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314" r:id="rId2"/>
    <p:sldId id="284" r:id="rId3"/>
    <p:sldId id="322" r:id="rId4"/>
    <p:sldId id="313" r:id="rId5"/>
    <p:sldId id="307" r:id="rId6"/>
    <p:sldId id="316" r:id="rId7"/>
    <p:sldId id="326" r:id="rId8"/>
    <p:sldId id="319" r:id="rId9"/>
    <p:sldId id="317" r:id="rId10"/>
    <p:sldId id="320" r:id="rId11"/>
    <p:sldId id="305" r:id="rId12"/>
    <p:sldId id="325" r:id="rId13"/>
    <p:sldId id="301" r:id="rId14"/>
    <p:sldId id="302" r:id="rId15"/>
    <p:sldId id="324" r:id="rId16"/>
    <p:sldId id="328" r:id="rId17"/>
    <p:sldId id="318" r:id="rId18"/>
    <p:sldId id="323" r:id="rId19"/>
    <p:sldId id="329" r:id="rId20"/>
    <p:sldId id="312" r:id="rId21"/>
    <p:sldId id="327" r:id="rId22"/>
    <p:sldId id="267" r:id="rId23"/>
    <p:sldId id="260" r:id="rId24"/>
  </p:sldIdLst>
  <p:sldSz cx="18288000" cy="10287000"/>
  <p:notesSz cx="6858000" cy="9144000"/>
  <p:embeddedFontLst>
    <p:embeddedFont>
      <p:font typeface="Mongolian Baiti" panose="03000500000000000000" pitchFamily="66" charset="0"/>
      <p:regular r:id="rId26"/>
    </p:embeddedFont>
    <p:embeddedFont>
      <p:font typeface="Lobster" panose="020B0604020202020204" charset="0"/>
      <p:regular r:id="rId27"/>
    </p:embeddedFont>
    <p:embeddedFont>
      <p:font typeface="Barlow Condensed Black" panose="020B0604020202020204" charset="0"/>
      <p:bold r:id="rId28"/>
      <p:boldItalic r:id="rId29"/>
    </p:embeddedFont>
    <p:embeddedFont>
      <p:font typeface="Imprint MT Shadow" panose="040206050603030302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Goudy Old Style" panose="02020502050305020303" pitchFamily="18" charset="0"/>
      <p:regular r:id="rId39"/>
      <p:bold r:id="rId40"/>
      <p:italic r:id="rId41"/>
    </p:embeddedFont>
    <p:embeddedFont>
      <p:font typeface="Barlow Condensed ExtraBold" panose="020B0604020202020204" charset="0"/>
      <p:bold r:id="rId42"/>
      <p:boldItalic r:id="rId43"/>
    </p:embeddedFont>
    <p:embeddedFont>
      <p:font typeface="Cabin" panose="020B0604020202020204" charset="0"/>
      <p:regular r:id="rId44"/>
      <p:bold r:id="rId45"/>
      <p:italic r:id="rId46"/>
      <p:boldItalic r:id="rId47"/>
    </p:embeddedFont>
    <p:embeddedFont>
      <p:font typeface="Bahnschrift SemiBold" panose="020B0502040204020203" pitchFamily="34" charset="0"/>
      <p:bold r:id="rId48"/>
    </p:embeddedFont>
    <p:embeddedFont>
      <p:font typeface="High Tower Text" panose="02040502050506030303" pitchFamily="18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FA"/>
    <a:srgbClr val="758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3469" autoAdjust="0"/>
  </p:normalViewPr>
  <p:slideViewPr>
    <p:cSldViewPr snapToGrid="0">
      <p:cViewPr varScale="1">
        <p:scale>
          <a:sx n="48" d="100"/>
          <a:sy n="48" d="100"/>
        </p:scale>
        <p:origin x="18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89cfcf2264_0_1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89cfcf2264_0_1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66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89cfcf2264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89cfcf2264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9cfcf2264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cfcf2264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40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43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9cfcf2264_0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89cfcf2264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12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18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82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2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9cfcf2264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89cfcf226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16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9cfcf2264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cfcf2264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73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bster"/>
              <a:buNone/>
              <a:defRPr sz="440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Char char="•"/>
              <a:defRPr sz="32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Char char="–"/>
              <a:defRPr sz="28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•"/>
              <a:defRPr sz="24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sz="200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occoc.com/search?query=chat+gp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ngochanhtran102/7a3-q8y3a2rmvqebnbz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ophoc.net/cong-cu/bee-rac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601" y="98423"/>
            <a:ext cx="16520166" cy="929259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370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B8A9FD-856E-53F2-F098-9196893577A6}"/>
              </a:ext>
            </a:extLst>
          </p:cNvPr>
          <p:cNvSpPr txBox="1"/>
          <p:nvPr/>
        </p:nvSpPr>
        <p:spPr>
          <a:xfrm>
            <a:off x="105208" y="1479316"/>
            <a:ext cx="36921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Olympic.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Olympics Logo and symbol, meaning, history, PNG, brand">
            <a:extLst>
              <a:ext uri="{FF2B5EF4-FFF2-40B4-BE49-F238E27FC236}">
                <a16:creationId xmlns:a16="http://schemas.microsoft.com/office/drawing/2014/main" id="{EB1FADC0-1588-D604-A46A-C88DA0C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10" y="534805"/>
            <a:ext cx="5589556" cy="36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ector Logo] Thủ Đô Hà Nội - Download Định Dạng EPS, SVG Cho AI, Corel »  Hải Triều">
            <a:extLst>
              <a:ext uri="{FF2B5EF4-FFF2-40B4-BE49-F238E27FC236}">
                <a16:creationId xmlns:a16="http://schemas.microsoft.com/office/drawing/2014/main" id="{527A8A9A-C917-E630-F30F-9A0530A3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598" y="465231"/>
            <a:ext cx="4097403" cy="41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Biểu tượng - Logo - [Huy hiệu Đội] Đội Thiếu niên Tiền phong Hồ Chí Minh là  một tổ chức thiếu niên nhi đồng hoạt động tại Việt Nam, do chủ tịch">
            <a:extLst>
              <a:ext uri="{FF2B5EF4-FFF2-40B4-BE49-F238E27FC236}">
                <a16:creationId xmlns:a16="http://schemas.microsoft.com/office/drawing/2014/main" id="{3483AA1A-63EF-1512-84D1-ACE6FC33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2070" l="9910" r="90541">
                        <a14:foregroundMark x1="39640" y1="9692" x2="59459" y2="8811"/>
                        <a14:foregroundMark x1="59459" y1="8811" x2="64865" y2="12335"/>
                        <a14:foregroundMark x1="23874" y1="72247" x2="32266" y2="83494"/>
                        <a14:foregroundMark x1="36670" y1="88179" x2="60360" y2="74449"/>
                        <a14:foregroundMark x1="60360" y1="74449" x2="80180" y2="83260"/>
                        <a14:foregroundMark x1="54664" y1="81369" x2="50450" y2="81057"/>
                        <a14:foregroundMark x1="71236" y1="82597" x2="59870" y2="81755"/>
                        <a14:foregroundMark x1="80180" y1="83260" x2="72025" y2="82656"/>
                        <a14:foregroundMark x1="74748" y1="86163" x2="71622" y2="90749"/>
                        <a14:foregroundMark x1="77928" y1="81498" x2="75393" y2="85218"/>
                        <a14:foregroundMark x1="57137" y1="85168" x2="56757" y2="85022"/>
                        <a14:foregroundMark x1="64959" y1="88182" x2="63751" y2="87716"/>
                        <a14:foregroundMark x1="71622" y1="90749" x2="70207" y2="90204"/>
                        <a14:foregroundMark x1="56757" y1="85022" x2="52703" y2="81057"/>
                        <a14:foregroundMark x1="78829" y1="74009" x2="75225" y2="88987"/>
                        <a14:foregroundMark x1="75225" y1="88987" x2="83784" y2="82379"/>
                        <a14:foregroundMark x1="83784" y1="82379" x2="76126" y2="70485"/>
                        <a14:foregroundMark x1="77027" y1="89868" x2="74775" y2="90308"/>
                        <a14:foregroundMark x1="20270" y1="80617" x2="33784" y2="70925"/>
                        <a14:foregroundMark x1="33784" y1="70925" x2="59459" y2="66079"/>
                        <a14:foregroundMark x1="59459" y1="66079" x2="45946" y2="82379"/>
                        <a14:foregroundMark x1="45946" y1="82379" x2="36548" y2="88419"/>
                        <a14:foregroundMark x1="27689" y1="91641" x2="23874" y2="90308"/>
                        <a14:foregroundMark x1="89640" y1="50661" x2="86937" y2="37885"/>
                        <a14:foregroundMark x1="86937" y1="37885" x2="90541" y2="49339"/>
                        <a14:foregroundMark x1="90541" y1="49339" x2="90541" y2="49339"/>
                        <a14:foregroundMark x1="42342" y1="81057" x2="72072" y2="74890"/>
                        <a14:foregroundMark x1="72072" y1="74890" x2="31532" y2="68282"/>
                        <a14:foregroundMark x1="38029" y1="80811" x2="61261" y2="54185"/>
                        <a14:foregroundMark x1="28829" y1="77533" x2="37838" y2="68722"/>
                        <a14:foregroundMark x1="47297" y1="77093" x2="22973" y2="66960"/>
                        <a14:foregroundMark x1="63063" y1="80617" x2="63381" y2="87149"/>
                        <a14:foregroundMark x1="20270" y1="81938" x2="30631" y2="86344"/>
                        <a14:foregroundMark x1="30631" y1="86344" x2="42342" y2="77974"/>
                        <a14:foregroundMark x1="42342" y1="77974" x2="44144" y2="77533"/>
                        <a14:foregroundMark x1="77928" y1="85463" x2="67117" y2="86784"/>
                        <a14:foregroundMark x1="67117" y1="86784" x2="56757" y2="84141"/>
                        <a14:foregroundMark x1="56757" y1="84141" x2="30180" y2="88987"/>
                        <a14:foregroundMark x1="36036" y1="85903" x2="34234" y2="82819"/>
                        <a14:backgroundMark x1="26577" y1="93833" x2="27312" y2="93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" y="4467223"/>
            <a:ext cx="4467449" cy="34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99 Logo Cá Sáng Tạo - Chuyên Nghiệp Nhất | Logo Cá Vector">
            <a:extLst>
              <a:ext uri="{FF2B5EF4-FFF2-40B4-BE49-F238E27FC236}">
                <a16:creationId xmlns:a16="http://schemas.microsoft.com/office/drawing/2014/main" id="{86DE821B-5FF0-CB48-0A43-79127288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8" y="4920590"/>
            <a:ext cx="3536320" cy="30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69+ Mẫu Logo Con Gà ĐẸP - ẤN TƯỢNG">
            <a:extLst>
              <a:ext uri="{FF2B5EF4-FFF2-40B4-BE49-F238E27FC236}">
                <a16:creationId xmlns:a16="http://schemas.microsoft.com/office/drawing/2014/main" id="{BD542974-1472-0F99-D3BF-981B4A41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750" y1="10964" x2="43750" y2="10964"/>
                        <a14:foregroundMark x1="38000" y1="30435" x2="38000" y2="30435"/>
                        <a14:foregroundMark x1="59375" y1="48582" x2="59375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701" y="4694074"/>
            <a:ext cx="5670715" cy="37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80958-908B-AA43-B5B4-460916DB30BB}"/>
              </a:ext>
            </a:extLst>
          </p:cNvPr>
          <p:cNvSpPr txBox="1"/>
          <p:nvPr/>
        </p:nvSpPr>
        <p:spPr>
          <a:xfrm>
            <a:off x="13884965" y="2485140"/>
            <a:ext cx="4051483" cy="6655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11D0E-7896-8F2E-2B98-23B3B358E188}"/>
              </a:ext>
            </a:extLst>
          </p:cNvPr>
          <p:cNvSpPr txBox="1"/>
          <p:nvPr/>
        </p:nvSpPr>
        <p:spPr>
          <a:xfrm>
            <a:off x="1565784" y="8489439"/>
            <a:ext cx="386521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Huy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91038-15E0-EDE7-5A89-5EB008A97477}"/>
              </a:ext>
            </a:extLst>
          </p:cNvPr>
          <p:cNvSpPr txBox="1"/>
          <p:nvPr/>
        </p:nvSpPr>
        <p:spPr>
          <a:xfrm>
            <a:off x="7373178" y="8676463"/>
            <a:ext cx="36274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heo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FC548-F26A-B6D1-0A4A-7B1073C39B83}"/>
              </a:ext>
            </a:extLst>
          </p:cNvPr>
          <p:cNvSpPr txBox="1"/>
          <p:nvPr/>
        </p:nvSpPr>
        <p:spPr>
          <a:xfrm>
            <a:off x="12631060" y="8554939"/>
            <a:ext cx="31254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Logo con </a:t>
            </a:r>
            <a:r>
              <a:rPr lang="fr-FR" sz="36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endParaRPr lang="en-US" sz="3600" b="1" dirty="0">
              <a:latin typeface="+mj-lt"/>
            </a:endParaRPr>
          </a:p>
        </p:txBody>
      </p:sp>
      <p:pic>
        <p:nvPicPr>
          <p:cNvPr id="23" name="Picture 18" descr="99 Logo Cá Sáng Tạo - Chuyên Nghiệp Nhất | Logo Cá Vector">
            <a:extLst>
              <a:ext uri="{FF2B5EF4-FFF2-40B4-BE49-F238E27FC236}">
                <a16:creationId xmlns:a16="http://schemas.microsoft.com/office/drawing/2014/main" id="{86DE821B-5FF0-CB48-0A43-79127288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14" y="4582970"/>
            <a:ext cx="4182724" cy="33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25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B8A9FD-856E-53F2-F098-9196893577A6}"/>
              </a:ext>
            </a:extLst>
          </p:cNvPr>
          <p:cNvSpPr txBox="1"/>
          <p:nvPr/>
        </p:nvSpPr>
        <p:spPr>
          <a:xfrm>
            <a:off x="10058702" y="2520053"/>
            <a:ext cx="7231008" cy="258532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Bao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endParaRPr lang="en-US" sz="36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Olympics Logo and symbol, meaning, history, PNG, brand">
            <a:extLst>
              <a:ext uri="{FF2B5EF4-FFF2-40B4-BE49-F238E27FC236}">
                <a16:creationId xmlns:a16="http://schemas.microsoft.com/office/drawing/2014/main" id="{EB1FADC0-1588-D604-A46A-C88DA0C2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40" y="3525056"/>
            <a:ext cx="8262760" cy="55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C34483-D963-97B7-AB57-AAB5F5E00AB8}"/>
              </a:ext>
            </a:extLst>
          </p:cNvPr>
          <p:cNvSpPr txBox="1"/>
          <p:nvPr/>
        </p:nvSpPr>
        <p:spPr>
          <a:xfrm>
            <a:off x="9983201" y="5872227"/>
            <a:ext cx="7407177" cy="258532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</a:t>
            </a:r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fr-FR" sz="3600" b="1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6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fr-FR" sz="3600" b="1" dirty="0" smtClean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endParaRPr lang="en-US" sz="3600" b="1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51129-5406-4F20-98DA-A8512A52E25D}"/>
              </a:ext>
            </a:extLst>
          </p:cNvPr>
          <p:cNvSpPr txBox="1"/>
          <p:nvPr/>
        </p:nvSpPr>
        <p:spPr>
          <a:xfrm>
            <a:off x="1393068" y="2349073"/>
            <a:ext cx="986467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VÒNG TRÒN OLYMPIC: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25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7497" y="311564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03333"/>
            <a:ext cx="5347251" cy="665921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chứ</a:t>
            </a:r>
            <a:r>
              <a:rPr lang="en-US" sz="3600" b="1" dirty="0" smtClean="0">
                <a:solidFill>
                  <a:srgbClr val="FF0000"/>
                </a:solidFill>
              </a:rPr>
              <a:t> Y </a:t>
            </a:r>
            <a:r>
              <a:rPr lang="en-US" sz="3600" b="1" dirty="0" err="1" smtClean="0">
                <a:solidFill>
                  <a:srgbClr val="FF0000"/>
                </a:solidFill>
              </a:rPr>
              <a:t>tế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</a:rPr>
              <a:t> WHO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5" y="2138125"/>
            <a:ext cx="4006499" cy="3537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59" y="2245544"/>
            <a:ext cx="3963850" cy="396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541" y="2333086"/>
            <a:ext cx="4160562" cy="378876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5867400" y="6803332"/>
            <a:ext cx="5347251" cy="131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</a:rPr>
              <a:t>Hiệp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hội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</a:rPr>
              <a:t> Nam 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734801" y="6887817"/>
            <a:ext cx="6105938" cy="66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</a:rPr>
              <a:t>Quỹ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Liên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Quốc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3A55B1-E5EC-1C0E-BD64-498C1ABA08D9}"/>
              </a:ext>
            </a:extLst>
          </p:cNvPr>
          <p:cNvSpPr txBox="1"/>
          <p:nvPr/>
        </p:nvSpPr>
        <p:spPr>
          <a:xfrm>
            <a:off x="1326159" y="2263233"/>
            <a:ext cx="6572978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1: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THIẾT KẾ LOGO TỪ HÌNH CON V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Ậ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14DC0-9715-C965-2EE6-404A454F5152}"/>
              </a:ext>
            </a:extLst>
          </p:cNvPr>
          <p:cNvSpPr txBox="1"/>
          <p:nvPr/>
        </p:nvSpPr>
        <p:spPr>
          <a:xfrm>
            <a:off x="9242910" y="2177662"/>
            <a:ext cx="758994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SÁNG TẠO SẢN PHẨM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049F48-B39E-FDE4-FFEF-27E19249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98" y="3565134"/>
            <a:ext cx="7904157" cy="5922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62A955-4350-C666-A837-E58D9009D80A}"/>
              </a:ext>
            </a:extLst>
          </p:cNvPr>
          <p:cNvSpPr txBox="1"/>
          <p:nvPr/>
        </p:nvSpPr>
        <p:spPr>
          <a:xfrm>
            <a:off x="1180384" y="4670344"/>
            <a:ext cx="711541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Vẽ hình tả thực..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 Vẽ nét giản lược.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3: Tạo hình logo theo ý tưởng.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Hoàn thiện sản phẩm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85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/>
          <p:nvPr/>
        </p:nvSpPr>
        <p:spPr>
          <a:xfrm>
            <a:off x="-953912" y="-476368"/>
            <a:ext cx="3381513" cy="3107452"/>
          </a:xfrm>
          <a:custGeom>
            <a:avLst/>
            <a:gdLst/>
            <a:ahLst/>
            <a:cxnLst/>
            <a:rect l="l" t="t" r="r" b="b"/>
            <a:pathLst>
              <a:path w="3381513" h="3107452" extrusionOk="0">
                <a:moveTo>
                  <a:pt x="428327" y="1369600"/>
                </a:moveTo>
                <a:cubicBezTo>
                  <a:pt x="374023" y="1298414"/>
                  <a:pt x="320424" y="1233571"/>
                  <a:pt x="273877" y="1163794"/>
                </a:cubicBezTo>
                <a:cubicBezTo>
                  <a:pt x="227331" y="1094017"/>
                  <a:pt x="223805" y="1019307"/>
                  <a:pt x="230152" y="931910"/>
                </a:cubicBezTo>
                <a:cubicBezTo>
                  <a:pt x="242141" y="772622"/>
                  <a:pt x="313371" y="649279"/>
                  <a:pt x="424801" y="551310"/>
                </a:cubicBezTo>
                <a:cubicBezTo>
                  <a:pt x="567967" y="425853"/>
                  <a:pt x="732996" y="330703"/>
                  <a:pt x="931877" y="329998"/>
                </a:cubicBezTo>
                <a:cubicBezTo>
                  <a:pt x="1011570" y="329293"/>
                  <a:pt x="1091969" y="349028"/>
                  <a:pt x="1170957" y="365944"/>
                </a:cubicBezTo>
                <a:cubicBezTo>
                  <a:pt x="1243598" y="380745"/>
                  <a:pt x="1314828" y="404004"/>
                  <a:pt x="1395227" y="425853"/>
                </a:cubicBezTo>
                <a:cubicBezTo>
                  <a:pt x="1403690" y="413166"/>
                  <a:pt x="1417089" y="392022"/>
                  <a:pt x="1431194" y="371582"/>
                </a:cubicBezTo>
                <a:cubicBezTo>
                  <a:pt x="1492551" y="287709"/>
                  <a:pt x="1549677" y="201017"/>
                  <a:pt x="1616675" y="122078"/>
                </a:cubicBezTo>
                <a:cubicBezTo>
                  <a:pt x="1663927" y="65693"/>
                  <a:pt x="1730926" y="36090"/>
                  <a:pt x="1806388" y="31862"/>
                </a:cubicBezTo>
                <a:cubicBezTo>
                  <a:pt x="1822609" y="31157"/>
                  <a:pt x="1840240" y="30452"/>
                  <a:pt x="1854345" y="24109"/>
                </a:cubicBezTo>
                <a:cubicBezTo>
                  <a:pt x="1937565" y="-14656"/>
                  <a:pt x="2018668" y="-1970"/>
                  <a:pt x="2100478" y="29042"/>
                </a:cubicBezTo>
                <a:cubicBezTo>
                  <a:pt x="2185813" y="61464"/>
                  <a:pt x="2248580" y="121373"/>
                  <a:pt x="2305000" y="190445"/>
                </a:cubicBezTo>
                <a:cubicBezTo>
                  <a:pt x="2422777" y="334227"/>
                  <a:pt x="2486955" y="497744"/>
                  <a:pt x="2493303" y="695092"/>
                </a:cubicBezTo>
                <a:cubicBezTo>
                  <a:pt x="2531386" y="695092"/>
                  <a:pt x="2565943" y="694387"/>
                  <a:pt x="2600501" y="695092"/>
                </a:cubicBezTo>
                <a:cubicBezTo>
                  <a:pt x="2761298" y="697911"/>
                  <a:pt x="2919274" y="713417"/>
                  <a:pt x="3066672" y="785309"/>
                </a:cubicBezTo>
                <a:cubicBezTo>
                  <a:pt x="3250742" y="874820"/>
                  <a:pt x="3417181" y="1080626"/>
                  <a:pt x="3374866" y="1293480"/>
                </a:cubicBezTo>
                <a:cubicBezTo>
                  <a:pt x="3343835" y="1450654"/>
                  <a:pt x="3277542" y="1595141"/>
                  <a:pt x="3133670" y="1689586"/>
                </a:cubicBezTo>
                <a:cubicBezTo>
                  <a:pt x="3030704" y="1757248"/>
                  <a:pt x="2917864" y="1774164"/>
                  <a:pt x="2798676" y="1769935"/>
                </a:cubicBezTo>
                <a:cubicBezTo>
                  <a:pt x="2766940" y="1768525"/>
                  <a:pt x="2735204" y="1767115"/>
                  <a:pt x="2694299" y="1765001"/>
                </a:cubicBezTo>
                <a:cubicBezTo>
                  <a:pt x="2722509" y="1848169"/>
                  <a:pt x="2747898" y="1921470"/>
                  <a:pt x="2772582" y="1994066"/>
                </a:cubicBezTo>
                <a:cubicBezTo>
                  <a:pt x="2863559" y="2261895"/>
                  <a:pt x="2830412" y="2523382"/>
                  <a:pt x="2716867" y="2773591"/>
                </a:cubicBezTo>
                <a:cubicBezTo>
                  <a:pt x="2672436" y="2871560"/>
                  <a:pt x="2606143" y="2961776"/>
                  <a:pt x="2512344" y="3028029"/>
                </a:cubicBezTo>
                <a:cubicBezTo>
                  <a:pt x="2427714" y="3087938"/>
                  <a:pt x="2337442" y="3111197"/>
                  <a:pt x="2235886" y="3106968"/>
                </a:cubicBezTo>
                <a:cubicBezTo>
                  <a:pt x="2047584" y="3099215"/>
                  <a:pt x="1883966" y="3023800"/>
                  <a:pt x="1723874" y="2932174"/>
                </a:cubicBezTo>
                <a:cubicBezTo>
                  <a:pt x="1564487" y="2841253"/>
                  <a:pt x="1436836" y="2718615"/>
                  <a:pt x="1336691" y="2565671"/>
                </a:cubicBezTo>
                <a:cubicBezTo>
                  <a:pt x="1326112" y="2549460"/>
                  <a:pt x="1312712" y="2536068"/>
                  <a:pt x="1293670" y="2512810"/>
                </a:cubicBezTo>
                <a:cubicBezTo>
                  <a:pt x="1256292" y="2550870"/>
                  <a:pt x="1225966" y="2588225"/>
                  <a:pt x="1189293" y="2617827"/>
                </a:cubicBezTo>
                <a:cubicBezTo>
                  <a:pt x="1059527" y="2722844"/>
                  <a:pt x="914951" y="2804603"/>
                  <a:pt x="753448" y="2848301"/>
                </a:cubicBezTo>
                <a:cubicBezTo>
                  <a:pt x="519305" y="2911735"/>
                  <a:pt x="239320" y="2780639"/>
                  <a:pt x="108849" y="2560737"/>
                </a:cubicBezTo>
                <a:cubicBezTo>
                  <a:pt x="59481" y="2476159"/>
                  <a:pt x="17166" y="2387352"/>
                  <a:pt x="6587" y="2289383"/>
                </a:cubicBezTo>
                <a:cubicBezTo>
                  <a:pt x="-1876" y="2209739"/>
                  <a:pt x="-4697" y="2124457"/>
                  <a:pt x="13640" y="2046927"/>
                </a:cubicBezTo>
                <a:cubicBezTo>
                  <a:pt x="65123" y="1835483"/>
                  <a:pt x="153985" y="1641658"/>
                  <a:pt x="315487" y="1488009"/>
                </a:cubicBezTo>
                <a:cubicBezTo>
                  <a:pt x="354981" y="1450654"/>
                  <a:pt x="391654" y="1409070"/>
                  <a:pt x="428327" y="1369600"/>
                </a:cubicBezTo>
                <a:close/>
                <a:moveTo>
                  <a:pt x="677281" y="1409774"/>
                </a:moveTo>
                <a:cubicBezTo>
                  <a:pt x="588419" y="1488714"/>
                  <a:pt x="497442" y="1547213"/>
                  <a:pt x="436790" y="1627562"/>
                </a:cubicBezTo>
                <a:cubicBezTo>
                  <a:pt x="304908" y="1800947"/>
                  <a:pt x="217457" y="1999000"/>
                  <a:pt x="194889" y="2218197"/>
                </a:cubicBezTo>
                <a:cubicBezTo>
                  <a:pt x="174437" y="2414136"/>
                  <a:pt x="319719" y="2616417"/>
                  <a:pt x="501673" y="2653068"/>
                </a:cubicBezTo>
                <a:cubicBezTo>
                  <a:pt x="623682" y="2677736"/>
                  <a:pt x="746396" y="2655887"/>
                  <a:pt x="852888" y="2603026"/>
                </a:cubicBezTo>
                <a:cubicBezTo>
                  <a:pt x="1004517" y="2528315"/>
                  <a:pt x="1137105" y="2423298"/>
                  <a:pt x="1235135" y="2280926"/>
                </a:cubicBezTo>
                <a:cubicBezTo>
                  <a:pt x="1256292" y="2249914"/>
                  <a:pt x="1282386" y="2241456"/>
                  <a:pt x="1319059" y="2257667"/>
                </a:cubicBezTo>
                <a:cubicBezTo>
                  <a:pt x="1369132" y="2279516"/>
                  <a:pt x="1409332" y="2308413"/>
                  <a:pt x="1430489" y="2361274"/>
                </a:cubicBezTo>
                <a:cubicBezTo>
                  <a:pt x="1438952" y="2382419"/>
                  <a:pt x="1450236" y="2402154"/>
                  <a:pt x="1461520" y="2421889"/>
                </a:cubicBezTo>
                <a:cubicBezTo>
                  <a:pt x="1530635" y="2540297"/>
                  <a:pt x="1637128" y="2620646"/>
                  <a:pt x="1742915" y="2703110"/>
                </a:cubicBezTo>
                <a:cubicBezTo>
                  <a:pt x="1859282" y="2794031"/>
                  <a:pt x="1993985" y="2841253"/>
                  <a:pt x="2130804" y="2884952"/>
                </a:cubicBezTo>
                <a:cubicBezTo>
                  <a:pt x="2168182" y="2896934"/>
                  <a:pt x="2216844" y="2892000"/>
                  <a:pt x="2255633" y="2880018"/>
                </a:cubicBezTo>
                <a:cubicBezTo>
                  <a:pt x="2398799" y="2837024"/>
                  <a:pt x="2512344" y="2755971"/>
                  <a:pt x="2561007" y="2606550"/>
                </a:cubicBezTo>
                <a:cubicBezTo>
                  <a:pt x="2618837" y="2428232"/>
                  <a:pt x="2666794" y="2251323"/>
                  <a:pt x="2599795" y="2061728"/>
                </a:cubicBezTo>
                <a:cubicBezTo>
                  <a:pt x="2559596" y="1948253"/>
                  <a:pt x="2537733" y="1829139"/>
                  <a:pt x="2508113" y="1712140"/>
                </a:cubicBezTo>
                <a:cubicBezTo>
                  <a:pt x="2492597" y="1650116"/>
                  <a:pt x="2511639" y="1608532"/>
                  <a:pt x="2560301" y="1609942"/>
                </a:cubicBezTo>
                <a:cubicBezTo>
                  <a:pt x="2664678" y="1613466"/>
                  <a:pt x="2757772" y="1543689"/>
                  <a:pt x="2864265" y="1566243"/>
                </a:cubicBezTo>
                <a:cubicBezTo>
                  <a:pt x="3019420" y="1511268"/>
                  <a:pt x="3153418" y="1437967"/>
                  <a:pt x="3195733" y="1256830"/>
                </a:cubicBezTo>
                <a:cubicBezTo>
                  <a:pt x="3218301" y="1160270"/>
                  <a:pt x="3190090" y="1088379"/>
                  <a:pt x="3121681" y="1029879"/>
                </a:cubicBezTo>
                <a:cubicBezTo>
                  <a:pt x="3087829" y="1000982"/>
                  <a:pt x="3044104" y="977018"/>
                  <a:pt x="3001083" y="968560"/>
                </a:cubicBezTo>
                <a:cubicBezTo>
                  <a:pt x="2828297" y="936139"/>
                  <a:pt x="2654100" y="910766"/>
                  <a:pt x="2479903" y="883278"/>
                </a:cubicBezTo>
                <a:cubicBezTo>
                  <a:pt x="2470734" y="881868"/>
                  <a:pt x="2460861" y="886097"/>
                  <a:pt x="2451693" y="886802"/>
                </a:cubicBezTo>
                <a:cubicBezTo>
                  <a:pt x="2382578" y="894555"/>
                  <a:pt x="2355779" y="878344"/>
                  <a:pt x="2345905" y="809977"/>
                </a:cubicBezTo>
                <a:cubicBezTo>
                  <a:pt x="2338853" y="762050"/>
                  <a:pt x="2342379" y="712008"/>
                  <a:pt x="2342379" y="663376"/>
                </a:cubicBezTo>
                <a:cubicBezTo>
                  <a:pt x="2343789" y="499859"/>
                  <a:pt x="2280317" y="363829"/>
                  <a:pt x="2158308" y="258107"/>
                </a:cubicBezTo>
                <a:cubicBezTo>
                  <a:pt x="2077910" y="188330"/>
                  <a:pt x="1971417" y="168596"/>
                  <a:pt x="1883260" y="211589"/>
                </a:cubicBezTo>
                <a:cubicBezTo>
                  <a:pt x="1774652" y="265155"/>
                  <a:pt x="1673095" y="341980"/>
                  <a:pt x="1625844" y="468142"/>
                </a:cubicBezTo>
                <a:cubicBezTo>
                  <a:pt x="1605391" y="522413"/>
                  <a:pt x="1575066" y="574569"/>
                  <a:pt x="1542624" y="623201"/>
                </a:cubicBezTo>
                <a:cubicBezTo>
                  <a:pt x="1503835" y="680996"/>
                  <a:pt x="1465046" y="681701"/>
                  <a:pt x="1411447" y="641526"/>
                </a:cubicBezTo>
                <a:cubicBezTo>
                  <a:pt x="1383943" y="620382"/>
                  <a:pt x="1353617" y="601352"/>
                  <a:pt x="1321175" y="589370"/>
                </a:cubicBezTo>
                <a:cubicBezTo>
                  <a:pt x="1193525" y="540033"/>
                  <a:pt x="1058117" y="544262"/>
                  <a:pt x="926235" y="547081"/>
                </a:cubicBezTo>
                <a:cubicBezTo>
                  <a:pt x="825384" y="549196"/>
                  <a:pt x="724533" y="580207"/>
                  <a:pt x="643429" y="643641"/>
                </a:cubicBezTo>
                <a:cubicBezTo>
                  <a:pt x="528473" y="733857"/>
                  <a:pt x="442432" y="846627"/>
                  <a:pt x="397296" y="989000"/>
                </a:cubicBezTo>
                <a:cubicBezTo>
                  <a:pt x="380370" y="1041861"/>
                  <a:pt x="386012" y="1086264"/>
                  <a:pt x="423391" y="1123620"/>
                </a:cubicBezTo>
                <a:cubicBezTo>
                  <a:pt x="484042" y="1182824"/>
                  <a:pt x="546810" y="1239914"/>
                  <a:pt x="610282" y="1295594"/>
                </a:cubicBezTo>
                <a:cubicBezTo>
                  <a:pt x="647660" y="1328721"/>
                  <a:pt x="684333" y="1360437"/>
                  <a:pt x="677281" y="1409774"/>
                </a:cubicBezTo>
                <a:close/>
                <a:moveTo>
                  <a:pt x="2303590" y="1382991"/>
                </a:moveTo>
                <a:cubicBezTo>
                  <a:pt x="2296538" y="1536641"/>
                  <a:pt x="2265506" y="1643068"/>
                  <a:pt x="2193571" y="1744561"/>
                </a:cubicBezTo>
                <a:cubicBezTo>
                  <a:pt x="2090604" y="1890458"/>
                  <a:pt x="1958017" y="1965168"/>
                  <a:pt x="1783820" y="1967988"/>
                </a:cubicBezTo>
                <a:cubicBezTo>
                  <a:pt x="1682969" y="1969397"/>
                  <a:pt x="1590581" y="1931337"/>
                  <a:pt x="1510888" y="1873542"/>
                </a:cubicBezTo>
                <a:cubicBezTo>
                  <a:pt x="1385353" y="1781917"/>
                  <a:pt x="1283092" y="1671261"/>
                  <a:pt x="1232314" y="1517611"/>
                </a:cubicBezTo>
                <a:cubicBezTo>
                  <a:pt x="1169546" y="1329426"/>
                  <a:pt x="1278155" y="1125029"/>
                  <a:pt x="1423437" y="1038337"/>
                </a:cubicBezTo>
                <a:cubicBezTo>
                  <a:pt x="1579297" y="946006"/>
                  <a:pt x="1741505" y="927681"/>
                  <a:pt x="1911470" y="980542"/>
                </a:cubicBezTo>
                <a:cubicBezTo>
                  <a:pt x="2045468" y="1022126"/>
                  <a:pt x="2159719" y="1101770"/>
                  <a:pt x="2241528" y="1214541"/>
                </a:cubicBezTo>
                <a:cubicBezTo>
                  <a:pt x="2281727" y="1269516"/>
                  <a:pt x="2290895" y="1346341"/>
                  <a:pt x="2303590" y="1382991"/>
                </a:cubicBezTo>
                <a:close/>
                <a:moveTo>
                  <a:pt x="1813441" y="1145469"/>
                </a:moveTo>
                <a:cubicBezTo>
                  <a:pt x="1668864" y="1146174"/>
                  <a:pt x="1611033" y="1168728"/>
                  <a:pt x="1520056" y="1258239"/>
                </a:cubicBezTo>
                <a:cubicBezTo>
                  <a:pt x="1418500" y="1358323"/>
                  <a:pt x="1377595" y="1470388"/>
                  <a:pt x="1493962" y="1599370"/>
                </a:cubicBezTo>
                <a:cubicBezTo>
                  <a:pt x="1628665" y="1748086"/>
                  <a:pt x="1793693" y="1789670"/>
                  <a:pt x="1975648" y="1645183"/>
                </a:cubicBezTo>
                <a:cubicBezTo>
                  <a:pt x="2076499" y="1565538"/>
                  <a:pt x="2106120" y="1445720"/>
                  <a:pt x="2137151" y="1330130"/>
                </a:cubicBezTo>
                <a:cubicBezTo>
                  <a:pt x="2142087" y="1311805"/>
                  <a:pt x="2123046" y="1281498"/>
                  <a:pt x="2107530" y="1264583"/>
                </a:cubicBezTo>
                <a:cubicBezTo>
                  <a:pt x="2025721" y="1173662"/>
                  <a:pt x="1922049" y="1134897"/>
                  <a:pt x="1813441" y="1145469"/>
                </a:cubicBezTo>
                <a:close/>
              </a:path>
            </a:pathLst>
          </a:custGeom>
          <a:solidFill>
            <a:srgbClr val="CDDA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/>
          <p:nvPr/>
        </p:nvSpPr>
        <p:spPr>
          <a:xfrm rot="-4397222">
            <a:off x="5967002" y="9136989"/>
            <a:ext cx="1739690" cy="2335361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029131" y="-276279"/>
            <a:ext cx="1740158" cy="2335989"/>
          </a:xfrm>
          <a:custGeom>
            <a:avLst/>
            <a:gdLst/>
            <a:ahLst/>
            <a:cxnLst/>
            <a:rect l="l" t="t" r="r" b="b"/>
            <a:pathLst>
              <a:path w="1740158" h="2335989" extrusionOk="0">
                <a:moveTo>
                  <a:pt x="1545191" y="1277095"/>
                </a:moveTo>
                <a:cubicBezTo>
                  <a:pt x="1514429" y="1261281"/>
                  <a:pt x="1483234" y="1245901"/>
                  <a:pt x="1453122" y="1230736"/>
                </a:cubicBezTo>
                <a:cubicBezTo>
                  <a:pt x="1420411" y="1243734"/>
                  <a:pt x="1406763" y="1276662"/>
                  <a:pt x="1382284" y="1298109"/>
                </a:cubicBezTo>
                <a:cubicBezTo>
                  <a:pt x="1350006" y="1326487"/>
                  <a:pt x="1333325" y="1368731"/>
                  <a:pt x="1335275" y="1416606"/>
                </a:cubicBezTo>
                <a:cubicBezTo>
                  <a:pt x="1337875" y="1487878"/>
                  <a:pt x="1382717" y="1529038"/>
                  <a:pt x="1460271" y="1506941"/>
                </a:cubicBezTo>
                <a:cubicBezTo>
                  <a:pt x="1513346" y="1491777"/>
                  <a:pt x="1548874" y="1459499"/>
                  <a:pt x="1569887" y="1408591"/>
                </a:cubicBezTo>
                <a:cubicBezTo>
                  <a:pt x="1587867" y="1365048"/>
                  <a:pt x="1574653" y="1326054"/>
                  <a:pt x="1557322" y="1287061"/>
                </a:cubicBezTo>
                <a:cubicBezTo>
                  <a:pt x="1555372" y="1282945"/>
                  <a:pt x="1549957" y="1279478"/>
                  <a:pt x="1545191" y="1277095"/>
                </a:cubicBezTo>
                <a:close/>
                <a:moveTo>
                  <a:pt x="1423011" y="1448451"/>
                </a:moveTo>
                <a:cubicBezTo>
                  <a:pt x="1433409" y="1393860"/>
                  <a:pt x="1437092" y="1345551"/>
                  <a:pt x="1491466" y="1312840"/>
                </a:cubicBezTo>
                <a:cubicBezTo>
                  <a:pt x="1484101" y="1366781"/>
                  <a:pt x="1477385" y="1414006"/>
                  <a:pt x="1423011" y="1448451"/>
                </a:cubicBezTo>
                <a:close/>
                <a:moveTo>
                  <a:pt x="199911" y="1522322"/>
                </a:moveTo>
                <a:cubicBezTo>
                  <a:pt x="175648" y="1513224"/>
                  <a:pt x="150735" y="1505425"/>
                  <a:pt x="126256" y="1497193"/>
                </a:cubicBezTo>
                <a:cubicBezTo>
                  <a:pt x="128206" y="1492427"/>
                  <a:pt x="128422" y="1488961"/>
                  <a:pt x="130155" y="1487661"/>
                </a:cubicBezTo>
                <a:cubicBezTo>
                  <a:pt x="139904" y="1480946"/>
                  <a:pt x="150085" y="1474880"/>
                  <a:pt x="160050" y="1468814"/>
                </a:cubicBezTo>
                <a:cubicBezTo>
                  <a:pt x="160267" y="1465565"/>
                  <a:pt x="160700" y="1462532"/>
                  <a:pt x="160917" y="1459282"/>
                </a:cubicBezTo>
                <a:cubicBezTo>
                  <a:pt x="139687" y="1457549"/>
                  <a:pt x="118457" y="1457116"/>
                  <a:pt x="97661" y="1454083"/>
                </a:cubicBezTo>
                <a:cubicBezTo>
                  <a:pt x="67549" y="1449751"/>
                  <a:pt x="44586" y="1465565"/>
                  <a:pt x="33538" y="1487878"/>
                </a:cubicBezTo>
                <a:cubicBezTo>
                  <a:pt x="17507" y="1520156"/>
                  <a:pt x="4076" y="1555900"/>
                  <a:pt x="610" y="1591211"/>
                </a:cubicBezTo>
                <a:cubicBezTo>
                  <a:pt x="-3723" y="1635187"/>
                  <a:pt x="14908" y="1673964"/>
                  <a:pt x="60400" y="1691511"/>
                </a:cubicBezTo>
                <a:cubicBezTo>
                  <a:pt x="76647" y="1697793"/>
                  <a:pt x="94411" y="1700610"/>
                  <a:pt x="111742" y="1702993"/>
                </a:cubicBezTo>
                <a:cubicBezTo>
                  <a:pt x="168282" y="1710358"/>
                  <a:pt x="233705" y="1662699"/>
                  <a:pt x="244320" y="1606808"/>
                </a:cubicBezTo>
                <a:cubicBezTo>
                  <a:pt x="250169" y="1575613"/>
                  <a:pt x="228289" y="1532937"/>
                  <a:pt x="199911" y="1522322"/>
                </a:cubicBezTo>
                <a:close/>
                <a:moveTo>
                  <a:pt x="129289" y="1643852"/>
                </a:moveTo>
                <a:cubicBezTo>
                  <a:pt x="127339" y="1641469"/>
                  <a:pt x="125389" y="1639303"/>
                  <a:pt x="123440" y="1636920"/>
                </a:cubicBezTo>
                <a:cubicBezTo>
                  <a:pt x="129939" y="1632154"/>
                  <a:pt x="136221" y="1627172"/>
                  <a:pt x="142720" y="1622406"/>
                </a:cubicBezTo>
                <a:cubicBezTo>
                  <a:pt x="144453" y="1624355"/>
                  <a:pt x="146403" y="1626305"/>
                  <a:pt x="148136" y="1628471"/>
                </a:cubicBezTo>
                <a:cubicBezTo>
                  <a:pt x="141853" y="1633454"/>
                  <a:pt x="135571" y="1638653"/>
                  <a:pt x="129289" y="1643852"/>
                </a:cubicBezTo>
                <a:close/>
                <a:moveTo>
                  <a:pt x="681265" y="281891"/>
                </a:moveTo>
                <a:cubicBezTo>
                  <a:pt x="730874" y="276042"/>
                  <a:pt x="774850" y="235749"/>
                  <a:pt x="784598" y="185274"/>
                </a:cubicBezTo>
                <a:cubicBezTo>
                  <a:pt x="788714" y="164044"/>
                  <a:pt x="789798" y="142164"/>
                  <a:pt x="793047" y="113352"/>
                </a:cubicBezTo>
                <a:cubicBezTo>
                  <a:pt x="793264" y="94939"/>
                  <a:pt x="775717" y="60494"/>
                  <a:pt x="753620" y="43380"/>
                </a:cubicBezTo>
                <a:cubicBezTo>
                  <a:pt x="739756" y="32549"/>
                  <a:pt x="725891" y="21934"/>
                  <a:pt x="712244" y="10886"/>
                </a:cubicBezTo>
                <a:cubicBezTo>
                  <a:pt x="694696" y="-3412"/>
                  <a:pt x="682998" y="-4062"/>
                  <a:pt x="665668" y="11536"/>
                </a:cubicBezTo>
                <a:cubicBezTo>
                  <a:pt x="657869" y="18468"/>
                  <a:pt x="651154" y="27783"/>
                  <a:pt x="646604" y="37098"/>
                </a:cubicBezTo>
                <a:cubicBezTo>
                  <a:pt x="628191" y="74575"/>
                  <a:pt x="614759" y="113136"/>
                  <a:pt x="605011" y="154079"/>
                </a:cubicBezTo>
                <a:cubicBezTo>
                  <a:pt x="598512" y="181158"/>
                  <a:pt x="600462" y="204987"/>
                  <a:pt x="609560" y="229033"/>
                </a:cubicBezTo>
                <a:cubicBezTo>
                  <a:pt x="620609" y="257629"/>
                  <a:pt x="658952" y="284491"/>
                  <a:pt x="681265" y="281891"/>
                </a:cubicBezTo>
                <a:close/>
                <a:moveTo>
                  <a:pt x="706828" y="117902"/>
                </a:moveTo>
                <a:cubicBezTo>
                  <a:pt x="716793" y="152779"/>
                  <a:pt x="713543" y="162311"/>
                  <a:pt x="682132" y="193939"/>
                </a:cubicBezTo>
                <a:cubicBezTo>
                  <a:pt x="679099" y="164044"/>
                  <a:pt x="690364" y="141514"/>
                  <a:pt x="706828" y="117902"/>
                </a:cubicBezTo>
                <a:close/>
                <a:moveTo>
                  <a:pt x="810594" y="1910525"/>
                </a:moveTo>
                <a:cubicBezTo>
                  <a:pt x="807128" y="1938038"/>
                  <a:pt x="801712" y="1966849"/>
                  <a:pt x="777016" y="1985913"/>
                </a:cubicBezTo>
                <a:cubicBezTo>
                  <a:pt x="768568" y="1992629"/>
                  <a:pt x="760336" y="1999777"/>
                  <a:pt x="752104" y="2006710"/>
                </a:cubicBezTo>
                <a:cubicBezTo>
                  <a:pt x="708344" y="2043537"/>
                  <a:pt x="690147" y="2043970"/>
                  <a:pt x="647471" y="2009093"/>
                </a:cubicBezTo>
                <a:cubicBezTo>
                  <a:pt x="613893" y="1981580"/>
                  <a:pt x="608261" y="1912475"/>
                  <a:pt x="638156" y="1881497"/>
                </a:cubicBezTo>
                <a:cubicBezTo>
                  <a:pt x="644871" y="1874565"/>
                  <a:pt x="655919" y="1872182"/>
                  <a:pt x="665668" y="1867199"/>
                </a:cubicBezTo>
                <a:cubicBezTo>
                  <a:pt x="668917" y="1852468"/>
                  <a:pt x="671734" y="1839470"/>
                  <a:pt x="675200" y="1824089"/>
                </a:cubicBezTo>
                <a:cubicBezTo>
                  <a:pt x="685381" y="1825173"/>
                  <a:pt x="695780" y="1823440"/>
                  <a:pt x="703145" y="1827339"/>
                </a:cubicBezTo>
                <a:cubicBezTo>
                  <a:pt x="725891" y="1839470"/>
                  <a:pt x="749288" y="1847052"/>
                  <a:pt x="774633" y="1851602"/>
                </a:cubicBezTo>
                <a:cubicBezTo>
                  <a:pt x="798679" y="1855934"/>
                  <a:pt x="814494" y="1880847"/>
                  <a:pt x="810594" y="1910525"/>
                </a:cubicBezTo>
                <a:close/>
                <a:moveTo>
                  <a:pt x="947072" y="1086460"/>
                </a:moveTo>
                <a:cubicBezTo>
                  <a:pt x="933857" y="1091226"/>
                  <a:pt x="918477" y="1093392"/>
                  <a:pt x="908078" y="1101624"/>
                </a:cubicBezTo>
                <a:cubicBezTo>
                  <a:pt x="888148" y="1117655"/>
                  <a:pt x="867785" y="1134985"/>
                  <a:pt x="853920" y="1155999"/>
                </a:cubicBezTo>
                <a:cubicBezTo>
                  <a:pt x="833124" y="1187843"/>
                  <a:pt x="830958" y="1243301"/>
                  <a:pt x="868001" y="1274496"/>
                </a:cubicBezTo>
                <a:cubicBezTo>
                  <a:pt x="893997" y="1296376"/>
                  <a:pt x="921293" y="1288577"/>
                  <a:pt x="949455" y="1283594"/>
                </a:cubicBezTo>
                <a:cubicBezTo>
                  <a:pt x="978267" y="1278612"/>
                  <a:pt x="1001230" y="1262148"/>
                  <a:pt x="1015961" y="1239618"/>
                </a:cubicBezTo>
                <a:cubicBezTo>
                  <a:pt x="1030258" y="1217739"/>
                  <a:pt x="1040657" y="1190876"/>
                  <a:pt x="1044123" y="1165097"/>
                </a:cubicBezTo>
                <a:cubicBezTo>
                  <a:pt x="1048889" y="1130653"/>
                  <a:pt x="996031" y="1092092"/>
                  <a:pt x="947072" y="1086460"/>
                </a:cubicBezTo>
                <a:close/>
                <a:moveTo>
                  <a:pt x="922809" y="1225321"/>
                </a:moveTo>
                <a:cubicBezTo>
                  <a:pt x="930608" y="1174196"/>
                  <a:pt x="936024" y="1167264"/>
                  <a:pt x="973284" y="1161198"/>
                </a:cubicBezTo>
                <a:cubicBezTo>
                  <a:pt x="964836" y="1189793"/>
                  <a:pt x="952271" y="1211889"/>
                  <a:pt x="922809" y="1225321"/>
                </a:cubicBezTo>
                <a:close/>
                <a:moveTo>
                  <a:pt x="1082250" y="591458"/>
                </a:moveTo>
                <a:cubicBezTo>
                  <a:pt x="1069035" y="613121"/>
                  <a:pt x="1056904" y="635650"/>
                  <a:pt x="1041306" y="655580"/>
                </a:cubicBezTo>
                <a:cubicBezTo>
                  <a:pt x="1027659" y="673127"/>
                  <a:pt x="1008595" y="684176"/>
                  <a:pt x="985199" y="684826"/>
                </a:cubicBezTo>
                <a:cubicBezTo>
                  <a:pt x="974367" y="685042"/>
                  <a:pt x="963319" y="684826"/>
                  <a:pt x="952704" y="685909"/>
                </a:cubicBezTo>
                <a:cubicBezTo>
                  <a:pt x="925625" y="688725"/>
                  <a:pt x="907428" y="681576"/>
                  <a:pt x="897247" y="657747"/>
                </a:cubicBezTo>
                <a:cubicBezTo>
                  <a:pt x="885549" y="629801"/>
                  <a:pt x="881433" y="601639"/>
                  <a:pt x="896813" y="571744"/>
                </a:cubicBezTo>
                <a:cubicBezTo>
                  <a:pt x="916094" y="534484"/>
                  <a:pt x="940790" y="508054"/>
                  <a:pt x="986715" y="506538"/>
                </a:cubicBezTo>
                <a:cubicBezTo>
                  <a:pt x="985416" y="511087"/>
                  <a:pt x="984332" y="514987"/>
                  <a:pt x="982383" y="522352"/>
                </a:cubicBezTo>
                <a:cubicBezTo>
                  <a:pt x="1020077" y="511087"/>
                  <a:pt x="1043473" y="539249"/>
                  <a:pt x="1071851" y="552897"/>
                </a:cubicBezTo>
                <a:cubicBezTo>
                  <a:pt x="1085499" y="559829"/>
                  <a:pt x="1092215" y="575210"/>
                  <a:pt x="1082250" y="591458"/>
                </a:cubicBezTo>
                <a:close/>
                <a:moveTo>
                  <a:pt x="328156" y="742666"/>
                </a:moveTo>
                <a:cubicBezTo>
                  <a:pt x="324474" y="756964"/>
                  <a:pt x="321874" y="771478"/>
                  <a:pt x="318408" y="785992"/>
                </a:cubicBezTo>
                <a:cubicBezTo>
                  <a:pt x="310609" y="818920"/>
                  <a:pt x="278331" y="843400"/>
                  <a:pt x="240204" y="845999"/>
                </a:cubicBezTo>
                <a:cubicBezTo>
                  <a:pt x="207926" y="848166"/>
                  <a:pt x="166983" y="824553"/>
                  <a:pt x="160050" y="795091"/>
                </a:cubicBezTo>
                <a:cubicBezTo>
                  <a:pt x="153335" y="766712"/>
                  <a:pt x="159401" y="738983"/>
                  <a:pt x="178681" y="715371"/>
                </a:cubicBezTo>
                <a:cubicBezTo>
                  <a:pt x="186913" y="705189"/>
                  <a:pt x="194278" y="694357"/>
                  <a:pt x="202943" y="682443"/>
                </a:cubicBezTo>
                <a:cubicBezTo>
                  <a:pt x="222007" y="678543"/>
                  <a:pt x="239987" y="674861"/>
                  <a:pt x="254285" y="672044"/>
                </a:cubicBezTo>
                <a:cubicBezTo>
                  <a:pt x="274215" y="682876"/>
                  <a:pt x="291329" y="692841"/>
                  <a:pt x="309309" y="701723"/>
                </a:cubicBezTo>
                <a:cubicBezTo>
                  <a:pt x="330323" y="712121"/>
                  <a:pt x="334222" y="719487"/>
                  <a:pt x="328156" y="742666"/>
                </a:cubicBezTo>
                <a:close/>
                <a:moveTo>
                  <a:pt x="1714813" y="187873"/>
                </a:moveTo>
                <a:cubicBezTo>
                  <a:pt x="1744492" y="252646"/>
                  <a:pt x="1698349" y="320019"/>
                  <a:pt x="1626644" y="317419"/>
                </a:cubicBezTo>
                <a:cubicBezTo>
                  <a:pt x="1606497" y="316769"/>
                  <a:pt x="1594583" y="302905"/>
                  <a:pt x="1587001" y="286874"/>
                </a:cubicBezTo>
                <a:cubicBezTo>
                  <a:pt x="1571187" y="253513"/>
                  <a:pt x="1585484" y="200005"/>
                  <a:pt x="1614296" y="172926"/>
                </a:cubicBezTo>
                <a:cubicBezTo>
                  <a:pt x="1631843" y="156462"/>
                  <a:pt x="1647224" y="137832"/>
                  <a:pt x="1665638" y="118118"/>
                </a:cubicBezTo>
                <a:cubicBezTo>
                  <a:pt x="1693800" y="135449"/>
                  <a:pt x="1715463" y="148880"/>
                  <a:pt x="1740159" y="164044"/>
                </a:cubicBezTo>
                <a:cubicBezTo>
                  <a:pt x="1730627" y="172926"/>
                  <a:pt x="1722612" y="180508"/>
                  <a:pt x="1714813" y="187873"/>
                </a:cubicBezTo>
                <a:close/>
                <a:moveTo>
                  <a:pt x="185613" y="2222474"/>
                </a:moveTo>
                <a:cubicBezTo>
                  <a:pt x="188213" y="2245437"/>
                  <a:pt x="181714" y="2270133"/>
                  <a:pt x="175215" y="2293096"/>
                </a:cubicBezTo>
                <a:cubicBezTo>
                  <a:pt x="167199" y="2322125"/>
                  <a:pt x="138604" y="2325807"/>
                  <a:pt x="116724" y="2335989"/>
                </a:cubicBezTo>
                <a:cubicBezTo>
                  <a:pt x="85096" y="2324724"/>
                  <a:pt x="75998" y="2305877"/>
                  <a:pt x="77514" y="2272083"/>
                </a:cubicBezTo>
                <a:cubicBezTo>
                  <a:pt x="79030" y="2239372"/>
                  <a:pt x="91162" y="2219008"/>
                  <a:pt x="116291" y="2203627"/>
                </a:cubicBezTo>
                <a:cubicBezTo>
                  <a:pt x="114341" y="2194529"/>
                  <a:pt x="112825" y="2186730"/>
                  <a:pt x="111092" y="2179148"/>
                </a:cubicBezTo>
                <a:cubicBezTo>
                  <a:pt x="135355" y="2170916"/>
                  <a:pt x="182580" y="2195612"/>
                  <a:pt x="185613" y="2222474"/>
                </a:cubicBezTo>
                <a:close/>
              </a:path>
            </a:pathLst>
          </a:custGeom>
          <a:solidFill>
            <a:srgbClr val="B9CBFD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5"/>
          <p:cNvGrpSpPr/>
          <p:nvPr/>
        </p:nvGrpSpPr>
        <p:grpSpPr>
          <a:xfrm rot="-9954073">
            <a:off x="3531550" y="269683"/>
            <a:ext cx="1600612" cy="1439665"/>
            <a:chOff x="3221297" y="1179963"/>
            <a:chExt cx="1629148" cy="1840343"/>
          </a:xfrm>
        </p:grpSpPr>
        <p:sp>
          <p:nvSpPr>
            <p:cNvPr id="150" name="Google Shape;150;p15"/>
            <p:cNvSpPr/>
            <p:nvPr/>
          </p:nvSpPr>
          <p:spPr>
            <a:xfrm>
              <a:off x="3393118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221297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315312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 rot="1108923">
            <a:off x="13507808" y="242240"/>
            <a:ext cx="1600537" cy="1439596"/>
            <a:chOff x="13133460" y="1179963"/>
            <a:chExt cx="1629148" cy="1840343"/>
          </a:xfrm>
        </p:grpSpPr>
        <p:sp>
          <p:nvSpPr>
            <p:cNvPr id="154" name="Google Shape;154;p15"/>
            <p:cNvSpPr/>
            <p:nvPr/>
          </p:nvSpPr>
          <p:spPr>
            <a:xfrm>
              <a:off x="13305281" y="2654856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3133460" y="1179963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3227475" y="1799626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solidFill>
              <a:srgbClr val="FAD2E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4C53EA-25F5-241E-0F9A-19FE10A20FA6}"/>
              </a:ext>
            </a:extLst>
          </p:cNvPr>
          <p:cNvSpPr txBox="1"/>
          <p:nvPr/>
        </p:nvSpPr>
        <p:spPr>
          <a:xfrm>
            <a:off x="1822130" y="1950183"/>
            <a:ext cx="6634090" cy="6588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 HÀNH SÁNG TẠO SẢN PHẨM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A55B1-E5EC-1C0E-BD64-498C1ABA08D9}"/>
              </a:ext>
            </a:extLst>
          </p:cNvPr>
          <p:cNvSpPr txBox="1"/>
          <p:nvPr/>
        </p:nvSpPr>
        <p:spPr>
          <a:xfrm>
            <a:off x="1252177" y="4241694"/>
            <a:ext cx="7143579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1: Vẽ phác ý tưởng thiết kế logo. 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2: Chọn một m</a:t>
            </a:r>
            <a:r>
              <a:rPr lang="en-US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ẫ</a:t>
            </a: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 và phác hình.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3: Vẽ chi tiết logo. 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4: Hoàn thiện sản phẩm.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22F93A-C7C1-E939-9525-D38629FB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8000" y="951988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DFF73-F4A5-1199-949A-FED98E30FA15}"/>
              </a:ext>
            </a:extLst>
          </p:cNvPr>
          <p:cNvGrpSpPr/>
          <p:nvPr/>
        </p:nvGrpSpPr>
        <p:grpSpPr>
          <a:xfrm>
            <a:off x="9274111" y="2037924"/>
            <a:ext cx="7881691" cy="7716032"/>
            <a:chOff x="9274111" y="2037924"/>
            <a:chExt cx="7881691" cy="7716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AC820E-6086-89CD-91CA-001EE6DFC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09" r="53726" b="50776"/>
            <a:stretch/>
          </p:blipFill>
          <p:spPr>
            <a:xfrm>
              <a:off x="9274111" y="2134892"/>
              <a:ext cx="4110582" cy="35189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922C95-594C-C049-CAB8-6775D38AC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32" t="867" b="50522"/>
            <a:stretch/>
          </p:blipFill>
          <p:spPr>
            <a:xfrm>
              <a:off x="13588702" y="2037924"/>
              <a:ext cx="3539534" cy="37714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346C8D-2576-D287-E75D-08DD368E7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92" r="50674"/>
            <a:stretch/>
          </p:blipFill>
          <p:spPr>
            <a:xfrm>
              <a:off x="9428307" y="5767860"/>
              <a:ext cx="3872363" cy="39160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632D0D-C8F1-B4FA-190F-BA64A874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41" t="50238"/>
            <a:stretch/>
          </p:blipFill>
          <p:spPr>
            <a:xfrm>
              <a:off x="13616268" y="5958584"/>
              <a:ext cx="3539534" cy="37953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51BE96-09AD-B63F-791D-4070DF8FB47C}"/>
              </a:ext>
            </a:extLst>
          </p:cNvPr>
          <p:cNvSpPr txBox="1"/>
          <p:nvPr/>
        </p:nvSpPr>
        <p:spPr>
          <a:xfrm>
            <a:off x="956536" y="2920278"/>
            <a:ext cx="7734863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 2: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 BƯỚC THIẾT KẾ LOGO TỪ CHỮ VÀ SỐ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1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9122" y="251928"/>
            <a:ext cx="11489635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MỘT SỐ CÁCH TẠO HÌNH LOGO KHÁC</a:t>
            </a:r>
            <a:endParaRPr lang="en-US" sz="4800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0481" y="7292835"/>
            <a:ext cx="5683889" cy="767800"/>
          </a:xfrm>
        </p:spPr>
        <p:txBody>
          <a:bodyPr>
            <a:noAutofit/>
          </a:bodyPr>
          <a:lstStyle/>
          <a:p>
            <a:pPr marL="25400" indent="0" algn="l"/>
            <a:r>
              <a:rPr lang="en-US" sz="4000" b="1" dirty="0" err="1" smtClean="0">
                <a:solidFill>
                  <a:srgbClr val="FF0000"/>
                </a:solidFill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</a:rPr>
              <a:t> logo </a:t>
            </a:r>
            <a:r>
              <a:rPr lang="en-US" sz="4000" b="1" dirty="0" err="1" smtClean="0">
                <a:solidFill>
                  <a:srgbClr val="FF0000"/>
                </a:solidFill>
              </a:rPr>
              <a:t>trừu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tượng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2" y="2027582"/>
            <a:ext cx="5307495" cy="4164497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27992" y="7298635"/>
            <a:ext cx="577463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25400" indent="0" algn="l"/>
            <a:r>
              <a:rPr lang="en-US" sz="4000" b="1" dirty="0" err="1" smtClean="0">
                <a:solidFill>
                  <a:srgbClr val="FF0000"/>
                </a:solidFill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</a:rPr>
              <a:t> logo </a:t>
            </a:r>
            <a:r>
              <a:rPr lang="en-US" sz="4000" b="1" dirty="0" err="1" smtClean="0">
                <a:solidFill>
                  <a:srgbClr val="FF0000"/>
                </a:solidFill>
              </a:rPr>
              <a:t>biểu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tượng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481" y="2027583"/>
            <a:ext cx="5508065" cy="41644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783835" y="6561897"/>
            <a:ext cx="5752643" cy="60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bin"/>
              <a:buNone/>
              <a:defRPr sz="3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bin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25400" indent="0" algn="l"/>
            <a:endParaRPr lang="en-US" sz="4000" dirty="0" smtClean="0"/>
          </a:p>
          <a:p>
            <a:pPr marL="25400" indent="0" algn="l"/>
            <a:r>
              <a:rPr lang="en-US" sz="4000" b="1" dirty="0" err="1" smtClean="0">
                <a:solidFill>
                  <a:srgbClr val="FF0000"/>
                </a:solidFill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</a:rPr>
              <a:t> logo </a:t>
            </a:r>
            <a:r>
              <a:rPr lang="en-US" sz="4000" b="1" dirty="0" err="1" smtClean="0">
                <a:solidFill>
                  <a:srgbClr val="FF0000"/>
                </a:solidFill>
              </a:rPr>
              <a:t>huy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hiệu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2193" r="53045" b="34758"/>
          <a:stretch/>
        </p:blipFill>
        <p:spPr bwMode="auto">
          <a:xfrm>
            <a:off x="12933540" y="1657763"/>
            <a:ext cx="5602938" cy="4904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11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0278" y="679311"/>
            <a:ext cx="12801601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High Tower Text" panose="02040502050506030303" pitchFamily="18" charset="0"/>
              </a:rPr>
              <a:t>HÌNH ẢNH MỘT SỐ BÀI VẼ CỦA HỌC SINH</a:t>
            </a:r>
            <a:endParaRPr lang="en-US" b="1" dirty="0">
              <a:solidFill>
                <a:srgbClr val="FF00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049" y="1516601"/>
            <a:ext cx="5270640" cy="3958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05" y="1798058"/>
            <a:ext cx="5426352" cy="4139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295" y="2149336"/>
            <a:ext cx="5516218" cy="4068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64" y="5780224"/>
            <a:ext cx="5418690" cy="40223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8295" y="5937528"/>
            <a:ext cx="5406887" cy="4055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83" y="5780224"/>
            <a:ext cx="5274526" cy="37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7294" y="2993031"/>
            <a:ext cx="87167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hlinkClick r:id="rId2"/>
              </a:rPr>
              <a:t>https://</a:t>
            </a:r>
            <a:r>
              <a:rPr lang="en-US" sz="6000" dirty="0" smtClean="0">
                <a:hlinkClick r:id="rId2"/>
              </a:rPr>
              <a:t>coccoc.com/search?query=chat+gpt</a:t>
            </a:r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997" y="925221"/>
            <a:ext cx="7127974" cy="712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/>
          <p:nvPr/>
        </p:nvSpPr>
        <p:spPr>
          <a:xfrm rot="-6778363">
            <a:off x="-2684741" y="7852530"/>
            <a:ext cx="7438358" cy="5877954"/>
          </a:xfrm>
          <a:custGeom>
            <a:avLst/>
            <a:gdLst/>
            <a:ahLst/>
            <a:cxnLst/>
            <a:rect l="l" t="t" r="r" b="b"/>
            <a:pathLst>
              <a:path w="7443943" h="5882367" extrusionOk="0">
                <a:moveTo>
                  <a:pt x="3094825" y="149413"/>
                </a:moveTo>
                <a:cubicBezTo>
                  <a:pt x="3139773" y="135646"/>
                  <a:pt x="3194020" y="138655"/>
                  <a:pt x="3253738" y="164548"/>
                </a:cubicBezTo>
                <a:cubicBezTo>
                  <a:pt x="3307620" y="187888"/>
                  <a:pt x="3371258" y="187797"/>
                  <a:pt x="3429517" y="202384"/>
                </a:cubicBezTo>
                <a:cubicBezTo>
                  <a:pt x="3508837" y="222169"/>
                  <a:pt x="3586333" y="249885"/>
                  <a:pt x="3666565" y="266205"/>
                </a:cubicBezTo>
                <a:cubicBezTo>
                  <a:pt x="3693095" y="271493"/>
                  <a:pt x="3724641" y="250888"/>
                  <a:pt x="3761839" y="239765"/>
                </a:cubicBezTo>
                <a:cubicBezTo>
                  <a:pt x="3787732" y="268757"/>
                  <a:pt x="3825659" y="279698"/>
                  <a:pt x="3873616" y="285351"/>
                </a:cubicBezTo>
                <a:cubicBezTo>
                  <a:pt x="3955671" y="294468"/>
                  <a:pt x="4036084" y="321364"/>
                  <a:pt x="4115495" y="346345"/>
                </a:cubicBezTo>
                <a:cubicBezTo>
                  <a:pt x="4202473" y="373696"/>
                  <a:pt x="4286443" y="410803"/>
                  <a:pt x="4373603" y="437517"/>
                </a:cubicBezTo>
                <a:cubicBezTo>
                  <a:pt x="4445720" y="459307"/>
                  <a:pt x="4520481" y="472071"/>
                  <a:pt x="4594239" y="488026"/>
                </a:cubicBezTo>
                <a:cubicBezTo>
                  <a:pt x="4693708" y="509634"/>
                  <a:pt x="4793815" y="528233"/>
                  <a:pt x="4892645" y="551846"/>
                </a:cubicBezTo>
                <a:cubicBezTo>
                  <a:pt x="4988740" y="575186"/>
                  <a:pt x="5083468" y="604361"/>
                  <a:pt x="5179290" y="629342"/>
                </a:cubicBezTo>
                <a:cubicBezTo>
                  <a:pt x="5200988" y="634995"/>
                  <a:pt x="5224876" y="631531"/>
                  <a:pt x="5247030" y="635907"/>
                </a:cubicBezTo>
                <a:cubicBezTo>
                  <a:pt x="5343217" y="654779"/>
                  <a:pt x="5429374" y="710303"/>
                  <a:pt x="5529664" y="714588"/>
                </a:cubicBezTo>
                <a:cubicBezTo>
                  <a:pt x="5569779" y="716320"/>
                  <a:pt x="5583728" y="764824"/>
                  <a:pt x="5626670" y="775218"/>
                </a:cubicBezTo>
                <a:cubicBezTo>
                  <a:pt x="5689579" y="790534"/>
                  <a:pt x="5748476" y="822900"/>
                  <a:pt x="5809014" y="848155"/>
                </a:cubicBezTo>
                <a:cubicBezTo>
                  <a:pt x="5814849" y="850617"/>
                  <a:pt x="5820502" y="856269"/>
                  <a:pt x="5826246" y="856178"/>
                </a:cubicBezTo>
                <a:cubicBezTo>
                  <a:pt x="5901462" y="854993"/>
                  <a:pt x="5962365" y="893923"/>
                  <a:pt x="6020807" y="932307"/>
                </a:cubicBezTo>
                <a:cubicBezTo>
                  <a:pt x="6064842" y="961208"/>
                  <a:pt x="6112799" y="973699"/>
                  <a:pt x="6160573" y="990201"/>
                </a:cubicBezTo>
                <a:cubicBezTo>
                  <a:pt x="6332615" y="1049736"/>
                  <a:pt x="6471561" y="1166801"/>
                  <a:pt x="6625094" y="1258611"/>
                </a:cubicBezTo>
                <a:cubicBezTo>
                  <a:pt x="6760029" y="1339298"/>
                  <a:pt x="6888126" y="1433570"/>
                  <a:pt x="6989782" y="1550361"/>
                </a:cubicBezTo>
                <a:cubicBezTo>
                  <a:pt x="7136113" y="1718482"/>
                  <a:pt x="7278068" y="1894262"/>
                  <a:pt x="7342162" y="2116448"/>
                </a:cubicBezTo>
                <a:cubicBezTo>
                  <a:pt x="7364499" y="2193853"/>
                  <a:pt x="7399509" y="2267702"/>
                  <a:pt x="7420843" y="2345290"/>
                </a:cubicBezTo>
                <a:cubicBezTo>
                  <a:pt x="7465061" y="2506390"/>
                  <a:pt x="7438257" y="2668312"/>
                  <a:pt x="7403338" y="2825766"/>
                </a:cubicBezTo>
                <a:cubicBezTo>
                  <a:pt x="7365775" y="2995801"/>
                  <a:pt x="7306513" y="3160640"/>
                  <a:pt x="7212424" y="3309433"/>
                </a:cubicBezTo>
                <a:cubicBezTo>
                  <a:pt x="7163829" y="3386382"/>
                  <a:pt x="7117241" y="3466887"/>
                  <a:pt x="7055973" y="3532804"/>
                </a:cubicBezTo>
                <a:cubicBezTo>
                  <a:pt x="6840253" y="3766720"/>
                  <a:pt x="6576729" y="3951482"/>
                  <a:pt x="6283291" y="4074548"/>
                </a:cubicBezTo>
                <a:cubicBezTo>
                  <a:pt x="6141518" y="4134265"/>
                  <a:pt x="6005399" y="4207203"/>
                  <a:pt x="5865449" y="4271388"/>
                </a:cubicBezTo>
                <a:cubicBezTo>
                  <a:pt x="5774277" y="4313054"/>
                  <a:pt x="5682650" y="4352622"/>
                  <a:pt x="5589290" y="4388179"/>
                </a:cubicBezTo>
                <a:cubicBezTo>
                  <a:pt x="5323068" y="4488560"/>
                  <a:pt x="5057210" y="4589943"/>
                  <a:pt x="4809223" y="4731624"/>
                </a:cubicBezTo>
                <a:cubicBezTo>
                  <a:pt x="4641649" y="4827537"/>
                  <a:pt x="4472525" y="4921170"/>
                  <a:pt x="4309144" y="5023830"/>
                </a:cubicBezTo>
                <a:cubicBezTo>
                  <a:pt x="4223261" y="5077713"/>
                  <a:pt x="4150232" y="5151471"/>
                  <a:pt x="4067812" y="5211735"/>
                </a:cubicBezTo>
                <a:cubicBezTo>
                  <a:pt x="3980196" y="5275556"/>
                  <a:pt x="3886836" y="5331535"/>
                  <a:pt x="3798673" y="5394626"/>
                </a:cubicBezTo>
                <a:cubicBezTo>
                  <a:pt x="3731479" y="5442674"/>
                  <a:pt x="3671032" y="5500933"/>
                  <a:pt x="3602926" y="5546792"/>
                </a:cubicBezTo>
                <a:cubicBezTo>
                  <a:pt x="3471001" y="5635138"/>
                  <a:pt x="3334334" y="5715916"/>
                  <a:pt x="3179797" y="5759861"/>
                </a:cubicBezTo>
                <a:cubicBezTo>
                  <a:pt x="3164298" y="5764237"/>
                  <a:pt x="3146611" y="5762049"/>
                  <a:pt x="3131932" y="5767975"/>
                </a:cubicBezTo>
                <a:cubicBezTo>
                  <a:pt x="2993807" y="5823408"/>
                  <a:pt x="2847567" y="5831796"/>
                  <a:pt x="2701874" y="5841642"/>
                </a:cubicBezTo>
                <a:cubicBezTo>
                  <a:pt x="2578974" y="5849848"/>
                  <a:pt x="2453339" y="5841642"/>
                  <a:pt x="2333448" y="5864253"/>
                </a:cubicBezTo>
                <a:cubicBezTo>
                  <a:pt x="2223221" y="5885223"/>
                  <a:pt x="2114636" y="5885496"/>
                  <a:pt x="2006506" y="5877564"/>
                </a:cubicBezTo>
                <a:cubicBezTo>
                  <a:pt x="1814406" y="5863524"/>
                  <a:pt x="1620666" y="5860241"/>
                  <a:pt x="1432122" y="5810279"/>
                </a:cubicBezTo>
                <a:cubicBezTo>
                  <a:pt x="1339856" y="5785845"/>
                  <a:pt x="1244035" y="5775087"/>
                  <a:pt x="1150492" y="5754847"/>
                </a:cubicBezTo>
                <a:cubicBezTo>
                  <a:pt x="1090683" y="5741900"/>
                  <a:pt x="1028413" y="5730778"/>
                  <a:pt x="973801" y="5704976"/>
                </a:cubicBezTo>
                <a:cubicBezTo>
                  <a:pt x="847801" y="5645623"/>
                  <a:pt x="729278" y="5572047"/>
                  <a:pt x="635735" y="5465832"/>
                </a:cubicBezTo>
                <a:cubicBezTo>
                  <a:pt x="554683" y="5373839"/>
                  <a:pt x="473449" y="5281573"/>
                  <a:pt x="398688" y="5184566"/>
                </a:cubicBezTo>
                <a:cubicBezTo>
                  <a:pt x="354277" y="5125292"/>
                  <a:pt x="315943" y="5061698"/>
                  <a:pt x="284267" y="4994746"/>
                </a:cubicBezTo>
                <a:cubicBezTo>
                  <a:pt x="234579" y="4892998"/>
                  <a:pt x="182246" y="4790795"/>
                  <a:pt x="148786" y="4683394"/>
                </a:cubicBezTo>
                <a:cubicBezTo>
                  <a:pt x="86512" y="4488139"/>
                  <a:pt x="66619" y="4281843"/>
                  <a:pt x="90436" y="4078286"/>
                </a:cubicBezTo>
                <a:cubicBezTo>
                  <a:pt x="102562" y="3975353"/>
                  <a:pt x="109673" y="3872784"/>
                  <a:pt x="134745" y="3771310"/>
                </a:cubicBezTo>
                <a:cubicBezTo>
                  <a:pt x="166382" y="3643122"/>
                  <a:pt x="188628" y="3512564"/>
                  <a:pt x="216800" y="3383373"/>
                </a:cubicBezTo>
                <a:cubicBezTo>
                  <a:pt x="256551" y="3199935"/>
                  <a:pt x="306331" y="3017591"/>
                  <a:pt x="290376" y="2826130"/>
                </a:cubicBezTo>
                <a:cubicBezTo>
                  <a:pt x="280621" y="2709066"/>
                  <a:pt x="259651" y="2596103"/>
                  <a:pt x="208959" y="2488156"/>
                </a:cubicBezTo>
                <a:cubicBezTo>
                  <a:pt x="153800" y="2370726"/>
                  <a:pt x="105662" y="2249924"/>
                  <a:pt x="57614" y="2129394"/>
                </a:cubicBezTo>
                <a:cubicBezTo>
                  <a:pt x="-31735" y="1905203"/>
                  <a:pt x="-15324" y="1688031"/>
                  <a:pt x="94083" y="1472501"/>
                </a:cubicBezTo>
                <a:cubicBezTo>
                  <a:pt x="146142" y="1370479"/>
                  <a:pt x="216891" y="1283866"/>
                  <a:pt x="279344" y="1190323"/>
                </a:cubicBezTo>
                <a:cubicBezTo>
                  <a:pt x="352282" y="1081464"/>
                  <a:pt x="439624" y="988195"/>
                  <a:pt x="523047" y="890003"/>
                </a:cubicBezTo>
                <a:cubicBezTo>
                  <a:pt x="589785" y="812142"/>
                  <a:pt x="649867" y="727626"/>
                  <a:pt x="722896" y="656238"/>
                </a:cubicBezTo>
                <a:cubicBezTo>
                  <a:pt x="812791" y="568713"/>
                  <a:pt x="903690" y="474532"/>
                  <a:pt x="1011911" y="416000"/>
                </a:cubicBezTo>
                <a:cubicBezTo>
                  <a:pt x="1105909" y="365309"/>
                  <a:pt x="1179941" y="273681"/>
                  <a:pt x="1299376" y="265202"/>
                </a:cubicBezTo>
                <a:cubicBezTo>
                  <a:pt x="1339765" y="262375"/>
                  <a:pt x="1375869" y="219616"/>
                  <a:pt x="1417261" y="203934"/>
                </a:cubicBezTo>
                <a:cubicBezTo>
                  <a:pt x="1511168" y="167465"/>
                  <a:pt x="1605440" y="121879"/>
                  <a:pt x="1700806" y="102916"/>
                </a:cubicBezTo>
                <a:cubicBezTo>
                  <a:pt x="1827535" y="78117"/>
                  <a:pt x="1945967" y="-8770"/>
                  <a:pt x="2084731" y="36269"/>
                </a:cubicBezTo>
                <a:cubicBezTo>
                  <a:pt x="2157669" y="-5488"/>
                  <a:pt x="2238629" y="6638"/>
                  <a:pt x="2317128" y="2809"/>
                </a:cubicBezTo>
                <a:cubicBezTo>
                  <a:pt x="2326884" y="2809"/>
                  <a:pt x="2338371" y="-2297"/>
                  <a:pt x="2346121" y="1259"/>
                </a:cubicBezTo>
                <a:cubicBezTo>
                  <a:pt x="2449784" y="48395"/>
                  <a:pt x="2560922" y="4815"/>
                  <a:pt x="2666590" y="28611"/>
                </a:cubicBezTo>
                <a:cubicBezTo>
                  <a:pt x="2769706" y="52133"/>
                  <a:pt x="2873916" y="71097"/>
                  <a:pt x="2976575" y="96078"/>
                </a:cubicBezTo>
                <a:cubicBezTo>
                  <a:pt x="3011585" y="104648"/>
                  <a:pt x="3043404" y="125709"/>
                  <a:pt x="3094825" y="149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 rot="948463">
            <a:off x="35532" y="7935274"/>
            <a:ext cx="1997812" cy="2149468"/>
          </a:xfrm>
          <a:custGeom>
            <a:avLst/>
            <a:gdLst/>
            <a:ahLst/>
            <a:cxnLst/>
            <a:rect l="l" t="t" r="r" b="b"/>
            <a:pathLst>
              <a:path w="1997151" h="2148756" extrusionOk="0">
                <a:moveTo>
                  <a:pt x="817940" y="669271"/>
                </a:moveTo>
                <a:cubicBezTo>
                  <a:pt x="837934" y="610575"/>
                  <a:pt x="852769" y="560910"/>
                  <a:pt x="872764" y="513179"/>
                </a:cubicBezTo>
                <a:cubicBezTo>
                  <a:pt x="892114" y="465448"/>
                  <a:pt x="917269" y="420297"/>
                  <a:pt x="939199" y="373857"/>
                </a:cubicBezTo>
                <a:cubicBezTo>
                  <a:pt x="948229" y="355151"/>
                  <a:pt x="952744" y="334511"/>
                  <a:pt x="963708" y="317741"/>
                </a:cubicBezTo>
                <a:cubicBezTo>
                  <a:pt x="1008213" y="250660"/>
                  <a:pt x="1061748" y="191319"/>
                  <a:pt x="1129472" y="147458"/>
                </a:cubicBezTo>
                <a:cubicBezTo>
                  <a:pt x="1193327" y="106177"/>
                  <a:pt x="1258471" y="64897"/>
                  <a:pt x="1329421" y="37806"/>
                </a:cubicBezTo>
                <a:cubicBezTo>
                  <a:pt x="1390050" y="14586"/>
                  <a:pt x="1458420" y="5556"/>
                  <a:pt x="1524209" y="1041"/>
                </a:cubicBezTo>
                <a:cubicBezTo>
                  <a:pt x="1682233" y="-9925"/>
                  <a:pt x="1804782" y="66832"/>
                  <a:pt x="1902176" y="180998"/>
                </a:cubicBezTo>
                <a:cubicBezTo>
                  <a:pt x="1936361" y="221634"/>
                  <a:pt x="1956355" y="279040"/>
                  <a:pt x="1969255" y="332576"/>
                </a:cubicBezTo>
                <a:cubicBezTo>
                  <a:pt x="2004085" y="478993"/>
                  <a:pt x="2005375" y="627991"/>
                  <a:pt x="1978285" y="776343"/>
                </a:cubicBezTo>
                <a:cubicBezTo>
                  <a:pt x="1953131" y="916955"/>
                  <a:pt x="1930556" y="1058857"/>
                  <a:pt x="1878956" y="1193665"/>
                </a:cubicBezTo>
                <a:cubicBezTo>
                  <a:pt x="1836387" y="1304606"/>
                  <a:pt x="1793172" y="1415548"/>
                  <a:pt x="1732542" y="1518750"/>
                </a:cubicBezTo>
                <a:cubicBezTo>
                  <a:pt x="1671913" y="1621951"/>
                  <a:pt x="1613863" y="1727733"/>
                  <a:pt x="1559039" y="1834160"/>
                </a:cubicBezTo>
                <a:cubicBezTo>
                  <a:pt x="1535174" y="1879955"/>
                  <a:pt x="1517759" y="1927686"/>
                  <a:pt x="1476479" y="1964452"/>
                </a:cubicBezTo>
                <a:cubicBezTo>
                  <a:pt x="1458420" y="1980577"/>
                  <a:pt x="1454550" y="2014118"/>
                  <a:pt x="1444875" y="2039918"/>
                </a:cubicBezTo>
                <a:cubicBezTo>
                  <a:pt x="1413915" y="2124414"/>
                  <a:pt x="1332646" y="2164405"/>
                  <a:pt x="1241056" y="2143120"/>
                </a:cubicBezTo>
                <a:cubicBezTo>
                  <a:pt x="1083033" y="2106354"/>
                  <a:pt x="930169" y="2055398"/>
                  <a:pt x="794075" y="1961872"/>
                </a:cubicBezTo>
                <a:cubicBezTo>
                  <a:pt x="736025" y="1921881"/>
                  <a:pt x="675396" y="1885116"/>
                  <a:pt x="616701" y="1845770"/>
                </a:cubicBezTo>
                <a:cubicBezTo>
                  <a:pt x="514147" y="1776754"/>
                  <a:pt x="427073" y="1690967"/>
                  <a:pt x="349028" y="1594216"/>
                </a:cubicBezTo>
                <a:cubicBezTo>
                  <a:pt x="308394" y="1543905"/>
                  <a:pt x="263889" y="1496174"/>
                  <a:pt x="231639" y="1438768"/>
                </a:cubicBezTo>
                <a:cubicBezTo>
                  <a:pt x="197455" y="1377492"/>
                  <a:pt x="156175" y="1319442"/>
                  <a:pt x="124570" y="1256231"/>
                </a:cubicBezTo>
                <a:cubicBezTo>
                  <a:pt x="39431" y="1087883"/>
                  <a:pt x="-8944" y="909860"/>
                  <a:pt x="1376" y="719582"/>
                </a:cubicBezTo>
                <a:cubicBezTo>
                  <a:pt x="3311" y="682171"/>
                  <a:pt x="1376" y="645406"/>
                  <a:pt x="3311" y="607995"/>
                </a:cubicBezTo>
                <a:cubicBezTo>
                  <a:pt x="7181" y="511889"/>
                  <a:pt x="52331" y="437713"/>
                  <a:pt x="127150" y="380952"/>
                </a:cubicBezTo>
                <a:cubicBezTo>
                  <a:pt x="138115" y="372567"/>
                  <a:pt x="154240" y="368696"/>
                  <a:pt x="168430" y="365471"/>
                </a:cubicBezTo>
                <a:cubicBezTo>
                  <a:pt x="236154" y="348701"/>
                  <a:pt x="303234" y="346766"/>
                  <a:pt x="369668" y="371921"/>
                </a:cubicBezTo>
                <a:cubicBezTo>
                  <a:pt x="396758" y="382242"/>
                  <a:pt x="427073" y="385467"/>
                  <a:pt x="454808" y="393207"/>
                </a:cubicBezTo>
                <a:cubicBezTo>
                  <a:pt x="565102" y="423522"/>
                  <a:pt x="647016" y="495763"/>
                  <a:pt x="725060" y="574455"/>
                </a:cubicBezTo>
                <a:cubicBezTo>
                  <a:pt x="754085" y="604125"/>
                  <a:pt x="782465" y="633151"/>
                  <a:pt x="817940" y="669271"/>
                </a:cubicBezTo>
                <a:close/>
                <a:moveTo>
                  <a:pt x="912109" y="746027"/>
                </a:moveTo>
                <a:cubicBezTo>
                  <a:pt x="928234" y="791823"/>
                  <a:pt x="944359" y="823429"/>
                  <a:pt x="950164" y="856969"/>
                </a:cubicBezTo>
                <a:cubicBezTo>
                  <a:pt x="956614" y="894380"/>
                  <a:pt x="934039" y="912440"/>
                  <a:pt x="896629" y="906635"/>
                </a:cubicBezTo>
                <a:cubicBezTo>
                  <a:pt x="857284" y="900830"/>
                  <a:pt x="822455" y="885350"/>
                  <a:pt x="811490" y="844714"/>
                </a:cubicBezTo>
                <a:cubicBezTo>
                  <a:pt x="802460" y="809883"/>
                  <a:pt x="781175" y="785373"/>
                  <a:pt x="758600" y="760863"/>
                </a:cubicBezTo>
                <a:cubicBezTo>
                  <a:pt x="734090" y="733127"/>
                  <a:pt x="708936" y="705392"/>
                  <a:pt x="683136" y="678301"/>
                </a:cubicBezTo>
                <a:cubicBezTo>
                  <a:pt x="610251" y="598320"/>
                  <a:pt x="534142" y="525434"/>
                  <a:pt x="425138" y="490603"/>
                </a:cubicBezTo>
                <a:cubicBezTo>
                  <a:pt x="342578" y="464158"/>
                  <a:pt x="261954" y="462868"/>
                  <a:pt x="179395" y="477703"/>
                </a:cubicBezTo>
                <a:cubicBezTo>
                  <a:pt x="169720" y="479638"/>
                  <a:pt x="156820" y="486733"/>
                  <a:pt x="152950" y="495118"/>
                </a:cubicBezTo>
                <a:cubicBezTo>
                  <a:pt x="134245" y="537044"/>
                  <a:pt x="108445" y="579615"/>
                  <a:pt x="102640" y="624120"/>
                </a:cubicBezTo>
                <a:cubicBezTo>
                  <a:pt x="94900" y="686042"/>
                  <a:pt x="98125" y="749897"/>
                  <a:pt x="103930" y="812463"/>
                </a:cubicBezTo>
                <a:cubicBezTo>
                  <a:pt x="111025" y="885995"/>
                  <a:pt x="119410" y="961461"/>
                  <a:pt x="140695" y="1031767"/>
                </a:cubicBezTo>
                <a:cubicBezTo>
                  <a:pt x="161335" y="1102718"/>
                  <a:pt x="197455" y="1169154"/>
                  <a:pt x="229059" y="1236235"/>
                </a:cubicBezTo>
                <a:cubicBezTo>
                  <a:pt x="304524" y="1396843"/>
                  <a:pt x="412238" y="1533585"/>
                  <a:pt x="542527" y="1652267"/>
                </a:cubicBezTo>
                <a:cubicBezTo>
                  <a:pt x="622506" y="1725153"/>
                  <a:pt x="708936" y="1789654"/>
                  <a:pt x="803750" y="1841255"/>
                </a:cubicBezTo>
                <a:cubicBezTo>
                  <a:pt x="859219" y="1871570"/>
                  <a:pt x="913399" y="1904466"/>
                  <a:pt x="970803" y="1929621"/>
                </a:cubicBezTo>
                <a:cubicBezTo>
                  <a:pt x="1021758" y="1951552"/>
                  <a:pt x="1076583" y="1963807"/>
                  <a:pt x="1129472" y="1981222"/>
                </a:cubicBezTo>
                <a:cubicBezTo>
                  <a:pt x="1176557" y="1996702"/>
                  <a:pt x="1224286" y="1998637"/>
                  <a:pt x="1268791" y="1993477"/>
                </a:cubicBezTo>
                <a:cubicBezTo>
                  <a:pt x="1292656" y="1962517"/>
                  <a:pt x="1308781" y="1926396"/>
                  <a:pt x="1336516" y="1908336"/>
                </a:cubicBezTo>
                <a:cubicBezTo>
                  <a:pt x="1373925" y="1884471"/>
                  <a:pt x="1356510" y="1842545"/>
                  <a:pt x="1380375" y="1816099"/>
                </a:cubicBezTo>
                <a:cubicBezTo>
                  <a:pt x="1397790" y="1797394"/>
                  <a:pt x="1409400" y="1772884"/>
                  <a:pt x="1423590" y="1750953"/>
                </a:cubicBezTo>
                <a:cubicBezTo>
                  <a:pt x="1426815" y="1746438"/>
                  <a:pt x="1430040" y="1741923"/>
                  <a:pt x="1432620" y="1737408"/>
                </a:cubicBezTo>
                <a:cubicBezTo>
                  <a:pt x="1502279" y="1607761"/>
                  <a:pt x="1572584" y="1478759"/>
                  <a:pt x="1640308" y="1349112"/>
                </a:cubicBezTo>
                <a:cubicBezTo>
                  <a:pt x="1735122" y="1167219"/>
                  <a:pt x="1808652" y="976941"/>
                  <a:pt x="1853156" y="776343"/>
                </a:cubicBezTo>
                <a:cubicBezTo>
                  <a:pt x="1880246" y="652501"/>
                  <a:pt x="1903466" y="528659"/>
                  <a:pt x="1880246" y="400302"/>
                </a:cubicBezTo>
                <a:cubicBezTo>
                  <a:pt x="1864766" y="313871"/>
                  <a:pt x="1832517" y="240339"/>
                  <a:pt x="1757697" y="190029"/>
                </a:cubicBezTo>
                <a:cubicBezTo>
                  <a:pt x="1703518" y="153908"/>
                  <a:pt x="1640953" y="140363"/>
                  <a:pt x="1577744" y="137138"/>
                </a:cubicBezTo>
                <a:cubicBezTo>
                  <a:pt x="1528079" y="134558"/>
                  <a:pt x="1473899" y="130043"/>
                  <a:pt x="1428750" y="145523"/>
                </a:cubicBezTo>
                <a:cubicBezTo>
                  <a:pt x="1302976" y="188739"/>
                  <a:pt x="1190747" y="257755"/>
                  <a:pt x="1099157" y="356441"/>
                </a:cubicBezTo>
                <a:cubicBezTo>
                  <a:pt x="1074003" y="383532"/>
                  <a:pt x="1046268" y="411267"/>
                  <a:pt x="1031433" y="444163"/>
                </a:cubicBezTo>
                <a:cubicBezTo>
                  <a:pt x="988218" y="547364"/>
                  <a:pt x="948874" y="653791"/>
                  <a:pt x="912109" y="7460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 rot="2480867">
            <a:off x="14140917" y="-1843219"/>
            <a:ext cx="5646557" cy="4462034"/>
          </a:xfrm>
          <a:custGeom>
            <a:avLst/>
            <a:gdLst/>
            <a:ahLst/>
            <a:cxnLst/>
            <a:rect l="l" t="t" r="r" b="b"/>
            <a:pathLst>
              <a:path w="5651929" h="4466279" extrusionOk="0">
                <a:moveTo>
                  <a:pt x="2349794" y="113444"/>
                </a:moveTo>
                <a:cubicBezTo>
                  <a:pt x="2383921" y="102992"/>
                  <a:pt x="2425109" y="105276"/>
                  <a:pt x="2470451" y="124936"/>
                </a:cubicBezTo>
                <a:cubicBezTo>
                  <a:pt x="2511362" y="142657"/>
                  <a:pt x="2559680" y="142588"/>
                  <a:pt x="2603914" y="153663"/>
                </a:cubicBezTo>
                <a:cubicBezTo>
                  <a:pt x="2664139" y="168685"/>
                  <a:pt x="2722979" y="189729"/>
                  <a:pt x="2783896" y="202120"/>
                </a:cubicBezTo>
                <a:cubicBezTo>
                  <a:pt x="2804040" y="206135"/>
                  <a:pt x="2827991" y="190490"/>
                  <a:pt x="2856235" y="182045"/>
                </a:cubicBezTo>
                <a:cubicBezTo>
                  <a:pt x="2875894" y="204058"/>
                  <a:pt x="2904691" y="212365"/>
                  <a:pt x="2941103" y="216657"/>
                </a:cubicBezTo>
                <a:cubicBezTo>
                  <a:pt x="3003404" y="223579"/>
                  <a:pt x="3064460" y="244000"/>
                  <a:pt x="3124753" y="262968"/>
                </a:cubicBezTo>
                <a:cubicBezTo>
                  <a:pt x="3190793" y="283735"/>
                  <a:pt x="3254548" y="311909"/>
                  <a:pt x="3320726" y="332191"/>
                </a:cubicBezTo>
                <a:cubicBezTo>
                  <a:pt x="3375482" y="348736"/>
                  <a:pt x="3432245" y="358427"/>
                  <a:pt x="3488247" y="370541"/>
                </a:cubicBezTo>
                <a:cubicBezTo>
                  <a:pt x="3563770" y="386947"/>
                  <a:pt x="3639778" y="401069"/>
                  <a:pt x="3714817" y="418998"/>
                </a:cubicBezTo>
                <a:cubicBezTo>
                  <a:pt x="3787778" y="436719"/>
                  <a:pt x="3859702" y="458871"/>
                  <a:pt x="3932456" y="477838"/>
                </a:cubicBezTo>
                <a:cubicBezTo>
                  <a:pt x="3948931" y="482130"/>
                  <a:pt x="3967068" y="479499"/>
                  <a:pt x="3983889" y="482822"/>
                </a:cubicBezTo>
                <a:cubicBezTo>
                  <a:pt x="4056920" y="497151"/>
                  <a:pt x="4122336" y="539309"/>
                  <a:pt x="4198483" y="542562"/>
                </a:cubicBezTo>
                <a:cubicBezTo>
                  <a:pt x="4228941" y="543878"/>
                  <a:pt x="4239532" y="580705"/>
                  <a:pt x="4272136" y="588596"/>
                </a:cubicBezTo>
                <a:cubicBezTo>
                  <a:pt x="4319901" y="600226"/>
                  <a:pt x="4364620" y="624800"/>
                  <a:pt x="4410584" y="643975"/>
                </a:cubicBezTo>
                <a:cubicBezTo>
                  <a:pt x="4415014" y="645844"/>
                  <a:pt x="4419306" y="650136"/>
                  <a:pt x="4423667" y="650067"/>
                </a:cubicBezTo>
                <a:cubicBezTo>
                  <a:pt x="4480777" y="649167"/>
                  <a:pt x="4527018" y="678725"/>
                  <a:pt x="4571391" y="707869"/>
                </a:cubicBezTo>
                <a:cubicBezTo>
                  <a:pt x="4604826" y="729812"/>
                  <a:pt x="4641237" y="739296"/>
                  <a:pt x="4677510" y="751826"/>
                </a:cubicBezTo>
                <a:cubicBezTo>
                  <a:pt x="4808136" y="797029"/>
                  <a:pt x="4913633" y="885912"/>
                  <a:pt x="5030205" y="955620"/>
                </a:cubicBezTo>
                <a:cubicBezTo>
                  <a:pt x="5132656" y="1016883"/>
                  <a:pt x="5229916" y="1088461"/>
                  <a:pt x="5307100" y="1177136"/>
                </a:cubicBezTo>
                <a:cubicBezTo>
                  <a:pt x="5418204" y="1304785"/>
                  <a:pt x="5525986" y="1438248"/>
                  <a:pt x="5574650" y="1606946"/>
                </a:cubicBezTo>
                <a:cubicBezTo>
                  <a:pt x="5591610" y="1665717"/>
                  <a:pt x="5618192" y="1721788"/>
                  <a:pt x="5634390" y="1780698"/>
                </a:cubicBezTo>
                <a:cubicBezTo>
                  <a:pt x="5667963" y="1903016"/>
                  <a:pt x="5647612" y="2025957"/>
                  <a:pt x="5621099" y="2145507"/>
                </a:cubicBezTo>
                <a:cubicBezTo>
                  <a:pt x="5592579" y="2274609"/>
                  <a:pt x="5547583" y="2399766"/>
                  <a:pt x="5476145" y="2512739"/>
                </a:cubicBezTo>
                <a:cubicBezTo>
                  <a:pt x="5439248" y="2571164"/>
                  <a:pt x="5403875" y="2632288"/>
                  <a:pt x="5357357" y="2682337"/>
                </a:cubicBezTo>
                <a:cubicBezTo>
                  <a:pt x="5193568" y="2859941"/>
                  <a:pt x="4993483" y="3000225"/>
                  <a:pt x="4770686" y="3093664"/>
                </a:cubicBezTo>
                <a:cubicBezTo>
                  <a:pt x="4663043" y="3139006"/>
                  <a:pt x="4559692" y="3194385"/>
                  <a:pt x="4453433" y="3243118"/>
                </a:cubicBezTo>
                <a:cubicBezTo>
                  <a:pt x="4384210" y="3274753"/>
                  <a:pt x="4314640" y="3304796"/>
                  <a:pt x="4243755" y="3331794"/>
                </a:cubicBezTo>
                <a:cubicBezTo>
                  <a:pt x="4041621" y="3408009"/>
                  <a:pt x="3839765" y="3484986"/>
                  <a:pt x="3651477" y="3592560"/>
                </a:cubicBezTo>
                <a:cubicBezTo>
                  <a:pt x="3524243" y="3665383"/>
                  <a:pt x="3395834" y="3736475"/>
                  <a:pt x="3271785" y="3814421"/>
                </a:cubicBezTo>
                <a:cubicBezTo>
                  <a:pt x="3206576" y="3855333"/>
                  <a:pt x="3151128" y="3911335"/>
                  <a:pt x="3088549" y="3957091"/>
                </a:cubicBezTo>
                <a:cubicBezTo>
                  <a:pt x="3022025" y="4005548"/>
                  <a:pt x="2951140" y="4048052"/>
                  <a:pt x="2884201" y="4095954"/>
                </a:cubicBezTo>
                <a:cubicBezTo>
                  <a:pt x="2833183" y="4132435"/>
                  <a:pt x="2787288" y="4176669"/>
                  <a:pt x="2735578" y="4211489"/>
                </a:cubicBezTo>
                <a:cubicBezTo>
                  <a:pt x="2635411" y="4278567"/>
                  <a:pt x="2531645" y="4339899"/>
                  <a:pt x="2414310" y="4373265"/>
                </a:cubicBezTo>
                <a:cubicBezTo>
                  <a:pt x="2402542" y="4376588"/>
                  <a:pt x="2389113" y="4374926"/>
                  <a:pt x="2377968" y="4379426"/>
                </a:cubicBezTo>
                <a:cubicBezTo>
                  <a:pt x="2273094" y="4421514"/>
                  <a:pt x="2162059" y="4427882"/>
                  <a:pt x="2051440" y="4435358"/>
                </a:cubicBezTo>
                <a:cubicBezTo>
                  <a:pt x="1958126" y="4441589"/>
                  <a:pt x="1862736" y="4435358"/>
                  <a:pt x="1771707" y="4452526"/>
                </a:cubicBezTo>
                <a:cubicBezTo>
                  <a:pt x="1688015" y="4468448"/>
                  <a:pt x="1605570" y="4468655"/>
                  <a:pt x="1523470" y="4462633"/>
                </a:cubicBezTo>
                <a:cubicBezTo>
                  <a:pt x="1377616" y="4451972"/>
                  <a:pt x="1230516" y="4449480"/>
                  <a:pt x="1087361" y="4411545"/>
                </a:cubicBezTo>
                <a:cubicBezTo>
                  <a:pt x="1017307" y="4392994"/>
                  <a:pt x="944553" y="4384825"/>
                  <a:pt x="873529" y="4369457"/>
                </a:cubicBezTo>
                <a:cubicBezTo>
                  <a:pt x="828118" y="4359628"/>
                  <a:pt x="780838" y="4351183"/>
                  <a:pt x="739373" y="4331592"/>
                </a:cubicBezTo>
                <a:cubicBezTo>
                  <a:pt x="643706" y="4286527"/>
                  <a:pt x="553715" y="4230664"/>
                  <a:pt x="482692" y="4150018"/>
                </a:cubicBezTo>
                <a:cubicBezTo>
                  <a:pt x="421152" y="4080171"/>
                  <a:pt x="359474" y="4010117"/>
                  <a:pt x="302710" y="3936463"/>
                </a:cubicBezTo>
                <a:cubicBezTo>
                  <a:pt x="268990" y="3891458"/>
                  <a:pt x="239885" y="3843173"/>
                  <a:pt x="215834" y="3792339"/>
                </a:cubicBezTo>
                <a:cubicBezTo>
                  <a:pt x="178107" y="3715086"/>
                  <a:pt x="138373" y="3637486"/>
                  <a:pt x="112968" y="3555940"/>
                </a:cubicBezTo>
                <a:cubicBezTo>
                  <a:pt x="65686" y="3407690"/>
                  <a:pt x="50582" y="3251056"/>
                  <a:pt x="68665" y="3096503"/>
                </a:cubicBezTo>
                <a:cubicBezTo>
                  <a:pt x="77872" y="3018349"/>
                  <a:pt x="83271" y="2940472"/>
                  <a:pt x="102308" y="2863426"/>
                </a:cubicBezTo>
                <a:cubicBezTo>
                  <a:pt x="126328" y="2766097"/>
                  <a:pt x="143219" y="2666969"/>
                  <a:pt x="164609" y="2568879"/>
                </a:cubicBezTo>
                <a:cubicBezTo>
                  <a:pt x="194790" y="2429601"/>
                  <a:pt x="232587" y="2291154"/>
                  <a:pt x="220472" y="2145784"/>
                </a:cubicBezTo>
                <a:cubicBezTo>
                  <a:pt x="213065" y="2056900"/>
                  <a:pt x="197144" y="1971132"/>
                  <a:pt x="158656" y="1889171"/>
                </a:cubicBezTo>
                <a:cubicBezTo>
                  <a:pt x="116775" y="1800011"/>
                  <a:pt x="80225" y="1708290"/>
                  <a:pt x="43744" y="1616776"/>
                </a:cubicBezTo>
                <a:cubicBezTo>
                  <a:pt x="-24095" y="1446555"/>
                  <a:pt x="-11635" y="1281664"/>
                  <a:pt x="71434" y="1118019"/>
                </a:cubicBezTo>
                <a:cubicBezTo>
                  <a:pt x="110960" y="1040558"/>
                  <a:pt x="164678" y="974795"/>
                  <a:pt x="212096" y="903772"/>
                </a:cubicBezTo>
                <a:cubicBezTo>
                  <a:pt x="267475" y="821119"/>
                  <a:pt x="333792" y="750303"/>
                  <a:pt x="397131" y="675749"/>
                </a:cubicBezTo>
                <a:cubicBezTo>
                  <a:pt x="447803" y="616632"/>
                  <a:pt x="493422" y="552461"/>
                  <a:pt x="548870" y="498259"/>
                </a:cubicBezTo>
                <a:cubicBezTo>
                  <a:pt x="617124" y="431804"/>
                  <a:pt x="686140" y="360296"/>
                  <a:pt x="768309" y="315855"/>
                </a:cubicBezTo>
                <a:cubicBezTo>
                  <a:pt x="839679" y="277366"/>
                  <a:pt x="895888" y="207796"/>
                  <a:pt x="986571" y="201359"/>
                </a:cubicBezTo>
                <a:cubicBezTo>
                  <a:pt x="1017237" y="199213"/>
                  <a:pt x="1044650" y="166747"/>
                  <a:pt x="1076078" y="154840"/>
                </a:cubicBezTo>
                <a:cubicBezTo>
                  <a:pt x="1147378" y="127151"/>
                  <a:pt x="1218955" y="92539"/>
                  <a:pt x="1291363" y="78140"/>
                </a:cubicBezTo>
                <a:cubicBezTo>
                  <a:pt x="1387584" y="59311"/>
                  <a:pt x="1477506" y="-6659"/>
                  <a:pt x="1582864" y="27538"/>
                </a:cubicBezTo>
                <a:cubicBezTo>
                  <a:pt x="1638243" y="-4167"/>
                  <a:pt x="1699714" y="5040"/>
                  <a:pt x="1759316" y="2133"/>
                </a:cubicBezTo>
                <a:cubicBezTo>
                  <a:pt x="1766723" y="2133"/>
                  <a:pt x="1775445" y="-1744"/>
                  <a:pt x="1781329" y="956"/>
                </a:cubicBezTo>
                <a:cubicBezTo>
                  <a:pt x="1860036" y="36745"/>
                  <a:pt x="1944420" y="3656"/>
                  <a:pt x="2024650" y="21723"/>
                </a:cubicBezTo>
                <a:cubicBezTo>
                  <a:pt x="2102942" y="39583"/>
                  <a:pt x="2182065" y="53981"/>
                  <a:pt x="2260011" y="72949"/>
                </a:cubicBezTo>
                <a:cubicBezTo>
                  <a:pt x="2286593" y="79456"/>
                  <a:pt x="2310752" y="95446"/>
                  <a:pt x="2349794" y="1134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 rot="-4380779">
            <a:off x="16607133" y="590176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 rot="-4380779">
            <a:off x="2516922" y="9112563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505321" y="1350107"/>
            <a:ext cx="5865529" cy="483175"/>
          </a:xfrm>
          <a:custGeom>
            <a:avLst/>
            <a:gdLst/>
            <a:ahLst/>
            <a:cxnLst/>
            <a:rect l="l" t="t" r="r" b="b"/>
            <a:pathLst>
              <a:path w="5865529" h="483175" extrusionOk="0">
                <a:moveTo>
                  <a:pt x="5813041" y="0"/>
                </a:moveTo>
                <a:cubicBezTo>
                  <a:pt x="5821735" y="30094"/>
                  <a:pt x="5826750" y="54504"/>
                  <a:pt x="5835779" y="77911"/>
                </a:cubicBezTo>
                <a:cubicBezTo>
                  <a:pt x="5844473" y="100648"/>
                  <a:pt x="5874567" y="114358"/>
                  <a:pt x="5862864" y="147796"/>
                </a:cubicBezTo>
                <a:cubicBezTo>
                  <a:pt x="5824744" y="158162"/>
                  <a:pt x="5787962" y="165852"/>
                  <a:pt x="5744493" y="156490"/>
                </a:cubicBezTo>
                <a:cubicBezTo>
                  <a:pt x="5695339" y="145790"/>
                  <a:pt x="5642507" y="151474"/>
                  <a:pt x="5591347" y="151809"/>
                </a:cubicBezTo>
                <a:cubicBezTo>
                  <a:pt x="5445557" y="152812"/>
                  <a:pt x="5299767" y="152812"/>
                  <a:pt x="5154312" y="156490"/>
                </a:cubicBezTo>
                <a:cubicBezTo>
                  <a:pt x="5014875" y="160168"/>
                  <a:pt x="4875773" y="168862"/>
                  <a:pt x="4736336" y="173878"/>
                </a:cubicBezTo>
                <a:cubicBezTo>
                  <a:pt x="4567809" y="179896"/>
                  <a:pt x="4399615" y="183575"/>
                  <a:pt x="4231088" y="190262"/>
                </a:cubicBezTo>
                <a:cubicBezTo>
                  <a:pt x="4103689" y="195278"/>
                  <a:pt x="3976290" y="204641"/>
                  <a:pt x="3848891" y="210325"/>
                </a:cubicBezTo>
                <a:cubicBezTo>
                  <a:pt x="3700092" y="217347"/>
                  <a:pt x="3550958" y="222363"/>
                  <a:pt x="3401825" y="228716"/>
                </a:cubicBezTo>
                <a:cubicBezTo>
                  <a:pt x="3368386" y="230053"/>
                  <a:pt x="3334948" y="233397"/>
                  <a:pt x="3301510" y="235738"/>
                </a:cubicBezTo>
                <a:cubicBezTo>
                  <a:pt x="3130976" y="247441"/>
                  <a:pt x="2960777" y="259145"/>
                  <a:pt x="2790243" y="270848"/>
                </a:cubicBezTo>
                <a:cubicBezTo>
                  <a:pt x="2661507" y="279542"/>
                  <a:pt x="2532436" y="288236"/>
                  <a:pt x="2403699" y="296929"/>
                </a:cubicBezTo>
                <a:cubicBezTo>
                  <a:pt x="2294023" y="304286"/>
                  <a:pt x="2184012" y="310973"/>
                  <a:pt x="2074335" y="318999"/>
                </a:cubicBezTo>
                <a:cubicBezTo>
                  <a:pt x="1966664" y="326689"/>
                  <a:pt x="1859328" y="336721"/>
                  <a:pt x="1751992" y="344077"/>
                </a:cubicBezTo>
                <a:cubicBezTo>
                  <a:pt x="1514582" y="360796"/>
                  <a:pt x="1276838" y="373168"/>
                  <a:pt x="1039762" y="393231"/>
                </a:cubicBezTo>
                <a:cubicBezTo>
                  <a:pt x="816396" y="412291"/>
                  <a:pt x="594033" y="439375"/>
                  <a:pt x="371002" y="461444"/>
                </a:cubicBezTo>
                <a:cubicBezTo>
                  <a:pt x="275369" y="470807"/>
                  <a:pt x="179067" y="477829"/>
                  <a:pt x="83100" y="482845"/>
                </a:cubicBezTo>
                <a:cubicBezTo>
                  <a:pt x="34281" y="485520"/>
                  <a:pt x="17227" y="472145"/>
                  <a:pt x="5190" y="437035"/>
                </a:cubicBezTo>
                <a:cubicBezTo>
                  <a:pt x="-10526" y="388215"/>
                  <a:pt x="9871" y="354443"/>
                  <a:pt x="60697" y="361130"/>
                </a:cubicBezTo>
                <a:cubicBezTo>
                  <a:pt x="123895" y="369824"/>
                  <a:pt x="184083" y="358455"/>
                  <a:pt x="245609" y="351433"/>
                </a:cubicBezTo>
                <a:cubicBezTo>
                  <a:pt x="348264" y="339730"/>
                  <a:pt x="450919" y="327358"/>
                  <a:pt x="553573" y="316658"/>
                </a:cubicBezTo>
                <a:cubicBezTo>
                  <a:pt x="662247" y="305289"/>
                  <a:pt x="770252" y="283554"/>
                  <a:pt x="880597" y="283220"/>
                </a:cubicBezTo>
                <a:cubicBezTo>
                  <a:pt x="957505" y="282885"/>
                  <a:pt x="1034078" y="265832"/>
                  <a:pt x="1111320" y="261820"/>
                </a:cubicBezTo>
                <a:cubicBezTo>
                  <a:pt x="1186890" y="257807"/>
                  <a:pt x="1262794" y="250116"/>
                  <a:pt x="1339033" y="257138"/>
                </a:cubicBezTo>
                <a:cubicBezTo>
                  <a:pt x="1347726" y="257807"/>
                  <a:pt x="1357423" y="254798"/>
                  <a:pt x="1366117" y="251788"/>
                </a:cubicBezTo>
                <a:cubicBezTo>
                  <a:pt x="1373139" y="249447"/>
                  <a:pt x="1382836" y="239750"/>
                  <a:pt x="1385511" y="241757"/>
                </a:cubicBezTo>
                <a:cubicBezTo>
                  <a:pt x="1422628" y="267170"/>
                  <a:pt x="1456066" y="234066"/>
                  <a:pt x="1492179" y="236407"/>
                </a:cubicBezTo>
                <a:cubicBezTo>
                  <a:pt x="1528292" y="238747"/>
                  <a:pt x="1566411" y="223366"/>
                  <a:pt x="1601187" y="229719"/>
                </a:cubicBezTo>
                <a:cubicBezTo>
                  <a:pt x="1649003" y="238413"/>
                  <a:pt x="1692473" y="220022"/>
                  <a:pt x="1737614" y="220356"/>
                </a:cubicBezTo>
                <a:cubicBezTo>
                  <a:pt x="1821878" y="221025"/>
                  <a:pt x="1904470" y="199625"/>
                  <a:pt x="1987396" y="202969"/>
                </a:cubicBezTo>
                <a:cubicBezTo>
                  <a:pt x="2066310" y="206312"/>
                  <a:pt x="2145558" y="205309"/>
                  <a:pt x="2220125" y="189593"/>
                </a:cubicBezTo>
                <a:cubicBezTo>
                  <a:pt x="2309739" y="170868"/>
                  <a:pt x="2401024" y="194944"/>
                  <a:pt x="2488298" y="166521"/>
                </a:cubicBezTo>
                <a:cubicBezTo>
                  <a:pt x="2611684" y="179562"/>
                  <a:pt x="2731727" y="141777"/>
                  <a:pt x="2854110" y="140774"/>
                </a:cubicBezTo>
                <a:cubicBezTo>
                  <a:pt x="2932355" y="140105"/>
                  <a:pt x="3010265" y="138433"/>
                  <a:pt x="3088510" y="134755"/>
                </a:cubicBezTo>
                <a:cubicBezTo>
                  <a:pt x="3125292" y="133083"/>
                  <a:pt x="3161740" y="124389"/>
                  <a:pt x="3198521" y="121380"/>
                </a:cubicBezTo>
                <a:cubicBezTo>
                  <a:pt x="3228281" y="119039"/>
                  <a:pt x="3258375" y="121380"/>
                  <a:pt x="3288135" y="120042"/>
                </a:cubicBezTo>
                <a:cubicBezTo>
                  <a:pt x="3382765" y="116364"/>
                  <a:pt x="3477729" y="114024"/>
                  <a:pt x="3572024" y="107002"/>
                </a:cubicBezTo>
                <a:cubicBezTo>
                  <a:pt x="3611481" y="103992"/>
                  <a:pt x="3653947" y="127733"/>
                  <a:pt x="3691398" y="96636"/>
                </a:cubicBezTo>
                <a:cubicBezTo>
                  <a:pt x="3694073" y="94295"/>
                  <a:pt x="3704104" y="102655"/>
                  <a:pt x="3711126" y="103992"/>
                </a:cubicBezTo>
                <a:cubicBezTo>
                  <a:pt x="3729183" y="107002"/>
                  <a:pt x="3755599" y="117702"/>
                  <a:pt x="3764627" y="109677"/>
                </a:cubicBezTo>
                <a:cubicBezTo>
                  <a:pt x="3799737" y="78245"/>
                  <a:pt x="3841535" y="90617"/>
                  <a:pt x="3879320" y="87273"/>
                </a:cubicBezTo>
                <a:cubicBezTo>
                  <a:pt x="3962915" y="79917"/>
                  <a:pt x="4047179" y="79248"/>
                  <a:pt x="4131442" y="77576"/>
                </a:cubicBezTo>
                <a:cubicBezTo>
                  <a:pt x="4193637" y="76573"/>
                  <a:pt x="4255497" y="79248"/>
                  <a:pt x="4317692" y="79248"/>
                </a:cubicBezTo>
                <a:cubicBezTo>
                  <a:pt x="4331067" y="79248"/>
                  <a:pt x="4344443" y="76239"/>
                  <a:pt x="4357818" y="73564"/>
                </a:cubicBezTo>
                <a:cubicBezTo>
                  <a:pt x="4367515" y="71557"/>
                  <a:pt x="4378215" y="63198"/>
                  <a:pt x="4385906" y="65873"/>
                </a:cubicBezTo>
                <a:cubicBezTo>
                  <a:pt x="4473179" y="95633"/>
                  <a:pt x="4559449" y="51160"/>
                  <a:pt x="4648060" y="63198"/>
                </a:cubicBezTo>
                <a:cubicBezTo>
                  <a:pt x="4714936" y="72226"/>
                  <a:pt x="4785490" y="53166"/>
                  <a:pt x="4854707" y="48485"/>
                </a:cubicBezTo>
                <a:cubicBezTo>
                  <a:pt x="4873098" y="47148"/>
                  <a:pt x="4891823" y="51829"/>
                  <a:pt x="4910548" y="53835"/>
                </a:cubicBezTo>
                <a:cubicBezTo>
                  <a:pt x="4916233" y="54504"/>
                  <a:pt x="4923924" y="58182"/>
                  <a:pt x="4927267" y="55841"/>
                </a:cubicBezTo>
                <a:cubicBezTo>
                  <a:pt x="4961709" y="32435"/>
                  <a:pt x="5001834" y="37785"/>
                  <a:pt x="5039619" y="35779"/>
                </a:cubicBezTo>
                <a:cubicBezTo>
                  <a:pt x="5114855" y="31766"/>
                  <a:pt x="5190425" y="31766"/>
                  <a:pt x="5265660" y="30429"/>
                </a:cubicBezTo>
                <a:cubicBezTo>
                  <a:pt x="5277029" y="30094"/>
                  <a:pt x="5289401" y="35444"/>
                  <a:pt x="5300101" y="33438"/>
                </a:cubicBezTo>
                <a:cubicBezTo>
                  <a:pt x="5386037" y="18057"/>
                  <a:pt x="5472642" y="20063"/>
                  <a:pt x="5559246" y="21066"/>
                </a:cubicBezTo>
                <a:cubicBezTo>
                  <a:pt x="5625454" y="22069"/>
                  <a:pt x="5691661" y="21066"/>
                  <a:pt x="5757868" y="18391"/>
                </a:cubicBezTo>
                <a:cubicBezTo>
                  <a:pt x="5773584" y="18391"/>
                  <a:pt x="5789969" y="8025"/>
                  <a:pt x="5813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3FECAD-14CA-BD4F-E181-38979AEA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636" y="3172805"/>
            <a:ext cx="12460726" cy="16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THIẾT KẾ MỘT LOGO BẰNG CÁCH DÙNG CHỮ HOẶC MÔ PHỎNG MỘT HÌNH DÁNG CON VẬT.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67E51-00F1-8179-3CE4-CE56D75AD3E1}"/>
              </a:ext>
            </a:extLst>
          </p:cNvPr>
          <p:cNvSpPr txBox="1"/>
          <p:nvPr/>
        </p:nvSpPr>
        <p:spPr>
          <a:xfrm>
            <a:off x="2748984" y="5275387"/>
            <a:ext cx="12790031" cy="3390608"/>
          </a:xfrm>
          <a:prstGeom prst="rect">
            <a:avLst/>
          </a:prstGeom>
          <a:noFill/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vi-VN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êu cầu sản phẩm:</a:t>
            </a:r>
            <a:endParaRPr lang="en-US" sz="32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Hình, màu sắc đơn giản.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 bày ngắn gọn về ý nghĩa của logo.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 khảo một số mẫu logo để có thêm ý tưởng sáng tạo.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63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5226" y="440772"/>
            <a:ext cx="101379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Imprint MT Shadow" panose="04020605060303030202" pitchFamily="82" charset="0"/>
              </a:rPr>
              <a:t>TRƯNG BÀY KẾT QUẢ HỌC TẬP</a:t>
            </a:r>
            <a:endParaRPr lang="en-US" b="1" dirty="0">
              <a:solidFill>
                <a:srgbClr val="FF0000"/>
              </a:solidFill>
              <a:latin typeface="Imprint MT Shadow" panose="0402060506030303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6061" y="3220278"/>
            <a:ext cx="8239539" cy="1752600"/>
          </a:xfrm>
        </p:spPr>
        <p:txBody>
          <a:bodyPr>
            <a:normAutofit fontScale="85000" lnSpcReduction="20000"/>
          </a:bodyPr>
          <a:lstStyle/>
          <a:p>
            <a:pPr marL="596900" indent="-571500" algn="just">
              <a:buFontTx/>
              <a:buChar char="-"/>
            </a:pP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Bố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cục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bài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vẽ</a:t>
            </a:r>
            <a:endParaRPr lang="en-US" sz="4400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596900" indent="-571500" algn="just">
              <a:buFontTx/>
              <a:buChar char="-"/>
            </a:pP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Hình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thức</a:t>
            </a:r>
            <a:endParaRPr lang="en-US" sz="4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596900" indent="-571500" algn="just">
              <a:buFontTx/>
              <a:buChar char="-"/>
            </a:pP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Màu</a:t>
            </a:r>
            <a:r>
              <a:rPr lang="en-US" sz="44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sắc</a:t>
            </a:r>
            <a:endParaRPr lang="en-US" sz="4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"/>
          <p:cNvSpPr txBox="1"/>
          <p:nvPr/>
        </p:nvSpPr>
        <p:spPr>
          <a:xfrm>
            <a:off x="3340350" y="3330627"/>
            <a:ext cx="11607300" cy="30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bg2">
                    <a:lumMod val="25000"/>
                  </a:schemeClr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8669887" y="6237275"/>
            <a:ext cx="5906897" cy="486584"/>
          </a:xfrm>
          <a:custGeom>
            <a:avLst/>
            <a:gdLst/>
            <a:ahLst/>
            <a:cxnLst/>
            <a:rect l="l" t="t" r="r" b="b"/>
            <a:pathLst>
              <a:path w="5906897" h="486584" extrusionOk="0">
                <a:moveTo>
                  <a:pt x="5854038" y="0"/>
                </a:moveTo>
                <a:cubicBezTo>
                  <a:pt x="5862793" y="30306"/>
                  <a:pt x="5867844" y="54888"/>
                  <a:pt x="5876936" y="78460"/>
                </a:cubicBezTo>
                <a:cubicBezTo>
                  <a:pt x="5885692" y="101358"/>
                  <a:pt x="5915998" y="115165"/>
                  <a:pt x="5904212" y="148838"/>
                </a:cubicBezTo>
                <a:cubicBezTo>
                  <a:pt x="5865824" y="159277"/>
                  <a:pt x="5828783" y="167022"/>
                  <a:pt x="5785007" y="157594"/>
                </a:cubicBezTo>
                <a:cubicBezTo>
                  <a:pt x="5735506" y="146818"/>
                  <a:pt x="5682302" y="152543"/>
                  <a:pt x="5630780" y="152879"/>
                </a:cubicBezTo>
                <a:cubicBezTo>
                  <a:pt x="5483963" y="153890"/>
                  <a:pt x="5337145" y="153890"/>
                  <a:pt x="5190663" y="157594"/>
                </a:cubicBezTo>
                <a:cubicBezTo>
                  <a:pt x="5050243" y="161298"/>
                  <a:pt x="4910160" y="170053"/>
                  <a:pt x="4769740" y="175104"/>
                </a:cubicBezTo>
                <a:cubicBezTo>
                  <a:pt x="4600024" y="181165"/>
                  <a:pt x="4430644" y="184870"/>
                  <a:pt x="4260928" y="191604"/>
                </a:cubicBezTo>
                <a:cubicBezTo>
                  <a:pt x="4132630" y="196655"/>
                  <a:pt x="4004333" y="206084"/>
                  <a:pt x="3876036" y="211809"/>
                </a:cubicBezTo>
                <a:cubicBezTo>
                  <a:pt x="3726187" y="218880"/>
                  <a:pt x="3576002" y="223931"/>
                  <a:pt x="3425816" y="230329"/>
                </a:cubicBezTo>
                <a:cubicBezTo>
                  <a:pt x="3392143" y="231676"/>
                  <a:pt x="3358469" y="235044"/>
                  <a:pt x="3324795" y="237401"/>
                </a:cubicBezTo>
                <a:cubicBezTo>
                  <a:pt x="3153058" y="249187"/>
                  <a:pt x="2981658" y="260972"/>
                  <a:pt x="2809922" y="272758"/>
                </a:cubicBezTo>
                <a:cubicBezTo>
                  <a:pt x="2680277" y="281513"/>
                  <a:pt x="2550296" y="290269"/>
                  <a:pt x="2420652" y="299024"/>
                </a:cubicBezTo>
                <a:cubicBezTo>
                  <a:pt x="2310202" y="306432"/>
                  <a:pt x="2199415" y="313167"/>
                  <a:pt x="2088964" y="321249"/>
                </a:cubicBezTo>
                <a:cubicBezTo>
                  <a:pt x="1980534" y="328994"/>
                  <a:pt x="1872441" y="339096"/>
                  <a:pt x="1764348" y="346504"/>
                </a:cubicBezTo>
                <a:cubicBezTo>
                  <a:pt x="1525264" y="363341"/>
                  <a:pt x="1285843" y="375800"/>
                  <a:pt x="1047095" y="396005"/>
                </a:cubicBezTo>
                <a:cubicBezTo>
                  <a:pt x="822154" y="415199"/>
                  <a:pt x="598223" y="442475"/>
                  <a:pt x="373618" y="464699"/>
                </a:cubicBezTo>
                <a:cubicBezTo>
                  <a:pt x="277311" y="474128"/>
                  <a:pt x="180330" y="481199"/>
                  <a:pt x="83686" y="486251"/>
                </a:cubicBezTo>
                <a:cubicBezTo>
                  <a:pt x="34522" y="488944"/>
                  <a:pt x="17349" y="475475"/>
                  <a:pt x="5226" y="440117"/>
                </a:cubicBezTo>
                <a:cubicBezTo>
                  <a:pt x="-10601" y="390954"/>
                  <a:pt x="9941" y="356943"/>
                  <a:pt x="61125" y="363678"/>
                </a:cubicBezTo>
                <a:cubicBezTo>
                  <a:pt x="124768" y="372433"/>
                  <a:pt x="185381" y="360984"/>
                  <a:pt x="247341" y="353912"/>
                </a:cubicBezTo>
                <a:cubicBezTo>
                  <a:pt x="350720" y="342126"/>
                  <a:pt x="454099" y="329667"/>
                  <a:pt x="557477" y="318891"/>
                </a:cubicBezTo>
                <a:cubicBezTo>
                  <a:pt x="666917" y="307442"/>
                  <a:pt x="775684" y="285554"/>
                  <a:pt x="886808" y="285218"/>
                </a:cubicBezTo>
                <a:cubicBezTo>
                  <a:pt x="964258" y="284881"/>
                  <a:pt x="1041371" y="267707"/>
                  <a:pt x="1119157" y="263666"/>
                </a:cubicBezTo>
                <a:cubicBezTo>
                  <a:pt x="1195260" y="259625"/>
                  <a:pt x="1271700" y="251881"/>
                  <a:pt x="1348476" y="258952"/>
                </a:cubicBezTo>
                <a:cubicBezTo>
                  <a:pt x="1357232" y="259625"/>
                  <a:pt x="1366997" y="256595"/>
                  <a:pt x="1375752" y="253564"/>
                </a:cubicBezTo>
                <a:cubicBezTo>
                  <a:pt x="1382824" y="251207"/>
                  <a:pt x="1392589" y="241442"/>
                  <a:pt x="1395283" y="243462"/>
                </a:cubicBezTo>
                <a:cubicBezTo>
                  <a:pt x="1432661" y="269054"/>
                  <a:pt x="1466335" y="235717"/>
                  <a:pt x="1502703" y="238074"/>
                </a:cubicBezTo>
                <a:cubicBezTo>
                  <a:pt x="1539070" y="240431"/>
                  <a:pt x="1577458" y="224941"/>
                  <a:pt x="1612479" y="231339"/>
                </a:cubicBezTo>
                <a:cubicBezTo>
                  <a:pt x="1660633" y="240095"/>
                  <a:pt x="1704409" y="221574"/>
                  <a:pt x="1749869" y="221911"/>
                </a:cubicBezTo>
                <a:cubicBezTo>
                  <a:pt x="1834727" y="222584"/>
                  <a:pt x="1917901" y="201033"/>
                  <a:pt x="2001412" y="204400"/>
                </a:cubicBezTo>
                <a:cubicBezTo>
                  <a:pt x="2080883" y="207768"/>
                  <a:pt x="2160690" y="206758"/>
                  <a:pt x="2235783" y="190931"/>
                </a:cubicBezTo>
                <a:cubicBezTo>
                  <a:pt x="2326028" y="172073"/>
                  <a:pt x="2417958" y="196319"/>
                  <a:pt x="2505847" y="167696"/>
                </a:cubicBezTo>
                <a:cubicBezTo>
                  <a:pt x="2630103" y="180829"/>
                  <a:pt x="2750992" y="142777"/>
                  <a:pt x="2874239" y="141767"/>
                </a:cubicBezTo>
                <a:cubicBezTo>
                  <a:pt x="2953036" y="141093"/>
                  <a:pt x="3031496" y="139410"/>
                  <a:pt x="3110292" y="135706"/>
                </a:cubicBezTo>
                <a:cubicBezTo>
                  <a:pt x="3147334" y="134022"/>
                  <a:pt x="3184038" y="125267"/>
                  <a:pt x="3221079" y="122236"/>
                </a:cubicBezTo>
                <a:cubicBezTo>
                  <a:pt x="3251049" y="119879"/>
                  <a:pt x="3281356" y="122236"/>
                  <a:pt x="3311325" y="120889"/>
                </a:cubicBezTo>
                <a:cubicBezTo>
                  <a:pt x="3406622" y="117185"/>
                  <a:pt x="3502256" y="114828"/>
                  <a:pt x="3597216" y="107756"/>
                </a:cubicBezTo>
                <a:cubicBezTo>
                  <a:pt x="3636951" y="104726"/>
                  <a:pt x="3679717" y="128634"/>
                  <a:pt x="3717432" y="97317"/>
                </a:cubicBezTo>
                <a:cubicBezTo>
                  <a:pt x="3720126" y="94960"/>
                  <a:pt x="3730228" y="103379"/>
                  <a:pt x="3737300" y="104726"/>
                </a:cubicBezTo>
                <a:cubicBezTo>
                  <a:pt x="3755483" y="107756"/>
                  <a:pt x="3782086" y="118532"/>
                  <a:pt x="3791178" y="110450"/>
                </a:cubicBezTo>
                <a:cubicBezTo>
                  <a:pt x="3826535" y="78797"/>
                  <a:pt x="3868628" y="91256"/>
                  <a:pt x="3906679" y="87889"/>
                </a:cubicBezTo>
                <a:cubicBezTo>
                  <a:pt x="3990864" y="80481"/>
                  <a:pt x="4075722" y="79807"/>
                  <a:pt x="4160580" y="78123"/>
                </a:cubicBezTo>
                <a:cubicBezTo>
                  <a:pt x="4223213" y="77113"/>
                  <a:pt x="4285510" y="79807"/>
                  <a:pt x="4348143" y="79807"/>
                </a:cubicBezTo>
                <a:cubicBezTo>
                  <a:pt x="4361613" y="79807"/>
                  <a:pt x="4375082" y="76776"/>
                  <a:pt x="4388552" y="74083"/>
                </a:cubicBezTo>
                <a:cubicBezTo>
                  <a:pt x="4398317" y="72062"/>
                  <a:pt x="4409093" y="63644"/>
                  <a:pt x="4416838" y="66338"/>
                </a:cubicBezTo>
                <a:cubicBezTo>
                  <a:pt x="4504727" y="96307"/>
                  <a:pt x="4591605" y="51521"/>
                  <a:pt x="4680841" y="63644"/>
                </a:cubicBezTo>
                <a:cubicBezTo>
                  <a:pt x="4748189" y="72736"/>
                  <a:pt x="4819241" y="53541"/>
                  <a:pt x="4888946" y="48827"/>
                </a:cubicBezTo>
                <a:cubicBezTo>
                  <a:pt x="4907466" y="47480"/>
                  <a:pt x="4926324" y="52194"/>
                  <a:pt x="4945181" y="54215"/>
                </a:cubicBezTo>
                <a:cubicBezTo>
                  <a:pt x="4950905" y="54888"/>
                  <a:pt x="4958650" y="58593"/>
                  <a:pt x="4962018" y="56235"/>
                </a:cubicBezTo>
                <a:cubicBezTo>
                  <a:pt x="4996702" y="32664"/>
                  <a:pt x="5037111" y="38051"/>
                  <a:pt x="5075162" y="36031"/>
                </a:cubicBezTo>
                <a:cubicBezTo>
                  <a:pt x="5150928" y="31990"/>
                  <a:pt x="5227031" y="31990"/>
                  <a:pt x="5302797" y="30643"/>
                </a:cubicBezTo>
                <a:cubicBezTo>
                  <a:pt x="5314246" y="30306"/>
                  <a:pt x="5326706" y="35694"/>
                  <a:pt x="5337481" y="33674"/>
                </a:cubicBezTo>
                <a:cubicBezTo>
                  <a:pt x="5424023" y="18184"/>
                  <a:pt x="5511238" y="20204"/>
                  <a:pt x="5598454" y="21215"/>
                </a:cubicBezTo>
                <a:cubicBezTo>
                  <a:pt x="5665128" y="22225"/>
                  <a:pt x="5731802" y="21215"/>
                  <a:pt x="5798476" y="18521"/>
                </a:cubicBezTo>
                <a:cubicBezTo>
                  <a:pt x="5814303" y="18521"/>
                  <a:pt x="5830803" y="8082"/>
                  <a:pt x="5854038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8"/>
          <p:cNvSpPr/>
          <p:nvPr/>
        </p:nvSpPr>
        <p:spPr>
          <a:xfrm rot="3254767">
            <a:off x="12853273" y="8536405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8"/>
          <p:cNvSpPr/>
          <p:nvPr/>
        </p:nvSpPr>
        <p:spPr>
          <a:xfrm rot="-4380779">
            <a:off x="15904695" y="-1753295"/>
            <a:ext cx="3368197" cy="4521467"/>
          </a:xfrm>
          <a:custGeom>
            <a:avLst/>
            <a:gdLst/>
            <a:ahLst/>
            <a:cxnLst/>
            <a:rect l="l" t="t" r="r" b="b"/>
            <a:pathLst>
              <a:path w="3364225" h="4516135" extrusionOk="0">
                <a:moveTo>
                  <a:pt x="2987296" y="2468991"/>
                </a:moveTo>
                <a:cubicBezTo>
                  <a:pt x="2927825" y="2438418"/>
                  <a:pt x="2867516" y="2408682"/>
                  <a:pt x="2809302" y="2379366"/>
                </a:cubicBezTo>
                <a:cubicBezTo>
                  <a:pt x="2746061" y="2404494"/>
                  <a:pt x="2719676" y="2468153"/>
                  <a:pt x="2672351" y="2509616"/>
                </a:cubicBezTo>
                <a:cubicBezTo>
                  <a:pt x="2609948" y="2564480"/>
                  <a:pt x="2577700" y="2646148"/>
                  <a:pt x="2581469" y="2738705"/>
                </a:cubicBezTo>
                <a:cubicBezTo>
                  <a:pt x="2586495" y="2876493"/>
                  <a:pt x="2673188" y="2956067"/>
                  <a:pt x="2823122" y="2913349"/>
                </a:cubicBezTo>
                <a:cubicBezTo>
                  <a:pt x="2925731" y="2884032"/>
                  <a:pt x="2994416" y="2821629"/>
                  <a:pt x="3035040" y="2723209"/>
                </a:cubicBezTo>
                <a:cubicBezTo>
                  <a:pt x="3069802" y="2639028"/>
                  <a:pt x="3044254" y="2563642"/>
                  <a:pt x="3010749" y="2488256"/>
                </a:cubicBezTo>
                <a:cubicBezTo>
                  <a:pt x="3006980" y="2480299"/>
                  <a:pt x="2996510" y="2473598"/>
                  <a:pt x="2987296" y="2468991"/>
                </a:cubicBezTo>
                <a:close/>
                <a:moveTo>
                  <a:pt x="2751087" y="2800270"/>
                </a:moveTo>
                <a:cubicBezTo>
                  <a:pt x="2771190" y="2694730"/>
                  <a:pt x="2778310" y="2601335"/>
                  <a:pt x="2883431" y="2538095"/>
                </a:cubicBezTo>
                <a:cubicBezTo>
                  <a:pt x="2869191" y="2642378"/>
                  <a:pt x="2856208" y="2733679"/>
                  <a:pt x="2751087" y="2800270"/>
                </a:cubicBezTo>
                <a:close/>
                <a:moveTo>
                  <a:pt x="386484" y="2943084"/>
                </a:moveTo>
                <a:cubicBezTo>
                  <a:pt x="339578" y="2925494"/>
                  <a:pt x="291415" y="2910417"/>
                  <a:pt x="244089" y="2894502"/>
                </a:cubicBezTo>
                <a:cubicBezTo>
                  <a:pt x="247858" y="2885288"/>
                  <a:pt x="248277" y="2878587"/>
                  <a:pt x="251628" y="2876074"/>
                </a:cubicBezTo>
                <a:cubicBezTo>
                  <a:pt x="270474" y="2863091"/>
                  <a:pt x="290158" y="2851365"/>
                  <a:pt x="309423" y="2839638"/>
                </a:cubicBezTo>
                <a:cubicBezTo>
                  <a:pt x="309842" y="2833356"/>
                  <a:pt x="310680" y="2827493"/>
                  <a:pt x="311099" y="2821210"/>
                </a:cubicBezTo>
                <a:cubicBezTo>
                  <a:pt x="270055" y="2817860"/>
                  <a:pt x="229012" y="2817022"/>
                  <a:pt x="188806" y="2811159"/>
                </a:cubicBezTo>
                <a:cubicBezTo>
                  <a:pt x="130591" y="2802783"/>
                  <a:pt x="86198" y="2833356"/>
                  <a:pt x="64838" y="2876493"/>
                </a:cubicBezTo>
                <a:cubicBezTo>
                  <a:pt x="33846" y="2938896"/>
                  <a:pt x="7880" y="3008000"/>
                  <a:pt x="1179" y="3076266"/>
                </a:cubicBezTo>
                <a:cubicBezTo>
                  <a:pt x="-7197" y="3161284"/>
                  <a:pt x="28821" y="3236251"/>
                  <a:pt x="116771" y="3270175"/>
                </a:cubicBezTo>
                <a:cubicBezTo>
                  <a:pt x="148181" y="3282320"/>
                  <a:pt x="182524" y="3287765"/>
                  <a:pt x="216029" y="3292372"/>
                </a:cubicBezTo>
                <a:cubicBezTo>
                  <a:pt x="325338" y="3306611"/>
                  <a:pt x="451819" y="3214473"/>
                  <a:pt x="472341" y="3106420"/>
                </a:cubicBezTo>
                <a:cubicBezTo>
                  <a:pt x="483648" y="3046112"/>
                  <a:pt x="441349" y="2963606"/>
                  <a:pt x="386484" y="2943084"/>
                </a:cubicBezTo>
                <a:close/>
                <a:moveTo>
                  <a:pt x="249952" y="3178037"/>
                </a:moveTo>
                <a:cubicBezTo>
                  <a:pt x="246183" y="3173430"/>
                  <a:pt x="242414" y="3169242"/>
                  <a:pt x="238644" y="3164635"/>
                </a:cubicBezTo>
                <a:cubicBezTo>
                  <a:pt x="251209" y="3155421"/>
                  <a:pt x="263354" y="3145788"/>
                  <a:pt x="275919" y="3136574"/>
                </a:cubicBezTo>
                <a:cubicBezTo>
                  <a:pt x="279269" y="3140344"/>
                  <a:pt x="283038" y="3144113"/>
                  <a:pt x="286389" y="3148301"/>
                </a:cubicBezTo>
                <a:cubicBezTo>
                  <a:pt x="274243" y="3157934"/>
                  <a:pt x="262098" y="3167985"/>
                  <a:pt x="249952" y="3178037"/>
                </a:cubicBezTo>
                <a:close/>
                <a:moveTo>
                  <a:pt x="1317081" y="544977"/>
                </a:moveTo>
                <a:cubicBezTo>
                  <a:pt x="1412988" y="533669"/>
                  <a:pt x="1498007" y="455770"/>
                  <a:pt x="1516853" y="358187"/>
                </a:cubicBezTo>
                <a:cubicBezTo>
                  <a:pt x="1524811" y="317144"/>
                  <a:pt x="1526905" y="274844"/>
                  <a:pt x="1533187" y="219142"/>
                </a:cubicBezTo>
                <a:cubicBezTo>
                  <a:pt x="1533606" y="183544"/>
                  <a:pt x="1499682" y="116953"/>
                  <a:pt x="1456963" y="83867"/>
                </a:cubicBezTo>
                <a:cubicBezTo>
                  <a:pt x="1430160" y="62926"/>
                  <a:pt x="1403356" y="42405"/>
                  <a:pt x="1376971" y="21045"/>
                </a:cubicBezTo>
                <a:cubicBezTo>
                  <a:pt x="1343047" y="-6596"/>
                  <a:pt x="1320431" y="-7853"/>
                  <a:pt x="1286926" y="22302"/>
                </a:cubicBezTo>
                <a:cubicBezTo>
                  <a:pt x="1271849" y="35704"/>
                  <a:pt x="1258866" y="53712"/>
                  <a:pt x="1250071" y="71721"/>
                </a:cubicBezTo>
                <a:cubicBezTo>
                  <a:pt x="1214472" y="144175"/>
                  <a:pt x="1188506" y="218724"/>
                  <a:pt x="1169660" y="297879"/>
                </a:cubicBezTo>
                <a:cubicBezTo>
                  <a:pt x="1157095" y="350230"/>
                  <a:pt x="1160865" y="396299"/>
                  <a:pt x="1178455" y="442787"/>
                </a:cubicBezTo>
                <a:cubicBezTo>
                  <a:pt x="1199814" y="498070"/>
                  <a:pt x="1273943" y="550003"/>
                  <a:pt x="1317081" y="544977"/>
                </a:cubicBezTo>
                <a:close/>
                <a:moveTo>
                  <a:pt x="1366500" y="227937"/>
                </a:moveTo>
                <a:cubicBezTo>
                  <a:pt x="1385766" y="295366"/>
                  <a:pt x="1379484" y="313794"/>
                  <a:pt x="1318756" y="374940"/>
                </a:cubicBezTo>
                <a:cubicBezTo>
                  <a:pt x="1312893" y="317144"/>
                  <a:pt x="1334671" y="273588"/>
                  <a:pt x="1366500" y="227937"/>
                </a:cubicBezTo>
                <a:close/>
                <a:moveTo>
                  <a:pt x="1567111" y="3693592"/>
                </a:moveTo>
                <a:cubicBezTo>
                  <a:pt x="1560410" y="3746781"/>
                  <a:pt x="1549939" y="3802483"/>
                  <a:pt x="1502195" y="3839338"/>
                </a:cubicBezTo>
                <a:cubicBezTo>
                  <a:pt x="1485861" y="3852321"/>
                  <a:pt x="1469947" y="3866142"/>
                  <a:pt x="1454032" y="3879544"/>
                </a:cubicBezTo>
                <a:cubicBezTo>
                  <a:pt x="1369432" y="3950742"/>
                  <a:pt x="1334252" y="3951579"/>
                  <a:pt x="1251746" y="3884151"/>
                </a:cubicBezTo>
                <a:cubicBezTo>
                  <a:pt x="1186831" y="3830962"/>
                  <a:pt x="1175942" y="3697361"/>
                  <a:pt x="1233738" y="3637471"/>
                </a:cubicBezTo>
                <a:cubicBezTo>
                  <a:pt x="1246721" y="3624070"/>
                  <a:pt x="1268080" y="3619463"/>
                  <a:pt x="1286926" y="3609830"/>
                </a:cubicBezTo>
                <a:cubicBezTo>
                  <a:pt x="1293209" y="3581351"/>
                  <a:pt x="1298653" y="3556222"/>
                  <a:pt x="1305354" y="3526487"/>
                </a:cubicBezTo>
                <a:cubicBezTo>
                  <a:pt x="1325038" y="3528581"/>
                  <a:pt x="1345141" y="3525230"/>
                  <a:pt x="1359381" y="3532769"/>
                </a:cubicBezTo>
                <a:cubicBezTo>
                  <a:pt x="1403356" y="3556222"/>
                  <a:pt x="1448587" y="3570881"/>
                  <a:pt x="1497588" y="3579676"/>
                </a:cubicBezTo>
                <a:cubicBezTo>
                  <a:pt x="1544076" y="3588052"/>
                  <a:pt x="1574649" y="3636215"/>
                  <a:pt x="1567111" y="3693592"/>
                </a:cubicBezTo>
                <a:close/>
                <a:moveTo>
                  <a:pt x="1830961" y="2100438"/>
                </a:moveTo>
                <a:cubicBezTo>
                  <a:pt x="1805414" y="2109652"/>
                  <a:pt x="1775678" y="2113840"/>
                  <a:pt x="1755575" y="2129755"/>
                </a:cubicBezTo>
                <a:cubicBezTo>
                  <a:pt x="1717045" y="2160747"/>
                  <a:pt x="1677676" y="2194251"/>
                  <a:pt x="1650873" y="2234876"/>
                </a:cubicBezTo>
                <a:cubicBezTo>
                  <a:pt x="1610667" y="2296441"/>
                  <a:pt x="1606479" y="2403657"/>
                  <a:pt x="1678095" y="2463965"/>
                </a:cubicBezTo>
                <a:cubicBezTo>
                  <a:pt x="1728352" y="2506265"/>
                  <a:pt x="1781122" y="2491188"/>
                  <a:pt x="1835568" y="2481555"/>
                </a:cubicBezTo>
                <a:cubicBezTo>
                  <a:pt x="1891270" y="2471923"/>
                  <a:pt x="1935664" y="2440093"/>
                  <a:pt x="1964143" y="2396537"/>
                </a:cubicBezTo>
                <a:cubicBezTo>
                  <a:pt x="1991784" y="2354237"/>
                  <a:pt x="2011887" y="2302304"/>
                  <a:pt x="2018588" y="2252466"/>
                </a:cubicBezTo>
                <a:cubicBezTo>
                  <a:pt x="2027802" y="2185875"/>
                  <a:pt x="1925612" y="2111327"/>
                  <a:pt x="1830961" y="2100438"/>
                </a:cubicBezTo>
                <a:close/>
                <a:moveTo>
                  <a:pt x="1784054" y="2368895"/>
                </a:moveTo>
                <a:cubicBezTo>
                  <a:pt x="1799131" y="2270056"/>
                  <a:pt x="1809602" y="2256654"/>
                  <a:pt x="1881637" y="2244927"/>
                </a:cubicBezTo>
                <a:cubicBezTo>
                  <a:pt x="1865303" y="2300210"/>
                  <a:pt x="1841012" y="2342929"/>
                  <a:pt x="1784054" y="2368895"/>
                </a:cubicBezTo>
                <a:close/>
                <a:moveTo>
                  <a:pt x="2092299" y="1143457"/>
                </a:moveTo>
                <a:cubicBezTo>
                  <a:pt x="2066751" y="1185338"/>
                  <a:pt x="2043298" y="1228894"/>
                  <a:pt x="2013143" y="1267424"/>
                </a:cubicBezTo>
                <a:cubicBezTo>
                  <a:pt x="1986758" y="1301348"/>
                  <a:pt x="1949903" y="1322707"/>
                  <a:pt x="1904671" y="1323964"/>
                </a:cubicBezTo>
                <a:cubicBezTo>
                  <a:pt x="1883731" y="1324383"/>
                  <a:pt x="1862372" y="1323964"/>
                  <a:pt x="1841850" y="1326058"/>
                </a:cubicBezTo>
                <a:cubicBezTo>
                  <a:pt x="1789499" y="1331502"/>
                  <a:pt x="1754319" y="1317682"/>
                  <a:pt x="1734635" y="1271613"/>
                </a:cubicBezTo>
                <a:cubicBezTo>
                  <a:pt x="1712019" y="1217586"/>
                  <a:pt x="1704061" y="1163141"/>
                  <a:pt x="1733797" y="1105345"/>
                </a:cubicBezTo>
                <a:cubicBezTo>
                  <a:pt x="1771071" y="1033310"/>
                  <a:pt x="1818815" y="982215"/>
                  <a:pt x="1907603" y="979283"/>
                </a:cubicBezTo>
                <a:cubicBezTo>
                  <a:pt x="1905090" y="988078"/>
                  <a:pt x="1902996" y="995617"/>
                  <a:pt x="1899227" y="1009856"/>
                </a:cubicBezTo>
                <a:cubicBezTo>
                  <a:pt x="1972100" y="988078"/>
                  <a:pt x="2017332" y="1042523"/>
                  <a:pt x="2072196" y="1068908"/>
                </a:cubicBezTo>
                <a:cubicBezTo>
                  <a:pt x="2098581" y="1082310"/>
                  <a:pt x="2111564" y="1112046"/>
                  <a:pt x="2092299" y="1143457"/>
                </a:cubicBezTo>
                <a:close/>
                <a:moveTo>
                  <a:pt x="634420" y="1435786"/>
                </a:moveTo>
                <a:cubicBezTo>
                  <a:pt x="627300" y="1463428"/>
                  <a:pt x="622275" y="1491488"/>
                  <a:pt x="615574" y="1519548"/>
                </a:cubicBezTo>
                <a:cubicBezTo>
                  <a:pt x="600496" y="1583207"/>
                  <a:pt x="538094" y="1630533"/>
                  <a:pt x="464383" y="1635559"/>
                </a:cubicBezTo>
                <a:cubicBezTo>
                  <a:pt x="401980" y="1639747"/>
                  <a:pt x="322825" y="1594096"/>
                  <a:pt x="309423" y="1537138"/>
                </a:cubicBezTo>
                <a:cubicBezTo>
                  <a:pt x="296440" y="1482274"/>
                  <a:pt x="308167" y="1428666"/>
                  <a:pt x="345441" y="1383016"/>
                </a:cubicBezTo>
                <a:cubicBezTo>
                  <a:pt x="361356" y="1363332"/>
                  <a:pt x="375595" y="1342391"/>
                  <a:pt x="392348" y="1319357"/>
                </a:cubicBezTo>
                <a:cubicBezTo>
                  <a:pt x="429203" y="1311818"/>
                  <a:pt x="463964" y="1304699"/>
                  <a:pt x="491606" y="1299254"/>
                </a:cubicBezTo>
                <a:cubicBezTo>
                  <a:pt x="530136" y="1320194"/>
                  <a:pt x="563222" y="1339460"/>
                  <a:pt x="597984" y="1356631"/>
                </a:cubicBezTo>
                <a:cubicBezTo>
                  <a:pt x="638608" y="1376734"/>
                  <a:pt x="646147" y="1390974"/>
                  <a:pt x="634420" y="1435786"/>
                </a:cubicBezTo>
                <a:close/>
                <a:moveTo>
                  <a:pt x="3315224" y="363213"/>
                </a:moveTo>
                <a:cubicBezTo>
                  <a:pt x="3372601" y="488437"/>
                  <a:pt x="3283395" y="618687"/>
                  <a:pt x="3144769" y="613662"/>
                </a:cubicBezTo>
                <a:cubicBezTo>
                  <a:pt x="3105819" y="612405"/>
                  <a:pt x="3082785" y="585601"/>
                  <a:pt x="3068126" y="554609"/>
                </a:cubicBezTo>
                <a:cubicBezTo>
                  <a:pt x="3037553" y="490113"/>
                  <a:pt x="3065195" y="386667"/>
                  <a:pt x="3120897" y="334315"/>
                </a:cubicBezTo>
                <a:cubicBezTo>
                  <a:pt x="3154820" y="302486"/>
                  <a:pt x="3184556" y="266468"/>
                  <a:pt x="3220155" y="228356"/>
                </a:cubicBezTo>
                <a:cubicBezTo>
                  <a:pt x="3274600" y="261861"/>
                  <a:pt x="3316481" y="287827"/>
                  <a:pt x="3364225" y="317144"/>
                </a:cubicBezTo>
                <a:cubicBezTo>
                  <a:pt x="3345798" y="334315"/>
                  <a:pt x="3330302" y="348974"/>
                  <a:pt x="3315224" y="363213"/>
                </a:cubicBezTo>
                <a:close/>
                <a:moveTo>
                  <a:pt x="358843" y="4296679"/>
                </a:moveTo>
                <a:cubicBezTo>
                  <a:pt x="363869" y="4341073"/>
                  <a:pt x="351304" y="4388817"/>
                  <a:pt x="338740" y="4433211"/>
                </a:cubicBezTo>
                <a:cubicBezTo>
                  <a:pt x="323244" y="4489332"/>
                  <a:pt x="267961" y="4496451"/>
                  <a:pt x="225661" y="4516135"/>
                </a:cubicBezTo>
                <a:cubicBezTo>
                  <a:pt x="164515" y="4494357"/>
                  <a:pt x="146925" y="4457921"/>
                  <a:pt x="149857" y="4392586"/>
                </a:cubicBezTo>
                <a:cubicBezTo>
                  <a:pt x="152788" y="4329346"/>
                  <a:pt x="176242" y="4289978"/>
                  <a:pt x="224824" y="4260242"/>
                </a:cubicBezTo>
                <a:cubicBezTo>
                  <a:pt x="221054" y="4242652"/>
                  <a:pt x="218123" y="4227575"/>
                  <a:pt x="214772" y="4212917"/>
                </a:cubicBezTo>
                <a:cubicBezTo>
                  <a:pt x="261679" y="4197002"/>
                  <a:pt x="352980" y="4244746"/>
                  <a:pt x="358843" y="42966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8"/>
          <p:cNvSpPr/>
          <p:nvPr/>
        </p:nvSpPr>
        <p:spPr>
          <a:xfrm>
            <a:off x="657033" y="529472"/>
            <a:ext cx="743838" cy="999675"/>
          </a:xfrm>
          <a:custGeom>
            <a:avLst/>
            <a:gdLst/>
            <a:ahLst/>
            <a:cxnLst/>
            <a:rect l="l" t="t" r="r" b="b"/>
            <a:pathLst>
              <a:path w="743838" h="999675" extrusionOk="0">
                <a:moveTo>
                  <a:pt x="491702" y="895518"/>
                </a:moveTo>
                <a:cubicBezTo>
                  <a:pt x="485515" y="900155"/>
                  <a:pt x="479637" y="903246"/>
                  <a:pt x="475306" y="907883"/>
                </a:cubicBezTo>
                <a:cubicBezTo>
                  <a:pt x="456743" y="927667"/>
                  <a:pt x="446534" y="929831"/>
                  <a:pt x="427663" y="913447"/>
                </a:cubicBezTo>
                <a:cubicBezTo>
                  <a:pt x="409410" y="897373"/>
                  <a:pt x="393632" y="879135"/>
                  <a:pt x="386516" y="854715"/>
                </a:cubicBezTo>
                <a:cubicBezTo>
                  <a:pt x="371357" y="803092"/>
                  <a:pt x="357126" y="751160"/>
                  <a:pt x="340730" y="700155"/>
                </a:cubicBezTo>
                <a:cubicBezTo>
                  <a:pt x="333614" y="677280"/>
                  <a:pt x="322477" y="655642"/>
                  <a:pt x="312577" y="631840"/>
                </a:cubicBezTo>
                <a:cubicBezTo>
                  <a:pt x="287518" y="649150"/>
                  <a:pt x="275143" y="676353"/>
                  <a:pt x="259056" y="699846"/>
                </a:cubicBezTo>
                <a:cubicBezTo>
                  <a:pt x="225644" y="748687"/>
                  <a:pt x="193160" y="798146"/>
                  <a:pt x="161914" y="848223"/>
                </a:cubicBezTo>
                <a:cubicBezTo>
                  <a:pt x="142423" y="879753"/>
                  <a:pt x="126027" y="913138"/>
                  <a:pt x="107774" y="945596"/>
                </a:cubicBezTo>
                <a:cubicBezTo>
                  <a:pt x="100658" y="957960"/>
                  <a:pt x="92924" y="970016"/>
                  <a:pt x="83953" y="981144"/>
                </a:cubicBezTo>
                <a:cubicBezTo>
                  <a:pt x="65700" y="1003710"/>
                  <a:pt x="65390" y="1003401"/>
                  <a:pt x="40950" y="992273"/>
                </a:cubicBezTo>
                <a:cubicBezTo>
                  <a:pt x="23625" y="984545"/>
                  <a:pt x="15891" y="970016"/>
                  <a:pt x="21150" y="949614"/>
                </a:cubicBezTo>
                <a:cubicBezTo>
                  <a:pt x="25482" y="932922"/>
                  <a:pt x="31669" y="915920"/>
                  <a:pt x="40331" y="901082"/>
                </a:cubicBezTo>
                <a:cubicBezTo>
                  <a:pt x="54872" y="876662"/>
                  <a:pt x="72815" y="854405"/>
                  <a:pt x="87665" y="830294"/>
                </a:cubicBezTo>
                <a:cubicBezTo>
                  <a:pt x="111486" y="791654"/>
                  <a:pt x="132524" y="751469"/>
                  <a:pt x="156964" y="713138"/>
                </a:cubicBezTo>
                <a:cubicBezTo>
                  <a:pt x="173051" y="687790"/>
                  <a:pt x="188829" y="662442"/>
                  <a:pt x="210175" y="640495"/>
                </a:cubicBezTo>
                <a:cubicBezTo>
                  <a:pt x="221003" y="629676"/>
                  <a:pt x="225644" y="612674"/>
                  <a:pt x="235234" y="594436"/>
                </a:cubicBezTo>
                <a:cubicBezTo>
                  <a:pt x="224716" y="594436"/>
                  <a:pt x="216363" y="592272"/>
                  <a:pt x="209866" y="594745"/>
                </a:cubicBezTo>
                <a:cubicBezTo>
                  <a:pt x="165317" y="612674"/>
                  <a:pt x="118602" y="618548"/>
                  <a:pt x="71578" y="620093"/>
                </a:cubicBezTo>
                <a:cubicBezTo>
                  <a:pt x="53016" y="620711"/>
                  <a:pt x="33216" y="612674"/>
                  <a:pt x="15272" y="604946"/>
                </a:cubicBezTo>
                <a:cubicBezTo>
                  <a:pt x="1351" y="599073"/>
                  <a:pt x="-7002" y="587017"/>
                  <a:pt x="7847" y="566925"/>
                </a:cubicBezTo>
                <a:cubicBezTo>
                  <a:pt x="95090" y="559815"/>
                  <a:pt x="183570" y="531376"/>
                  <a:pt x="272359" y="507265"/>
                </a:cubicBezTo>
                <a:cubicBezTo>
                  <a:pt x="249465" y="421948"/>
                  <a:pt x="225644" y="339722"/>
                  <a:pt x="206154" y="256878"/>
                </a:cubicBezTo>
                <a:cubicBezTo>
                  <a:pt x="186663" y="173416"/>
                  <a:pt x="171195" y="89645"/>
                  <a:pt x="152633" y="0"/>
                </a:cubicBezTo>
                <a:cubicBezTo>
                  <a:pt x="175526" y="4328"/>
                  <a:pt x="193160" y="7419"/>
                  <a:pt x="209247" y="10510"/>
                </a:cubicBezTo>
                <a:cubicBezTo>
                  <a:pt x="225953" y="67388"/>
                  <a:pt x="242659" y="122102"/>
                  <a:pt x="257818" y="177125"/>
                </a:cubicBezTo>
                <a:cubicBezTo>
                  <a:pt x="266790" y="209892"/>
                  <a:pt x="273287" y="243277"/>
                  <a:pt x="281331" y="276662"/>
                </a:cubicBezTo>
                <a:cubicBezTo>
                  <a:pt x="285043" y="291499"/>
                  <a:pt x="289065" y="306646"/>
                  <a:pt x="293396" y="321484"/>
                </a:cubicBezTo>
                <a:cubicBezTo>
                  <a:pt x="304533" y="359197"/>
                  <a:pt x="315361" y="397218"/>
                  <a:pt x="327117" y="434931"/>
                </a:cubicBezTo>
                <a:cubicBezTo>
                  <a:pt x="333614" y="455642"/>
                  <a:pt x="341967" y="457496"/>
                  <a:pt x="356198" y="442040"/>
                </a:cubicBezTo>
                <a:cubicBezTo>
                  <a:pt x="360529" y="437404"/>
                  <a:pt x="363314" y="430912"/>
                  <a:pt x="367026" y="425657"/>
                </a:cubicBezTo>
                <a:cubicBezTo>
                  <a:pt x="375379" y="414529"/>
                  <a:pt x="383732" y="403091"/>
                  <a:pt x="392085" y="392272"/>
                </a:cubicBezTo>
                <a:cubicBezTo>
                  <a:pt x="396107" y="387326"/>
                  <a:pt x="402913" y="382999"/>
                  <a:pt x="404150" y="377435"/>
                </a:cubicBezTo>
                <a:cubicBezTo>
                  <a:pt x="407554" y="361979"/>
                  <a:pt x="417763" y="353632"/>
                  <a:pt x="429519" y="344359"/>
                </a:cubicBezTo>
                <a:cubicBezTo>
                  <a:pt x="439109" y="336940"/>
                  <a:pt x="444678" y="323957"/>
                  <a:pt x="452722" y="314065"/>
                </a:cubicBezTo>
                <a:cubicBezTo>
                  <a:pt x="473140" y="289336"/>
                  <a:pt x="495105" y="265533"/>
                  <a:pt x="514905" y="240495"/>
                </a:cubicBezTo>
                <a:cubicBezTo>
                  <a:pt x="527589" y="224111"/>
                  <a:pt x="534086" y="201546"/>
                  <a:pt x="549245" y="188872"/>
                </a:cubicBezTo>
                <a:cubicBezTo>
                  <a:pt x="580491" y="163215"/>
                  <a:pt x="591010" y="120556"/>
                  <a:pt x="627516" y="100155"/>
                </a:cubicBezTo>
                <a:cubicBezTo>
                  <a:pt x="629062" y="99227"/>
                  <a:pt x="629681" y="97063"/>
                  <a:pt x="630919" y="95518"/>
                </a:cubicBezTo>
                <a:cubicBezTo>
                  <a:pt x="642675" y="76662"/>
                  <a:pt x="654431" y="57496"/>
                  <a:pt x="666187" y="38640"/>
                </a:cubicBezTo>
                <a:cubicBezTo>
                  <a:pt x="692793" y="43586"/>
                  <a:pt x="715377" y="47604"/>
                  <a:pt x="743839" y="52859"/>
                </a:cubicBezTo>
                <a:cubicBezTo>
                  <a:pt x="643912" y="190727"/>
                  <a:pt x="541820" y="320866"/>
                  <a:pt x="437253" y="454714"/>
                </a:cubicBezTo>
                <a:cubicBezTo>
                  <a:pt x="474687" y="460278"/>
                  <a:pt x="504696" y="452550"/>
                  <a:pt x="534086" y="446059"/>
                </a:cubicBezTo>
                <a:cubicBezTo>
                  <a:pt x="567807" y="438640"/>
                  <a:pt x="601219" y="431840"/>
                  <a:pt x="635250" y="425348"/>
                </a:cubicBezTo>
                <a:cubicBezTo>
                  <a:pt x="637415" y="425039"/>
                  <a:pt x="640509" y="423184"/>
                  <a:pt x="641437" y="423802"/>
                </a:cubicBezTo>
                <a:cubicBezTo>
                  <a:pt x="666496" y="442968"/>
                  <a:pt x="696815" y="431221"/>
                  <a:pt x="724039" y="437404"/>
                </a:cubicBezTo>
                <a:cubicBezTo>
                  <a:pt x="724658" y="441731"/>
                  <a:pt x="726514" y="447295"/>
                  <a:pt x="725277" y="447914"/>
                </a:cubicBezTo>
                <a:cubicBezTo>
                  <a:pt x="706714" y="458733"/>
                  <a:pt x="698980" y="482226"/>
                  <a:pt x="674540" y="487172"/>
                </a:cubicBezTo>
                <a:cubicBezTo>
                  <a:pt x="614831" y="499537"/>
                  <a:pt x="555432" y="514374"/>
                  <a:pt x="496033" y="528285"/>
                </a:cubicBezTo>
                <a:cubicBezTo>
                  <a:pt x="489537" y="529830"/>
                  <a:pt x="483040" y="532303"/>
                  <a:pt x="476543" y="531994"/>
                </a:cubicBezTo>
                <a:cubicBezTo>
                  <a:pt x="440656" y="529521"/>
                  <a:pt x="410338" y="544359"/>
                  <a:pt x="377545" y="561979"/>
                </a:cubicBezTo>
                <a:cubicBezTo>
                  <a:pt x="406935" y="675116"/>
                  <a:pt x="458290" y="781762"/>
                  <a:pt x="491702" y="8955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8"/>
          <p:cNvSpPr/>
          <p:nvPr/>
        </p:nvSpPr>
        <p:spPr>
          <a:xfrm>
            <a:off x="1841191" y="1281411"/>
            <a:ext cx="555571" cy="746655"/>
          </a:xfrm>
          <a:custGeom>
            <a:avLst/>
            <a:gdLst/>
            <a:ahLst/>
            <a:cxnLst/>
            <a:rect l="l" t="t" r="r" b="b"/>
            <a:pathLst>
              <a:path w="555571" h="746655" extrusionOk="0">
                <a:moveTo>
                  <a:pt x="367252" y="668861"/>
                </a:moveTo>
                <a:cubicBezTo>
                  <a:pt x="362630" y="672324"/>
                  <a:pt x="358240" y="674633"/>
                  <a:pt x="355005" y="678096"/>
                </a:cubicBezTo>
                <a:cubicBezTo>
                  <a:pt x="341141" y="692872"/>
                  <a:pt x="333516" y="694489"/>
                  <a:pt x="319420" y="682252"/>
                </a:cubicBezTo>
                <a:cubicBezTo>
                  <a:pt x="305787" y="670246"/>
                  <a:pt x="294003" y="656624"/>
                  <a:pt x="288688" y="638385"/>
                </a:cubicBezTo>
                <a:cubicBezTo>
                  <a:pt x="277366" y="599828"/>
                  <a:pt x="266737" y="561040"/>
                  <a:pt x="254490" y="522944"/>
                </a:cubicBezTo>
                <a:cubicBezTo>
                  <a:pt x="249176" y="505859"/>
                  <a:pt x="240857" y="489698"/>
                  <a:pt x="233463" y="471920"/>
                </a:cubicBezTo>
                <a:cubicBezTo>
                  <a:pt x="214747" y="484849"/>
                  <a:pt x="205504" y="505167"/>
                  <a:pt x="193488" y="522713"/>
                </a:cubicBezTo>
                <a:cubicBezTo>
                  <a:pt x="168533" y="559193"/>
                  <a:pt x="144271" y="596133"/>
                  <a:pt x="120933" y="633536"/>
                </a:cubicBezTo>
                <a:cubicBezTo>
                  <a:pt x="106376" y="657086"/>
                  <a:pt x="94129" y="682021"/>
                  <a:pt x="80496" y="706263"/>
                </a:cubicBezTo>
                <a:cubicBezTo>
                  <a:pt x="75182" y="715499"/>
                  <a:pt x="69405" y="724503"/>
                  <a:pt x="62704" y="732815"/>
                </a:cubicBezTo>
                <a:cubicBezTo>
                  <a:pt x="49071" y="749669"/>
                  <a:pt x="48840" y="749438"/>
                  <a:pt x="30586" y="741126"/>
                </a:cubicBezTo>
                <a:cubicBezTo>
                  <a:pt x="17646" y="735354"/>
                  <a:pt x="11869" y="724503"/>
                  <a:pt x="15797" y="709265"/>
                </a:cubicBezTo>
                <a:cubicBezTo>
                  <a:pt x="19032" y="696797"/>
                  <a:pt x="23654" y="684099"/>
                  <a:pt x="30123" y="673017"/>
                </a:cubicBezTo>
                <a:cubicBezTo>
                  <a:pt x="40984" y="654777"/>
                  <a:pt x="54386" y="638154"/>
                  <a:pt x="65477" y="620145"/>
                </a:cubicBezTo>
                <a:cubicBezTo>
                  <a:pt x="83269" y="591285"/>
                  <a:pt x="98982" y="561271"/>
                  <a:pt x="117236" y="532641"/>
                </a:cubicBezTo>
                <a:cubicBezTo>
                  <a:pt x="129252" y="513709"/>
                  <a:pt x="141036" y="494777"/>
                  <a:pt x="156980" y="478384"/>
                </a:cubicBezTo>
                <a:cubicBezTo>
                  <a:pt x="165067" y="470304"/>
                  <a:pt x="168533" y="457605"/>
                  <a:pt x="175696" y="443983"/>
                </a:cubicBezTo>
                <a:cubicBezTo>
                  <a:pt x="167840" y="443983"/>
                  <a:pt x="161601" y="442367"/>
                  <a:pt x="156749" y="444214"/>
                </a:cubicBezTo>
                <a:cubicBezTo>
                  <a:pt x="123475" y="457605"/>
                  <a:pt x="88584" y="461992"/>
                  <a:pt x="53461" y="463146"/>
                </a:cubicBezTo>
                <a:cubicBezTo>
                  <a:pt x="39597" y="463608"/>
                  <a:pt x="24809" y="457605"/>
                  <a:pt x="11407" y="451833"/>
                </a:cubicBezTo>
                <a:cubicBezTo>
                  <a:pt x="1009" y="447446"/>
                  <a:pt x="-5230" y="438442"/>
                  <a:pt x="5861" y="423435"/>
                </a:cubicBezTo>
                <a:cubicBezTo>
                  <a:pt x="71022" y="418125"/>
                  <a:pt x="137108" y="396884"/>
                  <a:pt x="203424" y="378875"/>
                </a:cubicBezTo>
                <a:cubicBezTo>
                  <a:pt x="186325" y="315152"/>
                  <a:pt x="168533" y="253738"/>
                  <a:pt x="153976" y="191862"/>
                </a:cubicBezTo>
                <a:cubicBezTo>
                  <a:pt x="139419" y="129524"/>
                  <a:pt x="127865" y="66955"/>
                  <a:pt x="114001" y="0"/>
                </a:cubicBezTo>
                <a:cubicBezTo>
                  <a:pt x="131100" y="3232"/>
                  <a:pt x="144271" y="5541"/>
                  <a:pt x="156286" y="7850"/>
                </a:cubicBezTo>
                <a:cubicBezTo>
                  <a:pt x="168764" y="50332"/>
                  <a:pt x="181242" y="91198"/>
                  <a:pt x="192564" y="132295"/>
                </a:cubicBezTo>
                <a:cubicBezTo>
                  <a:pt x="199265" y="156768"/>
                  <a:pt x="204118" y="181703"/>
                  <a:pt x="210125" y="206638"/>
                </a:cubicBezTo>
                <a:cubicBezTo>
                  <a:pt x="212898" y="217720"/>
                  <a:pt x="215902" y="229033"/>
                  <a:pt x="219137" y="240116"/>
                </a:cubicBezTo>
                <a:cubicBezTo>
                  <a:pt x="227455" y="268283"/>
                  <a:pt x="235543" y="296681"/>
                  <a:pt x="244323" y="324849"/>
                </a:cubicBezTo>
                <a:cubicBezTo>
                  <a:pt x="249176" y="340318"/>
                  <a:pt x="255415" y="341703"/>
                  <a:pt x="266044" y="330159"/>
                </a:cubicBezTo>
                <a:cubicBezTo>
                  <a:pt x="269279" y="326696"/>
                  <a:pt x="271358" y="321847"/>
                  <a:pt x="274131" y="317922"/>
                </a:cubicBezTo>
                <a:cubicBezTo>
                  <a:pt x="280370" y="309611"/>
                  <a:pt x="286609" y="301068"/>
                  <a:pt x="292848" y="292987"/>
                </a:cubicBezTo>
                <a:cubicBezTo>
                  <a:pt x="295852" y="289293"/>
                  <a:pt x="300935" y="286061"/>
                  <a:pt x="301859" y="281905"/>
                </a:cubicBezTo>
                <a:cubicBezTo>
                  <a:pt x="304401" y="270361"/>
                  <a:pt x="312026" y="264127"/>
                  <a:pt x="320807" y="257201"/>
                </a:cubicBezTo>
                <a:cubicBezTo>
                  <a:pt x="327970" y="251660"/>
                  <a:pt x="332129" y="241963"/>
                  <a:pt x="338137" y="234575"/>
                </a:cubicBezTo>
                <a:cubicBezTo>
                  <a:pt x="353387" y="216104"/>
                  <a:pt x="369793" y="198326"/>
                  <a:pt x="384582" y="179625"/>
                </a:cubicBezTo>
                <a:cubicBezTo>
                  <a:pt x="394055" y="167388"/>
                  <a:pt x="398908" y="150534"/>
                  <a:pt x="410230" y="141068"/>
                </a:cubicBezTo>
                <a:cubicBezTo>
                  <a:pt x="433568" y="121905"/>
                  <a:pt x="441424" y="90043"/>
                  <a:pt x="468690" y="74805"/>
                </a:cubicBezTo>
                <a:cubicBezTo>
                  <a:pt x="469846" y="74113"/>
                  <a:pt x="470308" y="72496"/>
                  <a:pt x="471232" y="71342"/>
                </a:cubicBezTo>
                <a:cubicBezTo>
                  <a:pt x="480013" y="57258"/>
                  <a:pt x="488793" y="42944"/>
                  <a:pt x="497574" y="28860"/>
                </a:cubicBezTo>
                <a:cubicBezTo>
                  <a:pt x="517446" y="32554"/>
                  <a:pt x="534314" y="35556"/>
                  <a:pt x="555572" y="39481"/>
                </a:cubicBezTo>
                <a:cubicBezTo>
                  <a:pt x="480937" y="142453"/>
                  <a:pt x="404685" y="239654"/>
                  <a:pt x="326584" y="339625"/>
                </a:cubicBezTo>
                <a:cubicBezTo>
                  <a:pt x="354543" y="343781"/>
                  <a:pt x="376956" y="338009"/>
                  <a:pt x="398908" y="333161"/>
                </a:cubicBezTo>
                <a:cubicBezTo>
                  <a:pt x="424094" y="327619"/>
                  <a:pt x="449050" y="322540"/>
                  <a:pt x="474467" y="317692"/>
                </a:cubicBezTo>
                <a:cubicBezTo>
                  <a:pt x="476084" y="317461"/>
                  <a:pt x="478395" y="316075"/>
                  <a:pt x="479088" y="316537"/>
                </a:cubicBezTo>
                <a:cubicBezTo>
                  <a:pt x="497805" y="330852"/>
                  <a:pt x="520450" y="322078"/>
                  <a:pt x="540784" y="326696"/>
                </a:cubicBezTo>
                <a:cubicBezTo>
                  <a:pt x="541246" y="329928"/>
                  <a:pt x="542632" y="334084"/>
                  <a:pt x="541708" y="334546"/>
                </a:cubicBezTo>
                <a:cubicBezTo>
                  <a:pt x="527844" y="342627"/>
                  <a:pt x="522067" y="360174"/>
                  <a:pt x="503813" y="363868"/>
                </a:cubicBezTo>
                <a:cubicBezTo>
                  <a:pt x="459217" y="373103"/>
                  <a:pt x="414851" y="384185"/>
                  <a:pt x="370486" y="394575"/>
                </a:cubicBezTo>
                <a:cubicBezTo>
                  <a:pt x="365634" y="395729"/>
                  <a:pt x="360782" y="397576"/>
                  <a:pt x="355929" y="397345"/>
                </a:cubicBezTo>
                <a:cubicBezTo>
                  <a:pt x="329125" y="395498"/>
                  <a:pt x="306481" y="406581"/>
                  <a:pt x="281987" y="419741"/>
                </a:cubicBezTo>
                <a:cubicBezTo>
                  <a:pt x="303939" y="504243"/>
                  <a:pt x="342296" y="583897"/>
                  <a:pt x="367252" y="66886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8"/>
          <p:cNvSpPr/>
          <p:nvPr/>
        </p:nvSpPr>
        <p:spPr>
          <a:xfrm>
            <a:off x="1005397" y="2027155"/>
            <a:ext cx="395039" cy="530909"/>
          </a:xfrm>
          <a:custGeom>
            <a:avLst/>
            <a:gdLst/>
            <a:ahLst/>
            <a:cxnLst/>
            <a:rect l="l" t="t" r="r" b="b"/>
            <a:pathLst>
              <a:path w="395039" h="530909" extrusionOk="0">
                <a:moveTo>
                  <a:pt x="261134" y="475593"/>
                </a:moveTo>
                <a:cubicBezTo>
                  <a:pt x="257848" y="478056"/>
                  <a:pt x="254726" y="479697"/>
                  <a:pt x="252426" y="482160"/>
                </a:cubicBezTo>
                <a:cubicBezTo>
                  <a:pt x="242568" y="492667"/>
                  <a:pt x="237146" y="493816"/>
                  <a:pt x="227124" y="485115"/>
                </a:cubicBezTo>
                <a:cubicBezTo>
                  <a:pt x="217430" y="476578"/>
                  <a:pt x="209051" y="466892"/>
                  <a:pt x="205272" y="453923"/>
                </a:cubicBezTo>
                <a:cubicBezTo>
                  <a:pt x="197221" y="426507"/>
                  <a:pt x="189663" y="398927"/>
                  <a:pt x="180955" y="371839"/>
                </a:cubicBezTo>
                <a:cubicBezTo>
                  <a:pt x="177176" y="359691"/>
                  <a:pt x="171262" y="348199"/>
                  <a:pt x="166004" y="335558"/>
                </a:cubicBezTo>
                <a:cubicBezTo>
                  <a:pt x="152696" y="344752"/>
                  <a:pt x="146124" y="359198"/>
                  <a:pt x="137580" y="371675"/>
                </a:cubicBezTo>
                <a:cubicBezTo>
                  <a:pt x="119835" y="397614"/>
                  <a:pt x="102584" y="423881"/>
                  <a:pt x="85989" y="450476"/>
                </a:cubicBezTo>
                <a:cubicBezTo>
                  <a:pt x="75639" y="467221"/>
                  <a:pt x="66931" y="484951"/>
                  <a:pt x="57237" y="502188"/>
                </a:cubicBezTo>
                <a:cubicBezTo>
                  <a:pt x="53458" y="508755"/>
                  <a:pt x="49350" y="515158"/>
                  <a:pt x="44586" y="521068"/>
                </a:cubicBezTo>
                <a:cubicBezTo>
                  <a:pt x="34892" y="533052"/>
                  <a:pt x="34728" y="532888"/>
                  <a:pt x="21748" y="526978"/>
                </a:cubicBezTo>
                <a:cubicBezTo>
                  <a:pt x="12547" y="522873"/>
                  <a:pt x="8439" y="515158"/>
                  <a:pt x="11233" y="504323"/>
                </a:cubicBezTo>
                <a:cubicBezTo>
                  <a:pt x="13533" y="495457"/>
                  <a:pt x="16819" y="486428"/>
                  <a:pt x="21419" y="478548"/>
                </a:cubicBezTo>
                <a:cubicBezTo>
                  <a:pt x="29141" y="465579"/>
                  <a:pt x="38671" y="453759"/>
                  <a:pt x="46557" y="440954"/>
                </a:cubicBezTo>
                <a:cubicBezTo>
                  <a:pt x="59208" y="420433"/>
                  <a:pt x="70381" y="399091"/>
                  <a:pt x="83361" y="378734"/>
                </a:cubicBezTo>
                <a:cubicBezTo>
                  <a:pt x="91904" y="365273"/>
                  <a:pt x="100284" y="351811"/>
                  <a:pt x="111620" y="340155"/>
                </a:cubicBezTo>
                <a:cubicBezTo>
                  <a:pt x="117371" y="334409"/>
                  <a:pt x="119835" y="325380"/>
                  <a:pt x="124929" y="315694"/>
                </a:cubicBezTo>
                <a:cubicBezTo>
                  <a:pt x="119343" y="315694"/>
                  <a:pt x="114906" y="314545"/>
                  <a:pt x="111456" y="315858"/>
                </a:cubicBezTo>
                <a:cubicBezTo>
                  <a:pt x="87797" y="325380"/>
                  <a:pt x="62987" y="328499"/>
                  <a:pt x="38014" y="329320"/>
                </a:cubicBezTo>
                <a:cubicBezTo>
                  <a:pt x="28156" y="329648"/>
                  <a:pt x="17640" y="325380"/>
                  <a:pt x="8111" y="321276"/>
                </a:cubicBezTo>
                <a:cubicBezTo>
                  <a:pt x="717" y="318157"/>
                  <a:pt x="-3719" y="311754"/>
                  <a:pt x="4168" y="301083"/>
                </a:cubicBezTo>
                <a:cubicBezTo>
                  <a:pt x="50500" y="297307"/>
                  <a:pt x="97491" y="282204"/>
                  <a:pt x="144645" y="269399"/>
                </a:cubicBezTo>
                <a:cubicBezTo>
                  <a:pt x="132487" y="224089"/>
                  <a:pt x="119835" y="180420"/>
                  <a:pt x="109484" y="136423"/>
                </a:cubicBezTo>
                <a:cubicBezTo>
                  <a:pt x="99134" y="92098"/>
                  <a:pt x="90919" y="47609"/>
                  <a:pt x="81060" y="0"/>
                </a:cubicBezTo>
                <a:cubicBezTo>
                  <a:pt x="93219" y="2298"/>
                  <a:pt x="102584" y="3940"/>
                  <a:pt x="111128" y="5582"/>
                </a:cubicBezTo>
                <a:cubicBezTo>
                  <a:pt x="120000" y="35789"/>
                  <a:pt x="128872" y="64846"/>
                  <a:pt x="136923" y="94068"/>
                </a:cubicBezTo>
                <a:cubicBezTo>
                  <a:pt x="141687" y="111470"/>
                  <a:pt x="145138" y="129200"/>
                  <a:pt x="149410" y="146930"/>
                </a:cubicBezTo>
                <a:cubicBezTo>
                  <a:pt x="151381" y="154810"/>
                  <a:pt x="153517" y="162854"/>
                  <a:pt x="155817" y="170734"/>
                </a:cubicBezTo>
                <a:cubicBezTo>
                  <a:pt x="161732" y="190763"/>
                  <a:pt x="167483" y="210955"/>
                  <a:pt x="173726" y="230984"/>
                </a:cubicBezTo>
                <a:cubicBezTo>
                  <a:pt x="177176" y="241983"/>
                  <a:pt x="181613" y="242968"/>
                  <a:pt x="189170" y="234760"/>
                </a:cubicBezTo>
                <a:cubicBezTo>
                  <a:pt x="191471" y="232297"/>
                  <a:pt x="192949" y="228849"/>
                  <a:pt x="194921" y="226059"/>
                </a:cubicBezTo>
                <a:cubicBezTo>
                  <a:pt x="199357" y="220149"/>
                  <a:pt x="203793" y="214074"/>
                  <a:pt x="208229" y="208329"/>
                </a:cubicBezTo>
                <a:cubicBezTo>
                  <a:pt x="210365" y="205702"/>
                  <a:pt x="213980" y="203404"/>
                  <a:pt x="214637" y="200449"/>
                </a:cubicBezTo>
                <a:cubicBezTo>
                  <a:pt x="216444" y="192240"/>
                  <a:pt x="221866" y="187808"/>
                  <a:pt x="228110" y="182883"/>
                </a:cubicBezTo>
                <a:cubicBezTo>
                  <a:pt x="233203" y="178943"/>
                  <a:pt x="236160" y="172048"/>
                  <a:pt x="240432" y="166794"/>
                </a:cubicBezTo>
                <a:cubicBezTo>
                  <a:pt x="251276" y="153661"/>
                  <a:pt x="262941" y="141020"/>
                  <a:pt x="273457" y="127722"/>
                </a:cubicBezTo>
                <a:cubicBezTo>
                  <a:pt x="280193" y="119021"/>
                  <a:pt x="283643" y="107037"/>
                  <a:pt x="291694" y="100306"/>
                </a:cubicBezTo>
                <a:cubicBezTo>
                  <a:pt x="308289" y="86680"/>
                  <a:pt x="313875" y="64025"/>
                  <a:pt x="333262" y="53190"/>
                </a:cubicBezTo>
                <a:cubicBezTo>
                  <a:pt x="334084" y="52698"/>
                  <a:pt x="334412" y="51549"/>
                  <a:pt x="335070" y="50728"/>
                </a:cubicBezTo>
                <a:cubicBezTo>
                  <a:pt x="341313" y="40714"/>
                  <a:pt x="347556" y="30535"/>
                  <a:pt x="353800" y="20521"/>
                </a:cubicBezTo>
                <a:cubicBezTo>
                  <a:pt x="367930" y="23148"/>
                  <a:pt x="379924" y="25282"/>
                  <a:pt x="395039" y="28073"/>
                </a:cubicBezTo>
                <a:cubicBezTo>
                  <a:pt x="341970" y="101291"/>
                  <a:pt x="287751" y="170406"/>
                  <a:pt x="232217" y="241490"/>
                </a:cubicBezTo>
                <a:cubicBezTo>
                  <a:pt x="252098" y="244445"/>
                  <a:pt x="268035" y="240341"/>
                  <a:pt x="283643" y="236894"/>
                </a:cubicBezTo>
                <a:cubicBezTo>
                  <a:pt x="301552" y="232954"/>
                  <a:pt x="319297" y="229342"/>
                  <a:pt x="337370" y="225894"/>
                </a:cubicBezTo>
                <a:cubicBezTo>
                  <a:pt x="338520" y="225730"/>
                  <a:pt x="340163" y="224745"/>
                  <a:pt x="340656" y="225074"/>
                </a:cubicBezTo>
                <a:cubicBezTo>
                  <a:pt x="353964" y="235252"/>
                  <a:pt x="370066" y="229014"/>
                  <a:pt x="384524" y="232297"/>
                </a:cubicBezTo>
                <a:cubicBezTo>
                  <a:pt x="384853" y="234595"/>
                  <a:pt x="385839" y="237550"/>
                  <a:pt x="385181" y="237879"/>
                </a:cubicBezTo>
                <a:cubicBezTo>
                  <a:pt x="375323" y="243625"/>
                  <a:pt x="371216" y="256101"/>
                  <a:pt x="358236" y="258728"/>
                </a:cubicBezTo>
                <a:cubicBezTo>
                  <a:pt x="326526" y="265295"/>
                  <a:pt x="294980" y="273175"/>
                  <a:pt x="263434" y="280562"/>
                </a:cubicBezTo>
                <a:cubicBezTo>
                  <a:pt x="259984" y="281383"/>
                  <a:pt x="256534" y="282696"/>
                  <a:pt x="253083" y="282532"/>
                </a:cubicBezTo>
                <a:cubicBezTo>
                  <a:pt x="234025" y="281219"/>
                  <a:pt x="217923" y="289099"/>
                  <a:pt x="200507" y="298457"/>
                </a:cubicBezTo>
                <a:cubicBezTo>
                  <a:pt x="216116" y="358542"/>
                  <a:pt x="243390" y="415180"/>
                  <a:pt x="261134" y="4755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3" name="Google Shape;403;p28"/>
          <p:cNvGrpSpPr/>
          <p:nvPr/>
        </p:nvGrpSpPr>
        <p:grpSpPr>
          <a:xfrm rot="-9509216">
            <a:off x="1581205" y="4223576"/>
            <a:ext cx="1629089" cy="1840276"/>
            <a:chOff x="1581301" y="4223327"/>
            <a:chExt cx="1629148" cy="1840343"/>
          </a:xfrm>
          <a:solidFill>
            <a:schemeClr val="bg1">
              <a:lumMod val="90000"/>
            </a:schemeClr>
          </a:solidFill>
        </p:grpSpPr>
        <p:sp>
          <p:nvSpPr>
            <p:cNvPr id="404" name="Google Shape;404;p28"/>
            <p:cNvSpPr/>
            <p:nvPr/>
          </p:nvSpPr>
          <p:spPr>
            <a:xfrm>
              <a:off x="1753122" y="5698220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1581301" y="4223327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1675316" y="4842990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8"/>
          <p:cNvGrpSpPr/>
          <p:nvPr/>
        </p:nvGrpSpPr>
        <p:grpSpPr>
          <a:xfrm rot="392749">
            <a:off x="15108685" y="4223112"/>
            <a:ext cx="1629179" cy="1840378"/>
            <a:chOff x="15108259" y="4223327"/>
            <a:chExt cx="1629148" cy="1840343"/>
          </a:xfrm>
          <a:solidFill>
            <a:schemeClr val="bg1">
              <a:lumMod val="90000"/>
            </a:schemeClr>
          </a:solidFill>
        </p:grpSpPr>
        <p:sp>
          <p:nvSpPr>
            <p:cNvPr id="408" name="Google Shape;408;p28"/>
            <p:cNvSpPr/>
            <p:nvPr/>
          </p:nvSpPr>
          <p:spPr>
            <a:xfrm>
              <a:off x="15280080" y="5698220"/>
              <a:ext cx="991107" cy="365450"/>
            </a:xfrm>
            <a:custGeom>
              <a:avLst/>
              <a:gdLst/>
              <a:ahLst/>
              <a:cxnLst/>
              <a:rect l="l" t="t" r="r" b="b"/>
              <a:pathLst>
                <a:path w="991107" h="365450" extrusionOk="0">
                  <a:moveTo>
                    <a:pt x="886333" y="148106"/>
                  </a:moveTo>
                  <a:cubicBezTo>
                    <a:pt x="732748" y="92322"/>
                    <a:pt x="571487" y="53863"/>
                    <a:pt x="405921" y="29427"/>
                  </a:cubicBezTo>
                  <a:cubicBezTo>
                    <a:pt x="319133" y="16618"/>
                    <a:pt x="51293" y="-52678"/>
                    <a:pt x="4797" y="80419"/>
                  </a:cubicBezTo>
                  <a:cubicBezTo>
                    <a:pt x="-8077" y="117273"/>
                    <a:pt x="6294" y="156042"/>
                    <a:pt x="32025" y="181626"/>
                  </a:cubicBezTo>
                  <a:cubicBezTo>
                    <a:pt x="57770" y="207222"/>
                    <a:pt x="93318" y="221919"/>
                    <a:pt x="128756" y="234606"/>
                  </a:cubicBezTo>
                  <a:cubicBezTo>
                    <a:pt x="965048" y="534044"/>
                    <a:pt x="1134424" y="238228"/>
                    <a:pt x="886333" y="148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15108259" y="4223327"/>
              <a:ext cx="959630" cy="760403"/>
            </a:xfrm>
            <a:custGeom>
              <a:avLst/>
              <a:gdLst/>
              <a:ahLst/>
              <a:cxnLst/>
              <a:rect l="l" t="t" r="r" b="b"/>
              <a:pathLst>
                <a:path w="959630" h="760403" extrusionOk="0">
                  <a:moveTo>
                    <a:pt x="102716" y="760214"/>
                  </a:moveTo>
                  <a:cubicBezTo>
                    <a:pt x="286342" y="752724"/>
                    <a:pt x="502666" y="562429"/>
                    <a:pt x="644973" y="453297"/>
                  </a:cubicBezTo>
                  <a:cubicBezTo>
                    <a:pt x="761439" y="363985"/>
                    <a:pt x="1002879" y="208130"/>
                    <a:pt x="952915" y="66049"/>
                  </a:cubicBezTo>
                  <a:cubicBezTo>
                    <a:pt x="870217" y="-169110"/>
                    <a:pt x="202209" y="272697"/>
                    <a:pt x="20429" y="622023"/>
                  </a:cubicBezTo>
                  <a:cubicBezTo>
                    <a:pt x="-27809" y="714721"/>
                    <a:pt x="13282" y="763865"/>
                    <a:pt x="102716" y="760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15202274" y="4842990"/>
              <a:ext cx="1535133" cy="598112"/>
            </a:xfrm>
            <a:custGeom>
              <a:avLst/>
              <a:gdLst/>
              <a:ahLst/>
              <a:cxnLst/>
              <a:rect l="l" t="t" r="r" b="b"/>
              <a:pathLst>
                <a:path w="1535133" h="598112" extrusionOk="0">
                  <a:moveTo>
                    <a:pt x="1349561" y="4322"/>
                  </a:moveTo>
                  <a:cubicBezTo>
                    <a:pt x="1063648" y="-30519"/>
                    <a:pt x="521435" y="152856"/>
                    <a:pt x="277851" y="282482"/>
                  </a:cubicBezTo>
                  <a:cubicBezTo>
                    <a:pt x="190187" y="329135"/>
                    <a:pt x="-149968" y="488744"/>
                    <a:pt x="76439" y="574386"/>
                  </a:cubicBezTo>
                  <a:cubicBezTo>
                    <a:pt x="202653" y="622128"/>
                    <a:pt x="367280" y="586499"/>
                    <a:pt x="504386" y="565604"/>
                  </a:cubicBezTo>
                  <a:cubicBezTo>
                    <a:pt x="1570405" y="403150"/>
                    <a:pt x="1726050" y="50202"/>
                    <a:pt x="1349561" y="4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728" y="2718189"/>
            <a:ext cx="4999290" cy="4999290"/>
          </a:xfrm>
          <a:prstGeom prst="rect">
            <a:avLst/>
          </a:prstGeom>
        </p:spPr>
      </p:pic>
      <p:sp>
        <p:nvSpPr>
          <p:cNvPr id="5" name="AutoShape 2" descr="data:image/png;base64,iVBORw0KGgoAAAANSUhEUgAAAVkAAAFZCAYAAAAy8lzbAAAAAXNSR0IArs4c6QAAIABJREFUeF7tne12U7kSROH9H5q7DMyQhMR7H3e5r5Kp+Sup66NbZcUE5vu3b99+fPsP/PfjB8v8/v37XSe2apzQDvJii6PxnLhMtRgOUwzScFs3PKjOKTw3eJAXW+u3VOH02WLzRBwzoNT4rRpPtEGXJi90oeFG4zlBTLUYDlMM0tCQNQ6duach+6IvdFESl83UOGFUyIstjgm/ploMhymG8dPwoDqn8NzgQV5srTdkG7Lvztopl+CEYDEcNvwyPCg4TuG5wYO82FpvyDZkG7Jw20y4bYSG4UHBcQrPDR7kxdZ6Q7Yh25BtyEbzxnwYNGSjlp9RLNH4rRonOHbKJTCek19TLYbDFIM09A++jENn7ulLti/ZvmT7ko2m0ykfSlFRg2IYssawAX7sKL0kjA6qYcganHt1tjgQjtFBNcgvg0E1DIcEToIH1aD1DR3E4bZOnhueiRqG67P3kI6fftHvyRrDni3E1CexRgfVMDwMTkP2lwNTr8yFT+FQ7xOzQxgJvwjDrJNWwzNRw3B99h7S0ZB90wFjGDXNDFhDtiFLc/Te+nS2HsF87wzdE8MzUSOlZ1KHdDRkG7IfzlfiotDwGgyqYYY8gZPgQTVofUMHcTA/PRie1DdTw3B99h7S0ZBtyDZkQ7fQXLYp1CnBQ1oNz0SNqZ+J86SjIduQbcgmbpr4w6AEjAmvBA7VoGAxPBM1iOfGOuloyDZkG7Khm2gu2xTKhNcUw5wnrYZnoobh+uw9pKMh25BtyIZuoblsUygTXlMMc560Gp6JGobrs/eQjkjIGpCEUGoc8aDzhiNhmBoJHoRjeBKPRI0NnoTxc8gD/04w4SQwqAZx2Fqn2TE8SCth0HnDwexJ8Bj/nuxnEUtmGcMTWhM8iKvhSTwSNTZ4EkZD1jh0bQ/NjqlG80UYdN5wMHsSPBqyxunfexKNpaZdoPPhVsOTeCRqkJYNjIYsdeH6Os2OqUi9Jww6bziYPQkeDVnjdEP2XZdoAMlac1GmGA1Z6sL19RN6YmbnurK/T5BWw6Mhe6ETxlAqR02j82bd8CQeiRrEdQOjIUtduL5Os2MqUu8Jg84bDmZPgkdD1jjdl2xfsjAndOnpspoPgwuj+tStRgsRmPpF5wnfrpNWw6Mha90Wf0ptSlHTTA3aYxpPPBI1NngShgkv8mILw3huuDx7zwl+bXlFWg2PhuyFiTSGUjlqGp0364Yn8UjUIK4bGA1Z6sL1dZodU5F6Txh03nAwexI8GrLG6X5d0K8L+nXBvw5Q8JgrRSFJGHTecDB7Ejwasi+cpsaR4YlXE3FIDIapkeBBOAk/CeO2bnBMnXt7NvwyHElrgidhGJ7EgzDovOFg9iR4NGQbsu/O2sYQ0wCbD63ERTE1aM+GX8TBfKAkeJq+EVfiQRh0nvDteoJHQ7Yh25C1N+7Ovq1LT1QToTDFoPPmw3NDh+GZ4NGQbcg2ZM1tgz0N2Wsmkl+JcLvG6P3dCR4N2YZsQzZwGyk0AhCqRCIUCIgw6Hxfsm8cIkO3hmvKg84nGp+okfDTaKWLkOBBGIZngofBIa60nuBJGGadtCZ4EobhSTwIg84bDmZPgkdfsn3J9iVrblu/LvjXAQoeYyeFJGHQecPB7EnwaMg2ZBuy5rY1ZBuy78yACfuG7IWQNXeRPvmohmka1ZhyMF973PZMcRJayQuzPtVhMLa0bmgxemkP+UE66Dzh2/UEj4ZsQ/bhlywNIA3y1kUhHlMdVN9+aJk6tGdDC3Ew69R70kHnDQezJ8GjIduQbcj++GHu22jPKaEwEhE8TH4kwi1BN8GjIduQbcg2ZBN5dKlGQ/aFXYkkv+T+B5unPOh86kc6g3PPDxo+4+WUg/ViipPQavygPVMdVN/6aerQng0txMGsU+9JB503HMyeBI++ZPuS7Uu2L1mTN9E9FJKJcEsQTvBoyDZkG7IN2UQeXarRkO3XBZcG5uVm+uSjwjR8dP62PuVgf7yd4iS0Gj9oz1QH1bd+mjq0Z0MLcTDr1HvSQecNB7MnwaMv2b5k+5LtS9bkTXQPhWQi3BKEEzzGIZsQkqgxbZp5bZDhRgfxNDVoT4InYSTWjRcnaDE8E35QjQ0vjNYED8JJYJCfiXXS8TNXbj9d3gP7KmKNDjLM1KDGEQadN+sJngZnusd4cYIWw3PqhTm/4YXRmuBBOAkM4+l0D+loyL5xmAxLNJ4wpk2/nU/wTPCgGsaLE7QYnqQ1sb7hhdGa4EE4CYyE51SDdDRkG7I0Q09dNwN6wmUzPJ9q1O/iG14YrQkehJPA2OgJ6WjINmQ35vBDDDOgJ1w2w3PDyA0vjNYED8JJYGz0hHQ0ZBuyG3PYkA25vBE8JjQSPAgngRGy/W4Z0tGQbchuzGFDNuTyRvCY0EjwIJwERsj2huw/DiSalqhBjSUMOm/Wv9KAnqBlo2en9NVoTfSEcBIYxtPpHtKhXrJTEqecN00jwzZqEIebn8Tjs9QgHT8H9Pvttww//m+jBnFoT173J9GTU3IjwQN/TzYBckKNROM3avRCv54W8qM9uRZwJ/hpPjxPyIwUh4bsCydPGEDi0FfTtVAxF5qCuj3Z/+BLBdwJdRqyDdl353AjWCjcEgGZqLHhxSkfnqf05IRwTHFoyDZkG7LwD8Q0ZPuSnQRuQ7Yh25BtyP47A33JTuL0/bMN2YZsQ7Yh25DNZ+u/FRuyDdmGbEO2IfvMkP1hfj54IoH/Wmnz/d4JnpixIC1Ug84bHwjD/MGXwaE9xOMUrQmeVIO8+q+tf2/I7rY8cdk2GJuLRFqoBp03OgmjIfvaRfLL9IRqmL79l/Y0ZJe7bYZ4mdK7cOYikRaqQeeND4TRkG3Imjl65p6G7DPdfad2Ilg2KCfCi2okvCCMhmxDduO+3MNoyC53IBEsG5QT4UU1El4QRkO2IbtxXxqy/2+XX+AngmVDTiK8qEbCC8JoyDZkN+5LQ/b/7XJD9t0ONGSvDWbiA4VqmJ5QjWuqvv7ufl2w3GMzxMuU3oUzF4m0UA06b3wgjL5k+5I1c/TMPQ3ZZ7r7Tu1EsGxQToQX1Uh4QRgN2Ybsxn35v39dQJfJXBQy6gSMG0fSkuBJNcgrs046EuFlMAzX6Z5T/Jzq2DpPfiX6ShgJrYZngsfKS5aIGrFk6gkYDVnq0rVX1bVqj++m2Xm88p+TiRlP8EjUIL8SWgkjocPwTPBoyF7oljGcGkc16HziBWkkb/AwGIbrdA/1ZFrffPgmMLZqkF+JvhJGQqvhmeDRkL3QLWM4NY5q0PmG7IWGya3UE1nm7jbT1wTORg3yK6GVMBI6Dc8Ej4bshW4Zw6lxVIPON2QvNExupZ7IMg3Z3w6YGSZPT+lJgkdDlrr9Yt0YTgNGNeh8Q/ZCw+RW6oks05BtyL47Aw3ZCzfIXEYKSapB5xuyFxomt1JPZJmGbEO2ITu9LOYyUkhSDTrfkJ128e/z1JMEoulrAmejBvmV0EoYCZ2GZ4IH/p8RDBESTEQTGMTBrCd4JmoYrvf2EIfb2YTnBuceT8OBMDZqEAfj5yk1prO19SFPPBN9J4xUXxuyL5ymi5BorKlhmt+Q/eWA8XPaVzpveJxSYzpbDdnXDpq+NmQbsg/fOzNgfcn+csB4RR8YiRoPN/vCPUlgUA3yyno+xTE9acheGJ5EY00Najytm8YneBichmxDlub1kXUzv9P5TP2E0pBtyD4y4/p11pBtyD48YHcONmTfmEOfKMawZzTqbc0Ez0SNqVbiYD6hDQeD05BtyJpZurrHZMZ0Ps09MRh9yfYle3W+/91vBqwh25B9eMD6kvXW0WU0n0oe7fGdCZ6JGo8ryF1ow4G0Ug3Td8LYqEEcUi8e0pLgQT0x64aHqTPZQ17daid4Eo7B6Eu2L9mHZ90MWF+yuQ8+4zeFwsPNvnBPEhhUw+g0fk1xDMbKX6slIWbdiJleaMOD9hBPGg46T/ib61MtdP6k18iGr+SHmY1EDdJKGHR+a934NeVivGjITl1+c54aS02h82G6o3JTLXS+Ifu6PWY2yFNTg4aCMOj81npCK3E1XjRkycWL69RYagqdv0jnqdunWuh8Q7YhOxngjbukZviH2TVRGjo7NWxLJvEkHnQ+ZGekzFQLnW/INmQng7pxl9QMN2Qnbfz7LDWWmkLns2xn1aZa6HxDtiE7mdCNu6RmuCE7aWND9p57NORqQL/ffgFm9h/hEM8Zuj+d4JmoQYwJg85vrW/01XjR72TDHafGUlPofJjuqNxUC53vS7Yv2cmAbtwlNcN9yU7a2JdsX7K5+aELa0IjUYMUEQad31o3fk25GC/GfxnBCDFESCzhJDCIg1knnlRjSwfx3OJBfiR4TmvQ+ZuGhF8Gh/xK8CCMr7Ke8Nt40ZA1Ll3YM23c1iUhnls8yNoEz2kNOt+QpS6euW76mmDekE24+KLGtHFb4UY8t3iQ/Qme0xp0viFLXTxz3fQ1wbwhm3CxIRt28U85ugjmw2Bag843ZJ/W/qcWNn1NEGjIJlxsyIZdbMg+aqj50Hm09lc715B901Ey5JThIp40qFs6iOcWD/IjwXNag873JUtdPHPd9DXBvC/ZhIt9yYZd7Ev2UUNP+XB8lP/muYZsX7JPnTcasFMua4LntAad70v2qaP6tOKmrwnw8d/4ShA1FzqBQ4YRD8NhWoPOk4bbuuFp6tCeBFfCoPWE1hN0kE67Tn6QVjpveUz3EU9Tn7RsYPy8j9O/8UVCjBlGbAKHuBAPw2Fag86Thoascej1noTn11Gfc4JmlLTS+eew/rsq8TQ8SMsGRkP2TafIdGqa+bGRahCHxHCZGmZPgqvBubeH/DT1T9BheJo95AdppfOGQ2IP8TQYpGUDoyHbkDWz+uGexJCOCIS+GjlBx9SHf85Pg4XOp3hSnURPSMsGRkO2IUuzfnc9MaQjAg3Zv+ybBgudn/bLnk/MFmnZwGjINmTtzL+7LzGkIwIN2YbsnQFqyL4wx1xWMmx6WW/niYfhMK1B541Ow9PUoT0JroRB6wmtJ+ggnXad/CCtdN7ymO4jnqY+adnA6Eu2L1kzqx/uSQzpiEBfsn3J9iXrrpC5rPSp5JDu7yIehsO0Bp03Og1PU4f2JLgSBq0ntJ6gg3TadfKDtNJ5y2O6j3ia+qRlA+PnS/b2U7IhfPqehGGkkZp2O088qAad/9m0wP/3irQm1kmL0UE1DE/C2cAwPBN7plrIqwRHc09SONM65IfxuyF7oQtkuBkeqqGa1pC90DX+UDKeEyD1lc6n1qdatnRMeab8ojrkh9HRkCWXX6yT4Q3Z12bSACb8NO0jHOKZwDA1EnumWsirBEdzT1I40zrkh/G7IXuhC2S4GR6qoZrWl+yFrvUle8Usms8rte7tNXOewprUIT+MjobshQ6Q4Q3ZvmQvjNNTtppLfw/YzHiC+JRngoOpQX4YHQ1Z4/TvPWR4Q7Yhe2GcnrLVXPqGrLee7rzxuyHr/VZ/qk+mR5rWrwsudK1fF1wxi+bzSq1+XfDLgYbshakxA9iQ/WPo1Avzk4FpH/WNeCYwTI3EnqkW8irBMdXXFJfJy974vfLvyRIR09hEDWoKYdB5s260Up0EzxN4GA4JreQn8TAcEjWIp1k/hQdx3eBJGMQxtd6QfeGkuUxT4xONT/A8gYfhkNBKPSMehkOiBvE066fwIK4bPAmDOKbWG7IN2YdnyYTP5EexrR8r6TIanYkaDzfixcFTeJCWDZ6EQRxT6w3ZhuzDs2TCpyH7y4GpV7ZJFCxbPIjvBk/CII6p9YZsQ/bhWZpeWHMJphhGHPEwHBI1DFfacwqPE3iSF8Qxtd6Qbcg+PEsmfPqS7Uv2vRmgAJzO1g2TMB4e/IsHG7IN2Ysj82f79CKYSzDFMOKIh+GQqGG40p5TeJzAk7wgjqn1hmxD9uFZMuHTl2xfsn3JDm+K+bQgiK0alCbEk86bdaOV6iR4nsDDcEhoJT+Jh+GQqEE8zfopPIjrBk/CII6p9ZWXLJHdGOKE4YYnad1YN1oTWgiHMOh8yiviQThbPImH0THlmsDYqGF0Gh7keWK9IXvBxVOaRpS3BpBwyC86TzrtOvGgOls8iYfRMeWawNioYXQaHuR5Yr0he8HFU5pGlLcGkHDILzpPOu068aA6WzyJh9Ex5ZrA2KhhdBoe5HlivSF7wcVTmkaUtwaQcMgvOk867TrxoDpbPImH0THlmsDYqGF0Gh7keWK9IXvBxVOaRpS3BpBwyC86TzrtOvGgOls8iYfRMeWawNioYXQaHuR5Yr0he8HFU5pGlLcGkHDILzpPOu068aA6WzyJh9Ex5ZrA2KhhdBoe5HlivSF7wcVTmkaUtwaQcMgvOk867TrxoDpbPImH0THlmsDYqGF0Gh7keWK9IXvBxVOaRpS3BpBwyC86TzrtOvGgOls8iYfRMeWawNioYXQaHuR5Yh1D1oiZEjFmbPCY6ridJy0bOojDjecJPBIcjFbqa4IHYZh10pLgSRiG58Ye0mp0JGoktDZkEy6+qEHNp8Yn6BCHhuxrlzd6YvpKfUvwJAzDc2MPaTU6EjUSWhuyCRcbsu+6SBeBLoFpDWGYGgkeBof2kJYET8IgjlvrpNXoSNRI6G3IJlxsyDZkA3NEwUGhYSgQhqmxsYe0Gh2JGgmtDdmEiw3Zhmxgjig4KDQMBcIwNTb2kFajI1EjobUhm3CxIduQDcwRBQeFhqFAGKbGxh7SanQkaiS0NmQTLjZkG7KBOaLgoNAwFAjD1NjYQ1qNjkSNhNaGbMLFhmxDNjBHFBwUGoYCYZgaG3tIq9GRqJHQ2pBNuNiQbcgG5oiCg0LDUCAMU2NjD2k1OhI1Elq/335/PlHoXg0yhMww/AjD1CAep2CcwPPm59QP0mF6NuVgMAzPDR4prpO7ejtLfhgvqAZpNRhUw6xPef70qyH7x2oyNNHYBEaiBg0YYTRkXzuYmA3qiVk3fWvIGid/7Zn62ZB94zUZmrhICYxEDRozwmjINmQ/miFzT8x8TT8MaMbN+pRnQ7Yh++GcmeEyl+neIBsMughTDlTfvmY2eKS4TsOL+ma8oBqk1WBQDbM+5dmQbcg2ZMVNMxdt69ITXcO1IUsu/lmf+tmQbcg2ZMV9MxetIfvHSOOF8XT6YSBai1umPBuyDdmGLF4z94cfJlgE1HjLNBSMDsJI1CAjDAbVMOukVdXobxf4Hw0SjaWmGYxEDRoOwridN1zv4RgM4jnlQPV/vkS+334J5/5/GzyIg+U6fSGSH8YLqkFaDQbVMOtTnuolS2IMiUQNY8h0zwZPwphqSFy0BIdECKd4TOskZnzKwZ43XKchS1wMh+k92MBI3SX8PVkyIyHW1KDGJtYTWokHYdB5s/5Z/DRaTthj/Nzoq/HCcG3IGid/7Zn62ZfsG6/poiQMJwzf/o93JngmeGxoTfCkGsbPU7Qarg1Z6vif9amfDdmGrJ+2B3aeEjwPUH91xFy0U7Qarg1ZPxFTPxuyDVk/bQ/sPCV4HqDekB2YZoJpOhsbGP26YDAEHx2lxpvGEi3CoPNmPcHT4NCeDa3EIbFu/DxFq+Hal6yfiqmffcn2Jeun7YGdpwTPA9T7kh2YZoJpOhsbGH3JDoagL9knmPdOyelF2mHJKFsXmpnwDsO1L1n28Z8dUz9/BvWPhZuQIEq2kAzDYaMG6TDrRgvV+SpaSUfiNZLASNSgnpp1w8PUubfHzCfxoBp0fqrBhqzh0ZB90Q0yjBp/K0U1Es03PAiHeBoMqkEczDrxMByoBvFIYCRqEE+zbniYOg3ZXw4YPxuyDdl374sJJjNgz76whoPRMv0RmjA2eBqvDQ9TpyHbkP1rBugSmE+lRI3pACd+/P1KWk1omL41ZBOT+auG8Zv6RjXofEpNgkdfsn3J9iULN9Jc6MhlFP8QzTQ8jJYpBnmR+JDf0GE+MAyPhmxDtiHbkJ3m6qvzDdnXdjZkG7IN2YZsQ/YDB+gDoy/ZF8aRWYkfYUyNxDQbLYRDw2EwqAZxMOvEw3CgGsQjgZGoQTzNuuFh6tzbY/wmHlSDzk81/HM+waMv2b5k+5LtSzaVST/rUDCZxwjVaMhebBkZerHcu9tNU4iHqUFcCYPOm3XDM8HD4Bi+z95DWkkHnTehYTQSDvH8LBiG54ZWw4P2GJ4rL1kiSsNF5826MgP+dNfUIC6fRSvpSAWLwZnuIc+pr3Q+5QXhEE/j0wkYhueGVsOD9hieDdkXLn6WAYw0PvDrQmbAiOvG+rSvdL4h+7qLxi/qe2K2EjwSPBuyDVmaow/XExfhYfALB+mykQ4635BtyN4bx4ZsQ/ZCXL3eSuH0cOHwQQpJ0kHnG7IN2Yas/Ycc+p3spXijcLpU7ImbKSRJB51vyDZkG7IN2b9mwAQH5R6FE53fWietpIPON2Qbsg3ZhmxD9s4taMj+MYe8MB+M5kOJ6pzCI8Fz/J2sMZQMMzWmYg0G8SQOt3XCIQw6bzgQhqmR4EE4WzynOMYLwtiqQZ7TOukwM04YZt3woDrkucGgGsThp1/T/zOCIUFiTA0Sk8CgGsTBDCBhbHiR0GFq0B7ygs4bvxM/ypuekJatGsaze3tIh/V8gwdhkOdbWhuyLzplTH92Y2kwCD8RKl/pIiX8MD2h2dmqYeajIfvLAepZ6h40ZBuy7945EwobF5owDE9zme7hJDC2apBftG68MloIh9YND6pBPA0G1SAOP4O6Xxf8scmYTqZSUwiDzhO+/YSmOgkehEFe0Hn70pjiGC8IY6uG8awv2b5kH5qTjSE3xOgyJXgSD8Kg8za8TJ3phSYM8jvxoZPA2KpBftG6mR2jhXBo3fCgGsTTYFAN4tCX7BuHjOlkKjWFMOg84SdCpSH72mXTk0RfEzXMfEw/+IwfGzwIg3iS36l70K8LXnTKmP7sxtJgEH5D9m+Hpn01PSGMrRpmPhqyvxygnjVkL75CE0NuBphwqLF03nAgDFMjwYNwtnhOcYwXhLFVgzynddKRCp4ED6pBnm9p/X4L9MknGwkxnxgbNYyh06bR+a31hNYtroRjZoNqbPhBPDc4kA+pgCQt5IXhSRimBvEwGJEaDVnTrl97yHBf6bk7zfA8l0GuesLzDT+I5wYH4zrxNDVIywaG4Uk8SIe586pGQ9a0qyHrXcrupIti0MxFMHXu7SGeGxyMBuJpapCWDQzDk3iQjobsG5cThlLjCIPOb62b4dniMsVJeL7hB/Hc4GC8Jp6mBmnZwDA8iQfpaMg2ZD+cMzM8ZkhP2EMXxXDc8IN4bnAwXhBPU4O0bGAYnsSDdDRkG7INWXPT5K/qyFIfbktc6CkHc554mhoUThsYhifxIB0N2YZsQ9bctIbsK5coeIylFE4bGIYn8SAdDdmGbEPW3LSGbEP2gzk5JmTlHN/dZsQQTuJTiTBonTjQ+dv6Z/FiQ+sGhukJ8TA9O6UG6U3wJAyzTjyohukJ1TAcCMfUwL+MQETNOhE1NUhMAoN4EAc635B97dBX8pO0mPlM1KAZ3MAgDubHcKph/KQa5IW5r6ZGQ5Y68WLdGErlNoZjA4N0pgaUcDa0Ggyaja0a5FeCJ2GYdeJBNYyfVMNwIBxToyFLnWjIXnDo9dbEgBI4YdB586oyGHTZtmqQ3gRPwjDrxINqGD+phuFAOKZGQ5Y60ZC94FBD9iOz6LKmwp6aRaFgeBKGWSceVCPB03AgHFOjIUvdbMhecKgh25B142LC6V4lCj/DwnAgHFOjIWu68XuPMZTKUdPo/CkvHsOTtH4lP0kLeXFKXw1P03vaQ37R+QRPw4FwTI2GLHWzL9kLDvUl25esGxcTTl/mJUv/I8WpGTej6NPAtCXBw+A8u7FTDub8CV6Zvn8WnsbzxJ4NP+guJjgQhnm1k58Gg2qY9YQf+L+fSYAkDEnwMKY2ZKcu/TlPfT+hp+bDIOfI/Uobfmz0hDAasm/mINF4YzoNcoIHYdB6QgdhJNZP8MqE12fhmeiJqbHhB81wggNhNGQbsh/eBzM85jI9e0/ioiQ4kl+fhWfCC1Njw4+NnhBGQ7Yh25A1iSD20GXbCBVBM/JnBgaH9mz4sdETwmjINmQbspQGcp0u20aoGKrE09RI7Nnwg7QmOBBGQ7Yh25BNJIb4rZLEhU5QNaGQwKEaG36Q1gQHwmjINmQbspQGcp0uW+JCSyp3txHPBIapseEHaU1wIIyGbEO2IWsSQeyhy5a40IIGbiGeWCC0YcMP0prgQBj/uZD9LP9LcJpjaqwZHqpBHBLDYzASeza0EsZX6glpTfTM1CBPiSedv3GgGoYn7SEehkOiBvE06/jXakkMCTFNMTVIzAZP4tCQfe3Qf6knpNXMTmIP3SXiSefNfT5Bh7mL5EVCx08efcn+sTJhuhnSVPMmdTa0EobximoYDwyOqXNvT4LnlEMiWIxXG1qJh+GQqBHpSUO2IfvoIE2HmM6nXk0G51EP/jlnLv0Uw5wnrcSTzqd6QlqIB+lIfOAQR7vel+wLp0zjyFgaDjq/tb6hlTCMV1TD+GVwTJ2+ZH85kOgJ+U09MxwSNYinWW/INmTNnLy7ZzrEdD51oQ3Owyb8Pmgu/RTDnCetxJPOp3pCWogH6ehL9o3DZCg1xDTeYJjGEReDQzU21je0EobximoYrwyOqdOXbF+yj8xJX7J9yT4yNz/PUHhRQNJ58+FpyBscU6ch25B9ZE7GIfsI6CNnpheFLnwiNIwu0mF4GhzaQzzofCoACSfBkzDIc8PhlBqkldZJh7knhLG1brRMuZjZaMi+cJkMSzRtA8MMDvEwNRJ+EE6CJ2GQDsPhlBqkldZJR0P2tYNmNhqyDVm6dx+umwv5cPHfB80QTzFIh+FwSo1ne9GQbciOAoEuE10kM+AbGAkepkbCD8Ihv+i8WScdhsMpNYzee3tIR0O2IduQlbfMBAeVMheSatB6gidhkA7D4ZQapJXWSUdDtiHbkKXfFcQ3AAASPklEQVRbFPwx3FxISefDbSbgphikw3A4pcazvWjINmQbsvKWmeCgUhQsdN6sJ3gSDukwHE6pQVppnXQ0ZBuyDVm6RX3J/uUQBUtD9nqwyDF86jbqawLczEZ/u+CF02RYomkbGGZ4iIepkfCDcBI8CYN0GA6n1CCttE46+pK9/oHz/Qe4SgOWaIqpQcNB66SDzt/WDU/CMTWIywYGcTjlstVP0ym/x/i5MX8bGN6V2c6G7AX/OoDXP8Uv2PvQVtMTKnzKhSYepCOxbvwknqYGcd3AIA6p9YbsBSfN8GwMxwaGsYV4mBrTPaYnhEE6EhjE4TP9ZLDh1waG6UliT0P2govmsm0MxwaGsYV4mBrTPaYnhEE6EhjEoSF77aekrZ6YvtGehiw59GLdNHbjwm5gGFuIh6kx3WN6QhikI4FBHBqyDdkPZ8QM4AlDTBzMJThFK2kxPI1e2kM86HxiPaGVdCQwjFbiYWpM9xitxNPUIJ4bGMQhtd6X7AUnzfBsDMcGhrGFeJga0z2mJ4RBOhIYxKEv2b5k+5Ltr3D9NQMUTiZYpnsSAUg6EhhGJ/EwNaZ7jFbiaWoQzw0M4pBaX3nJJsiS6YRhGk8YpgbxSKwTT4NBWhIYhsdn2ENebb1CEzxMDepJYjYSPIjnKesN2RedoOE5ZTCIpxku0pLAMDw+wx7yqiF7vYvG0+tVzzzRkG3IvjuZDdk/tphA2PArwcPUoKhKaE3wIJ6nrDdkG7INWbiNJhASwUOhkOBhahCPhNYED+J5ynpDtiHbkG3IXsqjhuwlu741ZBuyDdmG7KXUaMhesqsh+9IuGp5TfsQhnmYESEsCw/D4DHvIq/7B1/UuGk+vVz3zRF+yfcn2JduX7KV0SnwAN2QPDJ5pY01TCcPUuDStD24mnqYsaUlgGB6fYQ951Zfs9S4aT69XPfMEvmQTtOnCGsMTNUjLBgZxMOsJnokahuu9PcThdpZmY6sGaSWedD4V1Akehuu0r4Rxgo5UTxqyB77aaQApWMyAJmoQT1onDg1ZcvDvddP761WvnTB9pYon6GjIvulSoik0HAkMGi6znuCZqGG4Tl885DnpSAU1aSWedD51oRM8DNdpXwnjBB2pnvQl25fsu/O+MeRbAUlaDI+NUDiFB2ml9a+ioyHbl+yHs06hYobH1KDLRuvmMhKPrRqkhXjSedMTUyPBw+D0Jetd6ku2L9m+ZL9/9zfmg52JcDMfGEQ0wYMwaP2r6Eh98DVkG7IN2YYs5eal9Ybsa7sasg3ZhmxD9lKI0uaG7JuQvf0q4j3T6MePhKHUtNv6CTyIg9GR2EOeb/E8hUfC0+l3jAnPyU+jk3gQBp03P0KbGqSFeNJ5s254JnjcvoxqyJqOiKCXZcbbqPFmeMYkvn37dgqPhJaG7C8HzOxs9J0wEj1PaDU8GrLGpd97TFMulHt4Kw3gFs9TeDxspDxIOm04EZzBoRrUe8Kg833JUgf+Xm/IXvDMDOCFcg9vTVyUh8FfHDyFR0JLX7J9yb43AzTjZvYassalvmTfdYkG8JQPpQstfkhnX7KvbUv0nWZr2lPbswSPhuyFbiWG5wLch1up8Vs8T+GR8LQv2b5k+5L9cffP5/APYRIXcSu8iOsp4XYKD/Jruk467auIeBgcqkEzShh0/oafqEE6CIPOm/WEVoPTl6xxqV8XPPRjtBniC/b/37aaC5/QanDIBOJBGHS+IUsd+Ht9/JcRqGlbn/JmOK7b8/pEQqupQTxJq8GgGsTBrBMPwyFRw3Cd7iGepr7xg+okeBAG8TQcqAZxMBhUw3AgHFXjh9l1hy2RaMheD+rpcGz1hHgSDzN6iRrEM7FOPA2G8YPqJHgQBvE0HKgGcTAYVMNwIBxVoyFLrfizToabDxRTgxhRYw0G1SAOZp14GA6JGobrdA/xNPWNH1QnwYMwiKfhQDWIg8GgGoYD4agaDVlqRUPWO3Tt1a4GFP5dAVPjUf5XztFlNLUSWhI8iCvxNByoBnEwGFTDcCAcVaMhS61oyHqHGrKPemV+CjK1KRRMDdpDwWI4UA3iYDCohuFAOKpGQ5Za0ZD1DjVkH/WqIXvNOQo/U00FZOAnqf52genG7z2msdQ4U4MoJTCoBnEw66TVcEjUMFyne4inqW/8oDoJHoRBPA0HqkEcDAbVMBwIR9XoS5Za0Zesd6gv2Ue96kv2mnMUfqaaCsi+ZP9YaQwzxt/bYxpLPEwN4pnAoBrEwayTVsMhUcNwne4hnqa+8YPqJHgQBvE0HKgGcTAYVMNwIBxV44R/T1YRDfzr9QnTqQatU9Po/Gd68ZAW03eqYfwkHKpB54mjXd/gkcCgGlbvs/dR34yORI0j/lotCbk1wxgybZrhMcVI6EjwTPCYerGlg3DICzo/9eGf8xs8EhhUI+XHtA71zehI1GjIvugkGTpteurDIsHTDFhC770aWzoIh7yg8ymfNngkMKhGyo9pHeqb0ZGo0ZBtyE5n+eHzNMCm8MZFSfBMaEnwIL8MBtUwWjf2kBajI1GjIduQ3Zj3dzFogA2xjYuS4JnQkuBBfhkMqmG0buwhLUZHokZDtiG7Me8NWeEyXXq68AIC/2zDYBBPw2NjD2kxOhI1GrIN2Y15b8gKl+nS04UXEA3ZFyaR37et5Lmp0ZBtyJq7+ZQ9NMAG1Aw54VANOm94mj0bPBIYVMNo3dhDfTM6EjXGf612w6wtDGP6s7lQU5+N/09948WUawLD1Jh6ZnQSD1ODeBIGnd9aT2glrgkvDM8ETkP24o8P1Pzpumn8FMOcN8M15ZrAMDWM3nt7jE7iYWoQT8Kg81vrCa3ENeGF4ZnAacg2ZN+dZzNcZkjvXZYEhqlBF5bWjU7iYWoQD8Kg81vrCa3ENeGF4ZnAacg2ZBuycKMTl9HU2AgWwkisJ7QSj0T4GZ4JnIZsQ7Yh25ClTLu0bsLrUsF3NifCz/BM4DRkG7IN2YbsNPNenTfhNQVMhJ/hmcBpyDZkG7IN2WnmNWTvONiQbcg2ZBuyDdkPHOhLNjoaO/+cIlE2P8JQjcS6Ga4p1wSGqTH1w+gkHqYG8SQMOr+1ntBKXBNeGJ4JHPwbXyT2s6wbQ0lLwnDCMOuk5RSepIV00Hm7Tn4QDzp/47FRw+p99j7yg7y48ZvWoPMn9aQhe2EiTWMvlHt4Kw3xKTxJIOmg83ad/CAedP6kC209mewjP8jPhuzE/YPPmsYTfRouOp9aJy2n8CS9pIPO23Xyg3jQ+Ybs606Qnw1ZO7mfbJ9pPEkyl41qJNZJyyk8SSvpoPN2nfwgHnS+IduQvTeL/brA3lTxPdKFUqOtiVAYEQgdJh0hmP/U938pz+6GRuJ/kz2s8Zk++BqyF6bSNPZCuYe3UjidwpMEkg46b9fJD+JB5/uS7Uu2L1nxp7/mwprLZupM9yRCYcohcZ50JDBuNahvxIPON2Qbsg3Zhmwqr6J1KNxSYBSSxIPON2QbsqOQpQFMXYRpHboICR2EMdVgz5OWBE/CMFwTPAzOs/ckvDAcya8EjwRGoobx425wwXe60/r2vOkJfidrilhCz9y30XjCeKa+l7WpJwmehGG0JngYnGfvSXhhOJJfCR4JjEQN40dDdupS+PxG4wkjLOnDcnTZEjwJw2hN8DA4z96T8MJwJL8SPBIYiRrGj4bs1KXw+Y3GE0ZYUkN2y1DASYSbkULzleCRwEjUMH40ZKcuhc9vNJ4wwpIasluGNmT/dcAEOd0DU2PaWuIwrW/PG639Tta6KX4V6EKp0VZqbGIACcMISPAwOM/ek/DCcCS/EjwSGIkaxo++ZKcuhc9vNJ4wwpL6kt0ytC/ZvmQfnDXzwdeX7AVzG7IXzDro5X+N9d+7zUWaYtzO03wleCQwEjWmfhGHaX173vRkHLJbYkkM8aDzxlTCMDWIxwbG1oUmP4zWU/wiLbRutFINsz71i86b2TE8T9izpbUhe6HbiYtCjd3AMBeFeF6w7cOtRivxMDWIK2HQebOe4GlwSAvxoPNmdgzPE/ZsaW3IXug2DagpRY3dwDAXhXgarbTHaCUepgbxIAw6b9YTPA0OaSEedN7MjuF5wp4trQ3ZC92mATWlqLEbGOaiEE+jlfYYrcTD1CAehEHnzXqCp8EhLcSDzpvZMTxP2LOltSF7ods0oKYUNXYDw1wU4mm00h6jlXiYGsSDMOi8WU/wNDikhXjQeTM7hucJe7a0NmQvdJsG1JSixm5gmItCPI1W2mO0Eg9Tg3gQBp036wmeBoe0EA86b2bH8Dxhz5bWhuyFbtOAmlLU2A0Mc1GIp9FKe4xW4mFqEA/CoPNmPcHT4JAW4kHnzewYnifs2dLakL3QbRpQU4oau4FhLgrxNFppj9FKPEwN4kEYdN6sJ3gaHNJCPOi8mR3D84Q9W1obshe6TQNqSlFjNzDMRSGeRivtMVqJh6lBPAiDzpv1BE+DQ1qIB503s2N4nrBnS2tD9kW3EwNIw0MYdP4rrSeGfKsG+U59NTwJw6xPedB5wyGxh/za4kk8jNaGbEPWzMlT9pgBpsu0VYMMSPAkDLM+5UHnDYfEHurrFk/iYbQ2ZBuyZk6esscMMF2mrRpkQIInYZj1KQ86bzgk9lBft3gSD6O1IduQNXPylD1mgOkybdUgAxI8CcOsT3nQecMhsYf6usWTeBitDdmGrJmTp+wxA0yXaasGGZDgSRhmfcqDzhsOiT3U1y2exMNobcg2ZM2cPGWPGWC6TFs1yIAET8Iw61MedN5wSOyhvm7xJB5Ga0O2IWvm5Cl7zADTZdqqQQYkeBKGWZ/yoPOGQ2IP9XWLJ/EwWhuyDVkzJ0/ZYwaYLtNWDTIgwZMwzPqUB503HBJ7qK9bPImH0dqQNS793mMaO23KBsZNjsEha6Zaqf7WOnlhdCZqkF7CoPO3ddJiMKiG4THdY3gSRkKH4dGQpU5ceOmaISY407St4SCuCR6EsbFOnhudiRqklTDovJlPg2H8MFwmewxPqp/QYXg0ZKkTDdkPHUoM6QX7n7aVLorRmahBAgmDzjdkXztk+kqemp40ZMnFhmxD9scPnBK6bFsXmogSD9Jhgpo4JNYNT8IhL+j8bd3waMgaJ3/vMYZOG7eBYYeDrJlqpfpb6+S50ZmoQXoJg86bgDQYxg/DZbLH8KT6CR2GR0OWOtGXbF+yfcm+moFEOF24du9uNeFGGAkdhkdDljrRkG3INmQbsh/cgobsC2O2PrWmOKZpU4x+XfD6xpDnxu9EDfq8Jww6368LXjtk+kqemp70JUsu9iXbl2xfsn3J/j9fshcy6qlb6RNl61NrikM6jIlTDvalO8XZ0ko4pIPOn9QT4vJVtJIO8sGuU+8Nj/FL1pJ99r6EGcSRMMyPYwkMqmEaTzW+klbSQn7RefIyMRf2g4+4fBWtpIN8sOvUe8OjIWvdlr8TZ0y/B0lNNXSnHOyFnuJsaSUc0kHnT+oJcfkqWkkH+WDXqfeGR0PWut2Q/cspM2AnfKBMLwqdNyM09cp+8BEX4vFZtJIO8sGukx+GR0PWut2QbchemJW3W81lpPJ04em8+dpiA8PwJB4JP7d4NGSN07/3UOPNEBOcwaAaiQE0PKY4BiOhlXBIB50njom56Ev2tcvUM9MTs4d6b3g0ZI3TDdl3XTID1q8Lfjkw9aoh25C9EFXP2Zr4xCFmhJG4TAaDeG5d6CnOllbCIR10nvqRmIuG7BcOWTNAn2EPXSSjYeOybWCktJKnpIXOp4KF9BIP0rEVosTT+GVqkF/GD6qxsb6h1WDg1wUbZmxgGDOIR2K4iMcGBuk0l9UEC2khLywPo+feHuJBOowXhiPhEE/jl6lBXIknnd9a39BqMBqyFzqeGC5qygaGkWx4TLXQeRMaRgvtIR4JL4iD0Uo8UzWIq/GDamysG7+IB2k1GA1ZcvnFOhluSlFTNjAMT8NjqoXOm9AwWmgP8Uh4QRyMVuKZqkFcjR9UY2Pd+EU8SKvBaMiSyw3ZDx2iAYsM6PfbiD73v6mOGzuqYRRs+LXB02jd2LOh1WA0ZC90my6BKUVN2cAwPA2PqRY6b15mRgvtIR4JL4iD0Uo8UzWIq/GDamysG7+IB2k1GA1Zcrkv2b5kxWvaXDYatciFBq4bPEnn1vqGVoPRkL3QcboEphQ1ZQPD8DQ8plrovHmZGS20h3gkvCAORivxTNUgrsYPqrGxbvwiHqTVYDRkyeW+ZPuS7Uv21QxQ8Fy4Uk/dagKQCJBWg/E/sW8Q69jIWq8AAAAASUVORK5CYII=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371600" y="3886200"/>
            <a:ext cx="873713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hlinkClick r:id="rId3"/>
              </a:rPr>
              <a:t>https://</a:t>
            </a:r>
            <a:r>
              <a:rPr lang="en-US" sz="4000" dirty="0" smtClean="0">
                <a:hlinkClick r:id="rId3"/>
              </a:rPr>
              <a:t>padlet.com/ngochanhtran102/7a3-q8y3a2rmvqebnbz5</a:t>
            </a:r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57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6035" y="560043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Goudy Old Style" panose="02020502050305020303" pitchFamily="18" charset="0"/>
              </a:rPr>
              <a:t>TIÊU CHÍ ĐÁNH GIÁ</a:t>
            </a:r>
            <a:endParaRPr lang="en-US" b="1" dirty="0">
              <a:solidFill>
                <a:srgbClr val="FF0000"/>
              </a:solidFill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 rot="-499954">
            <a:off x="1013591" y="989532"/>
            <a:ext cx="16260817" cy="8162303"/>
          </a:xfrm>
          <a:custGeom>
            <a:avLst/>
            <a:gdLst/>
            <a:ahLst/>
            <a:cxnLst/>
            <a:rect l="l" t="t" r="r" b="b"/>
            <a:pathLst>
              <a:path w="15225513" h="7955825" extrusionOk="0">
                <a:moveTo>
                  <a:pt x="0" y="3338595"/>
                </a:moveTo>
                <a:cubicBezTo>
                  <a:pt x="7905" y="3215415"/>
                  <a:pt x="-6612" y="2988891"/>
                  <a:pt x="45851" y="2779184"/>
                </a:cubicBezTo>
                <a:cubicBezTo>
                  <a:pt x="84515" y="2624815"/>
                  <a:pt x="61518" y="2451616"/>
                  <a:pt x="170324" y="2311907"/>
                </a:cubicBezTo>
                <a:cubicBezTo>
                  <a:pt x="270938" y="2183553"/>
                  <a:pt x="357178" y="2048443"/>
                  <a:pt x="486538" y="1941649"/>
                </a:cubicBezTo>
                <a:cubicBezTo>
                  <a:pt x="639183" y="1816026"/>
                  <a:pt x="796284" y="1690978"/>
                  <a:pt x="905521" y="1518210"/>
                </a:cubicBezTo>
                <a:cubicBezTo>
                  <a:pt x="943898" y="1457842"/>
                  <a:pt x="1006134" y="1415729"/>
                  <a:pt x="1085188" y="1390863"/>
                </a:cubicBezTo>
                <a:cubicBezTo>
                  <a:pt x="1223028" y="1347743"/>
                  <a:pt x="1350807" y="1271851"/>
                  <a:pt x="1488360" y="1226719"/>
                </a:cubicBezTo>
                <a:cubicBezTo>
                  <a:pt x="1577188" y="1197972"/>
                  <a:pt x="1675214" y="1189061"/>
                  <a:pt x="1770365" y="1188055"/>
                </a:cubicBezTo>
                <a:cubicBezTo>
                  <a:pt x="1971592" y="1186042"/>
                  <a:pt x="2138754" y="1091466"/>
                  <a:pt x="2310947" y="1006232"/>
                </a:cubicBezTo>
                <a:cubicBezTo>
                  <a:pt x="2433695" y="945433"/>
                  <a:pt x="2557450" y="883915"/>
                  <a:pt x="2686523" y="839214"/>
                </a:cubicBezTo>
                <a:cubicBezTo>
                  <a:pt x="2848223" y="783301"/>
                  <a:pt x="3010642" y="729976"/>
                  <a:pt x="3171623" y="672051"/>
                </a:cubicBezTo>
                <a:cubicBezTo>
                  <a:pt x="3335479" y="612977"/>
                  <a:pt x="3493730" y="513945"/>
                  <a:pt x="3679864" y="524725"/>
                </a:cubicBezTo>
                <a:cubicBezTo>
                  <a:pt x="3698550" y="525731"/>
                  <a:pt x="3718241" y="514807"/>
                  <a:pt x="3737358" y="508483"/>
                </a:cubicBezTo>
                <a:cubicBezTo>
                  <a:pt x="3852345" y="469531"/>
                  <a:pt x="3967331" y="429861"/>
                  <a:pt x="4082318" y="391340"/>
                </a:cubicBezTo>
                <a:cubicBezTo>
                  <a:pt x="4427279" y="276353"/>
                  <a:pt x="4786612" y="228490"/>
                  <a:pt x="5138041" y="144118"/>
                </a:cubicBezTo>
                <a:cubicBezTo>
                  <a:pt x="5306496" y="103873"/>
                  <a:pt x="5476246" y="86050"/>
                  <a:pt x="5644701" y="61328"/>
                </a:cubicBezTo>
                <a:cubicBezTo>
                  <a:pt x="5996269" y="10282"/>
                  <a:pt x="6351724" y="-8961"/>
                  <a:pt x="6706748" y="3835"/>
                </a:cubicBezTo>
                <a:cubicBezTo>
                  <a:pt x="6872329" y="10303"/>
                  <a:pt x="7038054" y="15046"/>
                  <a:pt x="7203060" y="29419"/>
                </a:cubicBezTo>
                <a:cubicBezTo>
                  <a:pt x="7261559" y="34450"/>
                  <a:pt x="7312441" y="75414"/>
                  <a:pt x="7373384" y="17777"/>
                </a:cubicBezTo>
                <a:cubicBezTo>
                  <a:pt x="7394081" y="-1915"/>
                  <a:pt x="7459624" y="28844"/>
                  <a:pt x="7504469" y="30856"/>
                </a:cubicBezTo>
                <a:cubicBezTo>
                  <a:pt x="7620749" y="36031"/>
                  <a:pt x="7739329" y="25682"/>
                  <a:pt x="7853022" y="45230"/>
                </a:cubicBezTo>
                <a:cubicBezTo>
                  <a:pt x="7949755" y="61615"/>
                  <a:pt x="8054249" y="4841"/>
                  <a:pt x="8144226" y="76564"/>
                </a:cubicBezTo>
                <a:cubicBezTo>
                  <a:pt x="8157450" y="87056"/>
                  <a:pt x="8183897" y="84325"/>
                  <a:pt x="8203732" y="82600"/>
                </a:cubicBezTo>
                <a:cubicBezTo>
                  <a:pt x="8311676" y="72970"/>
                  <a:pt x="8419332" y="52560"/>
                  <a:pt x="8527276" y="53854"/>
                </a:cubicBezTo>
                <a:cubicBezTo>
                  <a:pt x="8627890" y="55291"/>
                  <a:pt x="8732527" y="34737"/>
                  <a:pt x="8829835" y="84325"/>
                </a:cubicBezTo>
                <a:cubicBezTo>
                  <a:pt x="8845215" y="92087"/>
                  <a:pt x="8870368" y="85044"/>
                  <a:pt x="8889772" y="80157"/>
                </a:cubicBezTo>
                <a:cubicBezTo>
                  <a:pt x="9079068" y="32006"/>
                  <a:pt x="9266497" y="89643"/>
                  <a:pt x="9454069" y="87631"/>
                </a:cubicBezTo>
                <a:cubicBezTo>
                  <a:pt x="9663920" y="85188"/>
                  <a:pt x="9856523" y="186520"/>
                  <a:pt x="10067811" y="169990"/>
                </a:cubicBezTo>
                <a:cubicBezTo>
                  <a:pt x="10113662" y="166397"/>
                  <a:pt x="10192716" y="160648"/>
                  <a:pt x="10229368" y="233664"/>
                </a:cubicBezTo>
                <a:cubicBezTo>
                  <a:pt x="10239716" y="254362"/>
                  <a:pt x="10284274" y="271035"/>
                  <a:pt x="10310720" y="268160"/>
                </a:cubicBezTo>
                <a:cubicBezTo>
                  <a:pt x="10536382" y="244013"/>
                  <a:pt x="10720361" y="368774"/>
                  <a:pt x="10917708" y="439059"/>
                </a:cubicBezTo>
                <a:cubicBezTo>
                  <a:pt x="11064316" y="491953"/>
                  <a:pt x="11201150" y="572013"/>
                  <a:pt x="11343302" y="637699"/>
                </a:cubicBezTo>
                <a:cubicBezTo>
                  <a:pt x="11373630" y="652073"/>
                  <a:pt x="11410713" y="652073"/>
                  <a:pt x="11440610" y="666446"/>
                </a:cubicBezTo>
                <a:cubicBezTo>
                  <a:pt x="11637668" y="761741"/>
                  <a:pt x="11835015" y="857036"/>
                  <a:pt x="12029917" y="953913"/>
                </a:cubicBezTo>
                <a:cubicBezTo>
                  <a:pt x="12150509" y="1013850"/>
                  <a:pt x="12267364" y="1090028"/>
                  <a:pt x="12387238" y="1156721"/>
                </a:cubicBezTo>
                <a:cubicBezTo>
                  <a:pt x="12562737" y="1254460"/>
                  <a:pt x="12729036" y="1366572"/>
                  <a:pt x="12896630" y="1477103"/>
                </a:cubicBezTo>
                <a:cubicBezTo>
                  <a:pt x="13129047" y="1630323"/>
                  <a:pt x="13305983" y="1843048"/>
                  <a:pt x="13530494" y="2001730"/>
                </a:cubicBezTo>
                <a:cubicBezTo>
                  <a:pt x="13593450" y="2046287"/>
                  <a:pt x="13627514" y="2131090"/>
                  <a:pt x="13675666" y="2197495"/>
                </a:cubicBezTo>
                <a:cubicBezTo>
                  <a:pt x="13714186" y="2250101"/>
                  <a:pt x="13756731" y="2299833"/>
                  <a:pt x="13792808" y="2354164"/>
                </a:cubicBezTo>
                <a:cubicBezTo>
                  <a:pt x="13960593" y="2606656"/>
                  <a:pt x="14127515" y="2859915"/>
                  <a:pt x="14293576" y="3113940"/>
                </a:cubicBezTo>
                <a:cubicBezTo>
                  <a:pt x="14436447" y="3331121"/>
                  <a:pt x="14581043" y="3547296"/>
                  <a:pt x="14720608" y="3766346"/>
                </a:cubicBezTo>
                <a:cubicBezTo>
                  <a:pt x="14758554" y="3825708"/>
                  <a:pt x="14778101" y="3896856"/>
                  <a:pt x="14814179" y="3957224"/>
                </a:cubicBezTo>
                <a:cubicBezTo>
                  <a:pt x="15038259" y="4327481"/>
                  <a:pt x="15148789" y="4737122"/>
                  <a:pt x="15209732" y="5158692"/>
                </a:cubicBezTo>
                <a:cubicBezTo>
                  <a:pt x="15241184" y="5379861"/>
                  <a:pt x="15225509" y="5605182"/>
                  <a:pt x="15163738" y="5819866"/>
                </a:cubicBezTo>
                <a:cubicBezTo>
                  <a:pt x="15076348" y="6122712"/>
                  <a:pt x="14967111" y="6426852"/>
                  <a:pt x="14771920" y="6674649"/>
                </a:cubicBezTo>
                <a:cubicBezTo>
                  <a:pt x="14609846" y="6882882"/>
                  <a:pt x="14409119" y="7057890"/>
                  <a:pt x="14180744" y="7190077"/>
                </a:cubicBezTo>
                <a:cubicBezTo>
                  <a:pt x="13988286" y="7301471"/>
                  <a:pt x="13786771" y="7384692"/>
                  <a:pt x="13579508" y="7459577"/>
                </a:cubicBezTo>
                <a:cubicBezTo>
                  <a:pt x="13362470" y="7537337"/>
                  <a:pt x="13142845" y="7601012"/>
                  <a:pt x="12910428" y="7619121"/>
                </a:cubicBezTo>
                <a:cubicBezTo>
                  <a:pt x="12815852" y="7626596"/>
                  <a:pt x="12724580" y="7674171"/>
                  <a:pt x="12629717" y="7685095"/>
                </a:cubicBezTo>
                <a:cubicBezTo>
                  <a:pt x="12326870" y="7720166"/>
                  <a:pt x="12029773" y="7789014"/>
                  <a:pt x="11722902" y="7807125"/>
                </a:cubicBezTo>
                <a:cubicBezTo>
                  <a:pt x="11533317" y="7818336"/>
                  <a:pt x="11342152" y="7864618"/>
                  <a:pt x="11149693" y="7880429"/>
                </a:cubicBezTo>
                <a:cubicBezTo>
                  <a:pt x="10909802" y="7900695"/>
                  <a:pt x="10670342" y="7927574"/>
                  <a:pt x="10430163" y="7938928"/>
                </a:cubicBezTo>
                <a:cubicBezTo>
                  <a:pt x="10151033" y="7952152"/>
                  <a:pt x="9871568" y="7957614"/>
                  <a:pt x="9591766" y="7955314"/>
                </a:cubicBezTo>
                <a:cubicBezTo>
                  <a:pt x="9326146" y="7953302"/>
                  <a:pt x="9059952" y="7939791"/>
                  <a:pt x="8795052" y="7926567"/>
                </a:cubicBezTo>
                <a:cubicBezTo>
                  <a:pt x="8715567" y="7922399"/>
                  <a:pt x="8636945" y="7898539"/>
                  <a:pt x="8558178" y="7887041"/>
                </a:cubicBezTo>
                <a:cubicBezTo>
                  <a:pt x="8494504" y="7877698"/>
                  <a:pt x="8428818" y="7881723"/>
                  <a:pt x="8366582" y="7865481"/>
                </a:cubicBezTo>
                <a:cubicBezTo>
                  <a:pt x="8207038" y="7823367"/>
                  <a:pt x="8038583" y="7861025"/>
                  <a:pt x="7879182" y="7789158"/>
                </a:cubicBezTo>
                <a:cubicBezTo>
                  <a:pt x="7782162" y="7745320"/>
                  <a:pt x="7660851" y="7757681"/>
                  <a:pt x="7552188" y="7735833"/>
                </a:cubicBezTo>
                <a:cubicBezTo>
                  <a:pt x="7478741" y="7721459"/>
                  <a:pt x="7408455" y="7690557"/>
                  <a:pt x="7336588" y="7667847"/>
                </a:cubicBezTo>
                <a:cubicBezTo>
                  <a:pt x="7302810" y="7657067"/>
                  <a:pt x="7264721" y="7634070"/>
                  <a:pt x="7234968" y="7641113"/>
                </a:cubicBezTo>
                <a:cubicBezTo>
                  <a:pt x="7112939" y="7669860"/>
                  <a:pt x="7006289" y="7621852"/>
                  <a:pt x="6899351" y="7581176"/>
                </a:cubicBezTo>
                <a:cubicBezTo>
                  <a:pt x="6827484" y="7554010"/>
                  <a:pt x="6763523" y="7509310"/>
                  <a:pt x="6680445" y="7531156"/>
                </a:cubicBezTo>
                <a:cubicBezTo>
                  <a:pt x="6663628" y="7535612"/>
                  <a:pt x="6640918" y="7524114"/>
                  <a:pt x="6622951" y="7515921"/>
                </a:cubicBezTo>
                <a:cubicBezTo>
                  <a:pt x="6389672" y="7410995"/>
                  <a:pt x="6144031" y="7355371"/>
                  <a:pt x="5891348" y="7320444"/>
                </a:cubicBezTo>
                <a:cubicBezTo>
                  <a:pt x="5776361" y="7304633"/>
                  <a:pt x="5666261" y="7258638"/>
                  <a:pt x="5551993" y="7236072"/>
                </a:cubicBezTo>
                <a:cubicBezTo>
                  <a:pt x="5426657" y="7211350"/>
                  <a:pt x="5305778" y="7167080"/>
                  <a:pt x="5170812" y="7182891"/>
                </a:cubicBezTo>
                <a:cubicBezTo>
                  <a:pt x="5072354" y="7194389"/>
                  <a:pt x="4969585" y="7168517"/>
                  <a:pt x="4868253" y="7158600"/>
                </a:cubicBezTo>
                <a:cubicBezTo>
                  <a:pt x="4702529" y="7141639"/>
                  <a:pt x="4537666" y="7118067"/>
                  <a:pt x="4371223" y="7107143"/>
                </a:cubicBezTo>
                <a:cubicBezTo>
                  <a:pt x="4111353" y="7089895"/>
                  <a:pt x="3850620" y="7082564"/>
                  <a:pt x="3590606" y="7067041"/>
                </a:cubicBezTo>
                <a:cubicBezTo>
                  <a:pt x="3514392" y="7062391"/>
                  <a:pt x="3438788" y="7050552"/>
                  <a:pt x="3364801" y="7031683"/>
                </a:cubicBezTo>
                <a:cubicBezTo>
                  <a:pt x="3180391" y="6984826"/>
                  <a:pt x="2991094" y="6969159"/>
                  <a:pt x="2807259" y="6907928"/>
                </a:cubicBezTo>
                <a:cubicBezTo>
                  <a:pt x="2606032" y="6841236"/>
                  <a:pt x="2417885" y="6737173"/>
                  <a:pt x="2218814" y="6683992"/>
                </a:cubicBezTo>
                <a:cubicBezTo>
                  <a:pt x="1923298" y="6604794"/>
                  <a:pt x="1688293" y="6428577"/>
                  <a:pt x="1442653" y="6273489"/>
                </a:cubicBezTo>
                <a:cubicBezTo>
                  <a:pt x="1243582" y="6147578"/>
                  <a:pt x="1076564" y="5965899"/>
                  <a:pt x="910839" y="5793994"/>
                </a:cubicBezTo>
                <a:cubicBezTo>
                  <a:pt x="761941" y="5641652"/>
                  <a:pt x="626517" y="5476700"/>
                  <a:pt x="506086" y="5300988"/>
                </a:cubicBezTo>
                <a:cubicBezTo>
                  <a:pt x="401304" y="5145756"/>
                  <a:pt x="321388" y="4971839"/>
                  <a:pt x="245353" y="4799502"/>
                </a:cubicBezTo>
                <a:cubicBezTo>
                  <a:pt x="54475" y="4364708"/>
                  <a:pt x="0" y="3904474"/>
                  <a:pt x="0" y="33385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1398769" y="3297890"/>
            <a:ext cx="15490460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CẢM ƠN CÁC </a:t>
            </a:r>
            <a:r>
              <a:rPr lang="en-US" sz="9600" dirty="0" smtClean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CÔ GIÁO </a:t>
            </a:r>
            <a:r>
              <a:rPr lang="en-US" sz="9600" smtClean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VÀ CÁC EM </a:t>
            </a:r>
            <a:r>
              <a:rPr lang="en-US" sz="9600" dirty="0">
                <a:solidFill>
                  <a:srgbClr val="191919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ĐÃ LẮNG NGHE!</a:t>
            </a:r>
            <a:endParaRPr sz="9600" dirty="0">
              <a:latin typeface="Cabin" panose="020B0604020202020204" charset="0"/>
            </a:endParaRPr>
          </a:p>
        </p:txBody>
      </p:sp>
      <p:sp>
        <p:nvSpPr>
          <p:cNvPr id="322" name="Google Shape;322;p24"/>
          <p:cNvSpPr/>
          <p:nvPr/>
        </p:nvSpPr>
        <p:spPr>
          <a:xfrm>
            <a:off x="5966538" y="7573231"/>
            <a:ext cx="6745874" cy="555695"/>
          </a:xfrm>
          <a:custGeom>
            <a:avLst/>
            <a:gdLst/>
            <a:ahLst/>
            <a:cxnLst/>
            <a:rect l="l" t="t" r="r" b="b"/>
            <a:pathLst>
              <a:path w="6745874" h="555695" extrusionOk="0">
                <a:moveTo>
                  <a:pt x="6685508" y="0"/>
                </a:moveTo>
                <a:cubicBezTo>
                  <a:pt x="6695507" y="34611"/>
                  <a:pt x="6701275" y="62684"/>
                  <a:pt x="6711658" y="89604"/>
                </a:cubicBezTo>
                <a:cubicBezTo>
                  <a:pt x="6721657" y="115755"/>
                  <a:pt x="6756268" y="131522"/>
                  <a:pt x="6742808" y="169979"/>
                </a:cubicBezTo>
                <a:cubicBezTo>
                  <a:pt x="6698968" y="181900"/>
                  <a:pt x="6656665" y="190745"/>
                  <a:pt x="6606672" y="179977"/>
                </a:cubicBezTo>
                <a:cubicBezTo>
                  <a:pt x="6550140" y="167671"/>
                  <a:pt x="6489379" y="174209"/>
                  <a:pt x="6430540" y="174593"/>
                </a:cubicBezTo>
                <a:cubicBezTo>
                  <a:pt x="6262869" y="175747"/>
                  <a:pt x="6095198" y="175747"/>
                  <a:pt x="5927912" y="179977"/>
                </a:cubicBezTo>
                <a:cubicBezTo>
                  <a:pt x="5767547" y="184208"/>
                  <a:pt x="5607567" y="194206"/>
                  <a:pt x="5447203" y="199975"/>
                </a:cubicBezTo>
                <a:cubicBezTo>
                  <a:pt x="5253381" y="206897"/>
                  <a:pt x="5059944" y="211127"/>
                  <a:pt x="4866123" y="218819"/>
                </a:cubicBezTo>
                <a:cubicBezTo>
                  <a:pt x="4719603" y="224587"/>
                  <a:pt x="4573083" y="235355"/>
                  <a:pt x="4426563" y="241893"/>
                </a:cubicBezTo>
                <a:cubicBezTo>
                  <a:pt x="4255431" y="249968"/>
                  <a:pt x="4083914" y="255737"/>
                  <a:pt x="3912397" y="263044"/>
                </a:cubicBezTo>
                <a:cubicBezTo>
                  <a:pt x="3873940" y="264582"/>
                  <a:pt x="3835484" y="268428"/>
                  <a:pt x="3797027" y="271120"/>
                </a:cubicBezTo>
                <a:cubicBezTo>
                  <a:pt x="3600898" y="284580"/>
                  <a:pt x="3405154" y="298039"/>
                  <a:pt x="3209025" y="311499"/>
                </a:cubicBezTo>
                <a:cubicBezTo>
                  <a:pt x="3060967" y="321498"/>
                  <a:pt x="2912524" y="331497"/>
                  <a:pt x="2764466" y="341495"/>
                </a:cubicBezTo>
                <a:cubicBezTo>
                  <a:pt x="2638328" y="349956"/>
                  <a:pt x="2511805" y="357647"/>
                  <a:pt x="2385667" y="366877"/>
                </a:cubicBezTo>
                <a:cubicBezTo>
                  <a:pt x="2261837" y="375722"/>
                  <a:pt x="2138391" y="387259"/>
                  <a:pt x="2014945" y="395719"/>
                </a:cubicBezTo>
                <a:cubicBezTo>
                  <a:pt x="1741903" y="414948"/>
                  <a:pt x="1468476" y="429177"/>
                  <a:pt x="1195818" y="452251"/>
                </a:cubicBezTo>
                <a:cubicBezTo>
                  <a:pt x="938927" y="474171"/>
                  <a:pt x="683191" y="505321"/>
                  <a:pt x="426685" y="530702"/>
                </a:cubicBezTo>
                <a:cubicBezTo>
                  <a:pt x="316698" y="541470"/>
                  <a:pt x="205943" y="549546"/>
                  <a:pt x="95573" y="555315"/>
                </a:cubicBezTo>
                <a:cubicBezTo>
                  <a:pt x="39426" y="558391"/>
                  <a:pt x="19813" y="543008"/>
                  <a:pt x="5969" y="502629"/>
                </a:cubicBezTo>
                <a:cubicBezTo>
                  <a:pt x="-12106" y="446482"/>
                  <a:pt x="11352" y="407641"/>
                  <a:pt x="69807" y="415332"/>
                </a:cubicBezTo>
                <a:cubicBezTo>
                  <a:pt x="142490" y="425331"/>
                  <a:pt x="211712" y="412256"/>
                  <a:pt x="282472" y="404180"/>
                </a:cubicBezTo>
                <a:cubicBezTo>
                  <a:pt x="400534" y="390720"/>
                  <a:pt x="518596" y="376491"/>
                  <a:pt x="636658" y="364185"/>
                </a:cubicBezTo>
                <a:cubicBezTo>
                  <a:pt x="761642" y="351110"/>
                  <a:pt x="885857" y="326113"/>
                  <a:pt x="1012764" y="325728"/>
                </a:cubicBezTo>
                <a:cubicBezTo>
                  <a:pt x="1101214" y="325344"/>
                  <a:pt x="1189280" y="305731"/>
                  <a:pt x="1278115" y="301116"/>
                </a:cubicBezTo>
                <a:cubicBezTo>
                  <a:pt x="1365027" y="296501"/>
                  <a:pt x="1452324" y="287656"/>
                  <a:pt x="1540005" y="295732"/>
                </a:cubicBezTo>
                <a:cubicBezTo>
                  <a:pt x="1550004" y="296501"/>
                  <a:pt x="1561156" y="293040"/>
                  <a:pt x="1571155" y="289579"/>
                </a:cubicBezTo>
                <a:cubicBezTo>
                  <a:pt x="1579231" y="286887"/>
                  <a:pt x="1590383" y="275734"/>
                  <a:pt x="1593460" y="278042"/>
                </a:cubicBezTo>
                <a:cubicBezTo>
                  <a:pt x="1636147" y="307269"/>
                  <a:pt x="1674603" y="269197"/>
                  <a:pt x="1716137" y="271889"/>
                </a:cubicBezTo>
                <a:cubicBezTo>
                  <a:pt x="1757670" y="274581"/>
                  <a:pt x="1801510" y="256891"/>
                  <a:pt x="1841505" y="264197"/>
                </a:cubicBezTo>
                <a:cubicBezTo>
                  <a:pt x="1896499" y="274196"/>
                  <a:pt x="1946492" y="253045"/>
                  <a:pt x="1998409" y="253430"/>
                </a:cubicBezTo>
                <a:cubicBezTo>
                  <a:pt x="2095319" y="254199"/>
                  <a:pt x="2190308" y="229586"/>
                  <a:pt x="2285680" y="233432"/>
                </a:cubicBezTo>
                <a:cubicBezTo>
                  <a:pt x="2376438" y="237278"/>
                  <a:pt x="2467580" y="236124"/>
                  <a:pt x="2553339" y="218049"/>
                </a:cubicBezTo>
                <a:cubicBezTo>
                  <a:pt x="2656402" y="196514"/>
                  <a:pt x="2761389" y="224203"/>
                  <a:pt x="2861761" y="191514"/>
                </a:cubicBezTo>
                <a:cubicBezTo>
                  <a:pt x="3003666" y="206512"/>
                  <a:pt x="3141726" y="163056"/>
                  <a:pt x="3282477" y="161903"/>
                </a:cubicBezTo>
                <a:cubicBezTo>
                  <a:pt x="3372466" y="161134"/>
                  <a:pt x="3462070" y="159211"/>
                  <a:pt x="3552058" y="154980"/>
                </a:cubicBezTo>
                <a:cubicBezTo>
                  <a:pt x="3594360" y="153058"/>
                  <a:pt x="3636278" y="143059"/>
                  <a:pt x="3678581" y="139598"/>
                </a:cubicBezTo>
                <a:cubicBezTo>
                  <a:pt x="3712807" y="136906"/>
                  <a:pt x="3747418" y="139598"/>
                  <a:pt x="3781644" y="138060"/>
                </a:cubicBezTo>
                <a:cubicBezTo>
                  <a:pt x="3890477" y="133829"/>
                  <a:pt x="3999694" y="131137"/>
                  <a:pt x="4108141" y="123061"/>
                </a:cubicBezTo>
                <a:cubicBezTo>
                  <a:pt x="4153521" y="119600"/>
                  <a:pt x="4202360" y="146905"/>
                  <a:pt x="4245432" y="111140"/>
                </a:cubicBezTo>
                <a:cubicBezTo>
                  <a:pt x="4248508" y="108448"/>
                  <a:pt x="4260045" y="118062"/>
                  <a:pt x="4268122" y="119600"/>
                </a:cubicBezTo>
                <a:cubicBezTo>
                  <a:pt x="4288888" y="123061"/>
                  <a:pt x="4319269" y="135368"/>
                  <a:pt x="4329652" y="126138"/>
                </a:cubicBezTo>
                <a:cubicBezTo>
                  <a:pt x="4370032" y="89989"/>
                  <a:pt x="4418103" y="104218"/>
                  <a:pt x="4461559" y="100372"/>
                </a:cubicBezTo>
                <a:cubicBezTo>
                  <a:pt x="4557700" y="91911"/>
                  <a:pt x="4654611" y="91142"/>
                  <a:pt x="4751522" y="89220"/>
                </a:cubicBezTo>
                <a:cubicBezTo>
                  <a:pt x="4823051" y="88066"/>
                  <a:pt x="4894196" y="91142"/>
                  <a:pt x="4965725" y="91142"/>
                </a:cubicBezTo>
                <a:cubicBezTo>
                  <a:pt x="4981108" y="91142"/>
                  <a:pt x="4996491" y="87681"/>
                  <a:pt x="5011873" y="84605"/>
                </a:cubicBezTo>
                <a:cubicBezTo>
                  <a:pt x="5023026" y="82297"/>
                  <a:pt x="5035332" y="72683"/>
                  <a:pt x="5044177" y="75760"/>
                </a:cubicBezTo>
                <a:cubicBezTo>
                  <a:pt x="5144549" y="109986"/>
                  <a:pt x="5243767" y="58839"/>
                  <a:pt x="5345677" y="72683"/>
                </a:cubicBezTo>
                <a:cubicBezTo>
                  <a:pt x="5422591" y="83066"/>
                  <a:pt x="5503734" y="61146"/>
                  <a:pt x="5583340" y="55762"/>
                </a:cubicBezTo>
                <a:cubicBezTo>
                  <a:pt x="5604491" y="54224"/>
                  <a:pt x="5626027" y="59608"/>
                  <a:pt x="5647562" y="61915"/>
                </a:cubicBezTo>
                <a:cubicBezTo>
                  <a:pt x="5654100" y="62684"/>
                  <a:pt x="5662945" y="66915"/>
                  <a:pt x="5666791" y="64223"/>
                </a:cubicBezTo>
                <a:cubicBezTo>
                  <a:pt x="5706401" y="37303"/>
                  <a:pt x="5752549" y="43456"/>
                  <a:pt x="5796005" y="41149"/>
                </a:cubicBezTo>
                <a:cubicBezTo>
                  <a:pt x="5882532" y="36534"/>
                  <a:pt x="5969444" y="36534"/>
                  <a:pt x="6055972" y="34996"/>
                </a:cubicBezTo>
                <a:cubicBezTo>
                  <a:pt x="6069047" y="34611"/>
                  <a:pt x="6083277" y="40764"/>
                  <a:pt x="6095583" y="38457"/>
                </a:cubicBezTo>
                <a:cubicBezTo>
                  <a:pt x="6194416" y="20767"/>
                  <a:pt x="6294019" y="23074"/>
                  <a:pt x="6393622" y="24228"/>
                </a:cubicBezTo>
                <a:cubicBezTo>
                  <a:pt x="6469766" y="25381"/>
                  <a:pt x="6545910" y="24228"/>
                  <a:pt x="6622054" y="21151"/>
                </a:cubicBezTo>
                <a:cubicBezTo>
                  <a:pt x="6640129" y="21151"/>
                  <a:pt x="6658973" y="9230"/>
                  <a:pt x="66855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4"/>
          <p:cNvSpPr/>
          <p:nvPr/>
        </p:nvSpPr>
        <p:spPr>
          <a:xfrm rot="-5339846">
            <a:off x="829444" y="6132680"/>
            <a:ext cx="3179690" cy="4268414"/>
          </a:xfrm>
          <a:custGeom>
            <a:avLst/>
            <a:gdLst/>
            <a:ahLst/>
            <a:cxnLst/>
            <a:rect l="l" t="t" r="r" b="b"/>
            <a:pathLst>
              <a:path w="3179203" h="4267761" extrusionOk="0">
                <a:moveTo>
                  <a:pt x="2823004" y="2333204"/>
                </a:moveTo>
                <a:cubicBezTo>
                  <a:pt x="2766804" y="2304312"/>
                  <a:pt x="2709812" y="2276212"/>
                  <a:pt x="2654799" y="2248508"/>
                </a:cubicBezTo>
                <a:cubicBezTo>
                  <a:pt x="2595037" y="2272254"/>
                  <a:pt x="2570103" y="2332412"/>
                  <a:pt x="2525380" y="2371594"/>
                </a:cubicBezTo>
                <a:cubicBezTo>
                  <a:pt x="2466409" y="2423441"/>
                  <a:pt x="2435934" y="2500618"/>
                  <a:pt x="2439496" y="2588084"/>
                </a:cubicBezTo>
                <a:cubicBezTo>
                  <a:pt x="2444245" y="2718295"/>
                  <a:pt x="2526171" y="2793493"/>
                  <a:pt x="2667859" y="2753123"/>
                </a:cubicBezTo>
                <a:cubicBezTo>
                  <a:pt x="2764825" y="2725419"/>
                  <a:pt x="2829732" y="2666448"/>
                  <a:pt x="2868123" y="2573440"/>
                </a:cubicBezTo>
                <a:cubicBezTo>
                  <a:pt x="2900972" y="2493889"/>
                  <a:pt x="2876830" y="2422650"/>
                  <a:pt x="2845168" y="2351410"/>
                </a:cubicBezTo>
                <a:cubicBezTo>
                  <a:pt x="2841606" y="2343890"/>
                  <a:pt x="2831711" y="2337557"/>
                  <a:pt x="2823004" y="2333204"/>
                </a:cubicBezTo>
                <a:close/>
                <a:moveTo>
                  <a:pt x="2599786" y="2646263"/>
                </a:moveTo>
                <a:cubicBezTo>
                  <a:pt x="2618783" y="2546528"/>
                  <a:pt x="2625511" y="2458269"/>
                  <a:pt x="2724851" y="2398507"/>
                </a:cubicBezTo>
                <a:cubicBezTo>
                  <a:pt x="2711395" y="2497056"/>
                  <a:pt x="2699126" y="2583335"/>
                  <a:pt x="2599786" y="2646263"/>
                </a:cubicBezTo>
                <a:close/>
                <a:moveTo>
                  <a:pt x="365229" y="2781223"/>
                </a:moveTo>
                <a:cubicBezTo>
                  <a:pt x="320902" y="2764601"/>
                  <a:pt x="275388" y="2750353"/>
                  <a:pt x="230665" y="2735313"/>
                </a:cubicBezTo>
                <a:cubicBezTo>
                  <a:pt x="234227" y="2726606"/>
                  <a:pt x="234623" y="2720274"/>
                  <a:pt x="237789" y="2717899"/>
                </a:cubicBezTo>
                <a:cubicBezTo>
                  <a:pt x="255599" y="2705630"/>
                  <a:pt x="274200" y="2694548"/>
                  <a:pt x="292406" y="2683466"/>
                </a:cubicBezTo>
                <a:cubicBezTo>
                  <a:pt x="292802" y="2677530"/>
                  <a:pt x="293593" y="2671989"/>
                  <a:pt x="293989" y="2666052"/>
                </a:cubicBezTo>
                <a:cubicBezTo>
                  <a:pt x="255203" y="2662886"/>
                  <a:pt x="216417" y="2662095"/>
                  <a:pt x="178422" y="2656554"/>
                </a:cubicBezTo>
                <a:cubicBezTo>
                  <a:pt x="123409" y="2648638"/>
                  <a:pt x="81457" y="2677530"/>
                  <a:pt x="61272" y="2718295"/>
                </a:cubicBezTo>
                <a:cubicBezTo>
                  <a:pt x="31985" y="2777266"/>
                  <a:pt x="7447" y="2842569"/>
                  <a:pt x="1114" y="2907080"/>
                </a:cubicBezTo>
                <a:cubicBezTo>
                  <a:pt x="-6801" y="2987423"/>
                  <a:pt x="27235" y="3058267"/>
                  <a:pt x="110349" y="3090325"/>
                </a:cubicBezTo>
                <a:cubicBezTo>
                  <a:pt x="140032" y="3101803"/>
                  <a:pt x="172486" y="3106948"/>
                  <a:pt x="204148" y="3111301"/>
                </a:cubicBezTo>
                <a:cubicBezTo>
                  <a:pt x="307446" y="3124758"/>
                  <a:pt x="426970" y="3037687"/>
                  <a:pt x="446363" y="2935576"/>
                </a:cubicBezTo>
                <a:cubicBezTo>
                  <a:pt x="457049" y="2878585"/>
                  <a:pt x="417076" y="2800616"/>
                  <a:pt x="365229" y="2781223"/>
                </a:cubicBezTo>
                <a:close/>
                <a:moveTo>
                  <a:pt x="236206" y="3003254"/>
                </a:moveTo>
                <a:cubicBezTo>
                  <a:pt x="232644" y="2998901"/>
                  <a:pt x="229082" y="2994943"/>
                  <a:pt x="225520" y="2990589"/>
                </a:cubicBezTo>
                <a:cubicBezTo>
                  <a:pt x="237393" y="2981882"/>
                  <a:pt x="248871" y="2972779"/>
                  <a:pt x="260744" y="2964072"/>
                </a:cubicBezTo>
                <a:cubicBezTo>
                  <a:pt x="263910" y="2967634"/>
                  <a:pt x="267472" y="2971196"/>
                  <a:pt x="270638" y="2975154"/>
                </a:cubicBezTo>
                <a:cubicBezTo>
                  <a:pt x="259161" y="2984257"/>
                  <a:pt x="247683" y="2993756"/>
                  <a:pt x="236206" y="3003254"/>
                </a:cubicBezTo>
                <a:close/>
                <a:moveTo>
                  <a:pt x="1244645" y="515005"/>
                </a:moveTo>
                <a:cubicBezTo>
                  <a:pt x="1335278" y="504319"/>
                  <a:pt x="1415621" y="430704"/>
                  <a:pt x="1433431" y="338488"/>
                </a:cubicBezTo>
                <a:cubicBezTo>
                  <a:pt x="1440951" y="299702"/>
                  <a:pt x="1442930" y="259729"/>
                  <a:pt x="1448866" y="207090"/>
                </a:cubicBezTo>
                <a:cubicBezTo>
                  <a:pt x="1449262" y="173449"/>
                  <a:pt x="1417204" y="110521"/>
                  <a:pt x="1376835" y="79254"/>
                </a:cubicBezTo>
                <a:cubicBezTo>
                  <a:pt x="1351505" y="59465"/>
                  <a:pt x="1326176" y="40072"/>
                  <a:pt x="1301242" y="19888"/>
                </a:cubicBezTo>
                <a:cubicBezTo>
                  <a:pt x="1269184" y="-6233"/>
                  <a:pt x="1247812" y="-7421"/>
                  <a:pt x="1216149" y="21075"/>
                </a:cubicBezTo>
                <a:cubicBezTo>
                  <a:pt x="1201902" y="33740"/>
                  <a:pt x="1189633" y="50758"/>
                  <a:pt x="1181321" y="67777"/>
                </a:cubicBezTo>
                <a:cubicBezTo>
                  <a:pt x="1147680" y="136246"/>
                  <a:pt x="1123142" y="206694"/>
                  <a:pt x="1105332" y="281496"/>
                </a:cubicBezTo>
                <a:cubicBezTo>
                  <a:pt x="1093459" y="330968"/>
                  <a:pt x="1097021" y="374504"/>
                  <a:pt x="1113643" y="418435"/>
                </a:cubicBezTo>
                <a:cubicBezTo>
                  <a:pt x="1133828" y="470678"/>
                  <a:pt x="1203881" y="519754"/>
                  <a:pt x="1244645" y="515005"/>
                </a:cubicBezTo>
                <a:close/>
                <a:moveTo>
                  <a:pt x="1291347" y="215402"/>
                </a:moveTo>
                <a:cubicBezTo>
                  <a:pt x="1309553" y="279122"/>
                  <a:pt x="1303616" y="296536"/>
                  <a:pt x="1246229" y="354319"/>
                </a:cubicBezTo>
                <a:cubicBezTo>
                  <a:pt x="1240688" y="299702"/>
                  <a:pt x="1261268" y="258541"/>
                  <a:pt x="1291347" y="215402"/>
                </a:cubicBezTo>
                <a:close/>
                <a:moveTo>
                  <a:pt x="1480924" y="3490456"/>
                </a:moveTo>
                <a:cubicBezTo>
                  <a:pt x="1474592" y="3540719"/>
                  <a:pt x="1464698" y="3593358"/>
                  <a:pt x="1419579" y="3628186"/>
                </a:cubicBezTo>
                <a:cubicBezTo>
                  <a:pt x="1404144" y="3640455"/>
                  <a:pt x="1389104" y="3653516"/>
                  <a:pt x="1374065" y="3666181"/>
                </a:cubicBezTo>
                <a:cubicBezTo>
                  <a:pt x="1294118" y="3733463"/>
                  <a:pt x="1260872" y="3734254"/>
                  <a:pt x="1182904" y="3670534"/>
                </a:cubicBezTo>
                <a:cubicBezTo>
                  <a:pt x="1121559" y="3620270"/>
                  <a:pt x="1111269" y="3494018"/>
                  <a:pt x="1165886" y="3437421"/>
                </a:cubicBezTo>
                <a:cubicBezTo>
                  <a:pt x="1178155" y="3424757"/>
                  <a:pt x="1198340" y="3420403"/>
                  <a:pt x="1216149" y="3411300"/>
                </a:cubicBezTo>
                <a:cubicBezTo>
                  <a:pt x="1222086" y="3384387"/>
                  <a:pt x="1227231" y="3360641"/>
                  <a:pt x="1233564" y="3332540"/>
                </a:cubicBezTo>
                <a:cubicBezTo>
                  <a:pt x="1252165" y="3334519"/>
                  <a:pt x="1271163" y="3331353"/>
                  <a:pt x="1284619" y="3338477"/>
                </a:cubicBezTo>
                <a:cubicBezTo>
                  <a:pt x="1326176" y="3360641"/>
                  <a:pt x="1368919" y="3374493"/>
                  <a:pt x="1415225" y="3382804"/>
                </a:cubicBezTo>
                <a:cubicBezTo>
                  <a:pt x="1459157" y="3390720"/>
                  <a:pt x="1488048" y="3436234"/>
                  <a:pt x="1480924" y="3490456"/>
                </a:cubicBezTo>
                <a:close/>
                <a:moveTo>
                  <a:pt x="1730264" y="1984920"/>
                </a:moveTo>
                <a:cubicBezTo>
                  <a:pt x="1706121" y="1993627"/>
                  <a:pt x="1678021" y="1997585"/>
                  <a:pt x="1659024" y="2012625"/>
                </a:cubicBezTo>
                <a:cubicBezTo>
                  <a:pt x="1622612" y="2041912"/>
                  <a:pt x="1585409" y="2073574"/>
                  <a:pt x="1560080" y="2111965"/>
                </a:cubicBezTo>
                <a:cubicBezTo>
                  <a:pt x="1522085" y="2170144"/>
                  <a:pt x="1518127" y="2271463"/>
                  <a:pt x="1585805" y="2328455"/>
                </a:cubicBezTo>
                <a:cubicBezTo>
                  <a:pt x="1633299" y="2368428"/>
                  <a:pt x="1683166" y="2354180"/>
                  <a:pt x="1734617" y="2345077"/>
                </a:cubicBezTo>
                <a:cubicBezTo>
                  <a:pt x="1787256" y="2335974"/>
                  <a:pt x="1829208" y="2305895"/>
                  <a:pt x="1856121" y="2264734"/>
                </a:cubicBezTo>
                <a:cubicBezTo>
                  <a:pt x="1882242" y="2224761"/>
                  <a:pt x="1901239" y="2175685"/>
                  <a:pt x="1907572" y="2128587"/>
                </a:cubicBezTo>
                <a:cubicBezTo>
                  <a:pt x="1916279" y="2065659"/>
                  <a:pt x="1819709" y="1995210"/>
                  <a:pt x="1730264" y="1984920"/>
                </a:cubicBezTo>
                <a:close/>
                <a:moveTo>
                  <a:pt x="1685937" y="2238613"/>
                </a:moveTo>
                <a:cubicBezTo>
                  <a:pt x="1700185" y="2145210"/>
                  <a:pt x="1710079" y="2132545"/>
                  <a:pt x="1778153" y="2121463"/>
                </a:cubicBezTo>
                <a:cubicBezTo>
                  <a:pt x="1762718" y="2173706"/>
                  <a:pt x="1739762" y="2214075"/>
                  <a:pt x="1685937" y="2238613"/>
                </a:cubicBezTo>
                <a:close/>
                <a:moveTo>
                  <a:pt x="1977229" y="1080570"/>
                </a:moveTo>
                <a:cubicBezTo>
                  <a:pt x="1953086" y="1120148"/>
                  <a:pt x="1930923" y="1161308"/>
                  <a:pt x="1902427" y="1197720"/>
                </a:cubicBezTo>
                <a:cubicBezTo>
                  <a:pt x="1877493" y="1229778"/>
                  <a:pt x="1842665" y="1249962"/>
                  <a:pt x="1799921" y="1251150"/>
                </a:cubicBezTo>
                <a:cubicBezTo>
                  <a:pt x="1780132" y="1251546"/>
                  <a:pt x="1759947" y="1251150"/>
                  <a:pt x="1740554" y="1253129"/>
                </a:cubicBezTo>
                <a:cubicBezTo>
                  <a:pt x="1691082" y="1258274"/>
                  <a:pt x="1657837" y="1245213"/>
                  <a:pt x="1639235" y="1201678"/>
                </a:cubicBezTo>
                <a:cubicBezTo>
                  <a:pt x="1617863" y="1150622"/>
                  <a:pt x="1610343" y="1099171"/>
                  <a:pt x="1638444" y="1044554"/>
                </a:cubicBezTo>
                <a:cubicBezTo>
                  <a:pt x="1673668" y="976481"/>
                  <a:pt x="1718786" y="928196"/>
                  <a:pt x="1802691" y="925425"/>
                </a:cubicBezTo>
                <a:cubicBezTo>
                  <a:pt x="1800316" y="933737"/>
                  <a:pt x="1798337" y="940861"/>
                  <a:pt x="1794775" y="954317"/>
                </a:cubicBezTo>
                <a:cubicBezTo>
                  <a:pt x="1863641" y="933737"/>
                  <a:pt x="1906385" y="985188"/>
                  <a:pt x="1958231" y="1010122"/>
                </a:cubicBezTo>
                <a:cubicBezTo>
                  <a:pt x="1983165" y="1022786"/>
                  <a:pt x="1995434" y="1050887"/>
                  <a:pt x="1977229" y="1080570"/>
                </a:cubicBezTo>
                <a:close/>
                <a:moveTo>
                  <a:pt x="599529" y="1356822"/>
                </a:moveTo>
                <a:cubicBezTo>
                  <a:pt x="592801" y="1382944"/>
                  <a:pt x="588052" y="1409461"/>
                  <a:pt x="581719" y="1435978"/>
                </a:cubicBezTo>
                <a:cubicBezTo>
                  <a:pt x="567471" y="1496136"/>
                  <a:pt x="508500" y="1540858"/>
                  <a:pt x="438844" y="1545608"/>
                </a:cubicBezTo>
                <a:cubicBezTo>
                  <a:pt x="379873" y="1549566"/>
                  <a:pt x="305071" y="1506426"/>
                  <a:pt x="292406" y="1452600"/>
                </a:cubicBezTo>
                <a:cubicBezTo>
                  <a:pt x="280137" y="1400753"/>
                  <a:pt x="291219" y="1350094"/>
                  <a:pt x="326443" y="1306954"/>
                </a:cubicBezTo>
                <a:cubicBezTo>
                  <a:pt x="341482" y="1288353"/>
                  <a:pt x="354939" y="1268564"/>
                  <a:pt x="370770" y="1246796"/>
                </a:cubicBezTo>
                <a:cubicBezTo>
                  <a:pt x="405598" y="1239672"/>
                  <a:pt x="438448" y="1232944"/>
                  <a:pt x="464569" y="1227799"/>
                </a:cubicBezTo>
                <a:cubicBezTo>
                  <a:pt x="500981" y="1247588"/>
                  <a:pt x="532247" y="1265794"/>
                  <a:pt x="565096" y="1282020"/>
                </a:cubicBezTo>
                <a:cubicBezTo>
                  <a:pt x="603487" y="1301018"/>
                  <a:pt x="610611" y="1314474"/>
                  <a:pt x="599529" y="1356822"/>
                </a:cubicBezTo>
                <a:close/>
                <a:moveTo>
                  <a:pt x="3132897" y="343238"/>
                </a:moveTo>
                <a:cubicBezTo>
                  <a:pt x="3187119" y="461575"/>
                  <a:pt x="3102818" y="584661"/>
                  <a:pt x="2971816" y="579912"/>
                </a:cubicBezTo>
                <a:cubicBezTo>
                  <a:pt x="2935009" y="578725"/>
                  <a:pt x="2913241" y="553395"/>
                  <a:pt x="2899389" y="524108"/>
                </a:cubicBezTo>
                <a:cubicBezTo>
                  <a:pt x="2870497" y="463158"/>
                  <a:pt x="2896619" y="365401"/>
                  <a:pt x="2949257" y="315929"/>
                </a:cubicBezTo>
                <a:cubicBezTo>
                  <a:pt x="2981315" y="285850"/>
                  <a:pt x="3009415" y="251813"/>
                  <a:pt x="3043056" y="215797"/>
                </a:cubicBezTo>
                <a:cubicBezTo>
                  <a:pt x="3094507" y="247460"/>
                  <a:pt x="3134085" y="271998"/>
                  <a:pt x="3179203" y="299702"/>
                </a:cubicBezTo>
                <a:cubicBezTo>
                  <a:pt x="3161789" y="315929"/>
                  <a:pt x="3147145" y="329781"/>
                  <a:pt x="3132897" y="343238"/>
                </a:cubicBezTo>
                <a:close/>
                <a:moveTo>
                  <a:pt x="339108" y="4060374"/>
                </a:moveTo>
                <a:cubicBezTo>
                  <a:pt x="343857" y="4102327"/>
                  <a:pt x="331984" y="4147445"/>
                  <a:pt x="320110" y="4189397"/>
                </a:cubicBezTo>
                <a:cubicBezTo>
                  <a:pt x="305467" y="4242432"/>
                  <a:pt x="253224" y="4249160"/>
                  <a:pt x="213251" y="4267762"/>
                </a:cubicBezTo>
                <a:cubicBezTo>
                  <a:pt x="155467" y="4247181"/>
                  <a:pt x="138845" y="4212749"/>
                  <a:pt x="141615" y="4151007"/>
                </a:cubicBezTo>
                <a:cubicBezTo>
                  <a:pt x="144385" y="4091245"/>
                  <a:pt x="166549" y="4054042"/>
                  <a:pt x="212459" y="4025942"/>
                </a:cubicBezTo>
                <a:cubicBezTo>
                  <a:pt x="208897" y="4009319"/>
                  <a:pt x="206127" y="3995071"/>
                  <a:pt x="202960" y="3981219"/>
                </a:cubicBezTo>
                <a:cubicBezTo>
                  <a:pt x="247287" y="3966179"/>
                  <a:pt x="333567" y="4011298"/>
                  <a:pt x="339108" y="40603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/>
          <p:nvPr/>
        </p:nvSpPr>
        <p:spPr>
          <a:xfrm rot="3254767">
            <a:off x="14266573" y="701792"/>
            <a:ext cx="785651" cy="2102208"/>
          </a:xfrm>
          <a:custGeom>
            <a:avLst/>
            <a:gdLst/>
            <a:ahLst/>
            <a:cxnLst/>
            <a:rect l="l" t="t" r="r" b="b"/>
            <a:pathLst>
              <a:path w="784717" h="2099710" extrusionOk="0">
                <a:moveTo>
                  <a:pt x="211010" y="2099711"/>
                </a:moveTo>
                <a:cubicBezTo>
                  <a:pt x="178251" y="2064196"/>
                  <a:pt x="179581" y="2037844"/>
                  <a:pt x="214757" y="1999259"/>
                </a:cubicBezTo>
                <a:cubicBezTo>
                  <a:pt x="223481" y="1989994"/>
                  <a:pt x="231666" y="1980235"/>
                  <a:pt x="239271" y="1970031"/>
                </a:cubicBezTo>
                <a:cubicBezTo>
                  <a:pt x="267654" y="1930551"/>
                  <a:pt x="296810" y="1892232"/>
                  <a:pt x="331140" y="1857056"/>
                </a:cubicBezTo>
                <a:cubicBezTo>
                  <a:pt x="361215" y="1826183"/>
                  <a:pt x="383578" y="1787695"/>
                  <a:pt x="408503" y="1752012"/>
                </a:cubicBezTo>
                <a:cubicBezTo>
                  <a:pt x="432897" y="1717222"/>
                  <a:pt x="456444" y="1681901"/>
                  <a:pt x="480064" y="1646556"/>
                </a:cubicBezTo>
                <a:cubicBezTo>
                  <a:pt x="510792" y="1600622"/>
                  <a:pt x="540843" y="1554083"/>
                  <a:pt x="571933" y="1508269"/>
                </a:cubicBezTo>
                <a:cubicBezTo>
                  <a:pt x="622992" y="1432889"/>
                  <a:pt x="662520" y="1351125"/>
                  <a:pt x="696560" y="1267428"/>
                </a:cubicBezTo>
                <a:cubicBezTo>
                  <a:pt x="718101" y="1214459"/>
                  <a:pt x="733525" y="1157379"/>
                  <a:pt x="736281" y="1099550"/>
                </a:cubicBezTo>
                <a:cubicBezTo>
                  <a:pt x="737441" y="1075374"/>
                  <a:pt x="738263" y="1047088"/>
                  <a:pt x="721461" y="1025354"/>
                </a:cubicBezTo>
                <a:cubicBezTo>
                  <a:pt x="675720" y="1025137"/>
                  <a:pt x="642140" y="1053036"/>
                  <a:pt x="606770" y="1072957"/>
                </a:cubicBezTo>
                <a:cubicBezTo>
                  <a:pt x="591008" y="1081829"/>
                  <a:pt x="584287" y="1108084"/>
                  <a:pt x="575342" y="1127304"/>
                </a:cubicBezTo>
                <a:cubicBezTo>
                  <a:pt x="558298" y="1163568"/>
                  <a:pt x="543550" y="1201089"/>
                  <a:pt x="525974" y="1237160"/>
                </a:cubicBezTo>
                <a:cubicBezTo>
                  <a:pt x="506827" y="1276446"/>
                  <a:pt x="486253" y="1315079"/>
                  <a:pt x="464978" y="1353205"/>
                </a:cubicBezTo>
                <a:cubicBezTo>
                  <a:pt x="444695" y="1389662"/>
                  <a:pt x="426611" y="1428344"/>
                  <a:pt x="400598" y="1460401"/>
                </a:cubicBezTo>
                <a:cubicBezTo>
                  <a:pt x="358652" y="1512113"/>
                  <a:pt x="324734" y="1570619"/>
                  <a:pt x="273239" y="1614547"/>
                </a:cubicBezTo>
                <a:cubicBezTo>
                  <a:pt x="258733" y="1626877"/>
                  <a:pt x="246113" y="1638070"/>
                  <a:pt x="224282" y="1636547"/>
                </a:cubicBezTo>
                <a:cubicBezTo>
                  <a:pt x="200372" y="1634903"/>
                  <a:pt x="192854" y="1633066"/>
                  <a:pt x="188454" y="1609615"/>
                </a:cubicBezTo>
                <a:cubicBezTo>
                  <a:pt x="185093" y="1591241"/>
                  <a:pt x="184585" y="1572312"/>
                  <a:pt x="183618" y="1553575"/>
                </a:cubicBezTo>
                <a:cubicBezTo>
                  <a:pt x="178783" y="1466856"/>
                  <a:pt x="196190" y="1384343"/>
                  <a:pt x="240601" y="1310051"/>
                </a:cubicBezTo>
                <a:cubicBezTo>
                  <a:pt x="261417" y="1275261"/>
                  <a:pt x="291757" y="1245332"/>
                  <a:pt x="321349" y="1216900"/>
                </a:cubicBezTo>
                <a:cubicBezTo>
                  <a:pt x="358459" y="1181217"/>
                  <a:pt x="398591" y="1148531"/>
                  <a:pt x="438675" y="1116087"/>
                </a:cubicBezTo>
                <a:cubicBezTo>
                  <a:pt x="461110" y="1097906"/>
                  <a:pt x="486374" y="1083232"/>
                  <a:pt x="509776" y="1066187"/>
                </a:cubicBezTo>
                <a:cubicBezTo>
                  <a:pt x="533638" y="1048781"/>
                  <a:pt x="552810" y="1029633"/>
                  <a:pt x="565575" y="999994"/>
                </a:cubicBezTo>
                <a:cubicBezTo>
                  <a:pt x="587333" y="949369"/>
                  <a:pt x="600074" y="897294"/>
                  <a:pt x="607858" y="843672"/>
                </a:cubicBezTo>
                <a:cubicBezTo>
                  <a:pt x="615256" y="792781"/>
                  <a:pt x="614821" y="741818"/>
                  <a:pt x="597632" y="692306"/>
                </a:cubicBezTo>
                <a:cubicBezTo>
                  <a:pt x="595944" y="687875"/>
                  <a:pt x="593806" y="683630"/>
                  <a:pt x="591249" y="679638"/>
                </a:cubicBezTo>
                <a:cubicBezTo>
                  <a:pt x="590065" y="677704"/>
                  <a:pt x="587841" y="676446"/>
                  <a:pt x="583344" y="672385"/>
                </a:cubicBezTo>
                <a:cubicBezTo>
                  <a:pt x="567412" y="697044"/>
                  <a:pt x="552495" y="721752"/>
                  <a:pt x="535983" y="745348"/>
                </a:cubicBezTo>
                <a:cubicBezTo>
                  <a:pt x="484609" y="818770"/>
                  <a:pt x="438675" y="895964"/>
                  <a:pt x="379444" y="963923"/>
                </a:cubicBezTo>
                <a:cubicBezTo>
                  <a:pt x="338345" y="1011090"/>
                  <a:pt x="301114" y="1061715"/>
                  <a:pt x="260546" y="1109390"/>
                </a:cubicBezTo>
                <a:cubicBezTo>
                  <a:pt x="216063" y="1161610"/>
                  <a:pt x="170539" y="1212887"/>
                  <a:pt x="113556" y="1252367"/>
                </a:cubicBezTo>
                <a:cubicBezTo>
                  <a:pt x="106739" y="1257081"/>
                  <a:pt x="100260" y="1262521"/>
                  <a:pt x="92862" y="1266026"/>
                </a:cubicBezTo>
                <a:cubicBezTo>
                  <a:pt x="50699" y="1286044"/>
                  <a:pt x="17409" y="1265349"/>
                  <a:pt x="7182" y="1219149"/>
                </a:cubicBezTo>
                <a:cubicBezTo>
                  <a:pt x="-5051" y="1164269"/>
                  <a:pt x="-433" y="1110889"/>
                  <a:pt x="11848" y="1057678"/>
                </a:cubicBezTo>
                <a:cubicBezTo>
                  <a:pt x="18578" y="1029080"/>
                  <a:pt x="27983" y="1001178"/>
                  <a:pt x="39941" y="974343"/>
                </a:cubicBezTo>
                <a:cubicBezTo>
                  <a:pt x="55268" y="939723"/>
                  <a:pt x="71176" y="904692"/>
                  <a:pt x="92136" y="873408"/>
                </a:cubicBezTo>
                <a:cubicBezTo>
                  <a:pt x="119987" y="831850"/>
                  <a:pt x="153882" y="794401"/>
                  <a:pt x="183522" y="753979"/>
                </a:cubicBezTo>
                <a:cubicBezTo>
                  <a:pt x="218021" y="706908"/>
                  <a:pt x="269008" y="680266"/>
                  <a:pt x="313951" y="646299"/>
                </a:cubicBezTo>
                <a:cubicBezTo>
                  <a:pt x="324298" y="638466"/>
                  <a:pt x="341246" y="639820"/>
                  <a:pt x="354591" y="635251"/>
                </a:cubicBezTo>
                <a:cubicBezTo>
                  <a:pt x="364044" y="632011"/>
                  <a:pt x="372433" y="625749"/>
                  <a:pt x="381499" y="621204"/>
                </a:cubicBezTo>
                <a:cubicBezTo>
                  <a:pt x="391991" y="615958"/>
                  <a:pt x="402411" y="607593"/>
                  <a:pt x="413338" y="606699"/>
                </a:cubicBezTo>
                <a:cubicBezTo>
                  <a:pt x="457653" y="603193"/>
                  <a:pt x="502379" y="599059"/>
                  <a:pt x="546306" y="616152"/>
                </a:cubicBezTo>
                <a:cubicBezTo>
                  <a:pt x="580830" y="569516"/>
                  <a:pt x="605392" y="517538"/>
                  <a:pt x="626764" y="464351"/>
                </a:cubicBezTo>
                <a:cubicBezTo>
                  <a:pt x="650940" y="404032"/>
                  <a:pt x="675285" y="343471"/>
                  <a:pt x="693635" y="281169"/>
                </a:cubicBezTo>
                <a:cubicBezTo>
                  <a:pt x="710050" y="225564"/>
                  <a:pt x="718802" y="167711"/>
                  <a:pt x="705433" y="108843"/>
                </a:cubicBezTo>
                <a:cubicBezTo>
                  <a:pt x="696971" y="71080"/>
                  <a:pt x="669604" y="49346"/>
                  <a:pt x="629544" y="51691"/>
                </a:cubicBezTo>
                <a:cubicBezTo>
                  <a:pt x="589001" y="54108"/>
                  <a:pt x="555179" y="73232"/>
                  <a:pt x="521623" y="93394"/>
                </a:cubicBezTo>
                <a:cubicBezTo>
                  <a:pt x="448563" y="137274"/>
                  <a:pt x="390903" y="198052"/>
                  <a:pt x="339215" y="264367"/>
                </a:cubicBezTo>
                <a:cubicBezTo>
                  <a:pt x="303797" y="309818"/>
                  <a:pt x="270918" y="357420"/>
                  <a:pt x="239537" y="405748"/>
                </a:cubicBezTo>
                <a:cubicBezTo>
                  <a:pt x="223122" y="431012"/>
                  <a:pt x="212412" y="459975"/>
                  <a:pt x="198825" y="487946"/>
                </a:cubicBezTo>
                <a:lnTo>
                  <a:pt x="162102" y="483981"/>
                </a:lnTo>
                <a:cubicBezTo>
                  <a:pt x="155816" y="464858"/>
                  <a:pt x="154438" y="450135"/>
                  <a:pt x="160796" y="429344"/>
                </a:cubicBezTo>
                <a:cubicBezTo>
                  <a:pt x="180306" y="365447"/>
                  <a:pt x="223219" y="316442"/>
                  <a:pt x="258515" y="263158"/>
                </a:cubicBezTo>
                <a:cubicBezTo>
                  <a:pt x="290674" y="215004"/>
                  <a:pt x="327891" y="170428"/>
                  <a:pt x="369532" y="130190"/>
                </a:cubicBezTo>
                <a:cubicBezTo>
                  <a:pt x="414644" y="86383"/>
                  <a:pt x="460917" y="40932"/>
                  <a:pt x="520946" y="17603"/>
                </a:cubicBezTo>
                <a:cubicBezTo>
                  <a:pt x="542704" y="9189"/>
                  <a:pt x="565309" y="-578"/>
                  <a:pt x="591322" y="27"/>
                </a:cubicBezTo>
                <a:cubicBezTo>
                  <a:pt x="635129" y="1066"/>
                  <a:pt x="645960" y="293"/>
                  <a:pt x="671949" y="12429"/>
                </a:cubicBezTo>
                <a:cubicBezTo>
                  <a:pt x="677122" y="14847"/>
                  <a:pt x="684037" y="16515"/>
                  <a:pt x="686769" y="20697"/>
                </a:cubicBezTo>
                <a:cubicBezTo>
                  <a:pt x="708841" y="54108"/>
                  <a:pt x="739835" y="83192"/>
                  <a:pt x="748514" y="123397"/>
                </a:cubicBezTo>
                <a:cubicBezTo>
                  <a:pt x="758499" y="169790"/>
                  <a:pt x="761497" y="216813"/>
                  <a:pt x="750762" y="264609"/>
                </a:cubicBezTo>
                <a:cubicBezTo>
                  <a:pt x="728303" y="364721"/>
                  <a:pt x="690323" y="458959"/>
                  <a:pt x="646999" y="551263"/>
                </a:cubicBezTo>
                <a:cubicBezTo>
                  <a:pt x="631672" y="583973"/>
                  <a:pt x="612089" y="614701"/>
                  <a:pt x="593812" y="647629"/>
                </a:cubicBezTo>
                <a:cubicBezTo>
                  <a:pt x="600823" y="656114"/>
                  <a:pt x="607060" y="664552"/>
                  <a:pt x="614241" y="672191"/>
                </a:cubicBezTo>
                <a:cubicBezTo>
                  <a:pt x="643445" y="703137"/>
                  <a:pt x="653599" y="741262"/>
                  <a:pt x="656936" y="782265"/>
                </a:cubicBezTo>
                <a:cubicBezTo>
                  <a:pt x="662369" y="845172"/>
                  <a:pt x="654240" y="908512"/>
                  <a:pt x="633098" y="968009"/>
                </a:cubicBezTo>
                <a:cubicBezTo>
                  <a:pt x="631379" y="973674"/>
                  <a:pt x="630086" y="979460"/>
                  <a:pt x="629230" y="985319"/>
                </a:cubicBezTo>
                <a:cubicBezTo>
                  <a:pt x="629061" y="986213"/>
                  <a:pt x="630124" y="987350"/>
                  <a:pt x="631865" y="991024"/>
                </a:cubicBezTo>
                <a:cubicBezTo>
                  <a:pt x="636627" y="989469"/>
                  <a:pt x="641280" y="987595"/>
                  <a:pt x="645790" y="985415"/>
                </a:cubicBezTo>
                <a:cubicBezTo>
                  <a:pt x="675043" y="968952"/>
                  <a:pt x="712709" y="976857"/>
                  <a:pt x="739811" y="997020"/>
                </a:cubicBezTo>
                <a:cubicBezTo>
                  <a:pt x="782892" y="1029053"/>
                  <a:pt x="789178" y="1070733"/>
                  <a:pt x="782385" y="1119012"/>
                </a:cubicBezTo>
                <a:cubicBezTo>
                  <a:pt x="778661" y="1145606"/>
                  <a:pt x="780088" y="1173021"/>
                  <a:pt x="774165" y="1198938"/>
                </a:cubicBezTo>
                <a:cubicBezTo>
                  <a:pt x="764760" y="1240279"/>
                  <a:pt x="752261" y="1281015"/>
                  <a:pt x="739110" y="1321365"/>
                </a:cubicBezTo>
                <a:cubicBezTo>
                  <a:pt x="717037" y="1389058"/>
                  <a:pt x="688775" y="1453728"/>
                  <a:pt x="649659" y="1513782"/>
                </a:cubicBezTo>
                <a:cubicBezTo>
                  <a:pt x="622316" y="1555751"/>
                  <a:pt x="599808" y="1600815"/>
                  <a:pt x="573045" y="1643244"/>
                </a:cubicBezTo>
                <a:cubicBezTo>
                  <a:pt x="550996" y="1678202"/>
                  <a:pt x="526627" y="1711759"/>
                  <a:pt x="502016" y="1744976"/>
                </a:cubicBezTo>
                <a:cubicBezTo>
                  <a:pt x="464108" y="1796060"/>
                  <a:pt x="435798" y="1853575"/>
                  <a:pt x="391217" y="1900283"/>
                </a:cubicBezTo>
                <a:cubicBezTo>
                  <a:pt x="371466" y="1920929"/>
                  <a:pt x="359523" y="1948949"/>
                  <a:pt x="343228" y="1973077"/>
                </a:cubicBezTo>
                <a:cubicBezTo>
                  <a:pt x="332010" y="1989734"/>
                  <a:pt x="319415" y="2005448"/>
                  <a:pt x="307399" y="2021429"/>
                </a:cubicBezTo>
                <a:cubicBezTo>
                  <a:pt x="289848" y="2044879"/>
                  <a:pt x="272247" y="2068306"/>
                  <a:pt x="253680" y="2093086"/>
                </a:cubicBezTo>
                <a:close/>
                <a:moveTo>
                  <a:pt x="526603" y="647290"/>
                </a:moveTo>
                <a:cubicBezTo>
                  <a:pt x="509051" y="647290"/>
                  <a:pt x="498172" y="645670"/>
                  <a:pt x="487921" y="647580"/>
                </a:cubicBezTo>
                <a:cubicBezTo>
                  <a:pt x="444840" y="655679"/>
                  <a:pt x="402338" y="665954"/>
                  <a:pt x="363778" y="688027"/>
                </a:cubicBezTo>
                <a:cubicBezTo>
                  <a:pt x="246669" y="755091"/>
                  <a:pt x="162875" y="852568"/>
                  <a:pt x="104539" y="973062"/>
                </a:cubicBezTo>
                <a:cubicBezTo>
                  <a:pt x="94191" y="994409"/>
                  <a:pt x="85851" y="1016723"/>
                  <a:pt x="76301" y="1038337"/>
                </a:cubicBezTo>
                <a:cubicBezTo>
                  <a:pt x="52512" y="1092805"/>
                  <a:pt x="45864" y="1149280"/>
                  <a:pt x="53503" y="1212307"/>
                </a:cubicBezTo>
                <a:cubicBezTo>
                  <a:pt x="64189" y="1208391"/>
                  <a:pt x="73714" y="1207109"/>
                  <a:pt x="80314" y="1202032"/>
                </a:cubicBezTo>
                <a:cubicBezTo>
                  <a:pt x="95264" y="1190542"/>
                  <a:pt x="109386" y="1178012"/>
                  <a:pt x="122574" y="1164535"/>
                </a:cubicBezTo>
                <a:cubicBezTo>
                  <a:pt x="150328" y="1136201"/>
                  <a:pt x="178010" y="1107698"/>
                  <a:pt x="204265" y="1077985"/>
                </a:cubicBezTo>
                <a:cubicBezTo>
                  <a:pt x="244203" y="1032873"/>
                  <a:pt x="282039" y="985875"/>
                  <a:pt x="322437" y="941198"/>
                </a:cubicBezTo>
                <a:cubicBezTo>
                  <a:pt x="347531" y="913419"/>
                  <a:pt x="372070" y="885786"/>
                  <a:pt x="389235" y="852182"/>
                </a:cubicBezTo>
                <a:cubicBezTo>
                  <a:pt x="393963" y="842593"/>
                  <a:pt x="400245" y="833852"/>
                  <a:pt x="407826" y="826313"/>
                </a:cubicBezTo>
                <a:cubicBezTo>
                  <a:pt x="452262" y="783885"/>
                  <a:pt x="475906" y="727313"/>
                  <a:pt x="509849" y="677752"/>
                </a:cubicBezTo>
                <a:cubicBezTo>
                  <a:pt x="514998" y="670257"/>
                  <a:pt x="518721" y="661772"/>
                  <a:pt x="526603" y="647290"/>
                </a:cubicBezTo>
                <a:close/>
                <a:moveTo>
                  <a:pt x="245678" y="1529593"/>
                </a:moveTo>
                <a:cubicBezTo>
                  <a:pt x="276865" y="1498164"/>
                  <a:pt x="310228" y="1474858"/>
                  <a:pt x="328166" y="1442922"/>
                </a:cubicBezTo>
                <a:cubicBezTo>
                  <a:pt x="341439" y="1419302"/>
                  <a:pt x="357516" y="1398269"/>
                  <a:pt x="371683" y="1375640"/>
                </a:cubicBezTo>
                <a:cubicBezTo>
                  <a:pt x="402314" y="1326563"/>
                  <a:pt x="432752" y="1277365"/>
                  <a:pt x="461666" y="1227296"/>
                </a:cubicBezTo>
                <a:cubicBezTo>
                  <a:pt x="474721" y="1204716"/>
                  <a:pt x="483956" y="1179960"/>
                  <a:pt x="494932" y="1156195"/>
                </a:cubicBezTo>
                <a:cubicBezTo>
                  <a:pt x="482396" y="1158774"/>
                  <a:pt x="470738" y="1164544"/>
                  <a:pt x="461086" y="1172949"/>
                </a:cubicBezTo>
                <a:cubicBezTo>
                  <a:pt x="440681" y="1190694"/>
                  <a:pt x="421800" y="1210204"/>
                  <a:pt x="401057" y="1227514"/>
                </a:cubicBezTo>
                <a:cubicBezTo>
                  <a:pt x="355123" y="1265857"/>
                  <a:pt x="315716" y="1309204"/>
                  <a:pt x="287285" y="1362295"/>
                </a:cubicBezTo>
                <a:cubicBezTo>
                  <a:pt x="260159" y="1412750"/>
                  <a:pt x="244469" y="1465647"/>
                  <a:pt x="245678" y="152959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5289386" y="8128926"/>
            <a:ext cx="2125315" cy="1129655"/>
          </a:xfrm>
          <a:custGeom>
            <a:avLst/>
            <a:gdLst/>
            <a:ahLst/>
            <a:cxnLst/>
            <a:rect l="l" t="t" r="r" b="b"/>
            <a:pathLst>
              <a:path w="2125315" h="1129655" extrusionOk="0">
                <a:moveTo>
                  <a:pt x="0" y="33078"/>
                </a:moveTo>
                <a:cubicBezTo>
                  <a:pt x="27790" y="-3619"/>
                  <a:pt x="60925" y="-5401"/>
                  <a:pt x="98691" y="6713"/>
                </a:cubicBezTo>
                <a:cubicBezTo>
                  <a:pt x="113299" y="11345"/>
                  <a:pt x="130401" y="8851"/>
                  <a:pt x="146078" y="10276"/>
                </a:cubicBezTo>
                <a:cubicBezTo>
                  <a:pt x="201658" y="14908"/>
                  <a:pt x="257239" y="19896"/>
                  <a:pt x="312820" y="24171"/>
                </a:cubicBezTo>
                <a:cubicBezTo>
                  <a:pt x="360206" y="27734"/>
                  <a:pt x="407949" y="31297"/>
                  <a:pt x="455335" y="33791"/>
                </a:cubicBezTo>
                <a:cubicBezTo>
                  <a:pt x="525880" y="37710"/>
                  <a:pt x="596781" y="41273"/>
                  <a:pt x="667325" y="44479"/>
                </a:cubicBezTo>
                <a:cubicBezTo>
                  <a:pt x="746065" y="47686"/>
                  <a:pt x="824804" y="50536"/>
                  <a:pt x="903544" y="53030"/>
                </a:cubicBezTo>
                <a:cubicBezTo>
                  <a:pt x="981927" y="55168"/>
                  <a:pt x="1060666" y="57306"/>
                  <a:pt x="1139406" y="58018"/>
                </a:cubicBezTo>
                <a:cubicBezTo>
                  <a:pt x="1170046" y="58375"/>
                  <a:pt x="1201043" y="55524"/>
                  <a:pt x="1231684" y="54812"/>
                </a:cubicBezTo>
                <a:cubicBezTo>
                  <a:pt x="1271588" y="53743"/>
                  <a:pt x="1311492" y="52674"/>
                  <a:pt x="1351396" y="52318"/>
                </a:cubicBezTo>
                <a:cubicBezTo>
                  <a:pt x="1442606" y="52318"/>
                  <a:pt x="1533815" y="53743"/>
                  <a:pt x="1625381" y="52674"/>
                </a:cubicBezTo>
                <a:cubicBezTo>
                  <a:pt x="1678824" y="51961"/>
                  <a:pt x="1732623" y="46261"/>
                  <a:pt x="1786066" y="43411"/>
                </a:cubicBezTo>
                <a:cubicBezTo>
                  <a:pt x="1883689" y="38422"/>
                  <a:pt x="1981668" y="33791"/>
                  <a:pt x="2079291" y="29872"/>
                </a:cubicBezTo>
                <a:cubicBezTo>
                  <a:pt x="2108506" y="28803"/>
                  <a:pt x="2115632" y="35216"/>
                  <a:pt x="2123470" y="57662"/>
                </a:cubicBezTo>
                <a:cubicBezTo>
                  <a:pt x="2129171" y="73695"/>
                  <a:pt x="2120620" y="84740"/>
                  <a:pt x="2112069" y="95072"/>
                </a:cubicBezTo>
                <a:cubicBezTo>
                  <a:pt x="2085347" y="127851"/>
                  <a:pt x="2057913" y="159916"/>
                  <a:pt x="2029767" y="191270"/>
                </a:cubicBezTo>
                <a:cubicBezTo>
                  <a:pt x="1994851" y="230461"/>
                  <a:pt x="1957084" y="267159"/>
                  <a:pt x="1923950" y="307776"/>
                </a:cubicBezTo>
                <a:cubicBezTo>
                  <a:pt x="1823477" y="430695"/>
                  <a:pt x="1725141" y="555395"/>
                  <a:pt x="1624312" y="677958"/>
                </a:cubicBezTo>
                <a:cubicBezTo>
                  <a:pt x="1587615" y="722850"/>
                  <a:pt x="1546285" y="764179"/>
                  <a:pt x="1507806" y="807646"/>
                </a:cubicBezTo>
                <a:cubicBezTo>
                  <a:pt x="1475384" y="844344"/>
                  <a:pt x="1444031" y="882467"/>
                  <a:pt x="1412678" y="919877"/>
                </a:cubicBezTo>
                <a:cubicBezTo>
                  <a:pt x="1364935" y="976526"/>
                  <a:pt x="1317549" y="1033176"/>
                  <a:pt x="1269807" y="1089469"/>
                </a:cubicBezTo>
                <a:cubicBezTo>
                  <a:pt x="1264106" y="1096239"/>
                  <a:pt x="1257693" y="1103365"/>
                  <a:pt x="1250924" y="1109065"/>
                </a:cubicBezTo>
                <a:cubicBezTo>
                  <a:pt x="1218858" y="1136143"/>
                  <a:pt x="1216007" y="1135787"/>
                  <a:pt x="1181091" y="1112272"/>
                </a:cubicBezTo>
                <a:cubicBezTo>
                  <a:pt x="1165058" y="1101583"/>
                  <a:pt x="1146888" y="1093389"/>
                  <a:pt x="1130498" y="1083413"/>
                </a:cubicBezTo>
                <a:cubicBezTo>
                  <a:pt x="1117672" y="1075930"/>
                  <a:pt x="1105202" y="1068092"/>
                  <a:pt x="1093445" y="1058829"/>
                </a:cubicBezTo>
                <a:cubicBezTo>
                  <a:pt x="1060310" y="1032820"/>
                  <a:pt x="1027888" y="1006098"/>
                  <a:pt x="994753" y="979733"/>
                </a:cubicBezTo>
                <a:cubicBezTo>
                  <a:pt x="958412" y="950517"/>
                  <a:pt x="921714" y="921658"/>
                  <a:pt x="885017" y="892799"/>
                </a:cubicBezTo>
                <a:cubicBezTo>
                  <a:pt x="876822" y="886386"/>
                  <a:pt x="867915" y="881041"/>
                  <a:pt x="860789" y="873916"/>
                </a:cubicBezTo>
                <a:cubicBezTo>
                  <a:pt x="849388" y="862871"/>
                  <a:pt x="838343" y="862871"/>
                  <a:pt x="823379" y="868215"/>
                </a:cubicBezTo>
                <a:cubicBezTo>
                  <a:pt x="758891" y="891730"/>
                  <a:pt x="694047" y="913464"/>
                  <a:pt x="629559" y="936622"/>
                </a:cubicBezTo>
                <a:cubicBezTo>
                  <a:pt x="591080" y="950517"/>
                  <a:pt x="552957" y="966194"/>
                  <a:pt x="514478" y="981158"/>
                </a:cubicBezTo>
                <a:cubicBezTo>
                  <a:pt x="494170" y="988996"/>
                  <a:pt x="474574" y="998616"/>
                  <a:pt x="454266" y="1005386"/>
                </a:cubicBezTo>
                <a:cubicBezTo>
                  <a:pt x="445002" y="1008592"/>
                  <a:pt x="433958" y="1008592"/>
                  <a:pt x="423981" y="1007523"/>
                </a:cubicBezTo>
                <a:cubicBezTo>
                  <a:pt x="400467" y="1005029"/>
                  <a:pt x="393697" y="997191"/>
                  <a:pt x="395479" y="974032"/>
                </a:cubicBezTo>
                <a:cubicBezTo>
                  <a:pt x="397260" y="950161"/>
                  <a:pt x="400823" y="926290"/>
                  <a:pt x="403317" y="902419"/>
                </a:cubicBezTo>
                <a:cubicBezTo>
                  <a:pt x="410086" y="836506"/>
                  <a:pt x="417925" y="770592"/>
                  <a:pt x="422913" y="704679"/>
                </a:cubicBezTo>
                <a:cubicBezTo>
                  <a:pt x="428969" y="625227"/>
                  <a:pt x="431463" y="545419"/>
                  <a:pt x="438233" y="465967"/>
                </a:cubicBezTo>
                <a:cubicBezTo>
                  <a:pt x="440727" y="435326"/>
                  <a:pt x="427188" y="416087"/>
                  <a:pt x="406523" y="398985"/>
                </a:cubicBezTo>
                <a:cubicBezTo>
                  <a:pt x="375883" y="373332"/>
                  <a:pt x="344173" y="349105"/>
                  <a:pt x="313533" y="323096"/>
                </a:cubicBezTo>
                <a:cubicBezTo>
                  <a:pt x="270778" y="286398"/>
                  <a:pt x="228736" y="249701"/>
                  <a:pt x="187407" y="211934"/>
                </a:cubicBezTo>
                <a:cubicBezTo>
                  <a:pt x="146078" y="174524"/>
                  <a:pt x="105461" y="136045"/>
                  <a:pt x="64844" y="97566"/>
                </a:cubicBezTo>
                <a:cubicBezTo>
                  <a:pt x="42754" y="76189"/>
                  <a:pt x="21377" y="54099"/>
                  <a:pt x="0" y="33078"/>
                </a:cubicBezTo>
                <a:close/>
                <a:moveTo>
                  <a:pt x="1974542" y="162410"/>
                </a:moveTo>
                <a:cubicBezTo>
                  <a:pt x="1973473" y="160629"/>
                  <a:pt x="1972404" y="158491"/>
                  <a:pt x="1971336" y="156710"/>
                </a:cubicBezTo>
                <a:cubicBezTo>
                  <a:pt x="1956728" y="160985"/>
                  <a:pt x="1941408" y="164548"/>
                  <a:pt x="1927156" y="170249"/>
                </a:cubicBezTo>
                <a:cubicBezTo>
                  <a:pt x="1908273" y="178087"/>
                  <a:pt x="1890458" y="188419"/>
                  <a:pt x="1871575" y="196614"/>
                </a:cubicBezTo>
                <a:cubicBezTo>
                  <a:pt x="1729417" y="256470"/>
                  <a:pt x="1587615" y="315970"/>
                  <a:pt x="1445100" y="375114"/>
                </a:cubicBezTo>
                <a:cubicBezTo>
                  <a:pt x="1361729" y="409674"/>
                  <a:pt x="1279070" y="445659"/>
                  <a:pt x="1194986" y="477368"/>
                </a:cubicBezTo>
                <a:cubicBezTo>
                  <a:pt x="1034657" y="538293"/>
                  <a:pt x="873616" y="596724"/>
                  <a:pt x="712930" y="656581"/>
                </a:cubicBezTo>
                <a:cubicBezTo>
                  <a:pt x="695116" y="662994"/>
                  <a:pt x="678014" y="670476"/>
                  <a:pt x="655568" y="679383"/>
                </a:cubicBezTo>
                <a:cubicBezTo>
                  <a:pt x="685496" y="700048"/>
                  <a:pt x="711149" y="716793"/>
                  <a:pt x="736089" y="734964"/>
                </a:cubicBezTo>
                <a:cubicBezTo>
                  <a:pt x="824092" y="798739"/>
                  <a:pt x="911738" y="862515"/>
                  <a:pt x="999029" y="927003"/>
                </a:cubicBezTo>
                <a:cubicBezTo>
                  <a:pt x="1025750" y="946598"/>
                  <a:pt x="1050334" y="968688"/>
                  <a:pt x="1077055" y="988640"/>
                </a:cubicBezTo>
                <a:cubicBezTo>
                  <a:pt x="1118028" y="1019281"/>
                  <a:pt x="1159358" y="1048853"/>
                  <a:pt x="1202825" y="1080206"/>
                </a:cubicBezTo>
                <a:cubicBezTo>
                  <a:pt x="1230259" y="1049922"/>
                  <a:pt x="1256268" y="1023200"/>
                  <a:pt x="1280139" y="994341"/>
                </a:cubicBezTo>
                <a:cubicBezTo>
                  <a:pt x="1308286" y="960493"/>
                  <a:pt x="1333582" y="923796"/>
                  <a:pt x="1362085" y="890305"/>
                </a:cubicBezTo>
                <a:cubicBezTo>
                  <a:pt x="1394507" y="852182"/>
                  <a:pt x="1430492" y="816910"/>
                  <a:pt x="1462558" y="778787"/>
                </a:cubicBezTo>
                <a:cubicBezTo>
                  <a:pt x="1499255" y="735320"/>
                  <a:pt x="1533103" y="689359"/>
                  <a:pt x="1568731" y="644823"/>
                </a:cubicBezTo>
                <a:cubicBezTo>
                  <a:pt x="1649252" y="544350"/>
                  <a:pt x="1729773" y="443877"/>
                  <a:pt x="1811363" y="344117"/>
                </a:cubicBezTo>
                <a:cubicBezTo>
                  <a:pt x="1849842" y="297443"/>
                  <a:pt x="1890458" y="252551"/>
                  <a:pt x="1930719" y="207659"/>
                </a:cubicBezTo>
                <a:cubicBezTo>
                  <a:pt x="1944614" y="191982"/>
                  <a:pt x="1959934" y="177374"/>
                  <a:pt x="1974542" y="162410"/>
                </a:cubicBezTo>
                <a:close/>
                <a:moveTo>
                  <a:pt x="114724" y="69063"/>
                </a:moveTo>
                <a:cubicBezTo>
                  <a:pt x="120781" y="76545"/>
                  <a:pt x="124344" y="82246"/>
                  <a:pt x="128976" y="86521"/>
                </a:cubicBezTo>
                <a:cubicBezTo>
                  <a:pt x="171018" y="125000"/>
                  <a:pt x="213772" y="163123"/>
                  <a:pt x="255458" y="201602"/>
                </a:cubicBezTo>
                <a:cubicBezTo>
                  <a:pt x="319233" y="260389"/>
                  <a:pt x="384077" y="318108"/>
                  <a:pt x="446071" y="378677"/>
                </a:cubicBezTo>
                <a:cubicBezTo>
                  <a:pt x="463529" y="395778"/>
                  <a:pt x="477068" y="399341"/>
                  <a:pt x="499514" y="393284"/>
                </a:cubicBezTo>
                <a:cubicBezTo>
                  <a:pt x="652005" y="352668"/>
                  <a:pt x="804140" y="310982"/>
                  <a:pt x="957699" y="274285"/>
                </a:cubicBezTo>
                <a:cubicBezTo>
                  <a:pt x="1100927" y="240081"/>
                  <a:pt x="1245223" y="211222"/>
                  <a:pt x="1389519" y="180225"/>
                </a:cubicBezTo>
                <a:cubicBezTo>
                  <a:pt x="1426217" y="172386"/>
                  <a:pt x="1463271" y="165973"/>
                  <a:pt x="1500324" y="159204"/>
                </a:cubicBezTo>
                <a:cubicBezTo>
                  <a:pt x="1561962" y="147446"/>
                  <a:pt x="1623600" y="135689"/>
                  <a:pt x="1685237" y="124288"/>
                </a:cubicBezTo>
                <a:cubicBezTo>
                  <a:pt x="1719085" y="117875"/>
                  <a:pt x="1752932" y="111818"/>
                  <a:pt x="1786423" y="105761"/>
                </a:cubicBezTo>
                <a:cubicBezTo>
                  <a:pt x="1786066" y="103267"/>
                  <a:pt x="1785710" y="100773"/>
                  <a:pt x="1785354" y="98279"/>
                </a:cubicBezTo>
                <a:cubicBezTo>
                  <a:pt x="1770034" y="99704"/>
                  <a:pt x="1754357" y="102910"/>
                  <a:pt x="1739037" y="102554"/>
                </a:cubicBezTo>
                <a:cubicBezTo>
                  <a:pt x="1651390" y="100773"/>
                  <a:pt x="1564456" y="112886"/>
                  <a:pt x="1476453" y="107186"/>
                </a:cubicBezTo>
                <a:cubicBezTo>
                  <a:pt x="1413747" y="103267"/>
                  <a:pt x="1349971" y="111818"/>
                  <a:pt x="1286909" y="113955"/>
                </a:cubicBezTo>
                <a:cubicBezTo>
                  <a:pt x="1255199" y="115024"/>
                  <a:pt x="1223133" y="113955"/>
                  <a:pt x="1191067" y="115024"/>
                </a:cubicBezTo>
                <a:cubicBezTo>
                  <a:pt x="1136555" y="116449"/>
                  <a:pt x="1082400" y="119656"/>
                  <a:pt x="1027888" y="120369"/>
                </a:cubicBezTo>
                <a:cubicBezTo>
                  <a:pt x="981571" y="120725"/>
                  <a:pt x="935253" y="119300"/>
                  <a:pt x="888936" y="117518"/>
                </a:cubicBezTo>
                <a:cubicBezTo>
                  <a:pt x="802358" y="114312"/>
                  <a:pt x="715780" y="110392"/>
                  <a:pt x="629559" y="106473"/>
                </a:cubicBezTo>
                <a:cubicBezTo>
                  <a:pt x="591080" y="104692"/>
                  <a:pt x="552601" y="102198"/>
                  <a:pt x="513766" y="100416"/>
                </a:cubicBezTo>
                <a:cubicBezTo>
                  <a:pt x="438233" y="96854"/>
                  <a:pt x="362344" y="95428"/>
                  <a:pt x="286811" y="89728"/>
                </a:cubicBezTo>
                <a:cubicBezTo>
                  <a:pt x="239425" y="86165"/>
                  <a:pt x="192039" y="76189"/>
                  <a:pt x="145009" y="69419"/>
                </a:cubicBezTo>
                <a:cubicBezTo>
                  <a:pt x="136102" y="67994"/>
                  <a:pt x="127194" y="69063"/>
                  <a:pt x="114724" y="69063"/>
                </a:cubicBezTo>
                <a:close/>
                <a:moveTo>
                  <a:pt x="493457" y="433189"/>
                </a:moveTo>
                <a:cubicBezTo>
                  <a:pt x="489895" y="480931"/>
                  <a:pt x="488826" y="529030"/>
                  <a:pt x="481700" y="576060"/>
                </a:cubicBezTo>
                <a:cubicBezTo>
                  <a:pt x="467092" y="675108"/>
                  <a:pt x="448922" y="774155"/>
                  <a:pt x="432889" y="872847"/>
                </a:cubicBezTo>
                <a:cubicBezTo>
                  <a:pt x="430751" y="885317"/>
                  <a:pt x="426832" y="898143"/>
                  <a:pt x="433601" y="914176"/>
                </a:cubicBezTo>
                <a:cubicBezTo>
                  <a:pt x="444290" y="897787"/>
                  <a:pt x="452484" y="885673"/>
                  <a:pt x="460323" y="873203"/>
                </a:cubicBezTo>
                <a:cubicBezTo>
                  <a:pt x="505215" y="799452"/>
                  <a:pt x="563290" y="733895"/>
                  <a:pt x="600700" y="655155"/>
                </a:cubicBezTo>
                <a:cubicBezTo>
                  <a:pt x="603906" y="648742"/>
                  <a:pt x="611388" y="642685"/>
                  <a:pt x="618158" y="639835"/>
                </a:cubicBezTo>
                <a:cubicBezTo>
                  <a:pt x="667325" y="618458"/>
                  <a:pt x="716493" y="596368"/>
                  <a:pt x="766730" y="577841"/>
                </a:cubicBezTo>
                <a:cubicBezTo>
                  <a:pt x="836205" y="552188"/>
                  <a:pt x="906750" y="530455"/>
                  <a:pt x="976226" y="505159"/>
                </a:cubicBezTo>
                <a:cubicBezTo>
                  <a:pt x="1067436" y="472024"/>
                  <a:pt x="1157933" y="437464"/>
                  <a:pt x="1248073" y="401835"/>
                </a:cubicBezTo>
                <a:cubicBezTo>
                  <a:pt x="1322537" y="372620"/>
                  <a:pt x="1396289" y="341979"/>
                  <a:pt x="1469684" y="310982"/>
                </a:cubicBezTo>
                <a:cubicBezTo>
                  <a:pt x="1525621" y="287467"/>
                  <a:pt x="1580489" y="261814"/>
                  <a:pt x="1636070" y="237943"/>
                </a:cubicBezTo>
                <a:cubicBezTo>
                  <a:pt x="1704120" y="208728"/>
                  <a:pt x="1772528" y="180225"/>
                  <a:pt x="1840578" y="151009"/>
                </a:cubicBezTo>
                <a:cubicBezTo>
                  <a:pt x="1842360" y="150297"/>
                  <a:pt x="1842716" y="147446"/>
                  <a:pt x="1846635" y="141389"/>
                </a:cubicBezTo>
                <a:cubicBezTo>
                  <a:pt x="1388450" y="215853"/>
                  <a:pt x="939885" y="317752"/>
                  <a:pt x="493457" y="433189"/>
                </a:cubicBezTo>
                <a:close/>
                <a:moveTo>
                  <a:pt x="465667" y="948023"/>
                </a:moveTo>
                <a:cubicBezTo>
                  <a:pt x="467448" y="949805"/>
                  <a:pt x="469230" y="951943"/>
                  <a:pt x="471011" y="953724"/>
                </a:cubicBezTo>
                <a:cubicBezTo>
                  <a:pt x="585023" y="917026"/>
                  <a:pt x="699748" y="882110"/>
                  <a:pt x="820173" y="841137"/>
                </a:cubicBezTo>
                <a:cubicBezTo>
                  <a:pt x="751053" y="790901"/>
                  <a:pt x="693691" y="737458"/>
                  <a:pt x="626352" y="696841"/>
                </a:cubicBezTo>
                <a:cubicBezTo>
                  <a:pt x="571128" y="783419"/>
                  <a:pt x="518398" y="865721"/>
                  <a:pt x="465667" y="9480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/>
          <p:nvPr/>
        </p:nvSpPr>
        <p:spPr>
          <a:xfrm rot="-6778363">
            <a:off x="-2684741" y="7852530"/>
            <a:ext cx="7438358" cy="5877954"/>
          </a:xfrm>
          <a:custGeom>
            <a:avLst/>
            <a:gdLst/>
            <a:ahLst/>
            <a:cxnLst/>
            <a:rect l="l" t="t" r="r" b="b"/>
            <a:pathLst>
              <a:path w="7443943" h="5882367" extrusionOk="0">
                <a:moveTo>
                  <a:pt x="3094825" y="149413"/>
                </a:moveTo>
                <a:cubicBezTo>
                  <a:pt x="3139773" y="135646"/>
                  <a:pt x="3194020" y="138655"/>
                  <a:pt x="3253738" y="164548"/>
                </a:cubicBezTo>
                <a:cubicBezTo>
                  <a:pt x="3307620" y="187888"/>
                  <a:pt x="3371258" y="187797"/>
                  <a:pt x="3429517" y="202384"/>
                </a:cubicBezTo>
                <a:cubicBezTo>
                  <a:pt x="3508837" y="222169"/>
                  <a:pt x="3586333" y="249885"/>
                  <a:pt x="3666565" y="266205"/>
                </a:cubicBezTo>
                <a:cubicBezTo>
                  <a:pt x="3693095" y="271493"/>
                  <a:pt x="3724641" y="250888"/>
                  <a:pt x="3761839" y="239765"/>
                </a:cubicBezTo>
                <a:cubicBezTo>
                  <a:pt x="3787732" y="268757"/>
                  <a:pt x="3825659" y="279698"/>
                  <a:pt x="3873616" y="285351"/>
                </a:cubicBezTo>
                <a:cubicBezTo>
                  <a:pt x="3955671" y="294468"/>
                  <a:pt x="4036084" y="321364"/>
                  <a:pt x="4115495" y="346345"/>
                </a:cubicBezTo>
                <a:cubicBezTo>
                  <a:pt x="4202473" y="373696"/>
                  <a:pt x="4286443" y="410803"/>
                  <a:pt x="4373603" y="437517"/>
                </a:cubicBezTo>
                <a:cubicBezTo>
                  <a:pt x="4445720" y="459307"/>
                  <a:pt x="4520481" y="472071"/>
                  <a:pt x="4594239" y="488026"/>
                </a:cubicBezTo>
                <a:cubicBezTo>
                  <a:pt x="4693708" y="509634"/>
                  <a:pt x="4793815" y="528233"/>
                  <a:pt x="4892645" y="551846"/>
                </a:cubicBezTo>
                <a:cubicBezTo>
                  <a:pt x="4988740" y="575186"/>
                  <a:pt x="5083468" y="604361"/>
                  <a:pt x="5179290" y="629342"/>
                </a:cubicBezTo>
                <a:cubicBezTo>
                  <a:pt x="5200988" y="634995"/>
                  <a:pt x="5224876" y="631531"/>
                  <a:pt x="5247030" y="635907"/>
                </a:cubicBezTo>
                <a:cubicBezTo>
                  <a:pt x="5343217" y="654779"/>
                  <a:pt x="5429374" y="710303"/>
                  <a:pt x="5529664" y="714588"/>
                </a:cubicBezTo>
                <a:cubicBezTo>
                  <a:pt x="5569779" y="716320"/>
                  <a:pt x="5583728" y="764824"/>
                  <a:pt x="5626670" y="775218"/>
                </a:cubicBezTo>
                <a:cubicBezTo>
                  <a:pt x="5689579" y="790534"/>
                  <a:pt x="5748476" y="822900"/>
                  <a:pt x="5809014" y="848155"/>
                </a:cubicBezTo>
                <a:cubicBezTo>
                  <a:pt x="5814849" y="850617"/>
                  <a:pt x="5820502" y="856269"/>
                  <a:pt x="5826246" y="856178"/>
                </a:cubicBezTo>
                <a:cubicBezTo>
                  <a:pt x="5901462" y="854993"/>
                  <a:pt x="5962365" y="893923"/>
                  <a:pt x="6020807" y="932307"/>
                </a:cubicBezTo>
                <a:cubicBezTo>
                  <a:pt x="6064842" y="961208"/>
                  <a:pt x="6112799" y="973699"/>
                  <a:pt x="6160573" y="990201"/>
                </a:cubicBezTo>
                <a:cubicBezTo>
                  <a:pt x="6332615" y="1049736"/>
                  <a:pt x="6471561" y="1166801"/>
                  <a:pt x="6625094" y="1258611"/>
                </a:cubicBezTo>
                <a:cubicBezTo>
                  <a:pt x="6760029" y="1339298"/>
                  <a:pt x="6888126" y="1433570"/>
                  <a:pt x="6989782" y="1550361"/>
                </a:cubicBezTo>
                <a:cubicBezTo>
                  <a:pt x="7136113" y="1718482"/>
                  <a:pt x="7278068" y="1894262"/>
                  <a:pt x="7342162" y="2116448"/>
                </a:cubicBezTo>
                <a:cubicBezTo>
                  <a:pt x="7364499" y="2193853"/>
                  <a:pt x="7399509" y="2267702"/>
                  <a:pt x="7420843" y="2345290"/>
                </a:cubicBezTo>
                <a:cubicBezTo>
                  <a:pt x="7465061" y="2506390"/>
                  <a:pt x="7438257" y="2668312"/>
                  <a:pt x="7403338" y="2825766"/>
                </a:cubicBezTo>
                <a:cubicBezTo>
                  <a:pt x="7365775" y="2995801"/>
                  <a:pt x="7306513" y="3160640"/>
                  <a:pt x="7212424" y="3309433"/>
                </a:cubicBezTo>
                <a:cubicBezTo>
                  <a:pt x="7163829" y="3386382"/>
                  <a:pt x="7117241" y="3466887"/>
                  <a:pt x="7055973" y="3532804"/>
                </a:cubicBezTo>
                <a:cubicBezTo>
                  <a:pt x="6840253" y="3766720"/>
                  <a:pt x="6576729" y="3951482"/>
                  <a:pt x="6283291" y="4074548"/>
                </a:cubicBezTo>
                <a:cubicBezTo>
                  <a:pt x="6141518" y="4134265"/>
                  <a:pt x="6005399" y="4207203"/>
                  <a:pt x="5865449" y="4271388"/>
                </a:cubicBezTo>
                <a:cubicBezTo>
                  <a:pt x="5774277" y="4313054"/>
                  <a:pt x="5682650" y="4352622"/>
                  <a:pt x="5589290" y="4388179"/>
                </a:cubicBezTo>
                <a:cubicBezTo>
                  <a:pt x="5323068" y="4488560"/>
                  <a:pt x="5057210" y="4589943"/>
                  <a:pt x="4809223" y="4731624"/>
                </a:cubicBezTo>
                <a:cubicBezTo>
                  <a:pt x="4641649" y="4827537"/>
                  <a:pt x="4472525" y="4921170"/>
                  <a:pt x="4309144" y="5023830"/>
                </a:cubicBezTo>
                <a:cubicBezTo>
                  <a:pt x="4223261" y="5077713"/>
                  <a:pt x="4150232" y="5151471"/>
                  <a:pt x="4067812" y="5211735"/>
                </a:cubicBezTo>
                <a:cubicBezTo>
                  <a:pt x="3980196" y="5275556"/>
                  <a:pt x="3886836" y="5331535"/>
                  <a:pt x="3798673" y="5394626"/>
                </a:cubicBezTo>
                <a:cubicBezTo>
                  <a:pt x="3731479" y="5442674"/>
                  <a:pt x="3671032" y="5500933"/>
                  <a:pt x="3602926" y="5546792"/>
                </a:cubicBezTo>
                <a:cubicBezTo>
                  <a:pt x="3471001" y="5635138"/>
                  <a:pt x="3334334" y="5715916"/>
                  <a:pt x="3179797" y="5759861"/>
                </a:cubicBezTo>
                <a:cubicBezTo>
                  <a:pt x="3164298" y="5764237"/>
                  <a:pt x="3146611" y="5762049"/>
                  <a:pt x="3131932" y="5767975"/>
                </a:cubicBezTo>
                <a:cubicBezTo>
                  <a:pt x="2993807" y="5823408"/>
                  <a:pt x="2847567" y="5831796"/>
                  <a:pt x="2701874" y="5841642"/>
                </a:cubicBezTo>
                <a:cubicBezTo>
                  <a:pt x="2578974" y="5849848"/>
                  <a:pt x="2453339" y="5841642"/>
                  <a:pt x="2333448" y="5864253"/>
                </a:cubicBezTo>
                <a:cubicBezTo>
                  <a:pt x="2223221" y="5885223"/>
                  <a:pt x="2114636" y="5885496"/>
                  <a:pt x="2006506" y="5877564"/>
                </a:cubicBezTo>
                <a:cubicBezTo>
                  <a:pt x="1814406" y="5863524"/>
                  <a:pt x="1620666" y="5860241"/>
                  <a:pt x="1432122" y="5810279"/>
                </a:cubicBezTo>
                <a:cubicBezTo>
                  <a:pt x="1339856" y="5785845"/>
                  <a:pt x="1244035" y="5775087"/>
                  <a:pt x="1150492" y="5754847"/>
                </a:cubicBezTo>
                <a:cubicBezTo>
                  <a:pt x="1090683" y="5741900"/>
                  <a:pt x="1028413" y="5730778"/>
                  <a:pt x="973801" y="5704976"/>
                </a:cubicBezTo>
                <a:cubicBezTo>
                  <a:pt x="847801" y="5645623"/>
                  <a:pt x="729278" y="5572047"/>
                  <a:pt x="635735" y="5465832"/>
                </a:cubicBezTo>
                <a:cubicBezTo>
                  <a:pt x="554683" y="5373839"/>
                  <a:pt x="473449" y="5281573"/>
                  <a:pt x="398688" y="5184566"/>
                </a:cubicBezTo>
                <a:cubicBezTo>
                  <a:pt x="354277" y="5125292"/>
                  <a:pt x="315943" y="5061698"/>
                  <a:pt x="284267" y="4994746"/>
                </a:cubicBezTo>
                <a:cubicBezTo>
                  <a:pt x="234579" y="4892998"/>
                  <a:pt x="182246" y="4790795"/>
                  <a:pt x="148786" y="4683394"/>
                </a:cubicBezTo>
                <a:cubicBezTo>
                  <a:pt x="86512" y="4488139"/>
                  <a:pt x="66619" y="4281843"/>
                  <a:pt x="90436" y="4078286"/>
                </a:cubicBezTo>
                <a:cubicBezTo>
                  <a:pt x="102562" y="3975353"/>
                  <a:pt x="109673" y="3872784"/>
                  <a:pt x="134745" y="3771310"/>
                </a:cubicBezTo>
                <a:cubicBezTo>
                  <a:pt x="166382" y="3643122"/>
                  <a:pt x="188628" y="3512564"/>
                  <a:pt x="216800" y="3383373"/>
                </a:cubicBezTo>
                <a:cubicBezTo>
                  <a:pt x="256551" y="3199935"/>
                  <a:pt x="306331" y="3017591"/>
                  <a:pt x="290376" y="2826130"/>
                </a:cubicBezTo>
                <a:cubicBezTo>
                  <a:pt x="280621" y="2709066"/>
                  <a:pt x="259651" y="2596103"/>
                  <a:pt x="208959" y="2488156"/>
                </a:cubicBezTo>
                <a:cubicBezTo>
                  <a:pt x="153800" y="2370726"/>
                  <a:pt x="105662" y="2249924"/>
                  <a:pt x="57614" y="2129394"/>
                </a:cubicBezTo>
                <a:cubicBezTo>
                  <a:pt x="-31735" y="1905203"/>
                  <a:pt x="-15324" y="1688031"/>
                  <a:pt x="94083" y="1472501"/>
                </a:cubicBezTo>
                <a:cubicBezTo>
                  <a:pt x="146142" y="1370479"/>
                  <a:pt x="216891" y="1283866"/>
                  <a:pt x="279344" y="1190323"/>
                </a:cubicBezTo>
                <a:cubicBezTo>
                  <a:pt x="352282" y="1081464"/>
                  <a:pt x="439624" y="988195"/>
                  <a:pt x="523047" y="890003"/>
                </a:cubicBezTo>
                <a:cubicBezTo>
                  <a:pt x="589785" y="812142"/>
                  <a:pt x="649867" y="727626"/>
                  <a:pt x="722896" y="656238"/>
                </a:cubicBezTo>
                <a:cubicBezTo>
                  <a:pt x="812791" y="568713"/>
                  <a:pt x="903690" y="474532"/>
                  <a:pt x="1011911" y="416000"/>
                </a:cubicBezTo>
                <a:cubicBezTo>
                  <a:pt x="1105909" y="365309"/>
                  <a:pt x="1179941" y="273681"/>
                  <a:pt x="1299376" y="265202"/>
                </a:cubicBezTo>
                <a:cubicBezTo>
                  <a:pt x="1339765" y="262375"/>
                  <a:pt x="1375869" y="219616"/>
                  <a:pt x="1417261" y="203934"/>
                </a:cubicBezTo>
                <a:cubicBezTo>
                  <a:pt x="1511168" y="167465"/>
                  <a:pt x="1605440" y="121879"/>
                  <a:pt x="1700806" y="102916"/>
                </a:cubicBezTo>
                <a:cubicBezTo>
                  <a:pt x="1827535" y="78117"/>
                  <a:pt x="1945967" y="-8770"/>
                  <a:pt x="2084731" y="36269"/>
                </a:cubicBezTo>
                <a:cubicBezTo>
                  <a:pt x="2157669" y="-5488"/>
                  <a:pt x="2238629" y="6638"/>
                  <a:pt x="2317128" y="2809"/>
                </a:cubicBezTo>
                <a:cubicBezTo>
                  <a:pt x="2326884" y="2809"/>
                  <a:pt x="2338371" y="-2297"/>
                  <a:pt x="2346121" y="1259"/>
                </a:cubicBezTo>
                <a:cubicBezTo>
                  <a:pt x="2449784" y="48395"/>
                  <a:pt x="2560922" y="4815"/>
                  <a:pt x="2666590" y="28611"/>
                </a:cubicBezTo>
                <a:cubicBezTo>
                  <a:pt x="2769706" y="52133"/>
                  <a:pt x="2873916" y="71097"/>
                  <a:pt x="2976575" y="96078"/>
                </a:cubicBezTo>
                <a:cubicBezTo>
                  <a:pt x="3011585" y="104648"/>
                  <a:pt x="3043404" y="125709"/>
                  <a:pt x="3094825" y="149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/>
          <p:nvPr/>
        </p:nvSpPr>
        <p:spPr>
          <a:xfrm rot="948463">
            <a:off x="1571892" y="3617431"/>
            <a:ext cx="1997812" cy="2149468"/>
          </a:xfrm>
          <a:custGeom>
            <a:avLst/>
            <a:gdLst/>
            <a:ahLst/>
            <a:cxnLst/>
            <a:rect l="l" t="t" r="r" b="b"/>
            <a:pathLst>
              <a:path w="1997151" h="2148756" extrusionOk="0">
                <a:moveTo>
                  <a:pt x="817940" y="669271"/>
                </a:moveTo>
                <a:cubicBezTo>
                  <a:pt x="837934" y="610575"/>
                  <a:pt x="852769" y="560910"/>
                  <a:pt x="872764" y="513179"/>
                </a:cubicBezTo>
                <a:cubicBezTo>
                  <a:pt x="892114" y="465448"/>
                  <a:pt x="917269" y="420297"/>
                  <a:pt x="939199" y="373857"/>
                </a:cubicBezTo>
                <a:cubicBezTo>
                  <a:pt x="948229" y="355151"/>
                  <a:pt x="952744" y="334511"/>
                  <a:pt x="963708" y="317741"/>
                </a:cubicBezTo>
                <a:cubicBezTo>
                  <a:pt x="1008213" y="250660"/>
                  <a:pt x="1061748" y="191319"/>
                  <a:pt x="1129472" y="147458"/>
                </a:cubicBezTo>
                <a:cubicBezTo>
                  <a:pt x="1193327" y="106177"/>
                  <a:pt x="1258471" y="64897"/>
                  <a:pt x="1329421" y="37806"/>
                </a:cubicBezTo>
                <a:cubicBezTo>
                  <a:pt x="1390050" y="14586"/>
                  <a:pt x="1458420" y="5556"/>
                  <a:pt x="1524209" y="1041"/>
                </a:cubicBezTo>
                <a:cubicBezTo>
                  <a:pt x="1682233" y="-9925"/>
                  <a:pt x="1804782" y="66832"/>
                  <a:pt x="1902176" y="180998"/>
                </a:cubicBezTo>
                <a:cubicBezTo>
                  <a:pt x="1936361" y="221634"/>
                  <a:pt x="1956355" y="279040"/>
                  <a:pt x="1969255" y="332576"/>
                </a:cubicBezTo>
                <a:cubicBezTo>
                  <a:pt x="2004085" y="478993"/>
                  <a:pt x="2005375" y="627991"/>
                  <a:pt x="1978285" y="776343"/>
                </a:cubicBezTo>
                <a:cubicBezTo>
                  <a:pt x="1953131" y="916955"/>
                  <a:pt x="1930556" y="1058857"/>
                  <a:pt x="1878956" y="1193665"/>
                </a:cubicBezTo>
                <a:cubicBezTo>
                  <a:pt x="1836387" y="1304606"/>
                  <a:pt x="1793172" y="1415548"/>
                  <a:pt x="1732542" y="1518750"/>
                </a:cubicBezTo>
                <a:cubicBezTo>
                  <a:pt x="1671913" y="1621951"/>
                  <a:pt x="1613863" y="1727733"/>
                  <a:pt x="1559039" y="1834160"/>
                </a:cubicBezTo>
                <a:cubicBezTo>
                  <a:pt x="1535174" y="1879955"/>
                  <a:pt x="1517759" y="1927686"/>
                  <a:pt x="1476479" y="1964452"/>
                </a:cubicBezTo>
                <a:cubicBezTo>
                  <a:pt x="1458420" y="1980577"/>
                  <a:pt x="1454550" y="2014118"/>
                  <a:pt x="1444875" y="2039918"/>
                </a:cubicBezTo>
                <a:cubicBezTo>
                  <a:pt x="1413915" y="2124414"/>
                  <a:pt x="1332646" y="2164405"/>
                  <a:pt x="1241056" y="2143120"/>
                </a:cubicBezTo>
                <a:cubicBezTo>
                  <a:pt x="1083033" y="2106354"/>
                  <a:pt x="930169" y="2055398"/>
                  <a:pt x="794075" y="1961872"/>
                </a:cubicBezTo>
                <a:cubicBezTo>
                  <a:pt x="736025" y="1921881"/>
                  <a:pt x="675396" y="1885116"/>
                  <a:pt x="616701" y="1845770"/>
                </a:cubicBezTo>
                <a:cubicBezTo>
                  <a:pt x="514147" y="1776754"/>
                  <a:pt x="427073" y="1690967"/>
                  <a:pt x="349028" y="1594216"/>
                </a:cubicBezTo>
                <a:cubicBezTo>
                  <a:pt x="308394" y="1543905"/>
                  <a:pt x="263889" y="1496174"/>
                  <a:pt x="231639" y="1438768"/>
                </a:cubicBezTo>
                <a:cubicBezTo>
                  <a:pt x="197455" y="1377492"/>
                  <a:pt x="156175" y="1319442"/>
                  <a:pt x="124570" y="1256231"/>
                </a:cubicBezTo>
                <a:cubicBezTo>
                  <a:pt x="39431" y="1087883"/>
                  <a:pt x="-8944" y="909860"/>
                  <a:pt x="1376" y="719582"/>
                </a:cubicBezTo>
                <a:cubicBezTo>
                  <a:pt x="3311" y="682171"/>
                  <a:pt x="1376" y="645406"/>
                  <a:pt x="3311" y="607995"/>
                </a:cubicBezTo>
                <a:cubicBezTo>
                  <a:pt x="7181" y="511889"/>
                  <a:pt x="52331" y="437713"/>
                  <a:pt x="127150" y="380952"/>
                </a:cubicBezTo>
                <a:cubicBezTo>
                  <a:pt x="138115" y="372567"/>
                  <a:pt x="154240" y="368696"/>
                  <a:pt x="168430" y="365471"/>
                </a:cubicBezTo>
                <a:cubicBezTo>
                  <a:pt x="236154" y="348701"/>
                  <a:pt x="303234" y="346766"/>
                  <a:pt x="369668" y="371921"/>
                </a:cubicBezTo>
                <a:cubicBezTo>
                  <a:pt x="396758" y="382242"/>
                  <a:pt x="427073" y="385467"/>
                  <a:pt x="454808" y="393207"/>
                </a:cubicBezTo>
                <a:cubicBezTo>
                  <a:pt x="565102" y="423522"/>
                  <a:pt x="647016" y="495763"/>
                  <a:pt x="725060" y="574455"/>
                </a:cubicBezTo>
                <a:cubicBezTo>
                  <a:pt x="754085" y="604125"/>
                  <a:pt x="782465" y="633151"/>
                  <a:pt x="817940" y="669271"/>
                </a:cubicBezTo>
                <a:close/>
                <a:moveTo>
                  <a:pt x="912109" y="746027"/>
                </a:moveTo>
                <a:cubicBezTo>
                  <a:pt x="928234" y="791823"/>
                  <a:pt x="944359" y="823429"/>
                  <a:pt x="950164" y="856969"/>
                </a:cubicBezTo>
                <a:cubicBezTo>
                  <a:pt x="956614" y="894380"/>
                  <a:pt x="934039" y="912440"/>
                  <a:pt x="896629" y="906635"/>
                </a:cubicBezTo>
                <a:cubicBezTo>
                  <a:pt x="857284" y="900830"/>
                  <a:pt x="822455" y="885350"/>
                  <a:pt x="811490" y="844714"/>
                </a:cubicBezTo>
                <a:cubicBezTo>
                  <a:pt x="802460" y="809883"/>
                  <a:pt x="781175" y="785373"/>
                  <a:pt x="758600" y="760863"/>
                </a:cubicBezTo>
                <a:cubicBezTo>
                  <a:pt x="734090" y="733127"/>
                  <a:pt x="708936" y="705392"/>
                  <a:pt x="683136" y="678301"/>
                </a:cubicBezTo>
                <a:cubicBezTo>
                  <a:pt x="610251" y="598320"/>
                  <a:pt x="534142" y="525434"/>
                  <a:pt x="425138" y="490603"/>
                </a:cubicBezTo>
                <a:cubicBezTo>
                  <a:pt x="342578" y="464158"/>
                  <a:pt x="261954" y="462868"/>
                  <a:pt x="179395" y="477703"/>
                </a:cubicBezTo>
                <a:cubicBezTo>
                  <a:pt x="169720" y="479638"/>
                  <a:pt x="156820" y="486733"/>
                  <a:pt x="152950" y="495118"/>
                </a:cubicBezTo>
                <a:cubicBezTo>
                  <a:pt x="134245" y="537044"/>
                  <a:pt x="108445" y="579615"/>
                  <a:pt x="102640" y="624120"/>
                </a:cubicBezTo>
                <a:cubicBezTo>
                  <a:pt x="94900" y="686042"/>
                  <a:pt x="98125" y="749897"/>
                  <a:pt x="103930" y="812463"/>
                </a:cubicBezTo>
                <a:cubicBezTo>
                  <a:pt x="111025" y="885995"/>
                  <a:pt x="119410" y="961461"/>
                  <a:pt x="140695" y="1031767"/>
                </a:cubicBezTo>
                <a:cubicBezTo>
                  <a:pt x="161335" y="1102718"/>
                  <a:pt x="197455" y="1169154"/>
                  <a:pt x="229059" y="1236235"/>
                </a:cubicBezTo>
                <a:cubicBezTo>
                  <a:pt x="304524" y="1396843"/>
                  <a:pt x="412238" y="1533585"/>
                  <a:pt x="542527" y="1652267"/>
                </a:cubicBezTo>
                <a:cubicBezTo>
                  <a:pt x="622506" y="1725153"/>
                  <a:pt x="708936" y="1789654"/>
                  <a:pt x="803750" y="1841255"/>
                </a:cubicBezTo>
                <a:cubicBezTo>
                  <a:pt x="859219" y="1871570"/>
                  <a:pt x="913399" y="1904466"/>
                  <a:pt x="970803" y="1929621"/>
                </a:cubicBezTo>
                <a:cubicBezTo>
                  <a:pt x="1021758" y="1951552"/>
                  <a:pt x="1076583" y="1963807"/>
                  <a:pt x="1129472" y="1981222"/>
                </a:cubicBezTo>
                <a:cubicBezTo>
                  <a:pt x="1176557" y="1996702"/>
                  <a:pt x="1224286" y="1998637"/>
                  <a:pt x="1268791" y="1993477"/>
                </a:cubicBezTo>
                <a:cubicBezTo>
                  <a:pt x="1292656" y="1962517"/>
                  <a:pt x="1308781" y="1926396"/>
                  <a:pt x="1336516" y="1908336"/>
                </a:cubicBezTo>
                <a:cubicBezTo>
                  <a:pt x="1373925" y="1884471"/>
                  <a:pt x="1356510" y="1842545"/>
                  <a:pt x="1380375" y="1816099"/>
                </a:cubicBezTo>
                <a:cubicBezTo>
                  <a:pt x="1397790" y="1797394"/>
                  <a:pt x="1409400" y="1772884"/>
                  <a:pt x="1423590" y="1750953"/>
                </a:cubicBezTo>
                <a:cubicBezTo>
                  <a:pt x="1426815" y="1746438"/>
                  <a:pt x="1430040" y="1741923"/>
                  <a:pt x="1432620" y="1737408"/>
                </a:cubicBezTo>
                <a:cubicBezTo>
                  <a:pt x="1502279" y="1607761"/>
                  <a:pt x="1572584" y="1478759"/>
                  <a:pt x="1640308" y="1349112"/>
                </a:cubicBezTo>
                <a:cubicBezTo>
                  <a:pt x="1735122" y="1167219"/>
                  <a:pt x="1808652" y="976941"/>
                  <a:pt x="1853156" y="776343"/>
                </a:cubicBezTo>
                <a:cubicBezTo>
                  <a:pt x="1880246" y="652501"/>
                  <a:pt x="1903466" y="528659"/>
                  <a:pt x="1880246" y="400302"/>
                </a:cubicBezTo>
                <a:cubicBezTo>
                  <a:pt x="1864766" y="313871"/>
                  <a:pt x="1832517" y="240339"/>
                  <a:pt x="1757697" y="190029"/>
                </a:cubicBezTo>
                <a:cubicBezTo>
                  <a:pt x="1703518" y="153908"/>
                  <a:pt x="1640953" y="140363"/>
                  <a:pt x="1577744" y="137138"/>
                </a:cubicBezTo>
                <a:cubicBezTo>
                  <a:pt x="1528079" y="134558"/>
                  <a:pt x="1473899" y="130043"/>
                  <a:pt x="1428750" y="145523"/>
                </a:cubicBezTo>
                <a:cubicBezTo>
                  <a:pt x="1302976" y="188739"/>
                  <a:pt x="1190747" y="257755"/>
                  <a:pt x="1099157" y="356441"/>
                </a:cubicBezTo>
                <a:cubicBezTo>
                  <a:pt x="1074003" y="383532"/>
                  <a:pt x="1046268" y="411267"/>
                  <a:pt x="1031433" y="444163"/>
                </a:cubicBezTo>
                <a:cubicBezTo>
                  <a:pt x="988218" y="547364"/>
                  <a:pt x="948874" y="653791"/>
                  <a:pt x="912109" y="7460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7"/>
          <p:cNvSpPr/>
          <p:nvPr/>
        </p:nvSpPr>
        <p:spPr>
          <a:xfrm>
            <a:off x="7633482" y="3932918"/>
            <a:ext cx="2105128" cy="1934515"/>
          </a:xfrm>
          <a:custGeom>
            <a:avLst/>
            <a:gdLst/>
            <a:ahLst/>
            <a:cxnLst/>
            <a:rect l="l" t="t" r="r" b="b"/>
            <a:pathLst>
              <a:path w="2105128" h="1934515" extrusionOk="0">
                <a:moveTo>
                  <a:pt x="266651" y="852632"/>
                </a:moveTo>
                <a:cubicBezTo>
                  <a:pt x="232844" y="808316"/>
                  <a:pt x="199477" y="767948"/>
                  <a:pt x="170500" y="724509"/>
                </a:cubicBezTo>
                <a:cubicBezTo>
                  <a:pt x="141523" y="681071"/>
                  <a:pt x="139327" y="634560"/>
                  <a:pt x="143279" y="580152"/>
                </a:cubicBezTo>
                <a:cubicBezTo>
                  <a:pt x="150743" y="480989"/>
                  <a:pt x="195086" y="404203"/>
                  <a:pt x="264456" y="343213"/>
                </a:cubicBezTo>
                <a:cubicBezTo>
                  <a:pt x="353582" y="265111"/>
                  <a:pt x="456320" y="205876"/>
                  <a:pt x="580131" y="205437"/>
                </a:cubicBezTo>
                <a:cubicBezTo>
                  <a:pt x="629743" y="204999"/>
                  <a:pt x="679795" y="217284"/>
                  <a:pt x="728968" y="227815"/>
                </a:cubicBezTo>
                <a:cubicBezTo>
                  <a:pt x="774190" y="237029"/>
                  <a:pt x="818534" y="251509"/>
                  <a:pt x="868585" y="265111"/>
                </a:cubicBezTo>
                <a:cubicBezTo>
                  <a:pt x="873854" y="257213"/>
                  <a:pt x="882195" y="244050"/>
                  <a:pt x="890976" y="231325"/>
                </a:cubicBezTo>
                <a:cubicBezTo>
                  <a:pt x="929173" y="179111"/>
                  <a:pt x="964736" y="125141"/>
                  <a:pt x="1006446" y="75998"/>
                </a:cubicBezTo>
                <a:cubicBezTo>
                  <a:pt x="1035862" y="40896"/>
                  <a:pt x="1077571" y="22468"/>
                  <a:pt x="1124550" y="19835"/>
                </a:cubicBezTo>
                <a:cubicBezTo>
                  <a:pt x="1134648" y="19396"/>
                  <a:pt x="1145624" y="18958"/>
                  <a:pt x="1154405" y="15009"/>
                </a:cubicBezTo>
                <a:cubicBezTo>
                  <a:pt x="1206212" y="-9124"/>
                  <a:pt x="1256703" y="-1226"/>
                  <a:pt x="1307632" y="18080"/>
                </a:cubicBezTo>
                <a:cubicBezTo>
                  <a:pt x="1360757" y="38264"/>
                  <a:pt x="1399832" y="75560"/>
                  <a:pt x="1434956" y="118560"/>
                </a:cubicBezTo>
                <a:cubicBezTo>
                  <a:pt x="1508277" y="208070"/>
                  <a:pt x="1548230" y="309866"/>
                  <a:pt x="1552182" y="432723"/>
                </a:cubicBezTo>
                <a:cubicBezTo>
                  <a:pt x="1575890" y="432723"/>
                  <a:pt x="1597403" y="432285"/>
                  <a:pt x="1618917" y="432723"/>
                </a:cubicBezTo>
                <a:cubicBezTo>
                  <a:pt x="1719020" y="434478"/>
                  <a:pt x="1817366" y="444131"/>
                  <a:pt x="1909127" y="488887"/>
                </a:cubicBezTo>
                <a:cubicBezTo>
                  <a:pt x="2023718" y="544611"/>
                  <a:pt x="2127334" y="672734"/>
                  <a:pt x="2100991" y="805244"/>
                </a:cubicBezTo>
                <a:cubicBezTo>
                  <a:pt x="2081673" y="903091"/>
                  <a:pt x="2040402" y="993040"/>
                  <a:pt x="1950837" y="1051836"/>
                </a:cubicBezTo>
                <a:cubicBezTo>
                  <a:pt x="1886736" y="1093959"/>
                  <a:pt x="1816488" y="1104489"/>
                  <a:pt x="1742289" y="1101857"/>
                </a:cubicBezTo>
                <a:cubicBezTo>
                  <a:pt x="1722532" y="1100979"/>
                  <a:pt x="1702775" y="1100102"/>
                  <a:pt x="1677310" y="1098785"/>
                </a:cubicBezTo>
                <a:cubicBezTo>
                  <a:pt x="1694872" y="1150561"/>
                  <a:pt x="1710678" y="1196194"/>
                  <a:pt x="1726044" y="1241387"/>
                </a:cubicBezTo>
                <a:cubicBezTo>
                  <a:pt x="1782681" y="1408122"/>
                  <a:pt x="1762046" y="1570908"/>
                  <a:pt x="1691360" y="1726674"/>
                </a:cubicBezTo>
                <a:cubicBezTo>
                  <a:pt x="1663700" y="1787664"/>
                  <a:pt x="1622429" y="1843827"/>
                  <a:pt x="1564036" y="1885072"/>
                </a:cubicBezTo>
                <a:cubicBezTo>
                  <a:pt x="1511350" y="1922368"/>
                  <a:pt x="1455152" y="1936847"/>
                  <a:pt x="1391929" y="1934215"/>
                </a:cubicBezTo>
                <a:cubicBezTo>
                  <a:pt x="1274704" y="1929388"/>
                  <a:pt x="1172845" y="1882439"/>
                  <a:pt x="1073181" y="1825398"/>
                </a:cubicBezTo>
                <a:cubicBezTo>
                  <a:pt x="973956" y="1768796"/>
                  <a:pt x="894489" y="1692449"/>
                  <a:pt x="832144" y="1597235"/>
                </a:cubicBezTo>
                <a:cubicBezTo>
                  <a:pt x="825558" y="1587143"/>
                  <a:pt x="817216" y="1578806"/>
                  <a:pt x="805362" y="1564327"/>
                </a:cubicBezTo>
                <a:cubicBezTo>
                  <a:pt x="782093" y="1588020"/>
                  <a:pt x="763214" y="1611276"/>
                  <a:pt x="740383" y="1629704"/>
                </a:cubicBezTo>
                <a:cubicBezTo>
                  <a:pt x="659598" y="1695082"/>
                  <a:pt x="569594" y="1745980"/>
                  <a:pt x="469052" y="1773184"/>
                </a:cubicBezTo>
                <a:cubicBezTo>
                  <a:pt x="323288" y="1812674"/>
                  <a:pt x="148986" y="1731061"/>
                  <a:pt x="67763" y="1594163"/>
                </a:cubicBezTo>
                <a:cubicBezTo>
                  <a:pt x="37029" y="1541510"/>
                  <a:pt x="10687" y="1486224"/>
                  <a:pt x="4101" y="1425235"/>
                </a:cubicBezTo>
                <a:cubicBezTo>
                  <a:pt x="-1168" y="1375653"/>
                  <a:pt x="-2924" y="1322561"/>
                  <a:pt x="8491" y="1274296"/>
                </a:cubicBezTo>
                <a:cubicBezTo>
                  <a:pt x="40542" y="1142663"/>
                  <a:pt x="95862" y="1021999"/>
                  <a:pt x="196404" y="926346"/>
                </a:cubicBezTo>
                <a:cubicBezTo>
                  <a:pt x="220990" y="903091"/>
                  <a:pt x="243821" y="877203"/>
                  <a:pt x="266651" y="852632"/>
                </a:cubicBezTo>
                <a:close/>
                <a:moveTo>
                  <a:pt x="421635" y="877642"/>
                </a:moveTo>
                <a:cubicBezTo>
                  <a:pt x="366315" y="926785"/>
                  <a:pt x="309678" y="963203"/>
                  <a:pt x="271920" y="1013224"/>
                </a:cubicBezTo>
                <a:cubicBezTo>
                  <a:pt x="189818" y="1121163"/>
                  <a:pt x="135376" y="1244459"/>
                  <a:pt x="121326" y="1380918"/>
                </a:cubicBezTo>
                <a:cubicBezTo>
                  <a:pt x="108594" y="1502898"/>
                  <a:pt x="199038" y="1628827"/>
                  <a:pt x="312312" y="1651643"/>
                </a:cubicBezTo>
                <a:cubicBezTo>
                  <a:pt x="388267" y="1667000"/>
                  <a:pt x="464661" y="1653398"/>
                  <a:pt x="530958" y="1620490"/>
                </a:cubicBezTo>
                <a:cubicBezTo>
                  <a:pt x="625353" y="1573980"/>
                  <a:pt x="707894" y="1508602"/>
                  <a:pt x="768921" y="1419969"/>
                </a:cubicBezTo>
                <a:cubicBezTo>
                  <a:pt x="782093" y="1400663"/>
                  <a:pt x="798337" y="1395398"/>
                  <a:pt x="821168" y="1405490"/>
                </a:cubicBezTo>
                <a:cubicBezTo>
                  <a:pt x="852340" y="1419092"/>
                  <a:pt x="877366" y="1437082"/>
                  <a:pt x="890537" y="1469990"/>
                </a:cubicBezTo>
                <a:cubicBezTo>
                  <a:pt x="895806" y="1483153"/>
                  <a:pt x="902831" y="1495439"/>
                  <a:pt x="909855" y="1507725"/>
                </a:cubicBezTo>
                <a:cubicBezTo>
                  <a:pt x="952882" y="1581439"/>
                  <a:pt x="1019178" y="1631459"/>
                  <a:pt x="1085035" y="1682796"/>
                </a:cubicBezTo>
                <a:cubicBezTo>
                  <a:pt x="1157478" y="1739398"/>
                  <a:pt x="1241336" y="1768796"/>
                  <a:pt x="1326511" y="1796000"/>
                </a:cubicBezTo>
                <a:cubicBezTo>
                  <a:pt x="1349781" y="1803459"/>
                  <a:pt x="1380075" y="1800388"/>
                  <a:pt x="1404223" y="1792929"/>
                </a:cubicBezTo>
                <a:cubicBezTo>
                  <a:pt x="1493349" y="1766164"/>
                  <a:pt x="1564036" y="1715704"/>
                  <a:pt x="1594330" y="1622684"/>
                </a:cubicBezTo>
                <a:cubicBezTo>
                  <a:pt x="1630332" y="1511673"/>
                  <a:pt x="1660187" y="1401541"/>
                  <a:pt x="1618478" y="1283510"/>
                </a:cubicBezTo>
                <a:cubicBezTo>
                  <a:pt x="1593452" y="1212867"/>
                  <a:pt x="1579842" y="1138714"/>
                  <a:pt x="1561402" y="1065877"/>
                </a:cubicBezTo>
                <a:cubicBezTo>
                  <a:pt x="1551743" y="1027265"/>
                  <a:pt x="1563597" y="1001377"/>
                  <a:pt x="1593891" y="1002255"/>
                </a:cubicBezTo>
                <a:cubicBezTo>
                  <a:pt x="1658870" y="1004448"/>
                  <a:pt x="1716824" y="961010"/>
                  <a:pt x="1783121" y="975050"/>
                </a:cubicBezTo>
                <a:cubicBezTo>
                  <a:pt x="1879711" y="940826"/>
                  <a:pt x="1963130" y="895193"/>
                  <a:pt x="1989473" y="782428"/>
                </a:cubicBezTo>
                <a:cubicBezTo>
                  <a:pt x="2003522" y="722315"/>
                  <a:pt x="1985960" y="677560"/>
                  <a:pt x="1943373" y="641142"/>
                </a:cubicBezTo>
                <a:cubicBezTo>
                  <a:pt x="1922298" y="623152"/>
                  <a:pt x="1895078" y="608234"/>
                  <a:pt x="1868296" y="602968"/>
                </a:cubicBezTo>
                <a:cubicBezTo>
                  <a:pt x="1760729" y="582785"/>
                  <a:pt x="1652284" y="566989"/>
                  <a:pt x="1543840" y="549877"/>
                </a:cubicBezTo>
                <a:cubicBezTo>
                  <a:pt x="1538132" y="548999"/>
                  <a:pt x="1531985" y="551632"/>
                  <a:pt x="1526278" y="552070"/>
                </a:cubicBezTo>
                <a:cubicBezTo>
                  <a:pt x="1483251" y="556897"/>
                  <a:pt x="1466567" y="546805"/>
                  <a:pt x="1460421" y="504244"/>
                </a:cubicBezTo>
                <a:cubicBezTo>
                  <a:pt x="1456030" y="474407"/>
                  <a:pt x="1458226" y="443254"/>
                  <a:pt x="1458226" y="412978"/>
                </a:cubicBezTo>
                <a:cubicBezTo>
                  <a:pt x="1459104" y="311182"/>
                  <a:pt x="1419589" y="226499"/>
                  <a:pt x="1343634" y="160682"/>
                </a:cubicBezTo>
                <a:cubicBezTo>
                  <a:pt x="1293583" y="117243"/>
                  <a:pt x="1227287" y="104958"/>
                  <a:pt x="1172406" y="131723"/>
                </a:cubicBezTo>
                <a:cubicBezTo>
                  <a:pt x="1104792" y="165070"/>
                  <a:pt x="1041570" y="212897"/>
                  <a:pt x="1012153" y="291437"/>
                </a:cubicBezTo>
                <a:cubicBezTo>
                  <a:pt x="999421" y="325223"/>
                  <a:pt x="980542" y="357693"/>
                  <a:pt x="960346" y="387968"/>
                </a:cubicBezTo>
                <a:cubicBezTo>
                  <a:pt x="936198" y="423948"/>
                  <a:pt x="912051" y="424387"/>
                  <a:pt x="878683" y="399376"/>
                </a:cubicBezTo>
                <a:cubicBezTo>
                  <a:pt x="861560" y="386213"/>
                  <a:pt x="842681" y="374366"/>
                  <a:pt x="822485" y="366907"/>
                </a:cubicBezTo>
                <a:cubicBezTo>
                  <a:pt x="743017" y="336193"/>
                  <a:pt x="658720" y="338825"/>
                  <a:pt x="576618" y="340580"/>
                </a:cubicBezTo>
                <a:cubicBezTo>
                  <a:pt x="513835" y="341897"/>
                  <a:pt x="451051" y="361203"/>
                  <a:pt x="400561" y="400693"/>
                </a:cubicBezTo>
                <a:cubicBezTo>
                  <a:pt x="328996" y="456856"/>
                  <a:pt x="275432" y="527060"/>
                  <a:pt x="247333" y="615693"/>
                </a:cubicBezTo>
                <a:cubicBezTo>
                  <a:pt x="236796" y="648601"/>
                  <a:pt x="240308" y="676244"/>
                  <a:pt x="263578" y="699499"/>
                </a:cubicBezTo>
                <a:cubicBezTo>
                  <a:pt x="301336" y="736356"/>
                  <a:pt x="340411" y="771897"/>
                  <a:pt x="379925" y="806560"/>
                </a:cubicBezTo>
                <a:cubicBezTo>
                  <a:pt x="403195" y="827183"/>
                  <a:pt x="426025" y="846928"/>
                  <a:pt x="421635" y="877642"/>
                </a:cubicBezTo>
                <a:close/>
                <a:moveTo>
                  <a:pt x="1434078" y="860969"/>
                </a:moveTo>
                <a:cubicBezTo>
                  <a:pt x="1429687" y="956622"/>
                  <a:pt x="1410369" y="1022877"/>
                  <a:pt x="1365587" y="1086061"/>
                </a:cubicBezTo>
                <a:cubicBezTo>
                  <a:pt x="1301486" y="1176887"/>
                  <a:pt x="1218945" y="1223398"/>
                  <a:pt x="1110500" y="1225153"/>
                </a:cubicBezTo>
                <a:cubicBezTo>
                  <a:pt x="1047716" y="1226030"/>
                  <a:pt x="990201" y="1202336"/>
                  <a:pt x="940589" y="1166357"/>
                </a:cubicBezTo>
                <a:cubicBezTo>
                  <a:pt x="862438" y="1109316"/>
                  <a:pt x="798776" y="1040428"/>
                  <a:pt x="767165" y="944775"/>
                </a:cubicBezTo>
                <a:cubicBezTo>
                  <a:pt x="728090" y="827622"/>
                  <a:pt x="795703" y="700377"/>
                  <a:pt x="886147" y="646407"/>
                </a:cubicBezTo>
                <a:cubicBezTo>
                  <a:pt x="983176" y="588928"/>
                  <a:pt x="1084157" y="577519"/>
                  <a:pt x="1189968" y="610428"/>
                </a:cubicBezTo>
                <a:cubicBezTo>
                  <a:pt x="1273387" y="636315"/>
                  <a:pt x="1344512" y="685897"/>
                  <a:pt x="1395442" y="756101"/>
                </a:cubicBezTo>
                <a:cubicBezTo>
                  <a:pt x="1420467" y="790326"/>
                  <a:pt x="1426175" y="838152"/>
                  <a:pt x="1434078" y="860969"/>
                </a:cubicBezTo>
                <a:close/>
                <a:moveTo>
                  <a:pt x="1128940" y="713101"/>
                </a:moveTo>
                <a:cubicBezTo>
                  <a:pt x="1038935" y="713540"/>
                  <a:pt x="1002933" y="727581"/>
                  <a:pt x="946296" y="783305"/>
                </a:cubicBezTo>
                <a:cubicBezTo>
                  <a:pt x="883073" y="845612"/>
                  <a:pt x="857609" y="915377"/>
                  <a:pt x="930052" y="995673"/>
                </a:cubicBezTo>
                <a:cubicBezTo>
                  <a:pt x="1013910" y="1088255"/>
                  <a:pt x="1116647" y="1114142"/>
                  <a:pt x="1229921" y="1024193"/>
                </a:cubicBezTo>
                <a:cubicBezTo>
                  <a:pt x="1292705" y="974612"/>
                  <a:pt x="1311145" y="900020"/>
                  <a:pt x="1330463" y="828060"/>
                </a:cubicBezTo>
                <a:cubicBezTo>
                  <a:pt x="1333536" y="816652"/>
                  <a:pt x="1321682" y="797785"/>
                  <a:pt x="1312023" y="787254"/>
                </a:cubicBezTo>
                <a:cubicBezTo>
                  <a:pt x="1261093" y="730652"/>
                  <a:pt x="1196553" y="706520"/>
                  <a:pt x="1128940" y="7131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2859604" y="1038225"/>
            <a:ext cx="12107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u="none">
                <a:solidFill>
                  <a:srgbClr val="191919"/>
                </a:solidFill>
                <a:latin typeface="Lobster"/>
                <a:ea typeface="Lobster"/>
                <a:cs typeface="Lobster"/>
                <a:sym typeface="Lobster"/>
              </a:rPr>
              <a:t>Write your topic or idea</a:t>
            </a:r>
            <a:endParaRPr/>
          </a:p>
        </p:txBody>
      </p:sp>
      <p:grpSp>
        <p:nvGrpSpPr>
          <p:cNvPr id="189" name="Google Shape;189;p17"/>
          <p:cNvGrpSpPr/>
          <p:nvPr/>
        </p:nvGrpSpPr>
        <p:grpSpPr>
          <a:xfrm>
            <a:off x="1029563" y="6470422"/>
            <a:ext cx="4584150" cy="1692185"/>
            <a:chOff x="0" y="0"/>
            <a:chExt cx="6112200" cy="2256247"/>
          </a:xfrm>
        </p:grpSpPr>
        <p:sp>
          <p:nvSpPr>
            <p:cNvPr id="190" name="Google Shape;190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1" name="Google Shape;191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191919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92" name="Google Shape;192;p17"/>
          <p:cNvGrpSpPr/>
          <p:nvPr/>
        </p:nvGrpSpPr>
        <p:grpSpPr>
          <a:xfrm>
            <a:off x="6852369" y="6470422"/>
            <a:ext cx="4584150" cy="1692185"/>
            <a:chOff x="0" y="0"/>
            <a:chExt cx="6112200" cy="2256247"/>
          </a:xfrm>
        </p:grpSpPr>
        <p:sp>
          <p:nvSpPr>
            <p:cNvPr id="193" name="Google Shape;193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4" name="Google Shape;194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191919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95" name="Google Shape;195;p17"/>
          <p:cNvGrpSpPr/>
          <p:nvPr/>
        </p:nvGrpSpPr>
        <p:grpSpPr>
          <a:xfrm>
            <a:off x="12674744" y="6470422"/>
            <a:ext cx="4584150" cy="1692185"/>
            <a:chOff x="0" y="0"/>
            <a:chExt cx="6112200" cy="2256247"/>
          </a:xfrm>
        </p:grpSpPr>
        <p:sp>
          <p:nvSpPr>
            <p:cNvPr id="196" name="Google Shape;196;p17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u="none">
                  <a:solidFill>
                    <a:srgbClr val="FAD2E1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/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0" y="1074547"/>
              <a:ext cx="61122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chemeClr val="dk1"/>
                  </a:solidFill>
                  <a:latin typeface="Cabin"/>
                  <a:ea typeface="Cabin"/>
                  <a:cs typeface="Cabin"/>
                  <a:sym typeface="Cabin"/>
                </a:rPr>
                <a:t>Briefly elaborate on what you want to discuss. 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98" name="Google Shape;198;p17"/>
          <p:cNvSpPr/>
          <p:nvPr/>
        </p:nvSpPr>
        <p:spPr>
          <a:xfrm rot="-1212217">
            <a:off x="12898458" y="4356487"/>
            <a:ext cx="2696708" cy="1433363"/>
          </a:xfrm>
          <a:custGeom>
            <a:avLst/>
            <a:gdLst/>
            <a:ahLst/>
            <a:cxnLst/>
            <a:rect l="l" t="t" r="r" b="b"/>
            <a:pathLst>
              <a:path w="2699502" h="1434848" extrusionOk="0">
                <a:moveTo>
                  <a:pt x="0" y="42015"/>
                </a:moveTo>
                <a:cubicBezTo>
                  <a:pt x="35298" y="-4597"/>
                  <a:pt x="77385" y="-6860"/>
                  <a:pt x="125355" y="8527"/>
                </a:cubicBezTo>
                <a:cubicBezTo>
                  <a:pt x="143909" y="14410"/>
                  <a:pt x="165631" y="11242"/>
                  <a:pt x="185543" y="13052"/>
                </a:cubicBezTo>
                <a:cubicBezTo>
                  <a:pt x="256140" y="18935"/>
                  <a:pt x="326736" y="25271"/>
                  <a:pt x="397333" y="30701"/>
                </a:cubicBezTo>
                <a:cubicBezTo>
                  <a:pt x="457521" y="35227"/>
                  <a:pt x="518162" y="39752"/>
                  <a:pt x="578350" y="42920"/>
                </a:cubicBezTo>
                <a:cubicBezTo>
                  <a:pt x="667954" y="47898"/>
                  <a:pt x="758010" y="52423"/>
                  <a:pt x="847614" y="56496"/>
                </a:cubicBezTo>
                <a:cubicBezTo>
                  <a:pt x="947626" y="60569"/>
                  <a:pt x="1047638" y="64189"/>
                  <a:pt x="1147650" y="67357"/>
                </a:cubicBezTo>
                <a:cubicBezTo>
                  <a:pt x="1247210" y="70072"/>
                  <a:pt x="1347222" y="72788"/>
                  <a:pt x="1447234" y="73693"/>
                </a:cubicBezTo>
                <a:cubicBezTo>
                  <a:pt x="1486153" y="74145"/>
                  <a:pt x="1525524" y="70525"/>
                  <a:pt x="1564443" y="69620"/>
                </a:cubicBezTo>
                <a:cubicBezTo>
                  <a:pt x="1615127" y="68262"/>
                  <a:pt x="1665812" y="66905"/>
                  <a:pt x="1716497" y="66452"/>
                </a:cubicBezTo>
                <a:cubicBezTo>
                  <a:pt x="1832348" y="66452"/>
                  <a:pt x="1948199" y="68262"/>
                  <a:pt x="2064503" y="66905"/>
                </a:cubicBezTo>
                <a:cubicBezTo>
                  <a:pt x="2132385" y="66000"/>
                  <a:pt x="2200719" y="58759"/>
                  <a:pt x="2268600" y="55138"/>
                </a:cubicBezTo>
                <a:cubicBezTo>
                  <a:pt x="2392597" y="48803"/>
                  <a:pt x="2517046" y="42920"/>
                  <a:pt x="2641043" y="37942"/>
                </a:cubicBezTo>
                <a:cubicBezTo>
                  <a:pt x="2678152" y="36584"/>
                  <a:pt x="2687203" y="44730"/>
                  <a:pt x="2697159" y="73240"/>
                </a:cubicBezTo>
                <a:cubicBezTo>
                  <a:pt x="2704399" y="93605"/>
                  <a:pt x="2693538" y="107634"/>
                  <a:pt x="2682677" y="120757"/>
                </a:cubicBezTo>
                <a:cubicBezTo>
                  <a:pt x="2648736" y="162391"/>
                  <a:pt x="2613891" y="203120"/>
                  <a:pt x="2578140" y="242944"/>
                </a:cubicBezTo>
                <a:cubicBezTo>
                  <a:pt x="2533791" y="292724"/>
                  <a:pt x="2485821" y="339336"/>
                  <a:pt x="2443734" y="390926"/>
                </a:cubicBezTo>
                <a:cubicBezTo>
                  <a:pt x="2316117" y="547053"/>
                  <a:pt x="2191215" y="705443"/>
                  <a:pt x="2063145" y="861118"/>
                </a:cubicBezTo>
                <a:cubicBezTo>
                  <a:pt x="2016533" y="918138"/>
                  <a:pt x="1964038" y="970633"/>
                  <a:pt x="1915164" y="1025844"/>
                </a:cubicBezTo>
                <a:cubicBezTo>
                  <a:pt x="1873982" y="1072456"/>
                  <a:pt x="1834158" y="1120878"/>
                  <a:pt x="1794335" y="1168395"/>
                </a:cubicBezTo>
                <a:cubicBezTo>
                  <a:pt x="1733694" y="1240349"/>
                  <a:pt x="1673505" y="1312304"/>
                  <a:pt x="1612865" y="1383805"/>
                </a:cubicBezTo>
                <a:cubicBezTo>
                  <a:pt x="1605624" y="1392404"/>
                  <a:pt x="1597478" y="1401455"/>
                  <a:pt x="1588880" y="1408695"/>
                </a:cubicBezTo>
                <a:cubicBezTo>
                  <a:pt x="1548151" y="1443089"/>
                  <a:pt x="1544531" y="1442636"/>
                  <a:pt x="1500181" y="1412768"/>
                </a:cubicBezTo>
                <a:cubicBezTo>
                  <a:pt x="1479817" y="1399192"/>
                  <a:pt x="1456737" y="1388783"/>
                  <a:pt x="1435920" y="1376112"/>
                </a:cubicBezTo>
                <a:cubicBezTo>
                  <a:pt x="1419629" y="1366609"/>
                  <a:pt x="1403790" y="1356653"/>
                  <a:pt x="1388856" y="1344887"/>
                </a:cubicBezTo>
                <a:cubicBezTo>
                  <a:pt x="1346769" y="1311851"/>
                  <a:pt x="1305588" y="1277910"/>
                  <a:pt x="1263501" y="1244422"/>
                </a:cubicBezTo>
                <a:cubicBezTo>
                  <a:pt x="1217342" y="1207314"/>
                  <a:pt x="1170730" y="1170658"/>
                  <a:pt x="1124118" y="1134002"/>
                </a:cubicBezTo>
                <a:cubicBezTo>
                  <a:pt x="1113709" y="1125856"/>
                  <a:pt x="1102396" y="1119068"/>
                  <a:pt x="1093345" y="1110017"/>
                </a:cubicBezTo>
                <a:cubicBezTo>
                  <a:pt x="1078863" y="1095988"/>
                  <a:pt x="1064835" y="1095988"/>
                  <a:pt x="1045828" y="1102776"/>
                </a:cubicBezTo>
                <a:cubicBezTo>
                  <a:pt x="963917" y="1132644"/>
                  <a:pt x="881555" y="1160249"/>
                  <a:pt x="799644" y="1189664"/>
                </a:cubicBezTo>
                <a:cubicBezTo>
                  <a:pt x="750769" y="1207314"/>
                  <a:pt x="702347" y="1227226"/>
                  <a:pt x="653473" y="1246232"/>
                </a:cubicBezTo>
                <a:cubicBezTo>
                  <a:pt x="627678" y="1256188"/>
                  <a:pt x="602788" y="1268407"/>
                  <a:pt x="576993" y="1277005"/>
                </a:cubicBezTo>
                <a:cubicBezTo>
                  <a:pt x="565227" y="1281078"/>
                  <a:pt x="551198" y="1281078"/>
                  <a:pt x="538527" y="1279720"/>
                </a:cubicBezTo>
                <a:cubicBezTo>
                  <a:pt x="508659" y="1276553"/>
                  <a:pt x="500060" y="1266597"/>
                  <a:pt x="502323" y="1237181"/>
                </a:cubicBezTo>
                <a:cubicBezTo>
                  <a:pt x="504586" y="1206861"/>
                  <a:pt x="509111" y="1176541"/>
                  <a:pt x="512279" y="1146220"/>
                </a:cubicBezTo>
                <a:cubicBezTo>
                  <a:pt x="520877" y="1062500"/>
                  <a:pt x="530833" y="978779"/>
                  <a:pt x="537169" y="895059"/>
                </a:cubicBezTo>
                <a:cubicBezTo>
                  <a:pt x="544862" y="794142"/>
                  <a:pt x="548030" y="692772"/>
                  <a:pt x="556628" y="591855"/>
                </a:cubicBezTo>
                <a:cubicBezTo>
                  <a:pt x="559796" y="552936"/>
                  <a:pt x="542600" y="528499"/>
                  <a:pt x="516352" y="506777"/>
                </a:cubicBezTo>
                <a:cubicBezTo>
                  <a:pt x="477433" y="474194"/>
                  <a:pt x="437157" y="443421"/>
                  <a:pt x="398238" y="410385"/>
                </a:cubicBezTo>
                <a:cubicBezTo>
                  <a:pt x="343933" y="363773"/>
                  <a:pt x="290533" y="317161"/>
                  <a:pt x="238038" y="269191"/>
                </a:cubicBezTo>
                <a:cubicBezTo>
                  <a:pt x="185543" y="221674"/>
                  <a:pt x="133953" y="172800"/>
                  <a:pt x="82363" y="123925"/>
                </a:cubicBezTo>
                <a:cubicBezTo>
                  <a:pt x="54305" y="96772"/>
                  <a:pt x="27153" y="68715"/>
                  <a:pt x="0" y="42015"/>
                </a:cubicBezTo>
                <a:close/>
                <a:moveTo>
                  <a:pt x="2507996" y="206288"/>
                </a:moveTo>
                <a:cubicBezTo>
                  <a:pt x="2506638" y="204025"/>
                  <a:pt x="2505280" y="201310"/>
                  <a:pt x="2503923" y="199047"/>
                </a:cubicBezTo>
                <a:cubicBezTo>
                  <a:pt x="2485368" y="204478"/>
                  <a:pt x="2465909" y="209003"/>
                  <a:pt x="2447807" y="216244"/>
                </a:cubicBezTo>
                <a:cubicBezTo>
                  <a:pt x="2423822" y="226200"/>
                  <a:pt x="2401195" y="239324"/>
                  <a:pt x="2377210" y="249732"/>
                </a:cubicBezTo>
                <a:cubicBezTo>
                  <a:pt x="2196646" y="325759"/>
                  <a:pt x="2016533" y="401334"/>
                  <a:pt x="1835516" y="476456"/>
                </a:cubicBezTo>
                <a:cubicBezTo>
                  <a:pt x="1729621" y="520353"/>
                  <a:pt x="1624631" y="566060"/>
                  <a:pt x="1517831" y="606336"/>
                </a:cubicBezTo>
                <a:cubicBezTo>
                  <a:pt x="1314186" y="683721"/>
                  <a:pt x="1109636" y="757938"/>
                  <a:pt x="905539" y="833965"/>
                </a:cubicBezTo>
                <a:cubicBezTo>
                  <a:pt x="882912" y="842111"/>
                  <a:pt x="861190" y="851615"/>
                  <a:pt x="832680" y="862928"/>
                </a:cubicBezTo>
                <a:cubicBezTo>
                  <a:pt x="870693" y="889176"/>
                  <a:pt x="903277" y="910445"/>
                  <a:pt x="934955" y="933525"/>
                </a:cubicBezTo>
                <a:cubicBezTo>
                  <a:pt x="1046733" y="1014530"/>
                  <a:pt x="1158059" y="1095535"/>
                  <a:pt x="1268932" y="1177446"/>
                </a:cubicBezTo>
                <a:cubicBezTo>
                  <a:pt x="1302872" y="1202336"/>
                  <a:pt x="1334098" y="1230393"/>
                  <a:pt x="1368039" y="1255736"/>
                </a:cubicBezTo>
                <a:cubicBezTo>
                  <a:pt x="1420081" y="1294654"/>
                  <a:pt x="1472576" y="1332215"/>
                  <a:pt x="1527787" y="1372039"/>
                </a:cubicBezTo>
                <a:cubicBezTo>
                  <a:pt x="1562632" y="1333573"/>
                  <a:pt x="1595668" y="1299632"/>
                  <a:pt x="1625988" y="1262976"/>
                </a:cubicBezTo>
                <a:cubicBezTo>
                  <a:pt x="1661739" y="1219985"/>
                  <a:pt x="1693870" y="1173373"/>
                  <a:pt x="1730073" y="1130834"/>
                </a:cubicBezTo>
                <a:cubicBezTo>
                  <a:pt x="1771255" y="1082412"/>
                  <a:pt x="1816962" y="1037610"/>
                  <a:pt x="1857691" y="989188"/>
                </a:cubicBezTo>
                <a:cubicBezTo>
                  <a:pt x="1904303" y="933977"/>
                  <a:pt x="1947294" y="875599"/>
                  <a:pt x="1992549" y="819031"/>
                </a:cubicBezTo>
                <a:cubicBezTo>
                  <a:pt x="2094823" y="691414"/>
                  <a:pt x="2197098" y="563797"/>
                  <a:pt x="2300731" y="437085"/>
                </a:cubicBezTo>
                <a:cubicBezTo>
                  <a:pt x="2349605" y="377802"/>
                  <a:pt x="2401195" y="320781"/>
                  <a:pt x="2452333" y="263761"/>
                </a:cubicBezTo>
                <a:cubicBezTo>
                  <a:pt x="2469982" y="243849"/>
                  <a:pt x="2489441" y="225295"/>
                  <a:pt x="2507996" y="206288"/>
                </a:cubicBezTo>
                <a:close/>
                <a:moveTo>
                  <a:pt x="145719" y="87722"/>
                </a:moveTo>
                <a:cubicBezTo>
                  <a:pt x="153412" y="97225"/>
                  <a:pt x="157938" y="104466"/>
                  <a:pt x="163821" y="109896"/>
                </a:cubicBezTo>
                <a:cubicBezTo>
                  <a:pt x="217221" y="158771"/>
                  <a:pt x="271526" y="207193"/>
                  <a:pt x="324474" y="256068"/>
                </a:cubicBezTo>
                <a:cubicBezTo>
                  <a:pt x="405479" y="330737"/>
                  <a:pt x="487842" y="404049"/>
                  <a:pt x="566584" y="480982"/>
                </a:cubicBezTo>
                <a:cubicBezTo>
                  <a:pt x="588759" y="502704"/>
                  <a:pt x="605956" y="507229"/>
                  <a:pt x="634466" y="499536"/>
                </a:cubicBezTo>
                <a:cubicBezTo>
                  <a:pt x="828154" y="447946"/>
                  <a:pt x="1021390" y="394998"/>
                  <a:pt x="1216437" y="348387"/>
                </a:cubicBezTo>
                <a:cubicBezTo>
                  <a:pt x="1398359" y="304942"/>
                  <a:pt x="1581639" y="268286"/>
                  <a:pt x="1764919" y="228915"/>
                </a:cubicBezTo>
                <a:cubicBezTo>
                  <a:pt x="1811531" y="218959"/>
                  <a:pt x="1858596" y="210813"/>
                  <a:pt x="1905660" y="202215"/>
                </a:cubicBezTo>
                <a:cubicBezTo>
                  <a:pt x="1983950" y="187281"/>
                  <a:pt x="2062240" y="172347"/>
                  <a:pt x="2140530" y="157866"/>
                </a:cubicBezTo>
                <a:cubicBezTo>
                  <a:pt x="2183522" y="149720"/>
                  <a:pt x="2226514" y="142027"/>
                  <a:pt x="2269053" y="134334"/>
                </a:cubicBezTo>
                <a:cubicBezTo>
                  <a:pt x="2268600" y="131166"/>
                  <a:pt x="2268148" y="127998"/>
                  <a:pt x="2267695" y="124830"/>
                </a:cubicBezTo>
                <a:cubicBezTo>
                  <a:pt x="2248236" y="126640"/>
                  <a:pt x="2228324" y="130713"/>
                  <a:pt x="2208864" y="130261"/>
                </a:cubicBezTo>
                <a:cubicBezTo>
                  <a:pt x="2097539" y="127998"/>
                  <a:pt x="1987118" y="143384"/>
                  <a:pt x="1875340" y="136144"/>
                </a:cubicBezTo>
                <a:cubicBezTo>
                  <a:pt x="1795692" y="131166"/>
                  <a:pt x="1714687" y="142027"/>
                  <a:pt x="1634587" y="144742"/>
                </a:cubicBezTo>
                <a:cubicBezTo>
                  <a:pt x="1594310" y="146100"/>
                  <a:pt x="1553581" y="144742"/>
                  <a:pt x="1512853" y="146100"/>
                </a:cubicBezTo>
                <a:cubicBezTo>
                  <a:pt x="1443613" y="147910"/>
                  <a:pt x="1374827" y="151983"/>
                  <a:pt x="1305588" y="152888"/>
                </a:cubicBezTo>
                <a:cubicBezTo>
                  <a:pt x="1246757" y="153340"/>
                  <a:pt x="1187926" y="151530"/>
                  <a:pt x="1129096" y="149267"/>
                </a:cubicBezTo>
                <a:cubicBezTo>
                  <a:pt x="1019128" y="145195"/>
                  <a:pt x="909160" y="140217"/>
                  <a:pt x="799644" y="135239"/>
                </a:cubicBezTo>
                <a:cubicBezTo>
                  <a:pt x="750769" y="132976"/>
                  <a:pt x="701895" y="129808"/>
                  <a:pt x="652568" y="127545"/>
                </a:cubicBezTo>
                <a:cubicBezTo>
                  <a:pt x="556628" y="123020"/>
                  <a:pt x="460237" y="121210"/>
                  <a:pt x="364297" y="113969"/>
                </a:cubicBezTo>
                <a:cubicBezTo>
                  <a:pt x="304109" y="109444"/>
                  <a:pt x="243921" y="96772"/>
                  <a:pt x="184185" y="88174"/>
                </a:cubicBezTo>
                <a:cubicBezTo>
                  <a:pt x="172872" y="86364"/>
                  <a:pt x="161558" y="87722"/>
                  <a:pt x="145719" y="87722"/>
                </a:cubicBezTo>
                <a:close/>
                <a:moveTo>
                  <a:pt x="626773" y="550221"/>
                </a:moveTo>
                <a:cubicBezTo>
                  <a:pt x="622247" y="610862"/>
                  <a:pt x="620890" y="671955"/>
                  <a:pt x="611839" y="731691"/>
                </a:cubicBezTo>
                <a:cubicBezTo>
                  <a:pt x="593284" y="857498"/>
                  <a:pt x="570205" y="983305"/>
                  <a:pt x="549840" y="1108659"/>
                </a:cubicBezTo>
                <a:cubicBezTo>
                  <a:pt x="547125" y="1124498"/>
                  <a:pt x="542147" y="1140790"/>
                  <a:pt x="550745" y="1161154"/>
                </a:cubicBezTo>
                <a:cubicBezTo>
                  <a:pt x="564322" y="1140337"/>
                  <a:pt x="574730" y="1124951"/>
                  <a:pt x="584686" y="1109112"/>
                </a:cubicBezTo>
                <a:cubicBezTo>
                  <a:pt x="641707" y="1015435"/>
                  <a:pt x="715471" y="932167"/>
                  <a:pt x="762988" y="832155"/>
                </a:cubicBezTo>
                <a:cubicBezTo>
                  <a:pt x="767061" y="824009"/>
                  <a:pt x="776565" y="816316"/>
                  <a:pt x="785163" y="812696"/>
                </a:cubicBezTo>
                <a:cubicBezTo>
                  <a:pt x="847614" y="785543"/>
                  <a:pt x="910065" y="757486"/>
                  <a:pt x="973873" y="733953"/>
                </a:cubicBezTo>
                <a:cubicBezTo>
                  <a:pt x="1062119" y="701370"/>
                  <a:pt x="1151723" y="673765"/>
                  <a:pt x="1239969" y="641635"/>
                </a:cubicBezTo>
                <a:cubicBezTo>
                  <a:pt x="1355820" y="599548"/>
                  <a:pt x="1470766" y="555651"/>
                  <a:pt x="1585259" y="510397"/>
                </a:cubicBezTo>
                <a:cubicBezTo>
                  <a:pt x="1679841" y="473288"/>
                  <a:pt x="1773518" y="434370"/>
                  <a:pt x="1866742" y="394998"/>
                </a:cubicBezTo>
                <a:cubicBezTo>
                  <a:pt x="1937791" y="365131"/>
                  <a:pt x="2007483" y="332547"/>
                  <a:pt x="2078079" y="302227"/>
                </a:cubicBezTo>
                <a:cubicBezTo>
                  <a:pt x="2164515" y="265119"/>
                  <a:pt x="2251403" y="228915"/>
                  <a:pt x="2337839" y="191807"/>
                </a:cubicBezTo>
                <a:cubicBezTo>
                  <a:pt x="2340102" y="190901"/>
                  <a:pt x="2340555" y="187281"/>
                  <a:pt x="2345532" y="179588"/>
                </a:cubicBezTo>
                <a:cubicBezTo>
                  <a:pt x="1763562" y="274169"/>
                  <a:pt x="1193809" y="403597"/>
                  <a:pt x="626773" y="550221"/>
                </a:cubicBezTo>
                <a:close/>
                <a:moveTo>
                  <a:pt x="591474" y="1204146"/>
                </a:moveTo>
                <a:cubicBezTo>
                  <a:pt x="593737" y="1206409"/>
                  <a:pt x="596000" y="1209124"/>
                  <a:pt x="598262" y="1211387"/>
                </a:cubicBezTo>
                <a:cubicBezTo>
                  <a:pt x="743076" y="1164774"/>
                  <a:pt x="888795" y="1120425"/>
                  <a:pt x="1041755" y="1068383"/>
                </a:cubicBezTo>
                <a:cubicBezTo>
                  <a:pt x="953961" y="1004574"/>
                  <a:pt x="881102" y="936693"/>
                  <a:pt x="795571" y="885103"/>
                </a:cubicBezTo>
                <a:cubicBezTo>
                  <a:pt x="725427" y="995071"/>
                  <a:pt x="658451" y="1099608"/>
                  <a:pt x="591474" y="120414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 rot="2480867">
            <a:off x="14140917" y="-1843219"/>
            <a:ext cx="5646557" cy="4462034"/>
          </a:xfrm>
          <a:custGeom>
            <a:avLst/>
            <a:gdLst/>
            <a:ahLst/>
            <a:cxnLst/>
            <a:rect l="l" t="t" r="r" b="b"/>
            <a:pathLst>
              <a:path w="5651929" h="4466279" extrusionOk="0">
                <a:moveTo>
                  <a:pt x="2349794" y="113444"/>
                </a:moveTo>
                <a:cubicBezTo>
                  <a:pt x="2383921" y="102992"/>
                  <a:pt x="2425109" y="105276"/>
                  <a:pt x="2470451" y="124936"/>
                </a:cubicBezTo>
                <a:cubicBezTo>
                  <a:pt x="2511362" y="142657"/>
                  <a:pt x="2559680" y="142588"/>
                  <a:pt x="2603914" y="153663"/>
                </a:cubicBezTo>
                <a:cubicBezTo>
                  <a:pt x="2664139" y="168685"/>
                  <a:pt x="2722979" y="189729"/>
                  <a:pt x="2783896" y="202120"/>
                </a:cubicBezTo>
                <a:cubicBezTo>
                  <a:pt x="2804040" y="206135"/>
                  <a:pt x="2827991" y="190490"/>
                  <a:pt x="2856235" y="182045"/>
                </a:cubicBezTo>
                <a:cubicBezTo>
                  <a:pt x="2875894" y="204058"/>
                  <a:pt x="2904691" y="212365"/>
                  <a:pt x="2941103" y="216657"/>
                </a:cubicBezTo>
                <a:cubicBezTo>
                  <a:pt x="3003404" y="223579"/>
                  <a:pt x="3064460" y="244000"/>
                  <a:pt x="3124753" y="262968"/>
                </a:cubicBezTo>
                <a:cubicBezTo>
                  <a:pt x="3190793" y="283735"/>
                  <a:pt x="3254548" y="311909"/>
                  <a:pt x="3320726" y="332191"/>
                </a:cubicBezTo>
                <a:cubicBezTo>
                  <a:pt x="3375482" y="348736"/>
                  <a:pt x="3432245" y="358427"/>
                  <a:pt x="3488247" y="370541"/>
                </a:cubicBezTo>
                <a:cubicBezTo>
                  <a:pt x="3563770" y="386947"/>
                  <a:pt x="3639778" y="401069"/>
                  <a:pt x="3714817" y="418998"/>
                </a:cubicBezTo>
                <a:cubicBezTo>
                  <a:pt x="3787778" y="436719"/>
                  <a:pt x="3859702" y="458871"/>
                  <a:pt x="3932456" y="477838"/>
                </a:cubicBezTo>
                <a:cubicBezTo>
                  <a:pt x="3948931" y="482130"/>
                  <a:pt x="3967068" y="479499"/>
                  <a:pt x="3983889" y="482822"/>
                </a:cubicBezTo>
                <a:cubicBezTo>
                  <a:pt x="4056920" y="497151"/>
                  <a:pt x="4122336" y="539309"/>
                  <a:pt x="4198483" y="542562"/>
                </a:cubicBezTo>
                <a:cubicBezTo>
                  <a:pt x="4228941" y="543878"/>
                  <a:pt x="4239532" y="580705"/>
                  <a:pt x="4272136" y="588596"/>
                </a:cubicBezTo>
                <a:cubicBezTo>
                  <a:pt x="4319901" y="600226"/>
                  <a:pt x="4364620" y="624800"/>
                  <a:pt x="4410584" y="643975"/>
                </a:cubicBezTo>
                <a:cubicBezTo>
                  <a:pt x="4415014" y="645844"/>
                  <a:pt x="4419306" y="650136"/>
                  <a:pt x="4423667" y="650067"/>
                </a:cubicBezTo>
                <a:cubicBezTo>
                  <a:pt x="4480777" y="649167"/>
                  <a:pt x="4527018" y="678725"/>
                  <a:pt x="4571391" y="707869"/>
                </a:cubicBezTo>
                <a:cubicBezTo>
                  <a:pt x="4604826" y="729812"/>
                  <a:pt x="4641237" y="739296"/>
                  <a:pt x="4677510" y="751826"/>
                </a:cubicBezTo>
                <a:cubicBezTo>
                  <a:pt x="4808136" y="797029"/>
                  <a:pt x="4913633" y="885912"/>
                  <a:pt x="5030205" y="955620"/>
                </a:cubicBezTo>
                <a:cubicBezTo>
                  <a:pt x="5132656" y="1016883"/>
                  <a:pt x="5229916" y="1088461"/>
                  <a:pt x="5307100" y="1177136"/>
                </a:cubicBezTo>
                <a:cubicBezTo>
                  <a:pt x="5418204" y="1304785"/>
                  <a:pt x="5525986" y="1438248"/>
                  <a:pt x="5574650" y="1606946"/>
                </a:cubicBezTo>
                <a:cubicBezTo>
                  <a:pt x="5591610" y="1665717"/>
                  <a:pt x="5618192" y="1721788"/>
                  <a:pt x="5634390" y="1780698"/>
                </a:cubicBezTo>
                <a:cubicBezTo>
                  <a:pt x="5667963" y="1903016"/>
                  <a:pt x="5647612" y="2025957"/>
                  <a:pt x="5621099" y="2145507"/>
                </a:cubicBezTo>
                <a:cubicBezTo>
                  <a:pt x="5592579" y="2274609"/>
                  <a:pt x="5547583" y="2399766"/>
                  <a:pt x="5476145" y="2512739"/>
                </a:cubicBezTo>
                <a:cubicBezTo>
                  <a:pt x="5439248" y="2571164"/>
                  <a:pt x="5403875" y="2632288"/>
                  <a:pt x="5357357" y="2682337"/>
                </a:cubicBezTo>
                <a:cubicBezTo>
                  <a:pt x="5193568" y="2859941"/>
                  <a:pt x="4993483" y="3000225"/>
                  <a:pt x="4770686" y="3093664"/>
                </a:cubicBezTo>
                <a:cubicBezTo>
                  <a:pt x="4663043" y="3139006"/>
                  <a:pt x="4559692" y="3194385"/>
                  <a:pt x="4453433" y="3243118"/>
                </a:cubicBezTo>
                <a:cubicBezTo>
                  <a:pt x="4384210" y="3274753"/>
                  <a:pt x="4314640" y="3304796"/>
                  <a:pt x="4243755" y="3331794"/>
                </a:cubicBezTo>
                <a:cubicBezTo>
                  <a:pt x="4041621" y="3408009"/>
                  <a:pt x="3839765" y="3484986"/>
                  <a:pt x="3651477" y="3592560"/>
                </a:cubicBezTo>
                <a:cubicBezTo>
                  <a:pt x="3524243" y="3665383"/>
                  <a:pt x="3395834" y="3736475"/>
                  <a:pt x="3271785" y="3814421"/>
                </a:cubicBezTo>
                <a:cubicBezTo>
                  <a:pt x="3206576" y="3855333"/>
                  <a:pt x="3151128" y="3911335"/>
                  <a:pt x="3088549" y="3957091"/>
                </a:cubicBezTo>
                <a:cubicBezTo>
                  <a:pt x="3022025" y="4005548"/>
                  <a:pt x="2951140" y="4048052"/>
                  <a:pt x="2884201" y="4095954"/>
                </a:cubicBezTo>
                <a:cubicBezTo>
                  <a:pt x="2833183" y="4132435"/>
                  <a:pt x="2787288" y="4176669"/>
                  <a:pt x="2735578" y="4211489"/>
                </a:cubicBezTo>
                <a:cubicBezTo>
                  <a:pt x="2635411" y="4278567"/>
                  <a:pt x="2531645" y="4339899"/>
                  <a:pt x="2414310" y="4373265"/>
                </a:cubicBezTo>
                <a:cubicBezTo>
                  <a:pt x="2402542" y="4376588"/>
                  <a:pt x="2389113" y="4374926"/>
                  <a:pt x="2377968" y="4379426"/>
                </a:cubicBezTo>
                <a:cubicBezTo>
                  <a:pt x="2273094" y="4421514"/>
                  <a:pt x="2162059" y="4427882"/>
                  <a:pt x="2051440" y="4435358"/>
                </a:cubicBezTo>
                <a:cubicBezTo>
                  <a:pt x="1958126" y="4441589"/>
                  <a:pt x="1862736" y="4435358"/>
                  <a:pt x="1771707" y="4452526"/>
                </a:cubicBezTo>
                <a:cubicBezTo>
                  <a:pt x="1688015" y="4468448"/>
                  <a:pt x="1605570" y="4468655"/>
                  <a:pt x="1523470" y="4462633"/>
                </a:cubicBezTo>
                <a:cubicBezTo>
                  <a:pt x="1377616" y="4451972"/>
                  <a:pt x="1230516" y="4449480"/>
                  <a:pt x="1087361" y="4411545"/>
                </a:cubicBezTo>
                <a:cubicBezTo>
                  <a:pt x="1017307" y="4392994"/>
                  <a:pt x="944553" y="4384825"/>
                  <a:pt x="873529" y="4369457"/>
                </a:cubicBezTo>
                <a:cubicBezTo>
                  <a:pt x="828118" y="4359628"/>
                  <a:pt x="780838" y="4351183"/>
                  <a:pt x="739373" y="4331592"/>
                </a:cubicBezTo>
                <a:cubicBezTo>
                  <a:pt x="643706" y="4286527"/>
                  <a:pt x="553715" y="4230664"/>
                  <a:pt x="482692" y="4150018"/>
                </a:cubicBezTo>
                <a:cubicBezTo>
                  <a:pt x="421152" y="4080171"/>
                  <a:pt x="359474" y="4010117"/>
                  <a:pt x="302710" y="3936463"/>
                </a:cubicBezTo>
                <a:cubicBezTo>
                  <a:pt x="268990" y="3891458"/>
                  <a:pt x="239885" y="3843173"/>
                  <a:pt x="215834" y="3792339"/>
                </a:cubicBezTo>
                <a:cubicBezTo>
                  <a:pt x="178107" y="3715086"/>
                  <a:pt x="138373" y="3637486"/>
                  <a:pt x="112968" y="3555940"/>
                </a:cubicBezTo>
                <a:cubicBezTo>
                  <a:pt x="65686" y="3407690"/>
                  <a:pt x="50582" y="3251056"/>
                  <a:pt x="68665" y="3096503"/>
                </a:cubicBezTo>
                <a:cubicBezTo>
                  <a:pt x="77872" y="3018349"/>
                  <a:pt x="83271" y="2940472"/>
                  <a:pt x="102308" y="2863426"/>
                </a:cubicBezTo>
                <a:cubicBezTo>
                  <a:pt x="126328" y="2766097"/>
                  <a:pt x="143219" y="2666969"/>
                  <a:pt x="164609" y="2568879"/>
                </a:cubicBezTo>
                <a:cubicBezTo>
                  <a:pt x="194790" y="2429601"/>
                  <a:pt x="232587" y="2291154"/>
                  <a:pt x="220472" y="2145784"/>
                </a:cubicBezTo>
                <a:cubicBezTo>
                  <a:pt x="213065" y="2056900"/>
                  <a:pt x="197144" y="1971132"/>
                  <a:pt x="158656" y="1889171"/>
                </a:cubicBezTo>
                <a:cubicBezTo>
                  <a:pt x="116775" y="1800011"/>
                  <a:pt x="80225" y="1708290"/>
                  <a:pt x="43744" y="1616776"/>
                </a:cubicBezTo>
                <a:cubicBezTo>
                  <a:pt x="-24095" y="1446555"/>
                  <a:pt x="-11635" y="1281664"/>
                  <a:pt x="71434" y="1118019"/>
                </a:cubicBezTo>
                <a:cubicBezTo>
                  <a:pt x="110960" y="1040558"/>
                  <a:pt x="164678" y="974795"/>
                  <a:pt x="212096" y="903772"/>
                </a:cubicBezTo>
                <a:cubicBezTo>
                  <a:pt x="267475" y="821119"/>
                  <a:pt x="333792" y="750303"/>
                  <a:pt x="397131" y="675749"/>
                </a:cubicBezTo>
                <a:cubicBezTo>
                  <a:pt x="447803" y="616632"/>
                  <a:pt x="493422" y="552461"/>
                  <a:pt x="548870" y="498259"/>
                </a:cubicBezTo>
                <a:cubicBezTo>
                  <a:pt x="617124" y="431804"/>
                  <a:pt x="686140" y="360296"/>
                  <a:pt x="768309" y="315855"/>
                </a:cubicBezTo>
                <a:cubicBezTo>
                  <a:pt x="839679" y="277366"/>
                  <a:pt x="895888" y="207796"/>
                  <a:pt x="986571" y="201359"/>
                </a:cubicBezTo>
                <a:cubicBezTo>
                  <a:pt x="1017237" y="199213"/>
                  <a:pt x="1044650" y="166747"/>
                  <a:pt x="1076078" y="154840"/>
                </a:cubicBezTo>
                <a:cubicBezTo>
                  <a:pt x="1147378" y="127151"/>
                  <a:pt x="1218955" y="92539"/>
                  <a:pt x="1291363" y="78140"/>
                </a:cubicBezTo>
                <a:cubicBezTo>
                  <a:pt x="1387584" y="59311"/>
                  <a:pt x="1477506" y="-6659"/>
                  <a:pt x="1582864" y="27538"/>
                </a:cubicBezTo>
                <a:cubicBezTo>
                  <a:pt x="1638243" y="-4167"/>
                  <a:pt x="1699714" y="5040"/>
                  <a:pt x="1759316" y="2133"/>
                </a:cubicBezTo>
                <a:cubicBezTo>
                  <a:pt x="1766723" y="2133"/>
                  <a:pt x="1775445" y="-1744"/>
                  <a:pt x="1781329" y="956"/>
                </a:cubicBezTo>
                <a:cubicBezTo>
                  <a:pt x="1860036" y="36745"/>
                  <a:pt x="1944420" y="3656"/>
                  <a:pt x="2024650" y="21723"/>
                </a:cubicBezTo>
                <a:cubicBezTo>
                  <a:pt x="2102942" y="39583"/>
                  <a:pt x="2182065" y="53981"/>
                  <a:pt x="2260011" y="72949"/>
                </a:cubicBezTo>
                <a:cubicBezTo>
                  <a:pt x="2286593" y="79456"/>
                  <a:pt x="2310752" y="95446"/>
                  <a:pt x="2349794" y="1134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 rot="-4380779">
            <a:off x="16607133" y="590176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 rot="-4380779">
            <a:off x="2516922" y="9112563"/>
            <a:ext cx="2079137" cy="2791034"/>
          </a:xfrm>
          <a:custGeom>
            <a:avLst/>
            <a:gdLst/>
            <a:ahLst/>
            <a:cxnLst/>
            <a:rect l="l" t="t" r="r" b="b"/>
            <a:pathLst>
              <a:path w="2076685" h="2787743" extrusionOk="0">
                <a:moveTo>
                  <a:pt x="1844013" y="1524071"/>
                </a:moveTo>
                <a:cubicBezTo>
                  <a:pt x="1807302" y="1505199"/>
                  <a:pt x="1770075" y="1486844"/>
                  <a:pt x="1734140" y="1468747"/>
                </a:cubicBezTo>
                <a:cubicBezTo>
                  <a:pt x="1695103" y="1484259"/>
                  <a:pt x="1678816" y="1523554"/>
                  <a:pt x="1649602" y="1549148"/>
                </a:cubicBezTo>
                <a:cubicBezTo>
                  <a:pt x="1611082" y="1583015"/>
                  <a:pt x="1591175" y="1633428"/>
                  <a:pt x="1593502" y="1690562"/>
                </a:cubicBezTo>
                <a:cubicBezTo>
                  <a:pt x="1596604" y="1775617"/>
                  <a:pt x="1650119" y="1824736"/>
                  <a:pt x="1742671" y="1798367"/>
                </a:cubicBezTo>
                <a:cubicBezTo>
                  <a:pt x="1806010" y="1780270"/>
                  <a:pt x="1848408" y="1741750"/>
                  <a:pt x="1873485" y="1680996"/>
                </a:cubicBezTo>
                <a:cubicBezTo>
                  <a:pt x="1894943" y="1629033"/>
                  <a:pt x="1879173" y="1582498"/>
                  <a:pt x="1858491" y="1535964"/>
                </a:cubicBezTo>
                <a:cubicBezTo>
                  <a:pt x="1856164" y="1531052"/>
                  <a:pt x="1849701" y="1526915"/>
                  <a:pt x="1844013" y="1524071"/>
                </a:cubicBezTo>
                <a:close/>
                <a:moveTo>
                  <a:pt x="1698205" y="1728565"/>
                </a:moveTo>
                <a:cubicBezTo>
                  <a:pt x="1710614" y="1663417"/>
                  <a:pt x="1715009" y="1605766"/>
                  <a:pt x="1779899" y="1566728"/>
                </a:cubicBezTo>
                <a:cubicBezTo>
                  <a:pt x="1771109" y="1631101"/>
                  <a:pt x="1763095" y="1687459"/>
                  <a:pt x="1698205" y="1728565"/>
                </a:cubicBezTo>
                <a:close/>
                <a:moveTo>
                  <a:pt x="238571" y="1816722"/>
                </a:moveTo>
                <a:cubicBezTo>
                  <a:pt x="209616" y="1805864"/>
                  <a:pt x="179886" y="1796557"/>
                  <a:pt x="150672" y="1786733"/>
                </a:cubicBezTo>
                <a:cubicBezTo>
                  <a:pt x="152999" y="1781046"/>
                  <a:pt x="153258" y="1776909"/>
                  <a:pt x="155326" y="1775358"/>
                </a:cubicBezTo>
                <a:cubicBezTo>
                  <a:pt x="166960" y="1767344"/>
                  <a:pt x="179110" y="1760105"/>
                  <a:pt x="191002" y="1752866"/>
                </a:cubicBezTo>
                <a:cubicBezTo>
                  <a:pt x="191261" y="1748988"/>
                  <a:pt x="191778" y="1745369"/>
                  <a:pt x="192037" y="1741491"/>
                </a:cubicBezTo>
                <a:cubicBezTo>
                  <a:pt x="166701" y="1739423"/>
                  <a:pt x="141366" y="1738906"/>
                  <a:pt x="116547" y="1735287"/>
                </a:cubicBezTo>
                <a:cubicBezTo>
                  <a:pt x="80612" y="1730116"/>
                  <a:pt x="53208" y="1748988"/>
                  <a:pt x="40024" y="1775617"/>
                </a:cubicBezTo>
                <a:cubicBezTo>
                  <a:pt x="20893" y="1814137"/>
                  <a:pt x="4864" y="1856794"/>
                  <a:pt x="728" y="1898933"/>
                </a:cubicBezTo>
                <a:cubicBezTo>
                  <a:pt x="-4443" y="1951414"/>
                  <a:pt x="17790" y="1997690"/>
                  <a:pt x="72081" y="2018630"/>
                </a:cubicBezTo>
                <a:cubicBezTo>
                  <a:pt x="91470" y="2026128"/>
                  <a:pt x="112669" y="2029488"/>
                  <a:pt x="133351" y="2032332"/>
                </a:cubicBezTo>
                <a:cubicBezTo>
                  <a:pt x="200826" y="2041122"/>
                  <a:pt x="278901" y="1984246"/>
                  <a:pt x="291569" y="1917547"/>
                </a:cubicBezTo>
                <a:cubicBezTo>
                  <a:pt x="298549" y="1880319"/>
                  <a:pt x="272438" y="1829390"/>
                  <a:pt x="238571" y="1816722"/>
                </a:cubicBezTo>
                <a:close/>
                <a:moveTo>
                  <a:pt x="154292" y="1961755"/>
                </a:moveTo>
                <a:cubicBezTo>
                  <a:pt x="151965" y="1958911"/>
                  <a:pt x="149638" y="1956326"/>
                  <a:pt x="147312" y="1953482"/>
                </a:cubicBezTo>
                <a:cubicBezTo>
                  <a:pt x="155067" y="1947794"/>
                  <a:pt x="162565" y="1941848"/>
                  <a:pt x="170320" y="1936161"/>
                </a:cubicBezTo>
                <a:cubicBezTo>
                  <a:pt x="172389" y="1938488"/>
                  <a:pt x="174715" y="1940814"/>
                  <a:pt x="176784" y="1943400"/>
                </a:cubicBezTo>
                <a:cubicBezTo>
                  <a:pt x="169286" y="1949346"/>
                  <a:pt x="161789" y="1955550"/>
                  <a:pt x="154292" y="1961755"/>
                </a:cubicBezTo>
                <a:close/>
                <a:moveTo>
                  <a:pt x="813014" y="336406"/>
                </a:moveTo>
                <a:cubicBezTo>
                  <a:pt x="872217" y="329426"/>
                  <a:pt x="924697" y="281340"/>
                  <a:pt x="936331" y="221104"/>
                </a:cubicBezTo>
                <a:cubicBezTo>
                  <a:pt x="941243" y="195768"/>
                  <a:pt x="942535" y="169657"/>
                  <a:pt x="946413" y="135273"/>
                </a:cubicBezTo>
                <a:cubicBezTo>
                  <a:pt x="946672" y="113299"/>
                  <a:pt x="925731" y="72193"/>
                  <a:pt x="899362" y="51770"/>
                </a:cubicBezTo>
                <a:cubicBezTo>
                  <a:pt x="882816" y="38843"/>
                  <a:pt x="866270" y="26176"/>
                  <a:pt x="849983" y="12991"/>
                </a:cubicBezTo>
                <a:cubicBezTo>
                  <a:pt x="829043" y="-4072"/>
                  <a:pt x="815082" y="-4847"/>
                  <a:pt x="794400" y="13766"/>
                </a:cubicBezTo>
                <a:cubicBezTo>
                  <a:pt x="785094" y="22039"/>
                  <a:pt x="777079" y="33156"/>
                  <a:pt x="771650" y="44272"/>
                </a:cubicBezTo>
                <a:cubicBezTo>
                  <a:pt x="749676" y="88997"/>
                  <a:pt x="733647" y="135015"/>
                  <a:pt x="722013" y="183876"/>
                </a:cubicBezTo>
                <a:cubicBezTo>
                  <a:pt x="714258" y="216192"/>
                  <a:pt x="716584" y="244630"/>
                  <a:pt x="727442" y="273326"/>
                </a:cubicBezTo>
                <a:cubicBezTo>
                  <a:pt x="740627" y="307451"/>
                  <a:pt x="786386" y="339508"/>
                  <a:pt x="813014" y="336406"/>
                </a:cubicBezTo>
                <a:close/>
                <a:moveTo>
                  <a:pt x="843520" y="140702"/>
                </a:moveTo>
                <a:cubicBezTo>
                  <a:pt x="855412" y="182325"/>
                  <a:pt x="851535" y="193700"/>
                  <a:pt x="814048" y="231445"/>
                </a:cubicBezTo>
                <a:cubicBezTo>
                  <a:pt x="810429" y="195768"/>
                  <a:pt x="823872" y="168882"/>
                  <a:pt x="843520" y="140702"/>
                </a:cubicBezTo>
                <a:close/>
                <a:moveTo>
                  <a:pt x="967354" y="2280000"/>
                </a:moveTo>
                <a:cubicBezTo>
                  <a:pt x="963217" y="2312832"/>
                  <a:pt x="956754" y="2347216"/>
                  <a:pt x="927282" y="2369966"/>
                </a:cubicBezTo>
                <a:cubicBezTo>
                  <a:pt x="917200" y="2377981"/>
                  <a:pt x="907376" y="2386512"/>
                  <a:pt x="897552" y="2394785"/>
                </a:cubicBezTo>
                <a:cubicBezTo>
                  <a:pt x="845330" y="2438734"/>
                  <a:pt x="823614" y="2439251"/>
                  <a:pt x="772684" y="2397629"/>
                </a:cubicBezTo>
                <a:cubicBezTo>
                  <a:pt x="732613" y="2364796"/>
                  <a:pt x="725891" y="2282326"/>
                  <a:pt x="761568" y="2245357"/>
                </a:cubicBezTo>
                <a:cubicBezTo>
                  <a:pt x="769582" y="2237084"/>
                  <a:pt x="782767" y="2234241"/>
                  <a:pt x="794400" y="2228295"/>
                </a:cubicBezTo>
                <a:cubicBezTo>
                  <a:pt x="798278" y="2210715"/>
                  <a:pt x="801639" y="2195203"/>
                  <a:pt x="805776" y="2176848"/>
                </a:cubicBezTo>
                <a:cubicBezTo>
                  <a:pt x="817926" y="2178141"/>
                  <a:pt x="830336" y="2176072"/>
                  <a:pt x="839125" y="2180726"/>
                </a:cubicBezTo>
                <a:cubicBezTo>
                  <a:pt x="866270" y="2195203"/>
                  <a:pt x="894191" y="2204252"/>
                  <a:pt x="924439" y="2209681"/>
                </a:cubicBezTo>
                <a:cubicBezTo>
                  <a:pt x="953135" y="2214851"/>
                  <a:pt x="972007" y="2244582"/>
                  <a:pt x="967354" y="2280000"/>
                </a:cubicBezTo>
                <a:close/>
                <a:moveTo>
                  <a:pt x="1130225" y="1296569"/>
                </a:moveTo>
                <a:cubicBezTo>
                  <a:pt x="1114455" y="1302257"/>
                  <a:pt x="1096099" y="1304842"/>
                  <a:pt x="1083690" y="1314666"/>
                </a:cubicBezTo>
                <a:cubicBezTo>
                  <a:pt x="1059906" y="1333797"/>
                  <a:pt x="1035605" y="1354479"/>
                  <a:pt x="1019059" y="1379556"/>
                </a:cubicBezTo>
                <a:cubicBezTo>
                  <a:pt x="994241" y="1417559"/>
                  <a:pt x="991655" y="1483742"/>
                  <a:pt x="1035863" y="1520969"/>
                </a:cubicBezTo>
                <a:cubicBezTo>
                  <a:pt x="1066886" y="1547080"/>
                  <a:pt x="1099460" y="1537773"/>
                  <a:pt x="1133069" y="1531827"/>
                </a:cubicBezTo>
                <a:cubicBezTo>
                  <a:pt x="1167452" y="1525881"/>
                  <a:pt x="1194856" y="1506233"/>
                  <a:pt x="1212436" y="1479347"/>
                </a:cubicBezTo>
                <a:cubicBezTo>
                  <a:pt x="1229499" y="1453236"/>
                  <a:pt x="1241908" y="1421178"/>
                  <a:pt x="1246044" y="1390414"/>
                </a:cubicBezTo>
                <a:cubicBezTo>
                  <a:pt x="1251732" y="1349308"/>
                  <a:pt x="1188652" y="1303291"/>
                  <a:pt x="1130225" y="1296569"/>
                </a:cubicBezTo>
                <a:close/>
                <a:moveTo>
                  <a:pt x="1101270" y="1462284"/>
                </a:moveTo>
                <a:cubicBezTo>
                  <a:pt x="1110577" y="1401272"/>
                  <a:pt x="1117040" y="1392999"/>
                  <a:pt x="1161506" y="1385760"/>
                </a:cubicBezTo>
                <a:cubicBezTo>
                  <a:pt x="1151424" y="1419886"/>
                  <a:pt x="1136429" y="1446255"/>
                  <a:pt x="1101270" y="1462284"/>
                </a:cubicBezTo>
                <a:close/>
                <a:moveTo>
                  <a:pt x="1291545" y="705839"/>
                </a:moveTo>
                <a:cubicBezTo>
                  <a:pt x="1275775" y="731691"/>
                  <a:pt x="1261297" y="758578"/>
                  <a:pt x="1242683" y="782362"/>
                </a:cubicBezTo>
                <a:cubicBezTo>
                  <a:pt x="1226396" y="803303"/>
                  <a:pt x="1203646" y="816488"/>
                  <a:pt x="1175725" y="817263"/>
                </a:cubicBezTo>
                <a:cubicBezTo>
                  <a:pt x="1162799" y="817522"/>
                  <a:pt x="1149614" y="817263"/>
                  <a:pt x="1136946" y="818556"/>
                </a:cubicBezTo>
                <a:cubicBezTo>
                  <a:pt x="1104631" y="821917"/>
                  <a:pt x="1082915" y="813385"/>
                  <a:pt x="1070764" y="784948"/>
                </a:cubicBezTo>
                <a:cubicBezTo>
                  <a:pt x="1056804" y="751598"/>
                  <a:pt x="1051892" y="717989"/>
                  <a:pt x="1070247" y="682313"/>
                </a:cubicBezTo>
                <a:cubicBezTo>
                  <a:pt x="1093256" y="637847"/>
                  <a:pt x="1122728" y="606307"/>
                  <a:pt x="1177535" y="604497"/>
                </a:cubicBezTo>
                <a:cubicBezTo>
                  <a:pt x="1175984" y="609926"/>
                  <a:pt x="1174691" y="614579"/>
                  <a:pt x="1172364" y="623369"/>
                </a:cubicBezTo>
                <a:cubicBezTo>
                  <a:pt x="1217348" y="609926"/>
                  <a:pt x="1245269" y="643534"/>
                  <a:pt x="1279135" y="659821"/>
                </a:cubicBezTo>
                <a:cubicBezTo>
                  <a:pt x="1295422" y="668094"/>
                  <a:pt x="1303437" y="686449"/>
                  <a:pt x="1291545" y="705839"/>
                </a:cubicBezTo>
                <a:close/>
                <a:moveTo>
                  <a:pt x="391618" y="886289"/>
                </a:moveTo>
                <a:cubicBezTo>
                  <a:pt x="387223" y="903352"/>
                  <a:pt x="384121" y="920673"/>
                  <a:pt x="379984" y="937995"/>
                </a:cubicBezTo>
                <a:cubicBezTo>
                  <a:pt x="370677" y="977290"/>
                  <a:pt x="332157" y="1006504"/>
                  <a:pt x="286657" y="1009606"/>
                </a:cubicBezTo>
                <a:cubicBezTo>
                  <a:pt x="248137" y="1012191"/>
                  <a:pt x="199275" y="984012"/>
                  <a:pt x="191002" y="948853"/>
                </a:cubicBezTo>
                <a:cubicBezTo>
                  <a:pt x="182988" y="914986"/>
                  <a:pt x="190227" y="881895"/>
                  <a:pt x="213236" y="853715"/>
                </a:cubicBezTo>
                <a:cubicBezTo>
                  <a:pt x="223060" y="841565"/>
                  <a:pt x="231849" y="828638"/>
                  <a:pt x="242190" y="814419"/>
                </a:cubicBezTo>
                <a:cubicBezTo>
                  <a:pt x="264941" y="809766"/>
                  <a:pt x="286398" y="805371"/>
                  <a:pt x="303461" y="802010"/>
                </a:cubicBezTo>
                <a:cubicBezTo>
                  <a:pt x="327245" y="814936"/>
                  <a:pt x="347669" y="826829"/>
                  <a:pt x="369126" y="837428"/>
                </a:cubicBezTo>
                <a:cubicBezTo>
                  <a:pt x="394203" y="849837"/>
                  <a:pt x="398857" y="858627"/>
                  <a:pt x="391618" y="886289"/>
                </a:cubicBezTo>
                <a:close/>
                <a:moveTo>
                  <a:pt x="2046438" y="224206"/>
                </a:moveTo>
                <a:cubicBezTo>
                  <a:pt x="2081856" y="301505"/>
                  <a:pt x="2026790" y="381907"/>
                  <a:pt x="1941219" y="378804"/>
                </a:cubicBezTo>
                <a:cubicBezTo>
                  <a:pt x="1917176" y="378029"/>
                  <a:pt x="1902957" y="361483"/>
                  <a:pt x="1893908" y="342352"/>
                </a:cubicBezTo>
                <a:cubicBezTo>
                  <a:pt x="1875036" y="302539"/>
                  <a:pt x="1892099" y="238684"/>
                  <a:pt x="1926483" y="206368"/>
                </a:cubicBezTo>
                <a:cubicBezTo>
                  <a:pt x="1947423" y="186720"/>
                  <a:pt x="1965779" y="164487"/>
                  <a:pt x="1987753" y="140961"/>
                </a:cubicBezTo>
                <a:cubicBezTo>
                  <a:pt x="2021362" y="161643"/>
                  <a:pt x="2047214" y="177672"/>
                  <a:pt x="2076686" y="195768"/>
                </a:cubicBezTo>
                <a:cubicBezTo>
                  <a:pt x="2065311" y="206368"/>
                  <a:pt x="2055745" y="215416"/>
                  <a:pt x="2046438" y="224206"/>
                </a:cubicBezTo>
                <a:close/>
                <a:moveTo>
                  <a:pt x="221508" y="2652276"/>
                </a:moveTo>
                <a:cubicBezTo>
                  <a:pt x="224611" y="2679680"/>
                  <a:pt x="216855" y="2709152"/>
                  <a:pt x="209099" y="2736555"/>
                </a:cubicBezTo>
                <a:cubicBezTo>
                  <a:pt x="199534" y="2771198"/>
                  <a:pt x="165408" y="2775593"/>
                  <a:pt x="139297" y="2787743"/>
                </a:cubicBezTo>
                <a:cubicBezTo>
                  <a:pt x="101553" y="2774300"/>
                  <a:pt x="90695" y="2751808"/>
                  <a:pt x="92504" y="2711478"/>
                </a:cubicBezTo>
                <a:cubicBezTo>
                  <a:pt x="94314" y="2672441"/>
                  <a:pt x="108791" y="2648140"/>
                  <a:pt x="138780" y="2629784"/>
                </a:cubicBezTo>
                <a:cubicBezTo>
                  <a:pt x="136454" y="2618926"/>
                  <a:pt x="134644" y="2609619"/>
                  <a:pt x="132576" y="2600571"/>
                </a:cubicBezTo>
                <a:cubicBezTo>
                  <a:pt x="161531" y="2590747"/>
                  <a:pt x="217889" y="2620219"/>
                  <a:pt x="221508" y="265227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8384342" y="2362200"/>
            <a:ext cx="5865529" cy="483175"/>
          </a:xfrm>
          <a:custGeom>
            <a:avLst/>
            <a:gdLst/>
            <a:ahLst/>
            <a:cxnLst/>
            <a:rect l="l" t="t" r="r" b="b"/>
            <a:pathLst>
              <a:path w="5865529" h="483175" extrusionOk="0">
                <a:moveTo>
                  <a:pt x="5813041" y="0"/>
                </a:moveTo>
                <a:cubicBezTo>
                  <a:pt x="5821735" y="30094"/>
                  <a:pt x="5826750" y="54504"/>
                  <a:pt x="5835779" y="77911"/>
                </a:cubicBezTo>
                <a:cubicBezTo>
                  <a:pt x="5844473" y="100648"/>
                  <a:pt x="5874567" y="114358"/>
                  <a:pt x="5862864" y="147796"/>
                </a:cubicBezTo>
                <a:cubicBezTo>
                  <a:pt x="5824744" y="158162"/>
                  <a:pt x="5787962" y="165852"/>
                  <a:pt x="5744493" y="156490"/>
                </a:cubicBezTo>
                <a:cubicBezTo>
                  <a:pt x="5695339" y="145790"/>
                  <a:pt x="5642507" y="151474"/>
                  <a:pt x="5591347" y="151809"/>
                </a:cubicBezTo>
                <a:cubicBezTo>
                  <a:pt x="5445557" y="152812"/>
                  <a:pt x="5299767" y="152812"/>
                  <a:pt x="5154312" y="156490"/>
                </a:cubicBezTo>
                <a:cubicBezTo>
                  <a:pt x="5014875" y="160168"/>
                  <a:pt x="4875773" y="168862"/>
                  <a:pt x="4736336" y="173878"/>
                </a:cubicBezTo>
                <a:cubicBezTo>
                  <a:pt x="4567809" y="179896"/>
                  <a:pt x="4399615" y="183575"/>
                  <a:pt x="4231088" y="190262"/>
                </a:cubicBezTo>
                <a:cubicBezTo>
                  <a:pt x="4103689" y="195278"/>
                  <a:pt x="3976290" y="204641"/>
                  <a:pt x="3848891" y="210325"/>
                </a:cubicBezTo>
                <a:cubicBezTo>
                  <a:pt x="3700092" y="217347"/>
                  <a:pt x="3550958" y="222363"/>
                  <a:pt x="3401825" y="228716"/>
                </a:cubicBezTo>
                <a:cubicBezTo>
                  <a:pt x="3368386" y="230053"/>
                  <a:pt x="3334948" y="233397"/>
                  <a:pt x="3301510" y="235738"/>
                </a:cubicBezTo>
                <a:cubicBezTo>
                  <a:pt x="3130976" y="247441"/>
                  <a:pt x="2960777" y="259145"/>
                  <a:pt x="2790243" y="270848"/>
                </a:cubicBezTo>
                <a:cubicBezTo>
                  <a:pt x="2661507" y="279542"/>
                  <a:pt x="2532436" y="288236"/>
                  <a:pt x="2403699" y="296929"/>
                </a:cubicBezTo>
                <a:cubicBezTo>
                  <a:pt x="2294023" y="304286"/>
                  <a:pt x="2184012" y="310973"/>
                  <a:pt x="2074335" y="318999"/>
                </a:cubicBezTo>
                <a:cubicBezTo>
                  <a:pt x="1966664" y="326689"/>
                  <a:pt x="1859328" y="336721"/>
                  <a:pt x="1751992" y="344077"/>
                </a:cubicBezTo>
                <a:cubicBezTo>
                  <a:pt x="1514582" y="360796"/>
                  <a:pt x="1276838" y="373168"/>
                  <a:pt x="1039762" y="393231"/>
                </a:cubicBezTo>
                <a:cubicBezTo>
                  <a:pt x="816396" y="412291"/>
                  <a:pt x="594033" y="439375"/>
                  <a:pt x="371002" y="461444"/>
                </a:cubicBezTo>
                <a:cubicBezTo>
                  <a:pt x="275369" y="470807"/>
                  <a:pt x="179067" y="477829"/>
                  <a:pt x="83100" y="482845"/>
                </a:cubicBezTo>
                <a:cubicBezTo>
                  <a:pt x="34281" y="485520"/>
                  <a:pt x="17227" y="472145"/>
                  <a:pt x="5190" y="437035"/>
                </a:cubicBezTo>
                <a:cubicBezTo>
                  <a:pt x="-10526" y="388215"/>
                  <a:pt x="9871" y="354443"/>
                  <a:pt x="60697" y="361130"/>
                </a:cubicBezTo>
                <a:cubicBezTo>
                  <a:pt x="123895" y="369824"/>
                  <a:pt x="184083" y="358455"/>
                  <a:pt x="245609" y="351433"/>
                </a:cubicBezTo>
                <a:cubicBezTo>
                  <a:pt x="348264" y="339730"/>
                  <a:pt x="450919" y="327358"/>
                  <a:pt x="553573" y="316658"/>
                </a:cubicBezTo>
                <a:cubicBezTo>
                  <a:pt x="662247" y="305289"/>
                  <a:pt x="770252" y="283554"/>
                  <a:pt x="880597" y="283220"/>
                </a:cubicBezTo>
                <a:cubicBezTo>
                  <a:pt x="957505" y="282885"/>
                  <a:pt x="1034078" y="265832"/>
                  <a:pt x="1111320" y="261820"/>
                </a:cubicBezTo>
                <a:cubicBezTo>
                  <a:pt x="1186890" y="257807"/>
                  <a:pt x="1262794" y="250116"/>
                  <a:pt x="1339033" y="257138"/>
                </a:cubicBezTo>
                <a:cubicBezTo>
                  <a:pt x="1347726" y="257807"/>
                  <a:pt x="1357423" y="254798"/>
                  <a:pt x="1366117" y="251788"/>
                </a:cubicBezTo>
                <a:cubicBezTo>
                  <a:pt x="1373139" y="249447"/>
                  <a:pt x="1382836" y="239750"/>
                  <a:pt x="1385511" y="241757"/>
                </a:cubicBezTo>
                <a:cubicBezTo>
                  <a:pt x="1422628" y="267170"/>
                  <a:pt x="1456066" y="234066"/>
                  <a:pt x="1492179" y="236407"/>
                </a:cubicBezTo>
                <a:cubicBezTo>
                  <a:pt x="1528292" y="238747"/>
                  <a:pt x="1566411" y="223366"/>
                  <a:pt x="1601187" y="229719"/>
                </a:cubicBezTo>
                <a:cubicBezTo>
                  <a:pt x="1649003" y="238413"/>
                  <a:pt x="1692473" y="220022"/>
                  <a:pt x="1737614" y="220356"/>
                </a:cubicBezTo>
                <a:cubicBezTo>
                  <a:pt x="1821878" y="221025"/>
                  <a:pt x="1904470" y="199625"/>
                  <a:pt x="1987396" y="202969"/>
                </a:cubicBezTo>
                <a:cubicBezTo>
                  <a:pt x="2066310" y="206312"/>
                  <a:pt x="2145558" y="205309"/>
                  <a:pt x="2220125" y="189593"/>
                </a:cubicBezTo>
                <a:cubicBezTo>
                  <a:pt x="2309739" y="170868"/>
                  <a:pt x="2401024" y="194944"/>
                  <a:pt x="2488298" y="166521"/>
                </a:cubicBezTo>
                <a:cubicBezTo>
                  <a:pt x="2611684" y="179562"/>
                  <a:pt x="2731727" y="141777"/>
                  <a:pt x="2854110" y="140774"/>
                </a:cubicBezTo>
                <a:cubicBezTo>
                  <a:pt x="2932355" y="140105"/>
                  <a:pt x="3010265" y="138433"/>
                  <a:pt x="3088510" y="134755"/>
                </a:cubicBezTo>
                <a:cubicBezTo>
                  <a:pt x="3125292" y="133083"/>
                  <a:pt x="3161740" y="124389"/>
                  <a:pt x="3198521" y="121380"/>
                </a:cubicBezTo>
                <a:cubicBezTo>
                  <a:pt x="3228281" y="119039"/>
                  <a:pt x="3258375" y="121380"/>
                  <a:pt x="3288135" y="120042"/>
                </a:cubicBezTo>
                <a:cubicBezTo>
                  <a:pt x="3382765" y="116364"/>
                  <a:pt x="3477729" y="114024"/>
                  <a:pt x="3572024" y="107002"/>
                </a:cubicBezTo>
                <a:cubicBezTo>
                  <a:pt x="3611481" y="103992"/>
                  <a:pt x="3653947" y="127733"/>
                  <a:pt x="3691398" y="96636"/>
                </a:cubicBezTo>
                <a:cubicBezTo>
                  <a:pt x="3694073" y="94295"/>
                  <a:pt x="3704104" y="102655"/>
                  <a:pt x="3711126" y="103992"/>
                </a:cubicBezTo>
                <a:cubicBezTo>
                  <a:pt x="3729183" y="107002"/>
                  <a:pt x="3755599" y="117702"/>
                  <a:pt x="3764627" y="109677"/>
                </a:cubicBezTo>
                <a:cubicBezTo>
                  <a:pt x="3799737" y="78245"/>
                  <a:pt x="3841535" y="90617"/>
                  <a:pt x="3879320" y="87273"/>
                </a:cubicBezTo>
                <a:cubicBezTo>
                  <a:pt x="3962915" y="79917"/>
                  <a:pt x="4047179" y="79248"/>
                  <a:pt x="4131442" y="77576"/>
                </a:cubicBezTo>
                <a:cubicBezTo>
                  <a:pt x="4193637" y="76573"/>
                  <a:pt x="4255497" y="79248"/>
                  <a:pt x="4317692" y="79248"/>
                </a:cubicBezTo>
                <a:cubicBezTo>
                  <a:pt x="4331067" y="79248"/>
                  <a:pt x="4344443" y="76239"/>
                  <a:pt x="4357818" y="73564"/>
                </a:cubicBezTo>
                <a:cubicBezTo>
                  <a:pt x="4367515" y="71557"/>
                  <a:pt x="4378215" y="63198"/>
                  <a:pt x="4385906" y="65873"/>
                </a:cubicBezTo>
                <a:cubicBezTo>
                  <a:pt x="4473179" y="95633"/>
                  <a:pt x="4559449" y="51160"/>
                  <a:pt x="4648060" y="63198"/>
                </a:cubicBezTo>
                <a:cubicBezTo>
                  <a:pt x="4714936" y="72226"/>
                  <a:pt x="4785490" y="53166"/>
                  <a:pt x="4854707" y="48485"/>
                </a:cubicBezTo>
                <a:cubicBezTo>
                  <a:pt x="4873098" y="47148"/>
                  <a:pt x="4891823" y="51829"/>
                  <a:pt x="4910548" y="53835"/>
                </a:cubicBezTo>
                <a:cubicBezTo>
                  <a:pt x="4916233" y="54504"/>
                  <a:pt x="4923924" y="58182"/>
                  <a:pt x="4927267" y="55841"/>
                </a:cubicBezTo>
                <a:cubicBezTo>
                  <a:pt x="4961709" y="32435"/>
                  <a:pt x="5001834" y="37785"/>
                  <a:pt x="5039619" y="35779"/>
                </a:cubicBezTo>
                <a:cubicBezTo>
                  <a:pt x="5114855" y="31766"/>
                  <a:pt x="5190425" y="31766"/>
                  <a:pt x="5265660" y="30429"/>
                </a:cubicBezTo>
                <a:cubicBezTo>
                  <a:pt x="5277029" y="30094"/>
                  <a:pt x="5289401" y="35444"/>
                  <a:pt x="5300101" y="33438"/>
                </a:cubicBezTo>
                <a:cubicBezTo>
                  <a:pt x="5386037" y="18057"/>
                  <a:pt x="5472642" y="20063"/>
                  <a:pt x="5559246" y="21066"/>
                </a:cubicBezTo>
                <a:cubicBezTo>
                  <a:pt x="5625454" y="22069"/>
                  <a:pt x="5691661" y="21066"/>
                  <a:pt x="5757868" y="18391"/>
                </a:cubicBezTo>
                <a:cubicBezTo>
                  <a:pt x="5773584" y="18391"/>
                  <a:pt x="5789969" y="8025"/>
                  <a:pt x="5813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4206" y="444237"/>
            <a:ext cx="14831463" cy="1470025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Barlow Condensed Black" panose="00000A06000000000000" pitchFamily="2" charset="-93"/>
              </a:rPr>
              <a:t>TRÒ CHƠI </a:t>
            </a:r>
            <a:r>
              <a:rPr lang="en-US" sz="5400" b="1" dirty="0">
                <a:solidFill>
                  <a:srgbClr val="C00000"/>
                </a:solidFill>
                <a:latin typeface="Barlow Condensed Black" panose="00000A06000000000000" pitchFamily="2" charset="-93"/>
              </a:rPr>
              <a:t>NHÌN HÌNH ĐOÁN </a:t>
            </a:r>
            <a:r>
              <a:rPr lang="en-US" sz="5400" b="1" dirty="0" smtClean="0">
                <a:solidFill>
                  <a:srgbClr val="C00000"/>
                </a:solidFill>
                <a:latin typeface="Barlow Condensed Black" panose="00000A06000000000000" pitchFamily="2" charset="-93"/>
              </a:rPr>
              <a:t>TÊN</a:t>
            </a:r>
            <a:endParaRPr lang="en-US" sz="5400" b="1" dirty="0">
              <a:solidFill>
                <a:srgbClr val="C00000"/>
              </a:solidFill>
              <a:latin typeface="Barlow Condensed Black" panose="00000A06000000000000" pitchFamily="2" charset="-93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6680" y="2485238"/>
            <a:ext cx="15788081" cy="1752600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Chia đội: 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Chia lớp thành 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 chơi</a:t>
            </a:r>
          </a:p>
          <a:p>
            <a:pPr marL="571500" indent="-5715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Cách chơi: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Xem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video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ghi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nhãn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hiệu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trong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đó</a:t>
            </a:r>
            <a:r>
              <a:rPr lang="vi-VN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  <a:endParaRPr lang="vi-VN" sz="44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685800" indent="-6858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Thời gian </a:t>
            </a:r>
            <a:r>
              <a:rPr lang="vi-VN" sz="44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đọc: </a:t>
            </a:r>
            <a:r>
              <a:rPr lang="vi-VN" sz="44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1 phút</a:t>
            </a:r>
          </a:p>
          <a:p>
            <a:pPr marL="685800" indent="-685800" algn="just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Mục tiêu của trò chơi: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nào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ghi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được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nhiều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nhãn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hiệu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nhất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đó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dành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chiến</a:t>
            </a:r>
            <a:r>
              <a:rPr lang="en-US" sz="44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thắng</a:t>
            </a:r>
            <a:endParaRPr lang="vi-VN" sz="44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algn="just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5232" y="8836857"/>
            <a:ext cx="8876944" cy="1470025"/>
          </a:xfrm>
        </p:spPr>
        <p:txBody>
          <a:bodyPr/>
          <a:lstStyle/>
          <a:p>
            <a:r>
              <a:rPr lang="en-US" dirty="0" err="1" smtClean="0"/>
              <a:t>Nhìn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đoán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endParaRPr lang="en-US" dirty="0"/>
          </a:p>
        </p:txBody>
      </p:sp>
      <p:pic>
        <p:nvPicPr>
          <p:cNvPr id="3" name="64376838225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8097" y="118302"/>
            <a:ext cx="11805999" cy="8826915"/>
          </a:xfrm>
          <a:prstGeom prst="rect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02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804122" y="127048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pic>
        <p:nvPicPr>
          <p:cNvPr id="12" name="Picture 11" descr="d:\Desktop\ảnh\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4" y="5893965"/>
            <a:ext cx="4779472" cy="277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0" y="5816044"/>
            <a:ext cx="5365196" cy="3143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50" y="1292793"/>
            <a:ext cx="4833999" cy="342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793" y="1187627"/>
            <a:ext cx="4658505" cy="3073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277" y="1107712"/>
            <a:ext cx="3606900" cy="3606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786" y="5668863"/>
            <a:ext cx="3804970" cy="3339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1438" y="5014524"/>
            <a:ext cx="5442074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Cocacola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223330" y="9353560"/>
            <a:ext cx="492280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5396584" y="4967658"/>
            <a:ext cx="6409189" cy="636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thời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trang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Adidas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621174" y="9072634"/>
            <a:ext cx="615509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đồ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nhanh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Loteria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2026699" y="4844998"/>
            <a:ext cx="453005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xe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Toyota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038164" y="9168589"/>
            <a:ext cx="55149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thời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trang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Nike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685800" y="444655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394" y="5563145"/>
            <a:ext cx="4025031" cy="3608851"/>
          </a:xfrm>
          <a:prstGeom prst="rect">
            <a:avLst/>
          </a:prstGeom>
        </p:spPr>
      </p:pic>
      <p:pic>
        <p:nvPicPr>
          <p:cNvPr id="11" name="Picture 10" descr="d:\Desktop\ảnh\pepsilogo_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22" y="5681181"/>
            <a:ext cx="4176547" cy="342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2" y="5681181"/>
            <a:ext cx="4765859" cy="354670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890" y="1026061"/>
            <a:ext cx="3878126" cy="379048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32193" r="53045" b="34758"/>
          <a:stretch/>
        </p:blipFill>
        <p:spPr bwMode="auto">
          <a:xfrm>
            <a:off x="12618072" y="997092"/>
            <a:ext cx="4638081" cy="3819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69" y="1934348"/>
            <a:ext cx="4705223" cy="2685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260812" y="4816542"/>
            <a:ext cx="615509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đồ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nhanh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KFC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471318" y="4816542"/>
            <a:ext cx="457698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Phần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mềm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M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icrosoft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3130094" y="4742912"/>
            <a:ext cx="3035491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Huy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đội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15792" y="9409265"/>
            <a:ext cx="510549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Thương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hiệu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điện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tử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Apple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914815" y="9290287"/>
            <a:ext cx="444275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Nước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giải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khát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bster"/>
              </a:rPr>
              <a:t> Pepsi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11996376" y="9290287"/>
            <a:ext cx="570209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Vòng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tròn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biểu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tượng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Olympic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"/>
          <p:cNvSpPr/>
          <p:nvPr/>
        </p:nvSpPr>
        <p:spPr>
          <a:xfrm rot="-4380779">
            <a:off x="15744752" y="4404"/>
            <a:ext cx="2234220" cy="2999216"/>
          </a:xfrm>
          <a:custGeom>
            <a:avLst/>
            <a:gdLst/>
            <a:ahLst/>
            <a:cxnLst/>
            <a:rect l="l" t="t" r="r" b="b"/>
            <a:pathLst>
              <a:path w="2231585" h="2995679" extrusionOk="0">
                <a:moveTo>
                  <a:pt x="1981557" y="1637751"/>
                </a:moveTo>
                <a:cubicBezTo>
                  <a:pt x="1942109" y="1617471"/>
                  <a:pt x="1902104" y="1597747"/>
                  <a:pt x="1863489" y="1578300"/>
                </a:cubicBezTo>
                <a:cubicBezTo>
                  <a:pt x="1821540" y="1594969"/>
                  <a:pt x="1804038" y="1637196"/>
                  <a:pt x="1772645" y="1664699"/>
                </a:cubicBezTo>
                <a:cubicBezTo>
                  <a:pt x="1731252" y="1701092"/>
                  <a:pt x="1709861" y="1755264"/>
                  <a:pt x="1712361" y="1816660"/>
                </a:cubicBezTo>
                <a:cubicBezTo>
                  <a:pt x="1715695" y="1908059"/>
                  <a:pt x="1773201" y="1960843"/>
                  <a:pt x="1872656" y="1932506"/>
                </a:cubicBezTo>
                <a:cubicBezTo>
                  <a:pt x="1940719" y="1913060"/>
                  <a:pt x="1986280" y="1871666"/>
                  <a:pt x="2013228" y="1806381"/>
                </a:cubicBezTo>
                <a:cubicBezTo>
                  <a:pt x="2036286" y="1750542"/>
                  <a:pt x="2019339" y="1700536"/>
                  <a:pt x="1997115" y="1650531"/>
                </a:cubicBezTo>
                <a:cubicBezTo>
                  <a:pt x="1994614" y="1645252"/>
                  <a:pt x="1987669" y="1640807"/>
                  <a:pt x="1981557" y="1637751"/>
                </a:cubicBezTo>
                <a:close/>
                <a:moveTo>
                  <a:pt x="1824873" y="1857498"/>
                </a:moveTo>
                <a:cubicBezTo>
                  <a:pt x="1838208" y="1787490"/>
                  <a:pt x="1842931" y="1725539"/>
                  <a:pt x="1912661" y="1683590"/>
                </a:cubicBezTo>
                <a:cubicBezTo>
                  <a:pt x="1903215" y="1752764"/>
                  <a:pt x="1894603" y="1813326"/>
                  <a:pt x="1824873" y="1857498"/>
                </a:cubicBezTo>
                <a:close/>
                <a:moveTo>
                  <a:pt x="256366" y="1952231"/>
                </a:moveTo>
                <a:cubicBezTo>
                  <a:pt x="225251" y="1940563"/>
                  <a:pt x="193303" y="1930562"/>
                  <a:pt x="161911" y="1920005"/>
                </a:cubicBezTo>
                <a:cubicBezTo>
                  <a:pt x="164411" y="1913893"/>
                  <a:pt x="164689" y="1909448"/>
                  <a:pt x="166912" y="1907781"/>
                </a:cubicBezTo>
                <a:cubicBezTo>
                  <a:pt x="179413" y="1899169"/>
                  <a:pt x="192470" y="1891391"/>
                  <a:pt x="205249" y="1883612"/>
                </a:cubicBezTo>
                <a:cubicBezTo>
                  <a:pt x="205527" y="1879445"/>
                  <a:pt x="206083" y="1875556"/>
                  <a:pt x="206360" y="1871388"/>
                </a:cubicBezTo>
                <a:cubicBezTo>
                  <a:pt x="179135" y="1869166"/>
                  <a:pt x="151910" y="1868610"/>
                  <a:pt x="125240" y="1864721"/>
                </a:cubicBezTo>
                <a:cubicBezTo>
                  <a:pt x="86625" y="1859165"/>
                  <a:pt x="57177" y="1879445"/>
                  <a:pt x="43009" y="1908059"/>
                </a:cubicBezTo>
                <a:cubicBezTo>
                  <a:pt x="22451" y="1949453"/>
                  <a:pt x="5227" y="1995291"/>
                  <a:pt x="782" y="2040574"/>
                </a:cubicBezTo>
                <a:cubicBezTo>
                  <a:pt x="-4774" y="2096969"/>
                  <a:pt x="19117" y="2146697"/>
                  <a:pt x="77457" y="2169199"/>
                </a:cubicBezTo>
                <a:cubicBezTo>
                  <a:pt x="98293" y="2177256"/>
                  <a:pt x="121073" y="2180867"/>
                  <a:pt x="143298" y="2183923"/>
                </a:cubicBezTo>
                <a:cubicBezTo>
                  <a:pt x="215806" y="2193369"/>
                  <a:pt x="299704" y="2132251"/>
                  <a:pt x="313317" y="2060576"/>
                </a:cubicBezTo>
                <a:cubicBezTo>
                  <a:pt x="320818" y="2020572"/>
                  <a:pt x="292759" y="1965843"/>
                  <a:pt x="256366" y="1952231"/>
                </a:cubicBezTo>
                <a:close/>
                <a:moveTo>
                  <a:pt x="165800" y="2108082"/>
                </a:moveTo>
                <a:cubicBezTo>
                  <a:pt x="163300" y="2105026"/>
                  <a:pt x="160800" y="2102247"/>
                  <a:pt x="158300" y="2099192"/>
                </a:cubicBezTo>
                <a:cubicBezTo>
                  <a:pt x="166634" y="2093080"/>
                  <a:pt x="174690" y="2086690"/>
                  <a:pt x="183025" y="2080578"/>
                </a:cubicBezTo>
                <a:cubicBezTo>
                  <a:pt x="185247" y="2083079"/>
                  <a:pt x="187747" y="2085579"/>
                  <a:pt x="189970" y="2088357"/>
                </a:cubicBezTo>
                <a:cubicBezTo>
                  <a:pt x="181913" y="2094746"/>
                  <a:pt x="173857" y="2101414"/>
                  <a:pt x="165800" y="2108082"/>
                </a:cubicBezTo>
                <a:close/>
                <a:moveTo>
                  <a:pt x="873657" y="361498"/>
                </a:moveTo>
                <a:cubicBezTo>
                  <a:pt x="937275" y="353998"/>
                  <a:pt x="993670" y="302325"/>
                  <a:pt x="1006171" y="237596"/>
                </a:cubicBezTo>
                <a:cubicBezTo>
                  <a:pt x="1011450" y="210371"/>
                  <a:pt x="1012839" y="182312"/>
                  <a:pt x="1017006" y="145363"/>
                </a:cubicBezTo>
                <a:cubicBezTo>
                  <a:pt x="1017284" y="121750"/>
                  <a:pt x="994781" y="77578"/>
                  <a:pt x="966445" y="55631"/>
                </a:cubicBezTo>
                <a:cubicBezTo>
                  <a:pt x="948665" y="41741"/>
                  <a:pt x="930885" y="28128"/>
                  <a:pt x="913383" y="13960"/>
                </a:cubicBezTo>
                <a:cubicBezTo>
                  <a:pt x="890881" y="-4375"/>
                  <a:pt x="875879" y="-5209"/>
                  <a:pt x="853654" y="14793"/>
                </a:cubicBezTo>
                <a:cubicBezTo>
                  <a:pt x="843653" y="23683"/>
                  <a:pt x="835041" y="35629"/>
                  <a:pt x="829207" y="47575"/>
                </a:cubicBezTo>
                <a:cubicBezTo>
                  <a:pt x="805594" y="95636"/>
                  <a:pt x="788369" y="145086"/>
                  <a:pt x="775868" y="197591"/>
                </a:cubicBezTo>
                <a:cubicBezTo>
                  <a:pt x="767534" y="232317"/>
                  <a:pt x="770034" y="262876"/>
                  <a:pt x="781702" y="293713"/>
                </a:cubicBezTo>
                <a:cubicBezTo>
                  <a:pt x="795870" y="330384"/>
                  <a:pt x="845042" y="364832"/>
                  <a:pt x="873657" y="361498"/>
                </a:cubicBezTo>
                <a:close/>
                <a:moveTo>
                  <a:pt x="906438" y="151197"/>
                </a:moveTo>
                <a:cubicBezTo>
                  <a:pt x="919217" y="195925"/>
                  <a:pt x="915050" y="208148"/>
                  <a:pt x="874768" y="248708"/>
                </a:cubicBezTo>
                <a:cubicBezTo>
                  <a:pt x="870879" y="210371"/>
                  <a:pt x="885325" y="181478"/>
                  <a:pt x="906438" y="151197"/>
                </a:cubicBezTo>
                <a:close/>
                <a:moveTo>
                  <a:pt x="1039508" y="2450064"/>
                </a:moveTo>
                <a:cubicBezTo>
                  <a:pt x="1035064" y="2485346"/>
                  <a:pt x="1028118" y="2522294"/>
                  <a:pt x="996448" y="2546741"/>
                </a:cubicBezTo>
                <a:cubicBezTo>
                  <a:pt x="985614" y="2555353"/>
                  <a:pt x="975057" y="2564521"/>
                  <a:pt x="964500" y="2573411"/>
                </a:cubicBezTo>
                <a:cubicBezTo>
                  <a:pt x="908383" y="2620638"/>
                  <a:pt x="885047" y="2621194"/>
                  <a:pt x="830319" y="2576467"/>
                </a:cubicBezTo>
                <a:cubicBezTo>
                  <a:pt x="787258" y="2541185"/>
                  <a:pt x="780035" y="2452564"/>
                  <a:pt x="818373" y="2412837"/>
                </a:cubicBezTo>
                <a:cubicBezTo>
                  <a:pt x="826985" y="2403948"/>
                  <a:pt x="841153" y="2400892"/>
                  <a:pt x="853654" y="2394502"/>
                </a:cubicBezTo>
                <a:cubicBezTo>
                  <a:pt x="857822" y="2375611"/>
                  <a:pt x="861433" y="2358943"/>
                  <a:pt x="865878" y="2339218"/>
                </a:cubicBezTo>
                <a:cubicBezTo>
                  <a:pt x="878935" y="2340607"/>
                  <a:pt x="892270" y="2338385"/>
                  <a:pt x="901715" y="2343385"/>
                </a:cubicBezTo>
                <a:cubicBezTo>
                  <a:pt x="930885" y="2358943"/>
                  <a:pt x="960889" y="2368666"/>
                  <a:pt x="993392" y="2374500"/>
                </a:cubicBezTo>
                <a:cubicBezTo>
                  <a:pt x="1024229" y="2380056"/>
                  <a:pt x="1044509" y="2412004"/>
                  <a:pt x="1039508" y="2450064"/>
                </a:cubicBezTo>
                <a:close/>
                <a:moveTo>
                  <a:pt x="1214528" y="1393280"/>
                </a:moveTo>
                <a:cubicBezTo>
                  <a:pt x="1197582" y="1399392"/>
                  <a:pt x="1177857" y="1402170"/>
                  <a:pt x="1164522" y="1412726"/>
                </a:cubicBezTo>
                <a:cubicBezTo>
                  <a:pt x="1138964" y="1433284"/>
                  <a:pt x="1112850" y="1455509"/>
                  <a:pt x="1095070" y="1482456"/>
                </a:cubicBezTo>
                <a:cubicBezTo>
                  <a:pt x="1068401" y="1523294"/>
                  <a:pt x="1065623" y="1594413"/>
                  <a:pt x="1113128" y="1634418"/>
                </a:cubicBezTo>
                <a:cubicBezTo>
                  <a:pt x="1146465" y="1662476"/>
                  <a:pt x="1181469" y="1652475"/>
                  <a:pt x="1217584" y="1646086"/>
                </a:cubicBezTo>
                <a:cubicBezTo>
                  <a:pt x="1254532" y="1639696"/>
                  <a:pt x="1283980" y="1618583"/>
                  <a:pt x="1302871" y="1589690"/>
                </a:cubicBezTo>
                <a:cubicBezTo>
                  <a:pt x="1321206" y="1561632"/>
                  <a:pt x="1334541" y="1527184"/>
                  <a:pt x="1338986" y="1494124"/>
                </a:cubicBezTo>
                <a:cubicBezTo>
                  <a:pt x="1345098" y="1449953"/>
                  <a:pt x="1277313" y="1400503"/>
                  <a:pt x="1214528" y="1393280"/>
                </a:cubicBezTo>
                <a:close/>
                <a:moveTo>
                  <a:pt x="1183413" y="1571355"/>
                </a:moveTo>
                <a:cubicBezTo>
                  <a:pt x="1193414" y="1505792"/>
                  <a:pt x="1200360" y="1496902"/>
                  <a:pt x="1248143" y="1489124"/>
                </a:cubicBezTo>
                <a:cubicBezTo>
                  <a:pt x="1237308" y="1525794"/>
                  <a:pt x="1221195" y="1554131"/>
                  <a:pt x="1183413" y="1571355"/>
                </a:cubicBezTo>
                <a:close/>
                <a:moveTo>
                  <a:pt x="1387880" y="758487"/>
                </a:moveTo>
                <a:cubicBezTo>
                  <a:pt x="1370934" y="786268"/>
                  <a:pt x="1355377" y="815160"/>
                  <a:pt x="1335375" y="840718"/>
                </a:cubicBezTo>
                <a:cubicBezTo>
                  <a:pt x="1317873" y="863221"/>
                  <a:pt x="1293426" y="877389"/>
                  <a:pt x="1263422" y="878223"/>
                </a:cubicBezTo>
                <a:cubicBezTo>
                  <a:pt x="1249532" y="878500"/>
                  <a:pt x="1235364" y="878223"/>
                  <a:pt x="1221751" y="879612"/>
                </a:cubicBezTo>
                <a:cubicBezTo>
                  <a:pt x="1187025" y="883223"/>
                  <a:pt x="1163689" y="874055"/>
                  <a:pt x="1150632" y="843497"/>
                </a:cubicBezTo>
                <a:cubicBezTo>
                  <a:pt x="1135630" y="807659"/>
                  <a:pt x="1130352" y="771544"/>
                  <a:pt x="1150076" y="733206"/>
                </a:cubicBezTo>
                <a:cubicBezTo>
                  <a:pt x="1174801" y="685423"/>
                  <a:pt x="1206471" y="651531"/>
                  <a:pt x="1265367" y="649586"/>
                </a:cubicBezTo>
                <a:cubicBezTo>
                  <a:pt x="1263700" y="655420"/>
                  <a:pt x="1262311" y="660421"/>
                  <a:pt x="1259811" y="669866"/>
                </a:cubicBezTo>
                <a:cubicBezTo>
                  <a:pt x="1308149" y="655420"/>
                  <a:pt x="1338153" y="691535"/>
                  <a:pt x="1374546" y="709037"/>
                </a:cubicBezTo>
                <a:cubicBezTo>
                  <a:pt x="1392048" y="717927"/>
                  <a:pt x="1400660" y="737651"/>
                  <a:pt x="1387880" y="758487"/>
                </a:cubicBezTo>
                <a:close/>
                <a:moveTo>
                  <a:pt x="420829" y="952397"/>
                </a:moveTo>
                <a:cubicBezTo>
                  <a:pt x="416106" y="970733"/>
                  <a:pt x="412772" y="989346"/>
                  <a:pt x="408327" y="1007959"/>
                </a:cubicBezTo>
                <a:cubicBezTo>
                  <a:pt x="398326" y="1050186"/>
                  <a:pt x="356933" y="1081578"/>
                  <a:pt x="308038" y="1084912"/>
                </a:cubicBezTo>
                <a:cubicBezTo>
                  <a:pt x="266645" y="1087690"/>
                  <a:pt x="214139" y="1057409"/>
                  <a:pt x="205249" y="1019627"/>
                </a:cubicBezTo>
                <a:cubicBezTo>
                  <a:pt x="196637" y="983234"/>
                  <a:pt x="204416" y="947675"/>
                  <a:pt x="229141" y="917394"/>
                </a:cubicBezTo>
                <a:cubicBezTo>
                  <a:pt x="239698" y="904337"/>
                  <a:pt x="249143" y="890446"/>
                  <a:pt x="260255" y="875167"/>
                </a:cubicBezTo>
                <a:cubicBezTo>
                  <a:pt x="284702" y="870166"/>
                  <a:pt x="307761" y="865443"/>
                  <a:pt x="326096" y="861832"/>
                </a:cubicBezTo>
                <a:cubicBezTo>
                  <a:pt x="351654" y="875722"/>
                  <a:pt x="373601" y="888501"/>
                  <a:pt x="396659" y="899892"/>
                </a:cubicBezTo>
                <a:cubicBezTo>
                  <a:pt x="423607" y="913226"/>
                  <a:pt x="428607" y="922672"/>
                  <a:pt x="420829" y="952397"/>
                </a:cubicBezTo>
                <a:close/>
                <a:moveTo>
                  <a:pt x="2199082" y="240930"/>
                </a:moveTo>
                <a:cubicBezTo>
                  <a:pt x="2237141" y="323994"/>
                  <a:pt x="2177968" y="410393"/>
                  <a:pt x="2086014" y="407059"/>
                </a:cubicBezTo>
                <a:cubicBezTo>
                  <a:pt x="2060177" y="406226"/>
                  <a:pt x="2044898" y="388446"/>
                  <a:pt x="2035174" y="367888"/>
                </a:cubicBezTo>
                <a:cubicBezTo>
                  <a:pt x="2014894" y="325106"/>
                  <a:pt x="2033230" y="256487"/>
                  <a:pt x="2070178" y="221761"/>
                </a:cubicBezTo>
                <a:cubicBezTo>
                  <a:pt x="2092681" y="200647"/>
                  <a:pt x="2112405" y="176756"/>
                  <a:pt x="2136019" y="151475"/>
                </a:cubicBezTo>
                <a:cubicBezTo>
                  <a:pt x="2172134" y="173700"/>
                  <a:pt x="2199915" y="190924"/>
                  <a:pt x="2231585" y="210371"/>
                </a:cubicBezTo>
                <a:cubicBezTo>
                  <a:pt x="2219362" y="221761"/>
                  <a:pt x="2209083" y="231484"/>
                  <a:pt x="2199082" y="240930"/>
                </a:cubicBezTo>
                <a:close/>
                <a:moveTo>
                  <a:pt x="238031" y="2850108"/>
                </a:moveTo>
                <a:cubicBezTo>
                  <a:pt x="241364" y="2879556"/>
                  <a:pt x="233030" y="2911226"/>
                  <a:pt x="224696" y="2940674"/>
                </a:cubicBezTo>
                <a:cubicBezTo>
                  <a:pt x="214417" y="2977900"/>
                  <a:pt x="177746" y="2982623"/>
                  <a:pt x="149688" y="2995680"/>
                </a:cubicBezTo>
                <a:cubicBezTo>
                  <a:pt x="109127" y="2981234"/>
                  <a:pt x="97459" y="2957065"/>
                  <a:pt x="99404" y="2913727"/>
                </a:cubicBezTo>
                <a:cubicBezTo>
                  <a:pt x="101349" y="2871777"/>
                  <a:pt x="116906" y="2845663"/>
                  <a:pt x="149132" y="2825939"/>
                </a:cubicBezTo>
                <a:cubicBezTo>
                  <a:pt x="146632" y="2814271"/>
                  <a:pt x="144687" y="2804270"/>
                  <a:pt x="142464" y="2794547"/>
                </a:cubicBezTo>
                <a:cubicBezTo>
                  <a:pt x="173579" y="2783990"/>
                  <a:pt x="234141" y="2815660"/>
                  <a:pt x="238031" y="2850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5945739" y="8058740"/>
            <a:ext cx="3505459" cy="3221353"/>
          </a:xfrm>
          <a:custGeom>
            <a:avLst/>
            <a:gdLst/>
            <a:ahLst/>
            <a:cxnLst/>
            <a:rect l="l" t="t" r="r" b="b"/>
            <a:pathLst>
              <a:path w="3505459" h="3221353" extrusionOk="0">
                <a:moveTo>
                  <a:pt x="444027" y="1419802"/>
                </a:moveTo>
                <a:cubicBezTo>
                  <a:pt x="387732" y="1346006"/>
                  <a:pt x="332169" y="1278786"/>
                  <a:pt x="283916" y="1206452"/>
                </a:cubicBezTo>
                <a:cubicBezTo>
                  <a:pt x="235663" y="1134118"/>
                  <a:pt x="232008" y="1056669"/>
                  <a:pt x="238588" y="966068"/>
                </a:cubicBezTo>
                <a:cubicBezTo>
                  <a:pt x="251016" y="800942"/>
                  <a:pt x="324858" y="673078"/>
                  <a:pt x="440372" y="571518"/>
                </a:cubicBezTo>
                <a:cubicBezTo>
                  <a:pt x="588785" y="441462"/>
                  <a:pt x="759863" y="342825"/>
                  <a:pt x="966033" y="342094"/>
                </a:cubicBezTo>
                <a:cubicBezTo>
                  <a:pt x="1048648" y="341363"/>
                  <a:pt x="1131993" y="361822"/>
                  <a:pt x="1213877" y="379357"/>
                </a:cubicBezTo>
                <a:cubicBezTo>
                  <a:pt x="1289180" y="394701"/>
                  <a:pt x="1363022" y="418812"/>
                  <a:pt x="1446367" y="441462"/>
                </a:cubicBezTo>
                <a:cubicBezTo>
                  <a:pt x="1455140" y="428311"/>
                  <a:pt x="1469031" y="406391"/>
                  <a:pt x="1483653" y="385202"/>
                </a:cubicBezTo>
                <a:cubicBezTo>
                  <a:pt x="1547259" y="298255"/>
                  <a:pt x="1606478" y="208385"/>
                  <a:pt x="1675933" y="126552"/>
                </a:cubicBezTo>
                <a:cubicBezTo>
                  <a:pt x="1724917" y="68101"/>
                  <a:pt x="1794371" y="37413"/>
                  <a:pt x="1872599" y="33029"/>
                </a:cubicBezTo>
                <a:cubicBezTo>
                  <a:pt x="1889414" y="32299"/>
                  <a:pt x="1907692" y="31568"/>
                  <a:pt x="1922314" y="24992"/>
                </a:cubicBezTo>
                <a:cubicBezTo>
                  <a:pt x="2008584" y="-15193"/>
                  <a:pt x="2092660" y="-2042"/>
                  <a:pt x="2177468" y="30107"/>
                </a:cubicBezTo>
                <a:cubicBezTo>
                  <a:pt x="2265932" y="63717"/>
                  <a:pt x="2331000" y="125822"/>
                  <a:pt x="2389488" y="197425"/>
                </a:cubicBezTo>
                <a:cubicBezTo>
                  <a:pt x="2511582" y="346478"/>
                  <a:pt x="2578112" y="515989"/>
                  <a:pt x="2584692" y="720570"/>
                </a:cubicBezTo>
                <a:cubicBezTo>
                  <a:pt x="2624171" y="720570"/>
                  <a:pt x="2659995" y="719840"/>
                  <a:pt x="2695819" y="720570"/>
                </a:cubicBezTo>
                <a:cubicBezTo>
                  <a:pt x="2862510" y="723493"/>
                  <a:pt x="3026277" y="739567"/>
                  <a:pt x="3179077" y="814093"/>
                </a:cubicBezTo>
                <a:cubicBezTo>
                  <a:pt x="3369895" y="906886"/>
                  <a:pt x="3542434" y="1120235"/>
                  <a:pt x="3498568" y="1340892"/>
                </a:cubicBezTo>
                <a:cubicBezTo>
                  <a:pt x="3466400" y="1503826"/>
                  <a:pt x="3397676" y="1653609"/>
                  <a:pt x="3248532" y="1751516"/>
                </a:cubicBezTo>
                <a:cubicBezTo>
                  <a:pt x="3141791" y="1821659"/>
                  <a:pt x="3024815" y="1839194"/>
                  <a:pt x="2901259" y="1834810"/>
                </a:cubicBezTo>
                <a:cubicBezTo>
                  <a:pt x="2868359" y="1833349"/>
                  <a:pt x="2835459" y="1831888"/>
                  <a:pt x="2793056" y="1829696"/>
                </a:cubicBezTo>
                <a:cubicBezTo>
                  <a:pt x="2822300" y="1915912"/>
                  <a:pt x="2848619" y="1991900"/>
                  <a:pt x="2874208" y="2067157"/>
                </a:cubicBezTo>
                <a:cubicBezTo>
                  <a:pt x="2968520" y="2344804"/>
                  <a:pt x="2934158" y="2615875"/>
                  <a:pt x="2816451" y="2875255"/>
                </a:cubicBezTo>
                <a:cubicBezTo>
                  <a:pt x="2770391" y="2976815"/>
                  <a:pt x="2701668" y="3070338"/>
                  <a:pt x="2604431" y="3139019"/>
                </a:cubicBezTo>
                <a:cubicBezTo>
                  <a:pt x="2516699" y="3201125"/>
                  <a:pt x="2423118" y="3225236"/>
                  <a:pt x="2317840" y="3220852"/>
                </a:cubicBezTo>
                <a:cubicBezTo>
                  <a:pt x="2122636" y="3212815"/>
                  <a:pt x="1953020" y="3134635"/>
                  <a:pt x="1787060" y="3039651"/>
                </a:cubicBezTo>
                <a:cubicBezTo>
                  <a:pt x="1621831" y="2945397"/>
                  <a:pt x="1489502" y="2818264"/>
                  <a:pt x="1385686" y="2659713"/>
                </a:cubicBezTo>
                <a:cubicBezTo>
                  <a:pt x="1374719" y="2642908"/>
                  <a:pt x="1360828" y="2629026"/>
                  <a:pt x="1341088" y="2604915"/>
                </a:cubicBezTo>
                <a:cubicBezTo>
                  <a:pt x="1302340" y="2644370"/>
                  <a:pt x="1270903" y="2683094"/>
                  <a:pt x="1232885" y="2713781"/>
                </a:cubicBezTo>
                <a:cubicBezTo>
                  <a:pt x="1098363" y="2822648"/>
                  <a:pt x="948487" y="2907403"/>
                  <a:pt x="781065" y="2952704"/>
                </a:cubicBezTo>
                <a:cubicBezTo>
                  <a:pt x="538339" y="3018462"/>
                  <a:pt x="248092" y="2882561"/>
                  <a:pt x="112838" y="2654599"/>
                </a:cubicBezTo>
                <a:cubicBezTo>
                  <a:pt x="61661" y="2566921"/>
                  <a:pt x="17795" y="2474859"/>
                  <a:pt x="6829" y="2373299"/>
                </a:cubicBezTo>
                <a:cubicBezTo>
                  <a:pt x="-1945" y="2290736"/>
                  <a:pt x="-4869" y="2202327"/>
                  <a:pt x="14140" y="2121956"/>
                </a:cubicBezTo>
                <a:cubicBezTo>
                  <a:pt x="67510" y="1902761"/>
                  <a:pt x="159629" y="1701832"/>
                  <a:pt x="327051" y="1542551"/>
                </a:cubicBezTo>
                <a:cubicBezTo>
                  <a:pt x="367993" y="1503826"/>
                  <a:pt x="406010" y="1460718"/>
                  <a:pt x="444027" y="1419802"/>
                </a:cubicBezTo>
                <a:close/>
                <a:moveTo>
                  <a:pt x="702106" y="1461449"/>
                </a:moveTo>
                <a:cubicBezTo>
                  <a:pt x="609987" y="1543281"/>
                  <a:pt x="515675" y="1603925"/>
                  <a:pt x="452800" y="1687219"/>
                </a:cubicBezTo>
                <a:cubicBezTo>
                  <a:pt x="316084" y="1866959"/>
                  <a:pt x="225428" y="2072271"/>
                  <a:pt x="202033" y="2299503"/>
                </a:cubicBezTo>
                <a:cubicBezTo>
                  <a:pt x="180831" y="2502624"/>
                  <a:pt x="331438" y="2712320"/>
                  <a:pt x="520062" y="2750314"/>
                </a:cubicBezTo>
                <a:cubicBezTo>
                  <a:pt x="646542" y="2775887"/>
                  <a:pt x="773754" y="2753236"/>
                  <a:pt x="884150" y="2698438"/>
                </a:cubicBezTo>
                <a:cubicBezTo>
                  <a:pt x="1041337" y="2620989"/>
                  <a:pt x="1178784" y="2512122"/>
                  <a:pt x="1280407" y="2364531"/>
                </a:cubicBezTo>
                <a:cubicBezTo>
                  <a:pt x="1302340" y="2332382"/>
                  <a:pt x="1329391" y="2323615"/>
                  <a:pt x="1367408" y="2340420"/>
                </a:cubicBezTo>
                <a:cubicBezTo>
                  <a:pt x="1419316" y="2363070"/>
                  <a:pt x="1460989" y="2393026"/>
                  <a:pt x="1482922" y="2447825"/>
                </a:cubicBezTo>
                <a:cubicBezTo>
                  <a:pt x="1491695" y="2469745"/>
                  <a:pt x="1503393" y="2490203"/>
                  <a:pt x="1515091" y="2510661"/>
                </a:cubicBezTo>
                <a:cubicBezTo>
                  <a:pt x="1586739" y="2633410"/>
                  <a:pt x="1697135" y="2716704"/>
                  <a:pt x="1806800" y="2802190"/>
                </a:cubicBezTo>
                <a:cubicBezTo>
                  <a:pt x="1927432" y="2896444"/>
                  <a:pt x="2067072" y="2945397"/>
                  <a:pt x="2208906" y="2990697"/>
                </a:cubicBezTo>
                <a:cubicBezTo>
                  <a:pt x="2247654" y="3003119"/>
                  <a:pt x="2298100" y="2998004"/>
                  <a:pt x="2338311" y="2985583"/>
                </a:cubicBezTo>
                <a:cubicBezTo>
                  <a:pt x="2486724" y="2941013"/>
                  <a:pt x="2604431" y="2856989"/>
                  <a:pt x="2654878" y="2702091"/>
                </a:cubicBezTo>
                <a:cubicBezTo>
                  <a:pt x="2714828" y="2517237"/>
                  <a:pt x="2764543" y="2333844"/>
                  <a:pt x="2695088" y="2137299"/>
                </a:cubicBezTo>
                <a:cubicBezTo>
                  <a:pt x="2653415" y="2019665"/>
                  <a:pt x="2630751" y="1896185"/>
                  <a:pt x="2600045" y="1774897"/>
                </a:cubicBezTo>
                <a:cubicBezTo>
                  <a:pt x="2583961" y="1710600"/>
                  <a:pt x="2603700" y="1667492"/>
                  <a:pt x="2654146" y="1668953"/>
                </a:cubicBezTo>
                <a:cubicBezTo>
                  <a:pt x="2762349" y="1672606"/>
                  <a:pt x="2858855" y="1600272"/>
                  <a:pt x="2969251" y="1623653"/>
                </a:cubicBezTo>
                <a:cubicBezTo>
                  <a:pt x="3130093" y="1566662"/>
                  <a:pt x="3269003" y="1490675"/>
                  <a:pt x="3312869" y="1302898"/>
                </a:cubicBezTo>
                <a:cubicBezTo>
                  <a:pt x="3336264" y="1202799"/>
                  <a:pt x="3307020" y="1128273"/>
                  <a:pt x="3236103" y="1067629"/>
                </a:cubicBezTo>
                <a:cubicBezTo>
                  <a:pt x="3201010" y="1037672"/>
                  <a:pt x="3155682" y="1012830"/>
                  <a:pt x="3111085" y="1004062"/>
                </a:cubicBezTo>
                <a:cubicBezTo>
                  <a:pt x="2931965" y="970452"/>
                  <a:pt x="2751383" y="944149"/>
                  <a:pt x="2570801" y="915654"/>
                </a:cubicBezTo>
                <a:cubicBezTo>
                  <a:pt x="2561296" y="914192"/>
                  <a:pt x="2551061" y="918576"/>
                  <a:pt x="2541557" y="919307"/>
                </a:cubicBezTo>
                <a:cubicBezTo>
                  <a:pt x="2469909" y="927344"/>
                  <a:pt x="2442127" y="910539"/>
                  <a:pt x="2431892" y="839666"/>
                </a:cubicBezTo>
                <a:cubicBezTo>
                  <a:pt x="2424581" y="789982"/>
                  <a:pt x="2428236" y="738106"/>
                  <a:pt x="2428236" y="687691"/>
                </a:cubicBezTo>
                <a:cubicBezTo>
                  <a:pt x="2429698" y="518180"/>
                  <a:pt x="2363899" y="377165"/>
                  <a:pt x="2237419" y="267568"/>
                </a:cubicBezTo>
                <a:cubicBezTo>
                  <a:pt x="2154073" y="195234"/>
                  <a:pt x="2043677" y="174775"/>
                  <a:pt x="1952289" y="219345"/>
                </a:cubicBezTo>
                <a:cubicBezTo>
                  <a:pt x="1839700" y="274874"/>
                  <a:pt x="1734421" y="354515"/>
                  <a:pt x="1685437" y="485301"/>
                </a:cubicBezTo>
                <a:cubicBezTo>
                  <a:pt x="1664235" y="541561"/>
                  <a:pt x="1632798" y="595629"/>
                  <a:pt x="1599167" y="646044"/>
                </a:cubicBezTo>
                <a:cubicBezTo>
                  <a:pt x="1558957" y="705957"/>
                  <a:pt x="1518746" y="706688"/>
                  <a:pt x="1463182" y="665041"/>
                </a:cubicBezTo>
                <a:cubicBezTo>
                  <a:pt x="1434669" y="643121"/>
                  <a:pt x="1403232" y="623394"/>
                  <a:pt x="1369601" y="610973"/>
                </a:cubicBezTo>
                <a:cubicBezTo>
                  <a:pt x="1237272" y="559827"/>
                  <a:pt x="1096901" y="564211"/>
                  <a:pt x="960185" y="567134"/>
                </a:cubicBezTo>
                <a:cubicBezTo>
                  <a:pt x="855637" y="569326"/>
                  <a:pt x="751090" y="601475"/>
                  <a:pt x="667013" y="667233"/>
                </a:cubicBezTo>
                <a:cubicBezTo>
                  <a:pt x="547844" y="760756"/>
                  <a:pt x="458649" y="877660"/>
                  <a:pt x="411859" y="1025251"/>
                </a:cubicBezTo>
                <a:cubicBezTo>
                  <a:pt x="394312" y="1080050"/>
                  <a:pt x="400161" y="1126081"/>
                  <a:pt x="438909" y="1164805"/>
                </a:cubicBezTo>
                <a:cubicBezTo>
                  <a:pt x="501784" y="1226180"/>
                  <a:pt x="566852" y="1285362"/>
                  <a:pt x="632651" y="1343083"/>
                </a:cubicBezTo>
                <a:cubicBezTo>
                  <a:pt x="671400" y="1377424"/>
                  <a:pt x="709417" y="1410303"/>
                  <a:pt x="702106" y="1461449"/>
                </a:cubicBezTo>
                <a:close/>
                <a:moveTo>
                  <a:pt x="2388026" y="1433684"/>
                </a:moveTo>
                <a:cubicBezTo>
                  <a:pt x="2380715" y="1592966"/>
                  <a:pt x="2348546" y="1703294"/>
                  <a:pt x="2273974" y="1808507"/>
                </a:cubicBezTo>
                <a:cubicBezTo>
                  <a:pt x="2167233" y="1959751"/>
                  <a:pt x="2029786" y="2037200"/>
                  <a:pt x="1849204" y="2040123"/>
                </a:cubicBezTo>
                <a:cubicBezTo>
                  <a:pt x="1744656" y="2041584"/>
                  <a:pt x="1648882" y="2002129"/>
                  <a:pt x="1566268" y="1942216"/>
                </a:cubicBezTo>
                <a:cubicBezTo>
                  <a:pt x="1436132" y="1847231"/>
                  <a:pt x="1330122" y="1732519"/>
                  <a:pt x="1277483" y="1573238"/>
                </a:cubicBezTo>
                <a:cubicBezTo>
                  <a:pt x="1212415" y="1378155"/>
                  <a:pt x="1325004" y="1166266"/>
                  <a:pt x="1475611" y="1076396"/>
                </a:cubicBezTo>
                <a:cubicBezTo>
                  <a:pt x="1637184" y="980681"/>
                  <a:pt x="1805338" y="961685"/>
                  <a:pt x="1981533" y="1016483"/>
                </a:cubicBezTo>
                <a:cubicBezTo>
                  <a:pt x="2120443" y="1059592"/>
                  <a:pt x="2238881" y="1142155"/>
                  <a:pt x="2323689" y="1259059"/>
                </a:cubicBezTo>
                <a:cubicBezTo>
                  <a:pt x="2365361" y="1316049"/>
                  <a:pt x="2374866" y="1395690"/>
                  <a:pt x="2388026" y="1433684"/>
                </a:cubicBezTo>
                <a:close/>
                <a:moveTo>
                  <a:pt x="1879910" y="1187455"/>
                </a:moveTo>
                <a:cubicBezTo>
                  <a:pt x="1730034" y="1188186"/>
                  <a:pt x="1670084" y="1211567"/>
                  <a:pt x="1575772" y="1304359"/>
                </a:cubicBezTo>
                <a:cubicBezTo>
                  <a:pt x="1470493" y="1408111"/>
                  <a:pt x="1428089" y="1524284"/>
                  <a:pt x="1548721" y="1657993"/>
                </a:cubicBezTo>
                <a:cubicBezTo>
                  <a:pt x="1688362" y="1812160"/>
                  <a:pt x="1859439" y="1855269"/>
                  <a:pt x="2048063" y="1705485"/>
                </a:cubicBezTo>
                <a:cubicBezTo>
                  <a:pt x="2152611" y="1622922"/>
                  <a:pt x="2183317" y="1498712"/>
                  <a:pt x="2215486" y="1378885"/>
                </a:cubicBezTo>
                <a:cubicBezTo>
                  <a:pt x="2220603" y="1359888"/>
                  <a:pt x="2200864" y="1328470"/>
                  <a:pt x="2184779" y="1310935"/>
                </a:cubicBezTo>
                <a:cubicBezTo>
                  <a:pt x="2099972" y="1216681"/>
                  <a:pt x="1992500" y="1176496"/>
                  <a:pt x="1879910" y="1187455"/>
                </a:cubicBezTo>
                <a:close/>
              </a:path>
            </a:pathLst>
          </a:custGeom>
          <a:solidFill>
            <a:srgbClr val="CDDA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-1797204" y="-987691"/>
            <a:ext cx="4388930" cy="4033222"/>
          </a:xfrm>
          <a:custGeom>
            <a:avLst/>
            <a:gdLst/>
            <a:ahLst/>
            <a:cxnLst/>
            <a:rect l="l" t="t" r="r" b="b"/>
            <a:pathLst>
              <a:path w="4388930" h="4033222" extrusionOk="0">
                <a:moveTo>
                  <a:pt x="555934" y="1777630"/>
                </a:moveTo>
                <a:cubicBezTo>
                  <a:pt x="485452" y="1685236"/>
                  <a:pt x="415884" y="1601075"/>
                  <a:pt x="355471" y="1510511"/>
                </a:cubicBezTo>
                <a:cubicBezTo>
                  <a:pt x="295057" y="1419946"/>
                  <a:pt x="290480" y="1322978"/>
                  <a:pt x="298718" y="1209544"/>
                </a:cubicBezTo>
                <a:cubicBezTo>
                  <a:pt x="314280" y="1002801"/>
                  <a:pt x="406731" y="842712"/>
                  <a:pt x="551357" y="715556"/>
                </a:cubicBezTo>
                <a:cubicBezTo>
                  <a:pt x="737175" y="552723"/>
                  <a:pt x="951369" y="429226"/>
                  <a:pt x="1209500" y="428311"/>
                </a:cubicBezTo>
                <a:cubicBezTo>
                  <a:pt x="1312936" y="427396"/>
                  <a:pt x="1417287" y="453010"/>
                  <a:pt x="1519807" y="474965"/>
                </a:cubicBezTo>
                <a:cubicBezTo>
                  <a:pt x="1614089" y="494176"/>
                  <a:pt x="1706540" y="524364"/>
                  <a:pt x="1810891" y="552723"/>
                </a:cubicBezTo>
                <a:cubicBezTo>
                  <a:pt x="1821875" y="536257"/>
                  <a:pt x="1839267" y="508813"/>
                  <a:pt x="1857574" y="482284"/>
                </a:cubicBezTo>
                <a:cubicBezTo>
                  <a:pt x="1937211" y="373423"/>
                  <a:pt x="2011355" y="260904"/>
                  <a:pt x="2098314" y="158447"/>
                </a:cubicBezTo>
                <a:cubicBezTo>
                  <a:pt x="2159643" y="85264"/>
                  <a:pt x="2246602" y="46842"/>
                  <a:pt x="2344545" y="41354"/>
                </a:cubicBezTo>
                <a:cubicBezTo>
                  <a:pt x="2365599" y="40439"/>
                  <a:pt x="2388483" y="39524"/>
                  <a:pt x="2406790" y="31291"/>
                </a:cubicBezTo>
                <a:cubicBezTo>
                  <a:pt x="2514802" y="-19023"/>
                  <a:pt x="2620068" y="-2556"/>
                  <a:pt x="2726250" y="37695"/>
                </a:cubicBezTo>
                <a:cubicBezTo>
                  <a:pt x="2837008" y="79775"/>
                  <a:pt x="2918475" y="157532"/>
                  <a:pt x="2991704" y="247182"/>
                </a:cubicBezTo>
                <a:cubicBezTo>
                  <a:pt x="3144569" y="433800"/>
                  <a:pt x="3227867" y="646032"/>
                  <a:pt x="3236105" y="902174"/>
                </a:cubicBezTo>
                <a:cubicBezTo>
                  <a:pt x="3285534" y="902174"/>
                  <a:pt x="3330387" y="901259"/>
                  <a:pt x="3375239" y="902174"/>
                </a:cubicBezTo>
                <a:cubicBezTo>
                  <a:pt x="3583941" y="905833"/>
                  <a:pt x="3788981" y="925958"/>
                  <a:pt x="3980291" y="1019267"/>
                </a:cubicBezTo>
                <a:cubicBezTo>
                  <a:pt x="4219200" y="1135446"/>
                  <a:pt x="4435225" y="1402565"/>
                  <a:pt x="4380303" y="1678833"/>
                </a:cubicBezTo>
                <a:cubicBezTo>
                  <a:pt x="4340028" y="1882831"/>
                  <a:pt x="4253984" y="2070364"/>
                  <a:pt x="4067250" y="2192946"/>
                </a:cubicBezTo>
                <a:cubicBezTo>
                  <a:pt x="3933608" y="2280766"/>
                  <a:pt x="3787151" y="2302722"/>
                  <a:pt x="3632455" y="2297233"/>
                </a:cubicBezTo>
                <a:cubicBezTo>
                  <a:pt x="3591264" y="2295403"/>
                  <a:pt x="3550073" y="2293574"/>
                  <a:pt x="3496982" y="2290829"/>
                </a:cubicBezTo>
                <a:cubicBezTo>
                  <a:pt x="3533596" y="2398775"/>
                  <a:pt x="3566549" y="2493913"/>
                  <a:pt x="3598587" y="2588137"/>
                </a:cubicBezTo>
                <a:cubicBezTo>
                  <a:pt x="3716668" y="2935758"/>
                  <a:pt x="3673646" y="3275146"/>
                  <a:pt x="3526273" y="3599898"/>
                </a:cubicBezTo>
                <a:cubicBezTo>
                  <a:pt x="3468606" y="3727054"/>
                  <a:pt x="3382562" y="3844147"/>
                  <a:pt x="3260819" y="3930138"/>
                </a:cubicBezTo>
                <a:cubicBezTo>
                  <a:pt x="3150976" y="4007895"/>
                  <a:pt x="3033810" y="4038083"/>
                  <a:pt x="2901999" y="4032595"/>
                </a:cubicBezTo>
                <a:cubicBezTo>
                  <a:pt x="2657598" y="4022532"/>
                  <a:pt x="2445235" y="3924649"/>
                  <a:pt x="2237448" y="3805726"/>
                </a:cubicBezTo>
                <a:cubicBezTo>
                  <a:pt x="2030577" y="3687718"/>
                  <a:pt x="1864897" y="3528544"/>
                  <a:pt x="1734916" y="3330034"/>
                </a:cubicBezTo>
                <a:cubicBezTo>
                  <a:pt x="1721186" y="3308993"/>
                  <a:pt x="1703794" y="3291612"/>
                  <a:pt x="1679079" y="3261424"/>
                </a:cubicBezTo>
                <a:cubicBezTo>
                  <a:pt x="1630565" y="3310823"/>
                  <a:pt x="1591205" y="3359307"/>
                  <a:pt x="1543606" y="3397728"/>
                </a:cubicBezTo>
                <a:cubicBezTo>
                  <a:pt x="1375180" y="3534032"/>
                  <a:pt x="1187532" y="3640148"/>
                  <a:pt x="977915" y="3696866"/>
                </a:cubicBezTo>
                <a:cubicBezTo>
                  <a:pt x="674015" y="3779197"/>
                  <a:pt x="310618" y="3609046"/>
                  <a:pt x="141277" y="3323630"/>
                </a:cubicBezTo>
                <a:cubicBezTo>
                  <a:pt x="77202" y="3213855"/>
                  <a:pt x="22280" y="3098591"/>
                  <a:pt x="8550" y="2971435"/>
                </a:cubicBezTo>
                <a:cubicBezTo>
                  <a:pt x="-2435" y="2868063"/>
                  <a:pt x="-6096" y="2757373"/>
                  <a:pt x="17703" y="2656746"/>
                </a:cubicBezTo>
                <a:cubicBezTo>
                  <a:pt x="84524" y="2382308"/>
                  <a:pt x="199860" y="2130740"/>
                  <a:pt x="409477" y="1931316"/>
                </a:cubicBezTo>
                <a:cubicBezTo>
                  <a:pt x="460737" y="1882831"/>
                  <a:pt x="508336" y="1828859"/>
                  <a:pt x="555934" y="1777630"/>
                </a:cubicBezTo>
                <a:close/>
                <a:moveTo>
                  <a:pt x="879056" y="1829774"/>
                </a:moveTo>
                <a:cubicBezTo>
                  <a:pt x="763721" y="1932230"/>
                  <a:pt x="645639" y="2008158"/>
                  <a:pt x="566919" y="2112445"/>
                </a:cubicBezTo>
                <a:cubicBezTo>
                  <a:pt x="395746" y="2337484"/>
                  <a:pt x="282242" y="2594540"/>
                  <a:pt x="252950" y="2879041"/>
                </a:cubicBezTo>
                <a:cubicBezTo>
                  <a:pt x="226405" y="3133353"/>
                  <a:pt x="414969" y="3395899"/>
                  <a:pt x="651131" y="3443468"/>
                </a:cubicBezTo>
                <a:cubicBezTo>
                  <a:pt x="809489" y="3475486"/>
                  <a:pt x="968761" y="3447127"/>
                  <a:pt x="1106980" y="3378518"/>
                </a:cubicBezTo>
                <a:cubicBezTo>
                  <a:pt x="1303782" y="3281550"/>
                  <a:pt x="1475870" y="3145246"/>
                  <a:pt x="1603105" y="2960458"/>
                </a:cubicBezTo>
                <a:cubicBezTo>
                  <a:pt x="1630565" y="2920206"/>
                  <a:pt x="1664434" y="2909229"/>
                  <a:pt x="1712032" y="2930269"/>
                </a:cubicBezTo>
                <a:cubicBezTo>
                  <a:pt x="1777023" y="2958628"/>
                  <a:pt x="1829198" y="2996134"/>
                  <a:pt x="1856659" y="3064744"/>
                </a:cubicBezTo>
                <a:cubicBezTo>
                  <a:pt x="1867643" y="3092188"/>
                  <a:pt x="1882289" y="3117802"/>
                  <a:pt x="1896935" y="3143416"/>
                </a:cubicBezTo>
                <a:cubicBezTo>
                  <a:pt x="1986640" y="3297101"/>
                  <a:pt x="2124859" y="3401388"/>
                  <a:pt x="2262163" y="3508418"/>
                </a:cubicBezTo>
                <a:cubicBezTo>
                  <a:pt x="2413197" y="3626427"/>
                  <a:pt x="2588031" y="3687718"/>
                  <a:pt x="2765610" y="3744435"/>
                </a:cubicBezTo>
                <a:cubicBezTo>
                  <a:pt x="2814124" y="3759986"/>
                  <a:pt x="2877284" y="3753583"/>
                  <a:pt x="2927629" y="3738031"/>
                </a:cubicBezTo>
                <a:cubicBezTo>
                  <a:pt x="3113447" y="3682229"/>
                  <a:pt x="3260819" y="3577028"/>
                  <a:pt x="3323979" y="3383092"/>
                </a:cubicBezTo>
                <a:cubicBezTo>
                  <a:pt x="3399039" y="3151649"/>
                  <a:pt x="3461283" y="2922036"/>
                  <a:pt x="3374324" y="2675957"/>
                </a:cubicBezTo>
                <a:cubicBezTo>
                  <a:pt x="3322148" y="2528675"/>
                  <a:pt x="3293772" y="2374075"/>
                  <a:pt x="3255327" y="2222220"/>
                </a:cubicBezTo>
                <a:cubicBezTo>
                  <a:pt x="3235189" y="2141718"/>
                  <a:pt x="3259904" y="2087745"/>
                  <a:pt x="3323064" y="2089575"/>
                </a:cubicBezTo>
                <a:cubicBezTo>
                  <a:pt x="3458537" y="2094149"/>
                  <a:pt x="3579364" y="2003584"/>
                  <a:pt x="3717584" y="2032858"/>
                </a:cubicBezTo>
                <a:cubicBezTo>
                  <a:pt x="3918962" y="1961504"/>
                  <a:pt x="4092881" y="1866365"/>
                  <a:pt x="4147802" y="1631263"/>
                </a:cubicBezTo>
                <a:cubicBezTo>
                  <a:pt x="4177093" y="1505937"/>
                  <a:pt x="4140479" y="1412628"/>
                  <a:pt x="4051689" y="1336700"/>
                </a:cubicBezTo>
                <a:cubicBezTo>
                  <a:pt x="4007752" y="1299194"/>
                  <a:pt x="3951000" y="1268091"/>
                  <a:pt x="3895163" y="1257113"/>
                </a:cubicBezTo>
                <a:cubicBezTo>
                  <a:pt x="3670900" y="1215033"/>
                  <a:pt x="3444806" y="1182100"/>
                  <a:pt x="3218713" y="1146423"/>
                </a:cubicBezTo>
                <a:cubicBezTo>
                  <a:pt x="3206813" y="1144594"/>
                  <a:pt x="3193998" y="1150083"/>
                  <a:pt x="3182099" y="1150997"/>
                </a:cubicBezTo>
                <a:cubicBezTo>
                  <a:pt x="3092393" y="1161060"/>
                  <a:pt x="3057610" y="1140020"/>
                  <a:pt x="3044795" y="1051285"/>
                </a:cubicBezTo>
                <a:cubicBezTo>
                  <a:pt x="3035641" y="989079"/>
                  <a:pt x="3040218" y="924129"/>
                  <a:pt x="3040218" y="861008"/>
                </a:cubicBezTo>
                <a:cubicBezTo>
                  <a:pt x="3042049" y="648776"/>
                  <a:pt x="2959666" y="472221"/>
                  <a:pt x="2801309" y="335002"/>
                </a:cubicBezTo>
                <a:cubicBezTo>
                  <a:pt x="2696959" y="244438"/>
                  <a:pt x="2558739" y="218823"/>
                  <a:pt x="2444319" y="274626"/>
                </a:cubicBezTo>
                <a:cubicBezTo>
                  <a:pt x="2303354" y="344150"/>
                  <a:pt x="2171543" y="443863"/>
                  <a:pt x="2110214" y="607610"/>
                </a:cubicBezTo>
                <a:cubicBezTo>
                  <a:pt x="2083668" y="678049"/>
                  <a:pt x="2044308" y="745744"/>
                  <a:pt x="2002201" y="808865"/>
                </a:cubicBezTo>
                <a:cubicBezTo>
                  <a:pt x="1951856" y="883878"/>
                  <a:pt x="1901512" y="884793"/>
                  <a:pt x="1831944" y="832649"/>
                </a:cubicBezTo>
                <a:cubicBezTo>
                  <a:pt x="1796245" y="805206"/>
                  <a:pt x="1756885" y="780506"/>
                  <a:pt x="1714778" y="764955"/>
                </a:cubicBezTo>
                <a:cubicBezTo>
                  <a:pt x="1549099" y="700919"/>
                  <a:pt x="1373350" y="706408"/>
                  <a:pt x="1202177" y="710067"/>
                </a:cubicBezTo>
                <a:cubicBezTo>
                  <a:pt x="1071281" y="712812"/>
                  <a:pt x="940385" y="753062"/>
                  <a:pt x="835119" y="835394"/>
                </a:cubicBezTo>
                <a:cubicBezTo>
                  <a:pt x="685915" y="952487"/>
                  <a:pt x="574241" y="1098854"/>
                  <a:pt x="515658" y="1283642"/>
                </a:cubicBezTo>
                <a:cubicBezTo>
                  <a:pt x="493690" y="1352252"/>
                  <a:pt x="501013" y="1409884"/>
                  <a:pt x="549527" y="1458368"/>
                </a:cubicBezTo>
                <a:cubicBezTo>
                  <a:pt x="628248" y="1535210"/>
                  <a:pt x="709714" y="1609309"/>
                  <a:pt x="792097" y="1681577"/>
                </a:cubicBezTo>
                <a:cubicBezTo>
                  <a:pt x="840611" y="1724572"/>
                  <a:pt x="888209" y="1765738"/>
                  <a:pt x="879056" y="1829774"/>
                </a:cubicBezTo>
                <a:close/>
                <a:moveTo>
                  <a:pt x="2989873" y="1795011"/>
                </a:moveTo>
                <a:cubicBezTo>
                  <a:pt x="2980720" y="1994436"/>
                  <a:pt x="2940444" y="2132570"/>
                  <a:pt x="2847077" y="2264300"/>
                </a:cubicBezTo>
                <a:cubicBezTo>
                  <a:pt x="2713435" y="2453662"/>
                  <a:pt x="2541348" y="2550630"/>
                  <a:pt x="2315254" y="2554289"/>
                </a:cubicBezTo>
                <a:cubicBezTo>
                  <a:pt x="2184357" y="2556119"/>
                  <a:pt x="2064446" y="2506720"/>
                  <a:pt x="1961010" y="2431707"/>
                </a:cubicBezTo>
                <a:cubicBezTo>
                  <a:pt x="1798076" y="2312784"/>
                  <a:pt x="1665349" y="2169162"/>
                  <a:pt x="1599443" y="1969737"/>
                </a:cubicBezTo>
                <a:cubicBezTo>
                  <a:pt x="1517976" y="1725487"/>
                  <a:pt x="1658942" y="1460197"/>
                  <a:pt x="1847505" y="1347678"/>
                </a:cubicBezTo>
                <a:cubicBezTo>
                  <a:pt x="2049800" y="1227840"/>
                  <a:pt x="2260332" y="1204055"/>
                  <a:pt x="2480934" y="1272665"/>
                </a:cubicBezTo>
                <a:cubicBezTo>
                  <a:pt x="2654852" y="1326638"/>
                  <a:pt x="2803140" y="1430009"/>
                  <a:pt x="2909322" y="1576376"/>
                </a:cubicBezTo>
                <a:cubicBezTo>
                  <a:pt x="2961497" y="1647730"/>
                  <a:pt x="2973397" y="1747442"/>
                  <a:pt x="2989873" y="1795011"/>
                </a:cubicBezTo>
                <a:close/>
                <a:moveTo>
                  <a:pt x="2353699" y="1486726"/>
                </a:moveTo>
                <a:cubicBezTo>
                  <a:pt x="2166050" y="1487641"/>
                  <a:pt x="2090991" y="1516914"/>
                  <a:pt x="1972910" y="1633093"/>
                </a:cubicBezTo>
                <a:cubicBezTo>
                  <a:pt x="1841098" y="1762994"/>
                  <a:pt x="1788007" y="1908446"/>
                  <a:pt x="1939041" y="2075853"/>
                </a:cubicBezTo>
                <a:cubicBezTo>
                  <a:pt x="2113875" y="2268874"/>
                  <a:pt x="2328069" y="2322847"/>
                  <a:pt x="2564232" y="2135314"/>
                </a:cubicBezTo>
                <a:cubicBezTo>
                  <a:pt x="2695128" y="2031943"/>
                  <a:pt x="2733573" y="1876428"/>
                  <a:pt x="2773849" y="1726402"/>
                </a:cubicBezTo>
                <a:cubicBezTo>
                  <a:pt x="2780256" y="1702617"/>
                  <a:pt x="2755541" y="1663281"/>
                  <a:pt x="2735403" y="1641326"/>
                </a:cubicBezTo>
                <a:cubicBezTo>
                  <a:pt x="2629222" y="1523318"/>
                  <a:pt x="2494664" y="1473004"/>
                  <a:pt x="2353699" y="1486726"/>
                </a:cubicBezTo>
                <a:close/>
              </a:path>
            </a:pathLst>
          </a:custGeom>
          <a:solidFill>
            <a:srgbClr val="B9CBFD">
              <a:alpha val="5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9"/>
          <p:cNvSpPr/>
          <p:nvPr/>
        </p:nvSpPr>
        <p:spPr>
          <a:xfrm rot="3254767">
            <a:off x="-232828" y="7378666"/>
            <a:ext cx="975570" cy="2610387"/>
          </a:xfrm>
          <a:custGeom>
            <a:avLst/>
            <a:gdLst/>
            <a:ahLst/>
            <a:cxnLst/>
            <a:rect l="l" t="t" r="r" b="b"/>
            <a:pathLst>
              <a:path w="974411" h="2607285" extrusionOk="0">
                <a:moveTo>
                  <a:pt x="262018" y="2607285"/>
                </a:moveTo>
                <a:cubicBezTo>
                  <a:pt x="221341" y="2563186"/>
                  <a:pt x="222992" y="2530464"/>
                  <a:pt x="266672" y="2482551"/>
                </a:cubicBezTo>
                <a:cubicBezTo>
                  <a:pt x="277505" y="2471046"/>
                  <a:pt x="287668" y="2458928"/>
                  <a:pt x="297112" y="2446257"/>
                </a:cubicBezTo>
                <a:cubicBezTo>
                  <a:pt x="332356" y="2397234"/>
                  <a:pt x="368560" y="2349652"/>
                  <a:pt x="411189" y="2305973"/>
                </a:cubicBezTo>
                <a:cubicBezTo>
                  <a:pt x="448534" y="2267637"/>
                  <a:pt x="476303" y="2219845"/>
                  <a:pt x="507253" y="2175535"/>
                </a:cubicBezTo>
                <a:cubicBezTo>
                  <a:pt x="537544" y="2132336"/>
                  <a:pt x="566783" y="2088477"/>
                  <a:pt x="596113" y="2044587"/>
                </a:cubicBezTo>
                <a:cubicBezTo>
                  <a:pt x="634269" y="1987549"/>
                  <a:pt x="671584" y="1929760"/>
                  <a:pt x="710190" y="1872872"/>
                </a:cubicBezTo>
                <a:cubicBezTo>
                  <a:pt x="773592" y="1779269"/>
                  <a:pt x="822675" y="1677741"/>
                  <a:pt x="864944" y="1573811"/>
                </a:cubicBezTo>
                <a:cubicBezTo>
                  <a:pt x="891692" y="1508037"/>
                  <a:pt x="910845" y="1437159"/>
                  <a:pt x="914267" y="1365351"/>
                </a:cubicBezTo>
                <a:cubicBezTo>
                  <a:pt x="915708" y="1335331"/>
                  <a:pt x="916729" y="1300207"/>
                  <a:pt x="895865" y="1273219"/>
                </a:cubicBezTo>
                <a:cubicBezTo>
                  <a:pt x="839066" y="1272949"/>
                  <a:pt x="797369" y="1307592"/>
                  <a:pt x="753449" y="1332329"/>
                </a:cubicBezTo>
                <a:cubicBezTo>
                  <a:pt x="733876" y="1343346"/>
                  <a:pt x="725530" y="1375948"/>
                  <a:pt x="714423" y="1399814"/>
                </a:cubicBezTo>
                <a:cubicBezTo>
                  <a:pt x="693258" y="1444844"/>
                  <a:pt x="674946" y="1491435"/>
                  <a:pt x="653121" y="1536225"/>
                </a:cubicBezTo>
                <a:cubicBezTo>
                  <a:pt x="629345" y="1585008"/>
                  <a:pt x="603798" y="1632981"/>
                  <a:pt x="577381" y="1680322"/>
                </a:cubicBezTo>
                <a:cubicBezTo>
                  <a:pt x="552194" y="1725593"/>
                  <a:pt x="529739" y="1773625"/>
                  <a:pt x="497437" y="1813432"/>
                </a:cubicBezTo>
                <a:cubicBezTo>
                  <a:pt x="445352" y="1877645"/>
                  <a:pt x="403233" y="1950294"/>
                  <a:pt x="339290" y="2004840"/>
                </a:cubicBezTo>
                <a:cubicBezTo>
                  <a:pt x="321278" y="2020151"/>
                  <a:pt x="305608" y="2034050"/>
                  <a:pt x="278500" y="2032159"/>
                </a:cubicBezTo>
                <a:cubicBezTo>
                  <a:pt x="248810" y="2030117"/>
                  <a:pt x="239473" y="2027836"/>
                  <a:pt x="234010" y="1998716"/>
                </a:cubicBezTo>
                <a:cubicBezTo>
                  <a:pt x="229837" y="1975901"/>
                  <a:pt x="229206" y="1952395"/>
                  <a:pt x="228006" y="1929130"/>
                </a:cubicBezTo>
                <a:cubicBezTo>
                  <a:pt x="222002" y="1821447"/>
                  <a:pt x="243616" y="1718988"/>
                  <a:pt x="298763" y="1626736"/>
                </a:cubicBezTo>
                <a:cubicBezTo>
                  <a:pt x="324611" y="1583537"/>
                  <a:pt x="362286" y="1546372"/>
                  <a:pt x="399031" y="1511069"/>
                </a:cubicBezTo>
                <a:cubicBezTo>
                  <a:pt x="445112" y="1466759"/>
                  <a:pt x="494945" y="1426172"/>
                  <a:pt x="544719" y="1385885"/>
                </a:cubicBezTo>
                <a:cubicBezTo>
                  <a:pt x="572577" y="1363309"/>
                  <a:pt x="603948" y="1345087"/>
                  <a:pt x="633008" y="1323923"/>
                </a:cubicBezTo>
                <a:cubicBezTo>
                  <a:pt x="662638" y="1302308"/>
                  <a:pt x="686444" y="1278532"/>
                  <a:pt x="702295" y="1241728"/>
                </a:cubicBezTo>
                <a:cubicBezTo>
                  <a:pt x="729313" y="1178865"/>
                  <a:pt x="745133" y="1114202"/>
                  <a:pt x="754800" y="1047617"/>
                </a:cubicBezTo>
                <a:cubicBezTo>
                  <a:pt x="763986" y="984425"/>
                  <a:pt x="763446" y="921142"/>
                  <a:pt x="742101" y="859661"/>
                </a:cubicBezTo>
                <a:cubicBezTo>
                  <a:pt x="740006" y="854159"/>
                  <a:pt x="737350" y="848888"/>
                  <a:pt x="734176" y="843930"/>
                </a:cubicBezTo>
                <a:cubicBezTo>
                  <a:pt x="732705" y="841529"/>
                  <a:pt x="729943" y="839968"/>
                  <a:pt x="724359" y="834924"/>
                </a:cubicBezTo>
                <a:cubicBezTo>
                  <a:pt x="704576" y="865545"/>
                  <a:pt x="686054" y="896225"/>
                  <a:pt x="665550" y="925525"/>
                </a:cubicBezTo>
                <a:cubicBezTo>
                  <a:pt x="601757" y="1016696"/>
                  <a:pt x="544719" y="1112551"/>
                  <a:pt x="471169" y="1196938"/>
                </a:cubicBezTo>
                <a:cubicBezTo>
                  <a:pt x="420135" y="1255507"/>
                  <a:pt x="373904" y="1318369"/>
                  <a:pt x="323530" y="1377569"/>
                </a:cubicBezTo>
                <a:cubicBezTo>
                  <a:pt x="268293" y="1442412"/>
                  <a:pt x="211765" y="1506085"/>
                  <a:pt x="141007" y="1555108"/>
                </a:cubicBezTo>
                <a:cubicBezTo>
                  <a:pt x="132541" y="1560962"/>
                  <a:pt x="124496" y="1567717"/>
                  <a:pt x="115310" y="1572070"/>
                </a:cubicBezTo>
                <a:cubicBezTo>
                  <a:pt x="62955" y="1596926"/>
                  <a:pt x="21617" y="1571229"/>
                  <a:pt x="8918" y="1513861"/>
                </a:cubicBezTo>
                <a:cubicBezTo>
                  <a:pt x="-6272" y="1445715"/>
                  <a:pt x="-538" y="1379430"/>
                  <a:pt x="14712" y="1313356"/>
                </a:cubicBezTo>
                <a:cubicBezTo>
                  <a:pt x="23069" y="1277845"/>
                  <a:pt x="34748" y="1243199"/>
                  <a:pt x="49596" y="1209876"/>
                </a:cubicBezTo>
                <a:cubicBezTo>
                  <a:pt x="68628" y="1166887"/>
                  <a:pt x="88382" y="1123388"/>
                  <a:pt x="114409" y="1084542"/>
                </a:cubicBezTo>
                <a:cubicBezTo>
                  <a:pt x="148992" y="1032937"/>
                  <a:pt x="191081" y="986436"/>
                  <a:pt x="227886" y="936242"/>
                </a:cubicBezTo>
                <a:cubicBezTo>
                  <a:pt x="270724" y="877793"/>
                  <a:pt x="334037" y="844711"/>
                  <a:pt x="389844" y="802532"/>
                </a:cubicBezTo>
                <a:cubicBezTo>
                  <a:pt x="402693" y="792806"/>
                  <a:pt x="423737" y="794487"/>
                  <a:pt x="440308" y="788813"/>
                </a:cubicBezTo>
                <a:cubicBezTo>
                  <a:pt x="452046" y="784791"/>
                  <a:pt x="462463" y="777015"/>
                  <a:pt x="473721" y="771372"/>
                </a:cubicBezTo>
                <a:cubicBezTo>
                  <a:pt x="486750" y="764857"/>
                  <a:pt x="499688" y="754470"/>
                  <a:pt x="513257" y="753359"/>
                </a:cubicBezTo>
                <a:cubicBezTo>
                  <a:pt x="568284" y="749006"/>
                  <a:pt x="623822" y="743873"/>
                  <a:pt x="678368" y="765097"/>
                </a:cubicBezTo>
                <a:cubicBezTo>
                  <a:pt x="721237" y="707188"/>
                  <a:pt x="751738" y="642645"/>
                  <a:pt x="778276" y="576601"/>
                </a:cubicBezTo>
                <a:cubicBezTo>
                  <a:pt x="808296" y="501700"/>
                  <a:pt x="838526" y="426500"/>
                  <a:pt x="861311" y="349138"/>
                </a:cubicBezTo>
                <a:cubicBezTo>
                  <a:pt x="881695" y="280091"/>
                  <a:pt x="892562" y="208253"/>
                  <a:pt x="875961" y="135154"/>
                </a:cubicBezTo>
                <a:cubicBezTo>
                  <a:pt x="865454" y="88262"/>
                  <a:pt x="831471" y="61274"/>
                  <a:pt x="781728" y="64186"/>
                </a:cubicBezTo>
                <a:cubicBezTo>
                  <a:pt x="731384" y="67188"/>
                  <a:pt x="689386" y="90934"/>
                  <a:pt x="647718" y="115971"/>
                </a:cubicBezTo>
                <a:cubicBezTo>
                  <a:pt x="556997" y="170458"/>
                  <a:pt x="485399" y="245928"/>
                  <a:pt x="421216" y="328274"/>
                </a:cubicBezTo>
                <a:cubicBezTo>
                  <a:pt x="377236" y="384712"/>
                  <a:pt x="336408" y="443821"/>
                  <a:pt x="297442" y="503832"/>
                </a:cubicBezTo>
                <a:cubicBezTo>
                  <a:pt x="277059" y="535203"/>
                  <a:pt x="263760" y="571167"/>
                  <a:pt x="246888" y="605900"/>
                </a:cubicBezTo>
                <a:lnTo>
                  <a:pt x="201288" y="600977"/>
                </a:lnTo>
                <a:cubicBezTo>
                  <a:pt x="193482" y="577231"/>
                  <a:pt x="191771" y="558949"/>
                  <a:pt x="199667" y="533131"/>
                </a:cubicBezTo>
                <a:cubicBezTo>
                  <a:pt x="223893" y="453788"/>
                  <a:pt x="277179" y="392937"/>
                  <a:pt x="321008" y="326773"/>
                </a:cubicBezTo>
                <a:cubicBezTo>
                  <a:pt x="360940" y="266978"/>
                  <a:pt x="407154" y="211626"/>
                  <a:pt x="458861" y="161662"/>
                </a:cubicBezTo>
                <a:cubicBezTo>
                  <a:pt x="514878" y="107265"/>
                  <a:pt x="572337" y="50827"/>
                  <a:pt x="646877" y="21858"/>
                </a:cubicBezTo>
                <a:cubicBezTo>
                  <a:pt x="673895" y="11411"/>
                  <a:pt x="701964" y="-717"/>
                  <a:pt x="734266" y="33"/>
                </a:cubicBezTo>
                <a:cubicBezTo>
                  <a:pt x="788663" y="1324"/>
                  <a:pt x="802112" y="363"/>
                  <a:pt x="834383" y="15434"/>
                </a:cubicBezTo>
                <a:cubicBezTo>
                  <a:pt x="840808" y="18436"/>
                  <a:pt x="849393" y="20507"/>
                  <a:pt x="852786" y="25700"/>
                </a:cubicBezTo>
                <a:cubicBezTo>
                  <a:pt x="880194" y="67188"/>
                  <a:pt x="918680" y="103303"/>
                  <a:pt x="929457" y="153226"/>
                </a:cubicBezTo>
                <a:cubicBezTo>
                  <a:pt x="941856" y="210835"/>
                  <a:pt x="945578" y="269224"/>
                  <a:pt x="932249" y="328574"/>
                </a:cubicBezTo>
                <a:cubicBezTo>
                  <a:pt x="904360" y="452887"/>
                  <a:pt x="857199" y="569906"/>
                  <a:pt x="803402" y="684523"/>
                </a:cubicBezTo>
                <a:cubicBezTo>
                  <a:pt x="784370" y="725140"/>
                  <a:pt x="760053" y="763296"/>
                  <a:pt x="737358" y="804184"/>
                </a:cubicBezTo>
                <a:cubicBezTo>
                  <a:pt x="746064" y="814721"/>
                  <a:pt x="753809" y="825198"/>
                  <a:pt x="762725" y="834684"/>
                </a:cubicBezTo>
                <a:cubicBezTo>
                  <a:pt x="798990" y="873110"/>
                  <a:pt x="811598" y="920452"/>
                  <a:pt x="815741" y="971366"/>
                </a:cubicBezTo>
                <a:cubicBezTo>
                  <a:pt x="822488" y="1049480"/>
                  <a:pt x="812394" y="1128132"/>
                  <a:pt x="786141" y="1202011"/>
                </a:cubicBezTo>
                <a:cubicBezTo>
                  <a:pt x="784007" y="1209046"/>
                  <a:pt x="782401" y="1216231"/>
                  <a:pt x="781338" y="1223505"/>
                </a:cubicBezTo>
                <a:cubicBezTo>
                  <a:pt x="781128" y="1224616"/>
                  <a:pt x="782448" y="1226027"/>
                  <a:pt x="784610" y="1230590"/>
                </a:cubicBezTo>
                <a:cubicBezTo>
                  <a:pt x="790523" y="1228659"/>
                  <a:pt x="796300" y="1226332"/>
                  <a:pt x="801902" y="1223625"/>
                </a:cubicBezTo>
                <a:cubicBezTo>
                  <a:pt x="838226" y="1203182"/>
                  <a:pt x="884997" y="1212998"/>
                  <a:pt x="918650" y="1238035"/>
                </a:cubicBezTo>
                <a:cubicBezTo>
                  <a:pt x="972146" y="1277812"/>
                  <a:pt x="979951" y="1329567"/>
                  <a:pt x="971516" y="1389517"/>
                </a:cubicBezTo>
                <a:cubicBezTo>
                  <a:pt x="966892" y="1422539"/>
                  <a:pt x="968664" y="1456582"/>
                  <a:pt x="961309" y="1488764"/>
                </a:cubicBezTo>
                <a:cubicBezTo>
                  <a:pt x="949631" y="1540098"/>
                  <a:pt x="934110" y="1590682"/>
                  <a:pt x="917779" y="1640786"/>
                </a:cubicBezTo>
                <a:cubicBezTo>
                  <a:pt x="890371" y="1724842"/>
                  <a:pt x="855277" y="1805146"/>
                  <a:pt x="806705" y="1879716"/>
                </a:cubicBezTo>
                <a:cubicBezTo>
                  <a:pt x="772752" y="1931831"/>
                  <a:pt x="744803" y="1987789"/>
                  <a:pt x="711571" y="2040474"/>
                </a:cubicBezTo>
                <a:cubicBezTo>
                  <a:pt x="684192" y="2083884"/>
                  <a:pt x="653932" y="2125552"/>
                  <a:pt x="623371" y="2166799"/>
                </a:cubicBezTo>
                <a:cubicBezTo>
                  <a:pt x="576300" y="2230232"/>
                  <a:pt x="541146" y="2301650"/>
                  <a:pt x="485789" y="2359649"/>
                </a:cubicBezTo>
                <a:cubicBezTo>
                  <a:pt x="461262" y="2385286"/>
                  <a:pt x="446433" y="2420080"/>
                  <a:pt x="426199" y="2450040"/>
                </a:cubicBezTo>
                <a:cubicBezTo>
                  <a:pt x="412270" y="2470724"/>
                  <a:pt x="396629" y="2490237"/>
                  <a:pt x="381709" y="2510080"/>
                </a:cubicBezTo>
                <a:cubicBezTo>
                  <a:pt x="359914" y="2539200"/>
                  <a:pt x="338060" y="2568289"/>
                  <a:pt x="315004" y="2599060"/>
                </a:cubicBezTo>
                <a:close/>
                <a:moveTo>
                  <a:pt x="653902" y="803763"/>
                </a:moveTo>
                <a:cubicBezTo>
                  <a:pt x="632107" y="803763"/>
                  <a:pt x="618598" y="801752"/>
                  <a:pt x="605870" y="804124"/>
                </a:cubicBezTo>
                <a:cubicBezTo>
                  <a:pt x="552374" y="814180"/>
                  <a:pt x="499598" y="826939"/>
                  <a:pt x="451716" y="854347"/>
                </a:cubicBezTo>
                <a:cubicBezTo>
                  <a:pt x="306298" y="937623"/>
                  <a:pt x="202248" y="1058665"/>
                  <a:pt x="129810" y="1208285"/>
                </a:cubicBezTo>
                <a:cubicBezTo>
                  <a:pt x="116961" y="1234793"/>
                  <a:pt x="106604" y="1262502"/>
                  <a:pt x="94746" y="1289340"/>
                </a:cubicBezTo>
                <a:cubicBezTo>
                  <a:pt x="65206" y="1356975"/>
                  <a:pt x="56951" y="1427102"/>
                  <a:pt x="66437" y="1505365"/>
                </a:cubicBezTo>
                <a:cubicBezTo>
                  <a:pt x="79706" y="1500502"/>
                  <a:pt x="91534" y="1498910"/>
                  <a:pt x="99729" y="1492606"/>
                </a:cubicBezTo>
                <a:cubicBezTo>
                  <a:pt x="118293" y="1478338"/>
                  <a:pt x="135828" y="1462779"/>
                  <a:pt x="152205" y="1446045"/>
                </a:cubicBezTo>
                <a:cubicBezTo>
                  <a:pt x="186668" y="1410861"/>
                  <a:pt x="221041" y="1375468"/>
                  <a:pt x="253643" y="1338573"/>
                </a:cubicBezTo>
                <a:cubicBezTo>
                  <a:pt x="303236" y="1282555"/>
                  <a:pt x="350218" y="1224196"/>
                  <a:pt x="400382" y="1168719"/>
                </a:cubicBezTo>
                <a:cubicBezTo>
                  <a:pt x="431542" y="1134225"/>
                  <a:pt x="462013" y="1099912"/>
                  <a:pt x="483327" y="1058184"/>
                </a:cubicBezTo>
                <a:cubicBezTo>
                  <a:pt x="489199" y="1046277"/>
                  <a:pt x="496999" y="1035424"/>
                  <a:pt x="506413" y="1026063"/>
                </a:cubicBezTo>
                <a:cubicBezTo>
                  <a:pt x="561590" y="973377"/>
                  <a:pt x="590950" y="903130"/>
                  <a:pt x="633098" y="841589"/>
                </a:cubicBezTo>
                <a:cubicBezTo>
                  <a:pt x="639492" y="832282"/>
                  <a:pt x="644115" y="821745"/>
                  <a:pt x="653902" y="803763"/>
                </a:cubicBezTo>
                <a:close/>
                <a:moveTo>
                  <a:pt x="305067" y="1899349"/>
                </a:moveTo>
                <a:cubicBezTo>
                  <a:pt x="343793" y="1860323"/>
                  <a:pt x="385221" y="1831384"/>
                  <a:pt x="407496" y="1791727"/>
                </a:cubicBezTo>
                <a:cubicBezTo>
                  <a:pt x="423977" y="1762397"/>
                  <a:pt x="443941" y="1736280"/>
                  <a:pt x="461533" y="1708181"/>
                </a:cubicBezTo>
                <a:cubicBezTo>
                  <a:pt x="499568" y="1647240"/>
                  <a:pt x="537364" y="1586149"/>
                  <a:pt x="573268" y="1523977"/>
                </a:cubicBezTo>
                <a:cubicBezTo>
                  <a:pt x="589479" y="1495938"/>
                  <a:pt x="600946" y="1465198"/>
                  <a:pt x="614576" y="1435688"/>
                </a:cubicBezTo>
                <a:cubicBezTo>
                  <a:pt x="599009" y="1438891"/>
                  <a:pt x="584533" y="1446056"/>
                  <a:pt x="572547" y="1456492"/>
                </a:cubicBezTo>
                <a:cubicBezTo>
                  <a:pt x="547210" y="1478527"/>
                  <a:pt x="523764" y="1502753"/>
                  <a:pt x="498007" y="1524247"/>
                </a:cubicBezTo>
                <a:cubicBezTo>
                  <a:pt x="440969" y="1571860"/>
                  <a:pt x="392036" y="1625686"/>
                  <a:pt x="356732" y="1691610"/>
                </a:cubicBezTo>
                <a:cubicBezTo>
                  <a:pt x="323050" y="1754262"/>
                  <a:pt x="303566" y="1819946"/>
                  <a:pt x="305067" y="18993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C32F6-E826-F417-E6F2-2455F0467A67}"/>
              </a:ext>
            </a:extLst>
          </p:cNvPr>
          <p:cNvSpPr txBox="1"/>
          <p:nvPr/>
        </p:nvSpPr>
        <p:spPr>
          <a:xfrm>
            <a:off x="-685800" y="444655"/>
            <a:ext cx="10627894" cy="10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Cabin" panose="020B0604020202020204" charset="0"/>
                <a:ea typeface="Lobster"/>
                <a:cs typeface="Lobster"/>
                <a:sym typeface="Lobster"/>
              </a:rPr>
              <a:t>KHỞI ĐỘNG </a:t>
            </a:r>
            <a:endParaRPr lang="en-US" sz="200" dirty="0">
              <a:solidFill>
                <a:schemeClr val="dk1"/>
              </a:solidFill>
              <a:latin typeface="Cabin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BD21B-C8CC-8090-0FA3-343925008BB4}"/>
              </a:ext>
            </a:extLst>
          </p:cNvPr>
          <p:cNvSpPr txBox="1"/>
          <p:nvPr/>
        </p:nvSpPr>
        <p:spPr>
          <a:xfrm>
            <a:off x="6058645" y="6942669"/>
            <a:ext cx="615509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Trường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TH – THCS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Bãi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Cháy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52" y="1708494"/>
            <a:ext cx="48672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0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961" y="133845"/>
            <a:ext cx="7686413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TÌM HIỂU VỀ LOGO</a:t>
            </a:r>
            <a:endParaRPr lang="en-US" sz="54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655" y="1537282"/>
            <a:ext cx="15054044" cy="1752600"/>
          </a:xfrm>
        </p:spPr>
        <p:txBody>
          <a:bodyPr>
            <a:noAutofit/>
          </a:bodyPr>
          <a:lstStyle/>
          <a:p>
            <a:pPr marL="571500" indent="-571500" algn="just">
              <a:buFontTx/>
              <a:buChar char="-"/>
            </a:pP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Chia</a:t>
            </a:r>
            <a:r>
              <a:rPr lang="en-US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nhóm</a:t>
            </a: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: </a:t>
            </a:r>
            <a:r>
              <a:rPr lang="vi-VN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Chia lớp thành 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endParaRPr lang="vi-VN" sz="3600" b="1" dirty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571500" indent="-571500" algn="just">
              <a:buFontTx/>
              <a:buChar char="-"/>
            </a:pP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Cách</a:t>
            </a:r>
            <a:r>
              <a:rPr lang="en-US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làm</a:t>
            </a: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5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phiếu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tập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tương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đương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với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5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cần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phải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tìm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hiểu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cử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đại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diện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lên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bắt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thăm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  <a:r>
              <a:rPr lang="vi-VN" sz="3600" b="1" dirty="0" smtClean="0">
                <a:solidFill>
                  <a:schemeClr val="accent2"/>
                </a:solidFill>
                <a:latin typeface="Barlow Condensed ExtraBold" panose="00000906000000000000" pitchFamily="2" charset="-93"/>
              </a:rPr>
              <a:t>ược </a:t>
            </a:r>
            <a:endParaRPr lang="en-US" sz="3600" b="1" dirty="0" smtClean="0">
              <a:solidFill>
                <a:schemeClr val="accent2"/>
              </a:solidFill>
              <a:latin typeface="Barlow Condensed ExtraBold" panose="00000906000000000000" pitchFamily="2" charset="-93"/>
            </a:endParaRPr>
          </a:p>
          <a:p>
            <a:pPr marL="571500" indent="-571500" algn="just">
              <a:buFontTx/>
              <a:buChar char="-"/>
            </a:pP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Thời </a:t>
            </a: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gian đọc và trả lời câu hỏi: </a:t>
            </a:r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5</a:t>
            </a:r>
            <a:r>
              <a:rPr lang="vi-VN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phút</a:t>
            </a:r>
          </a:p>
          <a:p>
            <a:pPr marL="685800" indent="-685800" algn="just">
              <a:buFontTx/>
              <a:buChar char="-"/>
            </a:pPr>
            <a:r>
              <a:rPr lang="vi-VN" sz="3600" b="1" dirty="0">
                <a:solidFill>
                  <a:srgbClr val="C00000"/>
                </a:solidFill>
                <a:latin typeface="Barlow Condensed ExtraBold" panose="00000906000000000000" pitchFamily="2" charset="-93"/>
              </a:rPr>
              <a:t>Mục </a:t>
            </a:r>
            <a:r>
              <a:rPr lang="vi-VN" sz="3600" b="1" dirty="0" smtClean="0">
                <a:solidFill>
                  <a:srgbClr val="C00000"/>
                </a:solidFill>
                <a:latin typeface="Barlow Condensed ExtraBold" panose="00000906000000000000" pitchFamily="2" charset="-93"/>
              </a:rPr>
              <a:t>tiêu: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Trả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lời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gợi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ý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sau</a:t>
            </a:r>
            <a:endParaRPr lang="en-US" sz="3600" b="1" dirty="0" smtClean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+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Gọi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những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biết</a:t>
            </a:r>
            <a:endParaRPr lang="en-US" sz="3600" b="1" dirty="0" smtClean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+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Miêu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tả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khái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quát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bố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cục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dáng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màu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sắc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mình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bắt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thăm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được</a:t>
            </a:r>
            <a:endParaRPr lang="en-US" sz="3600" b="1" dirty="0" smtClean="0">
              <a:solidFill>
                <a:schemeClr val="tx1"/>
              </a:solidFill>
              <a:latin typeface="Barlow Condensed ExtraBold" panose="00000906000000000000" pitchFamily="2" charset="-93"/>
            </a:endParaRP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+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Nói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ý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tưởng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hoặc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thông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điệp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nhận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thấy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</a:t>
            </a:r>
          </a:p>
          <a:p>
            <a:pPr marL="0" indent="0" algn="just"/>
            <a:r>
              <a:rPr lang="en-US" sz="3600" b="1" dirty="0">
                <a:solidFill>
                  <a:schemeClr val="tx1"/>
                </a:solidFill>
                <a:latin typeface="Barlow Condensed ExtraBold" panose="00000906000000000000" pitchFamily="2" charset="-93"/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+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Kể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tên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những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logo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khác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biết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.</a:t>
            </a:r>
          </a:p>
          <a:p>
            <a:pPr marL="0" indent="0" algn="just"/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=&gt;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Sau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khi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hết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giờ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sẽ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sử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dụng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công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cụ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Đường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đua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trên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mây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”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để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chọn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ra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thứ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tự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đội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trình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bày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phần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tìm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hiểu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Barlow Condensed ExtraBold" panose="00000906000000000000" pitchFamily="2" charset="-93"/>
              </a:rPr>
              <a:t>mình</a:t>
            </a:r>
            <a:endParaRPr lang="vi-VN" sz="3600" b="1" dirty="0">
              <a:solidFill>
                <a:srgbClr val="C00000"/>
              </a:solidFill>
              <a:latin typeface="Barlow Condensed ExtraBold" panose="00000906000000000000" pitchFamily="2" charset="-93"/>
            </a:endParaRPr>
          </a:p>
          <a:p>
            <a:pPr algn="just"/>
            <a:endParaRPr lang="vi-VN" sz="3600" b="1" dirty="0">
              <a:solidFill>
                <a:srgbClr val="C00000"/>
              </a:solidFill>
              <a:latin typeface="Barlow Condensed ExtraBold" panose="00000906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14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135" y="2583430"/>
            <a:ext cx="6176394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lophoc.net/cong-cu/bee-race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88" y="85986"/>
            <a:ext cx="11870771" cy="102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k and Blue Cute Pastel Doodle Floral Pregnancy Announcement Presentation">
  <a:themeElements>
    <a:clrScheme name="Office">
      <a:dk1>
        <a:srgbClr val="191919"/>
      </a:dk1>
      <a:lt1>
        <a:srgbClr val="FAD2E1"/>
      </a:lt1>
      <a:dk2>
        <a:srgbClr val="CDDAFD"/>
      </a:dk2>
      <a:lt2>
        <a:srgbClr val="B9CBFD"/>
      </a:lt2>
      <a:accent1>
        <a:srgbClr val="F8E5EC"/>
      </a:accent1>
      <a:accent2>
        <a:srgbClr val="F8EDEB"/>
      </a:accent2>
      <a:accent3>
        <a:srgbClr val="FFF8F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557</Words>
  <Application>Microsoft Office PowerPoint</Application>
  <PresentationFormat>Custom</PresentationFormat>
  <Paragraphs>84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Mongolian Baiti</vt:lpstr>
      <vt:lpstr>Lobster</vt:lpstr>
      <vt:lpstr>Times New Roman</vt:lpstr>
      <vt:lpstr>Wingdings</vt:lpstr>
      <vt:lpstr>Barlow Condensed Black</vt:lpstr>
      <vt:lpstr>Imprint MT Shadow</vt:lpstr>
      <vt:lpstr>Calibri</vt:lpstr>
      <vt:lpstr>Arial</vt:lpstr>
      <vt:lpstr>Book Antiqua</vt:lpstr>
      <vt:lpstr>Goudy Old Style</vt:lpstr>
      <vt:lpstr>Barlow Condensed ExtraBold</vt:lpstr>
      <vt:lpstr>Cabin</vt:lpstr>
      <vt:lpstr>Bahnschrift SemiBold</vt:lpstr>
      <vt:lpstr>High Tower Text</vt:lpstr>
      <vt:lpstr>Pink and Blue Cute Pastel Doodle Floral Pregnancy Announcement Presentation</vt:lpstr>
      <vt:lpstr>PowerPoint Presentation</vt:lpstr>
      <vt:lpstr>PowerPoint Presentation</vt:lpstr>
      <vt:lpstr>TRÒ CHƠI NHÌN HÌNH ĐOÁN TÊN</vt:lpstr>
      <vt:lpstr>Nhìn hình đoán tên</vt:lpstr>
      <vt:lpstr>PowerPoint Presentation</vt:lpstr>
      <vt:lpstr>PowerPoint Presentation</vt:lpstr>
      <vt:lpstr>PowerPoint Presentation</vt:lpstr>
      <vt:lpstr>TÌM HIỂU VỀ LOGO</vt:lpstr>
      <vt:lpstr>https://lophoc.net/cong-cu/bee-race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CÁCH TẠO HÌNH LOGO KHÁC</vt:lpstr>
      <vt:lpstr>HÌNH ẢNH MỘT SỐ BÀI VẼ CỦA HỌC SINH</vt:lpstr>
      <vt:lpstr>   </vt:lpstr>
      <vt:lpstr>PowerPoint Presentation</vt:lpstr>
      <vt:lpstr>TRƯNG BÀY KẾT QUẢ HỌC TẬP</vt:lpstr>
      <vt:lpstr>PowerPoint Presentation</vt:lpstr>
      <vt:lpstr>TIÊU CHÍ ĐÁNH GIÁ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Me Kem</cp:lastModifiedBy>
  <cp:revision>56</cp:revision>
  <dcterms:modified xsi:type="dcterms:W3CDTF">2025-03-24T10:47:56Z</dcterms:modified>
</cp:coreProperties>
</file>