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869" r:id="rId2"/>
  </p:sldMasterIdLst>
  <p:notesMasterIdLst>
    <p:notesMasterId r:id="rId34"/>
  </p:notesMasterIdLst>
  <p:sldIdLst>
    <p:sldId id="513" r:id="rId3"/>
    <p:sldId id="589" r:id="rId4"/>
    <p:sldId id="611" r:id="rId5"/>
    <p:sldId id="612" r:id="rId6"/>
    <p:sldId id="613" r:id="rId7"/>
    <p:sldId id="614" r:id="rId8"/>
    <p:sldId id="615" r:id="rId9"/>
    <p:sldId id="616" r:id="rId10"/>
    <p:sldId id="617" r:id="rId11"/>
    <p:sldId id="618" r:id="rId12"/>
    <p:sldId id="558" r:id="rId13"/>
    <p:sldId id="620" r:id="rId14"/>
    <p:sldId id="645" r:id="rId15"/>
    <p:sldId id="622" r:id="rId16"/>
    <p:sldId id="624" r:id="rId17"/>
    <p:sldId id="625" r:id="rId18"/>
    <p:sldId id="627" r:id="rId19"/>
    <p:sldId id="626" r:id="rId20"/>
    <p:sldId id="629" r:id="rId21"/>
    <p:sldId id="630" r:id="rId22"/>
    <p:sldId id="632" r:id="rId23"/>
    <p:sldId id="633" r:id="rId24"/>
    <p:sldId id="635" r:id="rId25"/>
    <p:sldId id="636" r:id="rId26"/>
    <p:sldId id="637" r:id="rId27"/>
    <p:sldId id="638" r:id="rId28"/>
    <p:sldId id="640" r:id="rId29"/>
    <p:sldId id="641" r:id="rId30"/>
    <p:sldId id="642" r:id="rId31"/>
    <p:sldId id="643" r:id="rId32"/>
    <p:sldId id="311"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nTime" panose="020B7200000000000000" pitchFamily="34" charset="0"/>
        <a:ea typeface="+mn-ea"/>
        <a:cs typeface="+mn-cs"/>
      </a:defRPr>
    </a:lvl1pPr>
    <a:lvl2pPr marL="457200" algn="l" rtl="0" eaLnBrk="0" fontAlgn="base" hangingPunct="0">
      <a:spcBef>
        <a:spcPct val="0"/>
      </a:spcBef>
      <a:spcAft>
        <a:spcPct val="0"/>
      </a:spcAft>
      <a:defRPr kern="1200">
        <a:solidFill>
          <a:schemeClr val="tx1"/>
        </a:solidFill>
        <a:latin typeface=".VnTime" panose="020B7200000000000000" pitchFamily="34" charset="0"/>
        <a:ea typeface="+mn-ea"/>
        <a:cs typeface="+mn-cs"/>
      </a:defRPr>
    </a:lvl2pPr>
    <a:lvl3pPr marL="914400" algn="l" rtl="0" eaLnBrk="0" fontAlgn="base" hangingPunct="0">
      <a:spcBef>
        <a:spcPct val="0"/>
      </a:spcBef>
      <a:spcAft>
        <a:spcPct val="0"/>
      </a:spcAft>
      <a:defRPr kern="1200">
        <a:solidFill>
          <a:schemeClr val="tx1"/>
        </a:solidFill>
        <a:latin typeface=".VnTime" panose="020B7200000000000000" pitchFamily="34" charset="0"/>
        <a:ea typeface="+mn-ea"/>
        <a:cs typeface="+mn-cs"/>
      </a:defRPr>
    </a:lvl3pPr>
    <a:lvl4pPr marL="1371600" algn="l" rtl="0" eaLnBrk="0" fontAlgn="base" hangingPunct="0">
      <a:spcBef>
        <a:spcPct val="0"/>
      </a:spcBef>
      <a:spcAft>
        <a:spcPct val="0"/>
      </a:spcAft>
      <a:defRPr kern="1200">
        <a:solidFill>
          <a:schemeClr val="tx1"/>
        </a:solidFill>
        <a:latin typeface=".VnTime" panose="020B7200000000000000" pitchFamily="34" charset="0"/>
        <a:ea typeface="+mn-ea"/>
        <a:cs typeface="+mn-cs"/>
      </a:defRPr>
    </a:lvl4pPr>
    <a:lvl5pPr marL="1828800" algn="l" rtl="0" eaLnBrk="0" fontAlgn="base" hangingPunct="0">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 HANG"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CC"/>
    <a:srgbClr val="660033"/>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3" autoAdjust="0"/>
    <p:restoredTop sz="92639" autoAdjust="0"/>
  </p:normalViewPr>
  <p:slideViewPr>
    <p:cSldViewPr>
      <p:cViewPr varScale="1">
        <p:scale>
          <a:sx n="68" d="100"/>
          <a:sy n="68" d="100"/>
        </p:scale>
        <p:origin x="564"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159B1C9A-C60D-458D-8262-98B4EDDDFF3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31427" name="Rectangle 3">
            <a:extLst>
              <a:ext uri="{FF2B5EF4-FFF2-40B4-BE49-F238E27FC236}">
                <a16:creationId xmlns:a16="http://schemas.microsoft.com/office/drawing/2014/main" id="{B4F5A414-02DF-4172-916F-C7476B90961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0420" name="Rectangle 4">
            <a:extLst>
              <a:ext uri="{FF2B5EF4-FFF2-40B4-BE49-F238E27FC236}">
                <a16:creationId xmlns:a16="http://schemas.microsoft.com/office/drawing/2014/main" id="{5804A2CF-EFCE-4AAD-888C-7887E1432F42}"/>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9" name="Rectangle 5">
            <a:extLst>
              <a:ext uri="{FF2B5EF4-FFF2-40B4-BE49-F238E27FC236}">
                <a16:creationId xmlns:a16="http://schemas.microsoft.com/office/drawing/2014/main" id="{18D137E4-1E8D-403A-BF33-FD9AAC455E7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1430" name="Rectangle 6">
            <a:extLst>
              <a:ext uri="{FF2B5EF4-FFF2-40B4-BE49-F238E27FC236}">
                <a16:creationId xmlns:a16="http://schemas.microsoft.com/office/drawing/2014/main" id="{01DCDE6A-221E-44A9-B758-FF2782E7F60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31431" name="Rectangle 7">
            <a:extLst>
              <a:ext uri="{FF2B5EF4-FFF2-40B4-BE49-F238E27FC236}">
                <a16:creationId xmlns:a16="http://schemas.microsoft.com/office/drawing/2014/main" id="{395C272D-306B-400B-8F7E-9D7E68C163C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EAFB7BC-28B4-4133-B5D9-752FF2A7C2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2</a:t>
            </a:fld>
            <a:endParaRPr lang="zh-CN" altLang="en-US"/>
          </a:p>
        </p:txBody>
      </p:sp>
    </p:spTree>
    <p:extLst>
      <p:ext uri="{BB962C8B-B14F-4D97-AF65-F5344CB8AC3E}">
        <p14:creationId xmlns:p14="http://schemas.microsoft.com/office/powerpoint/2010/main" val="3829627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11</a:t>
            </a:fld>
            <a:endParaRPr lang="zh-CN" altLang="en-US"/>
          </a:p>
        </p:txBody>
      </p:sp>
    </p:spTree>
    <p:extLst>
      <p:ext uri="{BB962C8B-B14F-4D97-AF65-F5344CB8AC3E}">
        <p14:creationId xmlns:p14="http://schemas.microsoft.com/office/powerpoint/2010/main" val="1663152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60937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70889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133847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178974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1211638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412732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1612337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3793791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358053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692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102128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3185162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3346215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25</a:t>
            </a:fld>
            <a:endParaRPr lang="zh-CN" altLang="en-US"/>
          </a:p>
        </p:txBody>
      </p:sp>
    </p:spTree>
    <p:extLst>
      <p:ext uri="{BB962C8B-B14F-4D97-AF65-F5344CB8AC3E}">
        <p14:creationId xmlns:p14="http://schemas.microsoft.com/office/powerpoint/2010/main" val="1792436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26</a:t>
            </a:fld>
            <a:endParaRPr lang="zh-CN" altLang="en-US"/>
          </a:p>
        </p:txBody>
      </p:sp>
    </p:spTree>
    <p:extLst>
      <p:ext uri="{BB962C8B-B14F-4D97-AF65-F5344CB8AC3E}">
        <p14:creationId xmlns:p14="http://schemas.microsoft.com/office/powerpoint/2010/main" val="110184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27</a:t>
            </a:fld>
            <a:endParaRPr lang="zh-CN" altLang="en-US"/>
          </a:p>
        </p:txBody>
      </p:sp>
    </p:spTree>
    <p:extLst>
      <p:ext uri="{BB962C8B-B14F-4D97-AF65-F5344CB8AC3E}">
        <p14:creationId xmlns:p14="http://schemas.microsoft.com/office/powerpoint/2010/main" val="272132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251158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29</a:t>
            </a:fld>
            <a:endParaRPr lang="zh-CN" altLang="en-US"/>
          </a:p>
        </p:txBody>
      </p:sp>
    </p:spTree>
    <p:extLst>
      <p:ext uri="{BB962C8B-B14F-4D97-AF65-F5344CB8AC3E}">
        <p14:creationId xmlns:p14="http://schemas.microsoft.com/office/powerpoint/2010/main" val="2052878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30</a:t>
            </a:fld>
            <a:endParaRPr lang="zh-CN" altLang="en-US"/>
          </a:p>
        </p:txBody>
      </p:sp>
    </p:spTree>
    <p:extLst>
      <p:ext uri="{BB962C8B-B14F-4D97-AF65-F5344CB8AC3E}">
        <p14:creationId xmlns:p14="http://schemas.microsoft.com/office/powerpoint/2010/main" val="654187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1820174-2467-4AA2-9ED4-CD24E1C6F737}"/>
              </a:ext>
            </a:extLst>
          </p:cNvPr>
          <p:cNvSpPr>
            <a:spLocks noGrp="1" noRot="1" noChangeAspect="1" noChangeArrowheads="1" noTextEdit="1"/>
          </p:cNvSpPr>
          <p:nvPr>
            <p:ph type="sldImg"/>
          </p:nvPr>
        </p:nvSpPr>
        <p:spPr>
          <a:xfrm>
            <a:off x="381000" y="685800"/>
            <a:ext cx="6096000" cy="3429000"/>
          </a:xfrm>
          <a:ln/>
        </p:spPr>
      </p:sp>
      <p:sp>
        <p:nvSpPr>
          <p:cNvPr id="121859" name="Rectangle 3">
            <a:extLst>
              <a:ext uri="{FF2B5EF4-FFF2-40B4-BE49-F238E27FC236}">
                <a16:creationId xmlns:a16="http://schemas.microsoft.com/office/drawing/2014/main" id="{DCFCBBAF-A0CB-4F46-A196-2E94EC8A0E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38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72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585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891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1414671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1641589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973697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EDE4ECC9-06B8-47A4-9334-3FA4436AC1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95241B-17A8-49EC-BCC5-6420ADF693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0FEFE9-D72E-45F0-9410-BA6F5566FBE0}"/>
              </a:ext>
            </a:extLst>
          </p:cNvPr>
          <p:cNvSpPr>
            <a:spLocks noGrp="1" noChangeArrowheads="1"/>
          </p:cNvSpPr>
          <p:nvPr>
            <p:ph type="sldNum" sz="quarter" idx="12"/>
          </p:nvPr>
        </p:nvSpPr>
        <p:spPr>
          <a:ln/>
        </p:spPr>
        <p:txBody>
          <a:bodyPr/>
          <a:lstStyle>
            <a:lvl1pPr>
              <a:defRPr/>
            </a:lvl1pPr>
          </a:lstStyle>
          <a:p>
            <a:pPr>
              <a:defRPr/>
            </a:pPr>
            <a:fld id="{5E17C9EC-1085-4A84-8C19-EC5F3FDA02AD}" type="slidenum">
              <a:rPr lang="en-US" altLang="en-US"/>
              <a:pPr>
                <a:defRPr/>
              </a:pPr>
              <a:t>‹#›</a:t>
            </a:fld>
            <a:endParaRPr lang="en-US" altLang="en-US"/>
          </a:p>
        </p:txBody>
      </p:sp>
    </p:spTree>
    <p:extLst>
      <p:ext uri="{BB962C8B-B14F-4D97-AF65-F5344CB8AC3E}">
        <p14:creationId xmlns:p14="http://schemas.microsoft.com/office/powerpoint/2010/main" val="133246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2C2CC41B-CF17-4ECB-ABC1-2415D669C9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C9DF97-4369-4484-87CD-CC17933CD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8582AA-16AD-4AE2-A6D6-F758A2968BAF}"/>
              </a:ext>
            </a:extLst>
          </p:cNvPr>
          <p:cNvSpPr>
            <a:spLocks noGrp="1" noChangeArrowheads="1"/>
          </p:cNvSpPr>
          <p:nvPr>
            <p:ph type="sldNum" sz="quarter" idx="12"/>
          </p:nvPr>
        </p:nvSpPr>
        <p:spPr>
          <a:ln/>
        </p:spPr>
        <p:txBody>
          <a:bodyPr/>
          <a:lstStyle>
            <a:lvl1pPr>
              <a:defRPr/>
            </a:lvl1pPr>
          </a:lstStyle>
          <a:p>
            <a:pPr>
              <a:defRPr/>
            </a:pPr>
            <a:fld id="{F2263734-9A27-4D5D-B525-511692040619}" type="slidenum">
              <a:rPr lang="en-US" altLang="en-US"/>
              <a:pPr>
                <a:defRPr/>
              </a:pPr>
              <a:t>‹#›</a:t>
            </a:fld>
            <a:endParaRPr lang="en-US" altLang="en-US"/>
          </a:p>
        </p:txBody>
      </p:sp>
    </p:spTree>
    <p:extLst>
      <p:ext uri="{BB962C8B-B14F-4D97-AF65-F5344CB8AC3E}">
        <p14:creationId xmlns:p14="http://schemas.microsoft.com/office/powerpoint/2010/main" val="3665475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74371C86-D001-42B6-A518-5051919AD4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1427BD-429B-43F6-8CCE-9A253C26CA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767B0D-DA05-4FFA-B01A-F0D8237C55F0}"/>
              </a:ext>
            </a:extLst>
          </p:cNvPr>
          <p:cNvSpPr>
            <a:spLocks noGrp="1" noChangeArrowheads="1"/>
          </p:cNvSpPr>
          <p:nvPr>
            <p:ph type="sldNum" sz="quarter" idx="12"/>
          </p:nvPr>
        </p:nvSpPr>
        <p:spPr>
          <a:ln/>
        </p:spPr>
        <p:txBody>
          <a:bodyPr/>
          <a:lstStyle>
            <a:lvl1pPr>
              <a:defRPr/>
            </a:lvl1pPr>
          </a:lstStyle>
          <a:p>
            <a:pPr>
              <a:defRPr/>
            </a:pPr>
            <a:fld id="{B3542054-2515-463F-98C3-B02F6EB7B9C1}" type="slidenum">
              <a:rPr lang="en-US" altLang="en-US"/>
              <a:pPr>
                <a:defRPr/>
              </a:pPr>
              <a:t>‹#›</a:t>
            </a:fld>
            <a:endParaRPr lang="en-US" altLang="en-US"/>
          </a:p>
        </p:txBody>
      </p:sp>
    </p:spTree>
    <p:extLst>
      <p:ext uri="{BB962C8B-B14F-4D97-AF65-F5344CB8AC3E}">
        <p14:creationId xmlns:p14="http://schemas.microsoft.com/office/powerpoint/2010/main" val="203011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EAFBAA-5937-491D-9F4F-A75E2CA744F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C8AB1B7-A7F8-4313-896B-A5FB185DA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41A5C2-0FAB-4044-AF97-09A136953F17}"/>
              </a:ext>
            </a:extLst>
          </p:cNvPr>
          <p:cNvSpPr>
            <a:spLocks noGrp="1"/>
          </p:cNvSpPr>
          <p:nvPr>
            <p:ph type="sldNum" sz="quarter" idx="12"/>
          </p:nvPr>
        </p:nvSpPr>
        <p:spPr/>
        <p:txBody>
          <a:bodyPr/>
          <a:lstStyle>
            <a:lvl1pPr>
              <a:defRPr/>
            </a:lvl1pPr>
          </a:lstStyle>
          <a:p>
            <a:pPr>
              <a:defRPr/>
            </a:pPr>
            <a:fld id="{22CE4278-2262-4E95-AA89-ED0AC215CD0D}" type="slidenum">
              <a:rPr lang="en-US" altLang="en-US"/>
              <a:pPr>
                <a:defRPr/>
              </a:pPr>
              <a:t>‹#›</a:t>
            </a:fld>
            <a:endParaRPr lang="en-US" altLang="en-US"/>
          </a:p>
        </p:txBody>
      </p:sp>
    </p:spTree>
    <p:extLst>
      <p:ext uri="{BB962C8B-B14F-4D97-AF65-F5344CB8AC3E}">
        <p14:creationId xmlns:p14="http://schemas.microsoft.com/office/powerpoint/2010/main" val="420350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0884B-E7D1-4290-8460-5642520E5A1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EF4300A-5FDD-43E0-8E7F-E25E851999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B3CAEC-A3A9-4F8D-8811-B15FE2BBC173}"/>
              </a:ext>
            </a:extLst>
          </p:cNvPr>
          <p:cNvSpPr>
            <a:spLocks noGrp="1"/>
          </p:cNvSpPr>
          <p:nvPr>
            <p:ph type="sldNum" sz="quarter" idx="12"/>
          </p:nvPr>
        </p:nvSpPr>
        <p:spPr/>
        <p:txBody>
          <a:bodyPr/>
          <a:lstStyle>
            <a:lvl1pPr>
              <a:defRPr/>
            </a:lvl1pPr>
          </a:lstStyle>
          <a:p>
            <a:pPr>
              <a:defRPr/>
            </a:pPr>
            <a:fld id="{438FB910-0DCA-403F-A599-B711DD21C150}" type="slidenum">
              <a:rPr lang="en-US" altLang="en-US"/>
              <a:pPr>
                <a:defRPr/>
              </a:pPr>
              <a:t>‹#›</a:t>
            </a:fld>
            <a:endParaRPr lang="en-US" altLang="en-US"/>
          </a:p>
        </p:txBody>
      </p:sp>
    </p:spTree>
    <p:extLst>
      <p:ext uri="{BB962C8B-B14F-4D97-AF65-F5344CB8AC3E}">
        <p14:creationId xmlns:p14="http://schemas.microsoft.com/office/powerpoint/2010/main" val="211603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D09CA-7D28-4F0F-9ED8-128D2C192AE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06EF4F9-2F72-43E4-ABB4-3C3DE61784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F5B304-84F7-405A-B0B3-1A9F69B16152}"/>
              </a:ext>
            </a:extLst>
          </p:cNvPr>
          <p:cNvSpPr>
            <a:spLocks noGrp="1"/>
          </p:cNvSpPr>
          <p:nvPr>
            <p:ph type="sldNum" sz="quarter" idx="12"/>
          </p:nvPr>
        </p:nvSpPr>
        <p:spPr/>
        <p:txBody>
          <a:bodyPr/>
          <a:lstStyle>
            <a:lvl1pPr>
              <a:defRPr/>
            </a:lvl1pPr>
          </a:lstStyle>
          <a:p>
            <a:pPr>
              <a:defRPr/>
            </a:pPr>
            <a:fld id="{4CB4AE8D-2E7C-4D9B-B217-D39E764567DD}" type="slidenum">
              <a:rPr lang="en-US" altLang="en-US"/>
              <a:pPr>
                <a:defRPr/>
              </a:pPr>
              <a:t>‹#›</a:t>
            </a:fld>
            <a:endParaRPr lang="en-US" altLang="en-US"/>
          </a:p>
        </p:txBody>
      </p:sp>
    </p:spTree>
    <p:extLst>
      <p:ext uri="{BB962C8B-B14F-4D97-AF65-F5344CB8AC3E}">
        <p14:creationId xmlns:p14="http://schemas.microsoft.com/office/powerpoint/2010/main" val="155611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080F73-6162-4FD9-AC13-8DC0D83A719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12783BE-0F09-49D4-AC56-05129D5029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C64028-5AA3-41D4-9828-F674B38738C0}"/>
              </a:ext>
            </a:extLst>
          </p:cNvPr>
          <p:cNvSpPr>
            <a:spLocks noGrp="1"/>
          </p:cNvSpPr>
          <p:nvPr>
            <p:ph type="sldNum" sz="quarter" idx="12"/>
          </p:nvPr>
        </p:nvSpPr>
        <p:spPr/>
        <p:txBody>
          <a:bodyPr/>
          <a:lstStyle>
            <a:lvl1pPr>
              <a:defRPr/>
            </a:lvl1pPr>
          </a:lstStyle>
          <a:p>
            <a:pPr>
              <a:defRPr/>
            </a:pPr>
            <a:fld id="{1CD3CD8A-E939-4EFD-A497-9BB345B6FB36}" type="slidenum">
              <a:rPr lang="en-US" altLang="en-US"/>
              <a:pPr>
                <a:defRPr/>
              </a:pPr>
              <a:t>‹#›</a:t>
            </a:fld>
            <a:endParaRPr lang="en-US" altLang="en-US"/>
          </a:p>
        </p:txBody>
      </p:sp>
    </p:spTree>
    <p:extLst>
      <p:ext uri="{BB962C8B-B14F-4D97-AF65-F5344CB8AC3E}">
        <p14:creationId xmlns:p14="http://schemas.microsoft.com/office/powerpoint/2010/main" val="1719734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1FC1420-F47F-4294-AEE7-96CE85AA4CE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EB2D8F9-F91D-4AEA-93E0-3829887892B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2A89A6E-61AD-47CC-AE05-28651ADBC3C8}"/>
              </a:ext>
            </a:extLst>
          </p:cNvPr>
          <p:cNvSpPr>
            <a:spLocks noGrp="1"/>
          </p:cNvSpPr>
          <p:nvPr>
            <p:ph type="sldNum" sz="quarter" idx="12"/>
          </p:nvPr>
        </p:nvSpPr>
        <p:spPr/>
        <p:txBody>
          <a:bodyPr/>
          <a:lstStyle>
            <a:lvl1pPr>
              <a:defRPr/>
            </a:lvl1pPr>
          </a:lstStyle>
          <a:p>
            <a:pPr>
              <a:defRPr/>
            </a:pPr>
            <a:fld id="{CE2A17E5-1E6A-497B-AB1B-C5A6BBA7BA1B}" type="slidenum">
              <a:rPr lang="en-US" altLang="en-US"/>
              <a:pPr>
                <a:defRPr/>
              </a:pPr>
              <a:t>‹#›</a:t>
            </a:fld>
            <a:endParaRPr lang="en-US" altLang="en-US"/>
          </a:p>
        </p:txBody>
      </p:sp>
    </p:spTree>
    <p:extLst>
      <p:ext uri="{BB962C8B-B14F-4D97-AF65-F5344CB8AC3E}">
        <p14:creationId xmlns:p14="http://schemas.microsoft.com/office/powerpoint/2010/main" val="341580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F47D587-49B8-4432-A3A4-E419A8E24D3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064F3A0-B30F-4C1A-AF2D-9E18ADC9555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25C099-4CAA-4F1A-9D36-059EDAB0A902}"/>
              </a:ext>
            </a:extLst>
          </p:cNvPr>
          <p:cNvSpPr>
            <a:spLocks noGrp="1"/>
          </p:cNvSpPr>
          <p:nvPr>
            <p:ph type="sldNum" sz="quarter" idx="12"/>
          </p:nvPr>
        </p:nvSpPr>
        <p:spPr/>
        <p:txBody>
          <a:bodyPr/>
          <a:lstStyle>
            <a:lvl1pPr>
              <a:defRPr/>
            </a:lvl1pPr>
          </a:lstStyle>
          <a:p>
            <a:pPr>
              <a:defRPr/>
            </a:pPr>
            <a:fld id="{17A3DFB9-75F7-44D0-83BE-D8E5458AC3FC}" type="slidenum">
              <a:rPr lang="en-US" altLang="en-US"/>
              <a:pPr>
                <a:defRPr/>
              </a:pPr>
              <a:t>‹#›</a:t>
            </a:fld>
            <a:endParaRPr lang="en-US" altLang="en-US"/>
          </a:p>
        </p:txBody>
      </p:sp>
    </p:spTree>
    <p:extLst>
      <p:ext uri="{BB962C8B-B14F-4D97-AF65-F5344CB8AC3E}">
        <p14:creationId xmlns:p14="http://schemas.microsoft.com/office/powerpoint/2010/main" val="1685764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C50506-711E-499C-BA2F-AC64D6911FC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42BBB70-2DAE-47FA-B3C6-2C8B444A85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A2D9D83-10D5-4031-B026-3761A761242A}"/>
              </a:ext>
            </a:extLst>
          </p:cNvPr>
          <p:cNvSpPr>
            <a:spLocks noGrp="1"/>
          </p:cNvSpPr>
          <p:nvPr>
            <p:ph type="sldNum" sz="quarter" idx="12"/>
          </p:nvPr>
        </p:nvSpPr>
        <p:spPr/>
        <p:txBody>
          <a:bodyPr/>
          <a:lstStyle>
            <a:lvl1pPr>
              <a:defRPr/>
            </a:lvl1pPr>
          </a:lstStyle>
          <a:p>
            <a:pPr>
              <a:defRPr/>
            </a:pPr>
            <a:fld id="{FED0EB34-3884-45B1-BEFF-E79CE612F6E7}" type="slidenum">
              <a:rPr lang="en-US" altLang="en-US"/>
              <a:pPr>
                <a:defRPr/>
              </a:pPr>
              <a:t>‹#›</a:t>
            </a:fld>
            <a:endParaRPr lang="en-US" altLang="en-US"/>
          </a:p>
        </p:txBody>
      </p:sp>
    </p:spTree>
    <p:extLst>
      <p:ext uri="{BB962C8B-B14F-4D97-AF65-F5344CB8AC3E}">
        <p14:creationId xmlns:p14="http://schemas.microsoft.com/office/powerpoint/2010/main" val="304826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1C6B9E-E35D-4920-84ED-815A934519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6A8E63A-8130-43F6-AA63-5344DC3884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079965-A8B9-44A7-9400-A9B3D4ED1217}"/>
              </a:ext>
            </a:extLst>
          </p:cNvPr>
          <p:cNvSpPr>
            <a:spLocks noGrp="1"/>
          </p:cNvSpPr>
          <p:nvPr>
            <p:ph type="sldNum" sz="quarter" idx="12"/>
          </p:nvPr>
        </p:nvSpPr>
        <p:spPr/>
        <p:txBody>
          <a:bodyPr/>
          <a:lstStyle>
            <a:lvl1pPr>
              <a:defRPr/>
            </a:lvl1pPr>
          </a:lstStyle>
          <a:p>
            <a:pPr>
              <a:defRPr/>
            </a:pPr>
            <a:fld id="{60E75BB5-B8C4-496D-BB8F-F4CD6460BE8C}" type="slidenum">
              <a:rPr lang="en-US" altLang="en-US"/>
              <a:pPr>
                <a:defRPr/>
              </a:pPr>
              <a:t>‹#›</a:t>
            </a:fld>
            <a:endParaRPr lang="en-US" altLang="en-US"/>
          </a:p>
        </p:txBody>
      </p:sp>
    </p:spTree>
    <p:extLst>
      <p:ext uri="{BB962C8B-B14F-4D97-AF65-F5344CB8AC3E}">
        <p14:creationId xmlns:p14="http://schemas.microsoft.com/office/powerpoint/2010/main" val="82152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87BAA3C-E060-4D72-9E5D-CB82087F61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A63EC4-B2A0-49C0-8655-CFE8B7379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6FA5DB-8D21-4971-BF7C-1090B8CFDE6C}"/>
              </a:ext>
            </a:extLst>
          </p:cNvPr>
          <p:cNvSpPr>
            <a:spLocks noGrp="1" noChangeArrowheads="1"/>
          </p:cNvSpPr>
          <p:nvPr>
            <p:ph type="sldNum" sz="quarter" idx="12"/>
          </p:nvPr>
        </p:nvSpPr>
        <p:spPr>
          <a:ln/>
        </p:spPr>
        <p:txBody>
          <a:bodyPr/>
          <a:lstStyle>
            <a:lvl1pPr>
              <a:defRPr/>
            </a:lvl1pPr>
          </a:lstStyle>
          <a:p>
            <a:pPr>
              <a:defRPr/>
            </a:pPr>
            <a:fld id="{68DF5B16-E6C4-4625-BA03-DF501B33D121}" type="slidenum">
              <a:rPr lang="en-US" altLang="en-US"/>
              <a:pPr>
                <a:defRPr/>
              </a:pPr>
              <a:t>‹#›</a:t>
            </a:fld>
            <a:endParaRPr lang="en-US" altLang="en-US"/>
          </a:p>
        </p:txBody>
      </p:sp>
    </p:spTree>
    <p:extLst>
      <p:ext uri="{BB962C8B-B14F-4D97-AF65-F5344CB8AC3E}">
        <p14:creationId xmlns:p14="http://schemas.microsoft.com/office/powerpoint/2010/main" val="2880132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7156E4-EB63-4131-BC61-FCFB7776A2E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131BB5-313A-4296-9868-55D1C22F40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B7E24E-2AB6-4B57-96AE-60F602BACDF0}"/>
              </a:ext>
            </a:extLst>
          </p:cNvPr>
          <p:cNvSpPr>
            <a:spLocks noGrp="1"/>
          </p:cNvSpPr>
          <p:nvPr>
            <p:ph type="sldNum" sz="quarter" idx="12"/>
          </p:nvPr>
        </p:nvSpPr>
        <p:spPr/>
        <p:txBody>
          <a:bodyPr/>
          <a:lstStyle>
            <a:lvl1pPr>
              <a:defRPr/>
            </a:lvl1pPr>
          </a:lstStyle>
          <a:p>
            <a:pPr>
              <a:defRPr/>
            </a:pPr>
            <a:fld id="{C1D2CD57-9BA1-4D0C-B3A2-FA68F393C31C}" type="slidenum">
              <a:rPr lang="en-US" altLang="en-US"/>
              <a:pPr>
                <a:defRPr/>
              </a:pPr>
              <a:t>‹#›</a:t>
            </a:fld>
            <a:endParaRPr lang="en-US" altLang="en-US"/>
          </a:p>
        </p:txBody>
      </p:sp>
    </p:spTree>
    <p:extLst>
      <p:ext uri="{BB962C8B-B14F-4D97-AF65-F5344CB8AC3E}">
        <p14:creationId xmlns:p14="http://schemas.microsoft.com/office/powerpoint/2010/main" val="160577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E762D-81DD-48BE-9997-0B2A84AB84E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D16CF70-5A84-41A5-BB4E-64B0176D7B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717384-B687-4F57-840A-AB678F0D687F}"/>
              </a:ext>
            </a:extLst>
          </p:cNvPr>
          <p:cNvSpPr>
            <a:spLocks noGrp="1"/>
          </p:cNvSpPr>
          <p:nvPr>
            <p:ph type="sldNum" sz="quarter" idx="12"/>
          </p:nvPr>
        </p:nvSpPr>
        <p:spPr/>
        <p:txBody>
          <a:bodyPr/>
          <a:lstStyle>
            <a:lvl1pPr>
              <a:defRPr/>
            </a:lvl1pPr>
          </a:lstStyle>
          <a:p>
            <a:pPr>
              <a:defRPr/>
            </a:pPr>
            <a:fld id="{484C6498-6E37-4D89-8B6B-F03936829032}" type="slidenum">
              <a:rPr lang="en-US" altLang="en-US"/>
              <a:pPr>
                <a:defRPr/>
              </a:pPr>
              <a:t>‹#›</a:t>
            </a:fld>
            <a:endParaRPr lang="en-US" altLang="en-US"/>
          </a:p>
        </p:txBody>
      </p:sp>
    </p:spTree>
    <p:extLst>
      <p:ext uri="{BB962C8B-B14F-4D97-AF65-F5344CB8AC3E}">
        <p14:creationId xmlns:p14="http://schemas.microsoft.com/office/powerpoint/2010/main" val="2428283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48E7A-E478-44B6-8E33-75DA8FB695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FEA8216-0010-40FD-8BC5-B88564D333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965362-ED0D-477E-BD25-ACE0DACB6195}"/>
              </a:ext>
            </a:extLst>
          </p:cNvPr>
          <p:cNvSpPr>
            <a:spLocks noGrp="1"/>
          </p:cNvSpPr>
          <p:nvPr>
            <p:ph type="sldNum" sz="quarter" idx="12"/>
          </p:nvPr>
        </p:nvSpPr>
        <p:spPr/>
        <p:txBody>
          <a:bodyPr/>
          <a:lstStyle>
            <a:lvl1pPr>
              <a:defRPr/>
            </a:lvl1pPr>
          </a:lstStyle>
          <a:p>
            <a:pPr>
              <a:defRPr/>
            </a:pPr>
            <a:fld id="{92E004C2-FC29-41E1-B6A5-5628896331AD}" type="slidenum">
              <a:rPr lang="en-US" altLang="en-US"/>
              <a:pPr>
                <a:defRPr/>
              </a:pPr>
              <a:t>‹#›</a:t>
            </a:fld>
            <a:endParaRPr lang="en-US" altLang="en-US"/>
          </a:p>
        </p:txBody>
      </p:sp>
    </p:spTree>
    <p:extLst>
      <p:ext uri="{BB962C8B-B14F-4D97-AF65-F5344CB8AC3E}">
        <p14:creationId xmlns:p14="http://schemas.microsoft.com/office/powerpoint/2010/main" val="18316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B6DD63-80D6-4FB9-94A3-EFCE1686F3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51AA6B-2EA7-4CA9-AC40-0EFAAC01CD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614A66-B0D9-43A5-B061-22C82057DCB0}"/>
              </a:ext>
            </a:extLst>
          </p:cNvPr>
          <p:cNvSpPr>
            <a:spLocks noGrp="1" noChangeArrowheads="1"/>
          </p:cNvSpPr>
          <p:nvPr>
            <p:ph type="sldNum" sz="quarter" idx="12"/>
          </p:nvPr>
        </p:nvSpPr>
        <p:spPr>
          <a:ln/>
        </p:spPr>
        <p:txBody>
          <a:bodyPr/>
          <a:lstStyle>
            <a:lvl1pPr>
              <a:defRPr/>
            </a:lvl1pPr>
          </a:lstStyle>
          <a:p>
            <a:pPr>
              <a:defRPr/>
            </a:pPr>
            <a:fld id="{D84FFB9C-2BD5-4F1F-B106-57338B43D666}" type="slidenum">
              <a:rPr lang="en-US" altLang="en-US"/>
              <a:pPr>
                <a:defRPr/>
              </a:pPr>
              <a:t>‹#›</a:t>
            </a:fld>
            <a:endParaRPr lang="en-US" altLang="en-US"/>
          </a:p>
        </p:txBody>
      </p:sp>
    </p:spTree>
    <p:extLst>
      <p:ext uri="{BB962C8B-B14F-4D97-AF65-F5344CB8AC3E}">
        <p14:creationId xmlns:p14="http://schemas.microsoft.com/office/powerpoint/2010/main" val="89129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B7C100A-5588-4CB9-93CD-50789F40EA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703D59-D932-4B8F-805C-1E7AA75E8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59F006-E974-4D9A-8BEC-739CDF762C23}"/>
              </a:ext>
            </a:extLst>
          </p:cNvPr>
          <p:cNvSpPr>
            <a:spLocks noGrp="1" noChangeArrowheads="1"/>
          </p:cNvSpPr>
          <p:nvPr>
            <p:ph type="sldNum" sz="quarter" idx="12"/>
          </p:nvPr>
        </p:nvSpPr>
        <p:spPr>
          <a:ln/>
        </p:spPr>
        <p:txBody>
          <a:bodyPr/>
          <a:lstStyle>
            <a:lvl1pPr>
              <a:defRPr/>
            </a:lvl1pPr>
          </a:lstStyle>
          <a:p>
            <a:pPr>
              <a:defRPr/>
            </a:pPr>
            <a:fld id="{F1111D35-2DB5-4B0E-AA4A-EDA0C0FF0AA9}" type="slidenum">
              <a:rPr lang="en-US" altLang="en-US"/>
              <a:pPr>
                <a:defRPr/>
              </a:pPr>
              <a:t>‹#›</a:t>
            </a:fld>
            <a:endParaRPr lang="en-US" altLang="en-US"/>
          </a:p>
        </p:txBody>
      </p:sp>
    </p:spTree>
    <p:extLst>
      <p:ext uri="{BB962C8B-B14F-4D97-AF65-F5344CB8AC3E}">
        <p14:creationId xmlns:p14="http://schemas.microsoft.com/office/powerpoint/2010/main" val="44757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16DA7468-3C56-44DD-9037-4795D5FA4A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FF1151-485F-44AC-A0C0-C21CDE4C52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B18ED8C-943B-41F6-AE07-A6C183F8DB5A}"/>
              </a:ext>
            </a:extLst>
          </p:cNvPr>
          <p:cNvSpPr>
            <a:spLocks noGrp="1" noChangeArrowheads="1"/>
          </p:cNvSpPr>
          <p:nvPr>
            <p:ph type="sldNum" sz="quarter" idx="12"/>
          </p:nvPr>
        </p:nvSpPr>
        <p:spPr>
          <a:ln/>
        </p:spPr>
        <p:txBody>
          <a:bodyPr/>
          <a:lstStyle>
            <a:lvl1pPr>
              <a:defRPr/>
            </a:lvl1pPr>
          </a:lstStyle>
          <a:p>
            <a:pPr>
              <a:defRPr/>
            </a:pPr>
            <a:fld id="{EF4EC238-F768-4266-AE56-4A3B5E193ECC}" type="slidenum">
              <a:rPr lang="en-US" altLang="en-US"/>
              <a:pPr>
                <a:defRPr/>
              </a:pPr>
              <a:t>‹#›</a:t>
            </a:fld>
            <a:endParaRPr lang="en-US" altLang="en-US"/>
          </a:p>
        </p:txBody>
      </p:sp>
    </p:spTree>
    <p:extLst>
      <p:ext uri="{BB962C8B-B14F-4D97-AF65-F5344CB8AC3E}">
        <p14:creationId xmlns:p14="http://schemas.microsoft.com/office/powerpoint/2010/main" val="98941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31FB8FC5-3296-4938-ABE7-375073113B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E2B508-492B-4538-A047-EF3C8824B0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74C619-0FEF-467B-8632-61151BC9B837}"/>
              </a:ext>
            </a:extLst>
          </p:cNvPr>
          <p:cNvSpPr>
            <a:spLocks noGrp="1" noChangeArrowheads="1"/>
          </p:cNvSpPr>
          <p:nvPr>
            <p:ph type="sldNum" sz="quarter" idx="12"/>
          </p:nvPr>
        </p:nvSpPr>
        <p:spPr>
          <a:ln/>
        </p:spPr>
        <p:txBody>
          <a:bodyPr/>
          <a:lstStyle>
            <a:lvl1pPr>
              <a:defRPr/>
            </a:lvl1pPr>
          </a:lstStyle>
          <a:p>
            <a:pPr>
              <a:defRPr/>
            </a:pPr>
            <a:fld id="{5FED606D-2FF9-4F4F-A3E5-B242C89DD229}" type="slidenum">
              <a:rPr lang="en-US" altLang="en-US"/>
              <a:pPr>
                <a:defRPr/>
              </a:pPr>
              <a:t>‹#›</a:t>
            </a:fld>
            <a:endParaRPr lang="en-US" altLang="en-US"/>
          </a:p>
        </p:txBody>
      </p:sp>
    </p:spTree>
    <p:extLst>
      <p:ext uri="{BB962C8B-B14F-4D97-AF65-F5344CB8AC3E}">
        <p14:creationId xmlns:p14="http://schemas.microsoft.com/office/powerpoint/2010/main" val="4004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51BF9F-56E5-4114-B3DA-EE5A6F6D19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EDB4CA-7B50-4C5A-88BF-054BA2309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86F27F-907E-45C2-AF01-F3838AE9DE55}"/>
              </a:ext>
            </a:extLst>
          </p:cNvPr>
          <p:cNvSpPr>
            <a:spLocks noGrp="1" noChangeArrowheads="1"/>
          </p:cNvSpPr>
          <p:nvPr>
            <p:ph type="sldNum" sz="quarter" idx="12"/>
          </p:nvPr>
        </p:nvSpPr>
        <p:spPr>
          <a:ln/>
        </p:spPr>
        <p:txBody>
          <a:bodyPr/>
          <a:lstStyle>
            <a:lvl1pPr>
              <a:defRPr/>
            </a:lvl1pPr>
          </a:lstStyle>
          <a:p>
            <a:pPr>
              <a:defRPr/>
            </a:pPr>
            <a:fld id="{2DE3DD73-ED46-4CFD-B2F6-26A92C720637}" type="slidenum">
              <a:rPr lang="en-US" altLang="en-US"/>
              <a:pPr>
                <a:defRPr/>
              </a:pPr>
              <a:t>‹#›</a:t>
            </a:fld>
            <a:endParaRPr lang="en-US" altLang="en-US"/>
          </a:p>
        </p:txBody>
      </p:sp>
    </p:spTree>
    <p:extLst>
      <p:ext uri="{BB962C8B-B14F-4D97-AF65-F5344CB8AC3E}">
        <p14:creationId xmlns:p14="http://schemas.microsoft.com/office/powerpoint/2010/main" val="427250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EC02EB-548C-4CC5-A4CB-89C8C406BA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0E8A4E-1F6C-4E64-900C-3154EC8D2F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411984-A848-478E-9FA4-3DE1A658579A}"/>
              </a:ext>
            </a:extLst>
          </p:cNvPr>
          <p:cNvSpPr>
            <a:spLocks noGrp="1" noChangeArrowheads="1"/>
          </p:cNvSpPr>
          <p:nvPr>
            <p:ph type="sldNum" sz="quarter" idx="12"/>
          </p:nvPr>
        </p:nvSpPr>
        <p:spPr>
          <a:ln/>
        </p:spPr>
        <p:txBody>
          <a:bodyPr/>
          <a:lstStyle>
            <a:lvl1pPr>
              <a:defRPr/>
            </a:lvl1pPr>
          </a:lstStyle>
          <a:p>
            <a:pPr>
              <a:defRPr/>
            </a:pPr>
            <a:fld id="{6C588B23-ED18-45CD-BC8D-0FB4227C6AB2}" type="slidenum">
              <a:rPr lang="en-US" altLang="en-US"/>
              <a:pPr>
                <a:defRPr/>
              </a:pPr>
              <a:t>‹#›</a:t>
            </a:fld>
            <a:endParaRPr lang="en-US" altLang="en-US"/>
          </a:p>
        </p:txBody>
      </p:sp>
    </p:spTree>
    <p:extLst>
      <p:ext uri="{BB962C8B-B14F-4D97-AF65-F5344CB8AC3E}">
        <p14:creationId xmlns:p14="http://schemas.microsoft.com/office/powerpoint/2010/main" val="177505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8714E0-EFBE-41E2-BE6E-A4AD009049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D07315-8A5C-43A5-8904-DB817F0AEB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50F9CA-EE6A-4749-A366-6CA303FB6EF9}"/>
              </a:ext>
            </a:extLst>
          </p:cNvPr>
          <p:cNvSpPr>
            <a:spLocks noGrp="1" noChangeArrowheads="1"/>
          </p:cNvSpPr>
          <p:nvPr>
            <p:ph type="sldNum" sz="quarter" idx="12"/>
          </p:nvPr>
        </p:nvSpPr>
        <p:spPr>
          <a:ln/>
        </p:spPr>
        <p:txBody>
          <a:bodyPr/>
          <a:lstStyle>
            <a:lvl1pPr>
              <a:defRPr/>
            </a:lvl1pPr>
          </a:lstStyle>
          <a:p>
            <a:pPr>
              <a:defRPr/>
            </a:pPr>
            <a:fld id="{196BC50E-8FA1-4AAD-9379-EE1FFE9AEA77}" type="slidenum">
              <a:rPr lang="en-US" altLang="en-US"/>
              <a:pPr>
                <a:defRPr/>
              </a:pPr>
              <a:t>‹#›</a:t>
            </a:fld>
            <a:endParaRPr lang="en-US" altLang="en-US"/>
          </a:p>
        </p:txBody>
      </p:sp>
    </p:spTree>
    <p:extLst>
      <p:ext uri="{BB962C8B-B14F-4D97-AF65-F5344CB8AC3E}">
        <p14:creationId xmlns:p14="http://schemas.microsoft.com/office/powerpoint/2010/main" val="92314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166760-39D1-4AE1-80F0-00ED0B37448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A9B187-0EEE-4B1C-A456-AC03661C05E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B60D99-C354-4C3D-A7A6-DADC9CCF6B1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8754CD51-3DF2-4D5E-B580-86E87596484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3350E898-0128-4662-85E2-46F03D53438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0B6110D-A29B-4F37-B931-43A8E889589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79F21CF9-D1D2-40E6-A9CF-3896484151C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D131CD80-A273-4246-8072-D30A57682DC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5A1247-421E-40D0-9C00-2E428C06E2D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6A4C231-E0D8-423D-A2CE-AD06E1DB24F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3241D85-483C-476C-8FD3-4048B929DD8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425717D-A956-4A94-839C-F23EA55848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40.png"/><Relationship Id="rId12" Type="http://schemas.openxmlformats.org/officeDocument/2006/relationships/image" Target="../media/image36.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2.png"/><Relationship Id="rId15" Type="http://schemas.openxmlformats.org/officeDocument/2006/relationships/image" Target="../media/image42.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13" Type="http://schemas.openxmlformats.org/officeDocument/2006/relationships/image" Target="../media/image47.png"/><Relationship Id="rId3" Type="http://schemas.openxmlformats.org/officeDocument/2006/relationships/image" Target="../media/image32.png"/><Relationship Id="rId12" Type="http://schemas.openxmlformats.org/officeDocument/2006/relationships/image" Target="../media/image57.svg"/><Relationship Id="rId2" Type="http://schemas.openxmlformats.org/officeDocument/2006/relationships/notesSlide" Target="../notesSlides/notesSlide12.xml"/><Relationship Id="rId16" Type="http://schemas.openxmlformats.org/officeDocument/2006/relationships/image" Target="../media/image61.sv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6.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55.svg"/><Relationship Id="rId4" Type="http://schemas.openxmlformats.org/officeDocument/2006/relationships/image" Target="../media/image33.png"/><Relationship Id="rId1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59.svg"/><Relationship Id="rId2" Type="http://schemas.openxmlformats.org/officeDocument/2006/relationships/notesSlide" Target="../notesSlides/notesSlide18.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5" Type="http://schemas.openxmlformats.org/officeDocument/2006/relationships/image" Target="../media/image57.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2.png"/><Relationship Id="rId1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59.svg"/><Relationship Id="rId2" Type="http://schemas.openxmlformats.org/officeDocument/2006/relationships/notesSlide" Target="../notesSlides/notesSlide19.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5" Type="http://schemas.openxmlformats.org/officeDocument/2006/relationships/image" Target="../media/image57.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2.png"/><Relationship Id="rId1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59.svg"/><Relationship Id="rId2" Type="http://schemas.openxmlformats.org/officeDocument/2006/relationships/notesSlide" Target="../notesSlides/notesSlide20.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5" Type="http://schemas.openxmlformats.org/officeDocument/2006/relationships/image" Target="../media/image57.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png"/><Relationship Id="rId2" Type="http://schemas.openxmlformats.org/officeDocument/2006/relationships/notesSlide" Target="../notesSlides/notesSlide21.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55.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57.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6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2.png"/><Relationship Id="rId5" Type="http://schemas.openxmlformats.org/officeDocument/2006/relationships/image" Target="../media/image22.png"/><Relationship Id="rId10" Type="http://schemas.openxmlformats.org/officeDocument/2006/relationships/image" Target="../media/image61.png"/><Relationship Id="rId4" Type="http://schemas.openxmlformats.org/officeDocument/2006/relationships/image" Target="../media/image30.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slide" Target="slide2.xml"/><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8.gif"/><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slide" Target="slide9.xml"/><Relationship Id="rId4" Type="http://schemas.openxmlformats.org/officeDocument/2006/relationships/image" Target="../media/image7.png"/><Relationship Id="rId9" Type="http://schemas.openxmlformats.org/officeDocument/2006/relationships/slide" Target="slide5.xml"/><Relationship Id="rId14"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65.gif"/><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5D7DB92-24A3-4AA9-83A7-3687906FBC3F}"/>
              </a:ext>
            </a:extLst>
          </p:cNvPr>
          <p:cNvSpPr>
            <a:spLocks noGrp="1" noChangeArrowheads="1"/>
          </p:cNvSpPr>
          <p:nvPr>
            <p:ph type="title" idx="4294967295"/>
          </p:nvPr>
        </p:nvSpPr>
        <p:spPr/>
        <p:txBody>
          <a:bodyPr/>
          <a:lstStyle/>
          <a:p>
            <a:pPr eaLnBrk="1" hangingPunct="1"/>
            <a:endParaRPr lang="vi-VN" altLang="en-US"/>
          </a:p>
        </p:txBody>
      </p:sp>
      <p:sp>
        <p:nvSpPr>
          <p:cNvPr id="61443" name="Rectangle 3">
            <a:extLst>
              <a:ext uri="{FF2B5EF4-FFF2-40B4-BE49-F238E27FC236}">
                <a16:creationId xmlns:a16="http://schemas.microsoft.com/office/drawing/2014/main" id="{7B55D035-44A2-4DA6-AEB3-937955900FC8}"/>
              </a:ext>
            </a:extLst>
          </p:cNvPr>
          <p:cNvSpPr>
            <a:spLocks noGrp="1" noChangeArrowheads="1"/>
          </p:cNvSpPr>
          <p:nvPr>
            <p:ph type="body" idx="4294967295"/>
          </p:nvPr>
        </p:nvSpPr>
        <p:spPr/>
        <p:txBody>
          <a:bodyPr/>
          <a:lstStyle/>
          <a:p>
            <a:pPr eaLnBrk="1" hangingPunct="1"/>
            <a:endParaRPr lang="vi-VN" altLang="en-US"/>
          </a:p>
        </p:txBody>
      </p:sp>
      <p:pic>
        <p:nvPicPr>
          <p:cNvPr id="95236" name="Picture 2" descr="EJ023">
            <a:extLst>
              <a:ext uri="{FF2B5EF4-FFF2-40B4-BE49-F238E27FC236}">
                <a16:creationId xmlns:a16="http://schemas.microsoft.com/office/drawing/2014/main" id="{39531649-6258-4340-BC6C-CE6BF5625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22860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th_1_070216wd103_m[1]">
            <a:extLst>
              <a:ext uri="{FF2B5EF4-FFF2-40B4-BE49-F238E27FC236}">
                <a16:creationId xmlns:a16="http://schemas.microsoft.com/office/drawing/2014/main" id="{9BEB997A-1762-4115-9CD6-A5B68A2999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876800"/>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7" descr="Entertainment-02-june[1]">
            <a:extLst>
              <a:ext uri="{FF2B5EF4-FFF2-40B4-BE49-F238E27FC236}">
                <a16:creationId xmlns:a16="http://schemas.microsoft.com/office/drawing/2014/main" id="{F02EBE8F-2049-4F71-A3F7-39B825F24C0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72440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12">
            <a:extLst>
              <a:ext uri="{FF2B5EF4-FFF2-40B4-BE49-F238E27FC236}">
                <a16:creationId xmlns:a16="http://schemas.microsoft.com/office/drawing/2014/main" id="{7A5C4943-1D94-4102-BCC6-7CD79C921FC4}"/>
              </a:ext>
            </a:extLst>
          </p:cNvPr>
          <p:cNvSpPr txBox="1">
            <a:spLocks noChangeArrowheads="1"/>
          </p:cNvSpPr>
          <p:nvPr/>
        </p:nvSpPr>
        <p:spPr bwMode="auto">
          <a:xfrm>
            <a:off x="2781300" y="1477965"/>
            <a:ext cx="7962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4000" b="1" dirty="0">
              <a:solidFill>
                <a:srgbClr val="FF0066"/>
              </a:solidFill>
              <a:latin typeface="Times New Roman" panose="02020603050405020304" pitchFamily="18" charset="0"/>
            </a:endParaRPr>
          </a:p>
          <a:p>
            <a:pPr algn="ctr">
              <a:spcBef>
                <a:spcPct val="50000"/>
              </a:spcBef>
              <a:buFontTx/>
              <a:buNone/>
            </a:pPr>
            <a:r>
              <a:rPr lang="en-US" altLang="en-US" sz="4800" b="1" dirty="0">
                <a:solidFill>
                  <a:srgbClr val="FF0066"/>
                </a:solidFill>
                <a:latin typeface="Times New Roman" panose="02020603050405020304" pitchFamily="18" charset="0"/>
              </a:rPr>
              <a:t>DẤU CHẤM LỬNG VÀ THỰC HÀNH TIẾNG VIỆT  </a:t>
            </a:r>
          </a:p>
        </p:txBody>
      </p:sp>
    </p:spTree>
  </p:cSld>
  <p:clrMapOvr>
    <a:masterClrMapping/>
  </p:clrMapOvr>
  <p:transition advTm="53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diamond(in)">
                                      <p:cBhvr>
                                        <p:cTn id="7" dur="20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271" y="848442"/>
            <a:ext cx="5636028" cy="4059266"/>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1700192" y="4102124"/>
            <a:ext cx="590418" cy="350561"/>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842" y="848443"/>
            <a:ext cx="6406073" cy="487565"/>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440" y="1531490"/>
            <a:ext cx="571568" cy="641427"/>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5915" y="2901913"/>
            <a:ext cx="2014114" cy="35113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0712" y="981140"/>
            <a:ext cx="763029" cy="956048"/>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2113060" y="1294837"/>
            <a:ext cx="970762" cy="604627"/>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9570" y="3648896"/>
            <a:ext cx="2522297" cy="2065295"/>
          </a:xfrm>
          <a:prstGeom prst="rect">
            <a:avLst/>
          </a:prstGeom>
        </p:spPr>
      </p:pic>
      <p:sp>
        <p:nvSpPr>
          <p:cNvPr id="20" name="文本框 19"/>
          <p:cNvSpPr txBox="1"/>
          <p:nvPr/>
        </p:nvSpPr>
        <p:spPr>
          <a:xfrm>
            <a:off x="4138592" y="1123716"/>
            <a:ext cx="3757352" cy="1477328"/>
          </a:xfrm>
          <a:prstGeom prst="rect">
            <a:avLst/>
          </a:prstGeom>
          <a:noFill/>
        </p:spPr>
        <p:txBody>
          <a:bodyPr wrap="square" rtlCol="0">
            <a:spAutoFit/>
          </a:bodyPr>
          <a:lstStyle/>
          <a:p>
            <a:pPr algn="ctr"/>
            <a:r>
              <a:rPr lang="en-US" altLang="zh-CN" sz="45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45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5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326920" y="2915704"/>
            <a:ext cx="6982994" cy="2289468"/>
          </a:xfrm>
          <a:prstGeom prst="rect">
            <a:avLst/>
          </a:prstGeom>
          <a:noFill/>
        </p:spPr>
        <p:txBody>
          <a:bodyPr wrap="square" lIns="72766" tIns="36383" rIns="72766" bIns="36383" rtlCol="0">
            <a:spAutoFit/>
          </a:bodyPr>
          <a:lstStyle/>
          <a:p>
            <a:pPr algn="ctr"/>
            <a:r>
              <a:rPr lang="en-US" sz="3600" i="1" dirty="0" err="1">
                <a:latin typeface="Times New Roman" panose="02020603050405020304" pitchFamily="18" charset="0"/>
                <a:cs typeface="Times New Roman" panose="02020603050405020304" pitchFamily="18" charset="0"/>
              </a:rPr>
              <a:t>Giả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còn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địa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chưa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nhớ</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hoặc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đủ</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chỗ</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ghi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thì</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hiệu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a:t>
            </a:r>
            <a:endParaRPr lang="zh-CN" altLang="en-US" sz="36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36550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1524000" y="858505"/>
            <a:ext cx="9144000" cy="5140990"/>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5030979" y="1706499"/>
            <a:ext cx="3977051" cy="1846659"/>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6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Hình thành </a:t>
            </a:r>
          </a:p>
          <a:p>
            <a:pPr algn="ctr"/>
            <a:r>
              <a:rPr lang="en-US" altLang="zh-CN" sz="6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kiến thức</a:t>
            </a:r>
            <a:endParaRPr lang="zh-CN" altLang="en-US" sz="6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3009390" y="1302541"/>
            <a:ext cx="1048365" cy="132728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625" b="1" spc="-225">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02</a:t>
            </a:r>
            <a:endParaRPr lang="zh-CN" altLang="en-US" sz="8625" b="1" spc="-225"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32211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7121" y="306979"/>
            <a:ext cx="12192000" cy="5171950"/>
            <a:chOff x="9835" y="-939800"/>
            <a:chExt cx="12341727" cy="689593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939800"/>
              <a:ext cx="10166032" cy="6895933"/>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2091" y="1460303"/>
            <a:ext cx="7955203" cy="2417324"/>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482" y="5862138"/>
            <a:ext cx="11033918" cy="1017677"/>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7511" y="5163134"/>
            <a:ext cx="1186937" cy="1740024"/>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177" y="5617603"/>
            <a:ext cx="1448772" cy="1123538"/>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18389" y="6023155"/>
            <a:ext cx="2648336" cy="830151"/>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5489" y="6090135"/>
            <a:ext cx="2688868" cy="710589"/>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52400" y="6165627"/>
            <a:ext cx="533065" cy="667910"/>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2572108" y="2022380"/>
            <a:ext cx="6892758" cy="1942538"/>
          </a:xfrm>
          <a:prstGeom prst="rect">
            <a:avLst/>
          </a:prstGeom>
        </p:spPr>
        <p:txBody>
          <a:bodyPr vert="horz" wrap="square" lIns="360000" tIns="0" rIns="0" bIns="0" anchor="ctr" anchorCtr="0">
            <a:noAutofit/>
          </a:bodyPr>
          <a:lstStyle/>
          <a:p>
            <a:pPr algn="ct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a:t>
            </a:r>
          </a:p>
          <a:p>
            <a:pPr algn="ctr">
              <a:lnSpc>
                <a:spcPct val="150000"/>
              </a:lnSpc>
              <a:buClr>
                <a:schemeClr val="tx1">
                  <a:lumMod val="50000"/>
                  <a:lumOff val="50000"/>
                </a:schemeClr>
              </a:buClr>
            </a:pPr>
            <a:endParaRPr lang="zh-CN" altLang="en-US" sz="3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31884" y="4361576"/>
            <a:ext cx="488242" cy="505274"/>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77931" y="4433365"/>
            <a:ext cx="713599" cy="764978"/>
          </a:xfrm>
          <a:prstGeom prst="rect">
            <a:avLst/>
          </a:prstGeom>
        </p:spPr>
      </p:pic>
      <p:pic>
        <p:nvPicPr>
          <p:cNvPr id="11" name="图片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78054" y="1001547"/>
            <a:ext cx="600945" cy="1046646"/>
          </a:xfrm>
          <a:prstGeom prst="rect">
            <a:avLst/>
          </a:prstGeom>
        </p:spPr>
      </p:pic>
      <p:pic>
        <p:nvPicPr>
          <p:cNvPr id="12" name="图片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3121" y="3677034"/>
            <a:ext cx="790470" cy="121393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2254429" y="631554"/>
            <a:ext cx="588169" cy="519351"/>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b="1" dirty="0">
                <a:solidFill>
                  <a:schemeClr val="bg1"/>
                </a:solidFill>
                <a:latin typeface="思源黑体 CN Light" panose="020B0300000000000000" charset="-122"/>
                <a:ea typeface="思源黑体 CN Light" panose="020B0300000000000000" charset="-122"/>
              </a:rPr>
              <a:t>1.</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3132155" y="613478"/>
            <a:ext cx="2414627" cy="584775"/>
          </a:xfrm>
          <a:prstGeom prst="rect">
            <a:avLst/>
          </a:prstGeom>
          <a:noFill/>
        </p:spPr>
        <p:txBody>
          <a:bodyPr wrap="square" rtlCol="0">
            <a:spAutoFit/>
          </a:bodyPr>
          <a:lstStyle/>
          <a:p>
            <a:r>
              <a:rPr lang="en-US" altLang="zh-CN" sz="32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94716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4" presetClass="entr" presetSubtype="10" fill="hold" nodeType="with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42"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pic>
        <p:nvPicPr>
          <p:cNvPr id="11" name="图形 4">
            <a:extLst>
              <a:ext uri="{FF2B5EF4-FFF2-40B4-BE49-F238E27FC236}">
                <a16:creationId xmlns:a16="http://schemas.microsoft.com/office/drawing/2014/main" id="{F4D25B43-8EB0-7373-B070-F978B3E9807E}"/>
              </a:ext>
            </a:extLst>
          </p:cNvPr>
          <p:cNvPicPr>
            <a:picLocks noChangeAspect="1"/>
          </p:cNvPicPr>
          <p:nvPr/>
        </p:nvPicPr>
        <p:blipFill>
          <a:blip r:embed="rId6">
            <a:extLst>
              <a:ext uri="{96DAC541-7B7A-43D3-8B79-37D633B846F1}">
                <asvg:svgBlip xmlns="" xmlns:asvg="http://schemas.microsoft.com/office/drawing/2016/SVG/main" r:embed="rId10"/>
              </a:ext>
            </a:extLst>
          </a:blip>
          <a:stretch>
            <a:fillRect/>
          </a:stretch>
        </p:blipFill>
        <p:spPr>
          <a:xfrm>
            <a:off x="1474242" y="924628"/>
            <a:ext cx="557213" cy="650081"/>
          </a:xfrm>
          <a:prstGeom prst="rect">
            <a:avLst/>
          </a:prstGeom>
        </p:spPr>
      </p:pic>
      <p:sp>
        <p:nvSpPr>
          <p:cNvPr id="12" name="矩形: 圆角 5">
            <a:extLst>
              <a:ext uri="{FF2B5EF4-FFF2-40B4-BE49-F238E27FC236}">
                <a16:creationId xmlns:a16="http://schemas.microsoft.com/office/drawing/2014/main" id="{3276C5A1-4265-FCB4-2D75-FEEE48198395}"/>
              </a:ext>
            </a:extLst>
          </p:cNvPr>
          <p:cNvSpPr/>
          <p:nvPr/>
        </p:nvSpPr>
        <p:spPr>
          <a:xfrm>
            <a:off x="152400" y="324212"/>
            <a:ext cx="11353800" cy="5771789"/>
          </a:xfrm>
          <a:prstGeom prst="roundRect">
            <a:avLst>
              <a:gd name="adj" fmla="val 5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a:solidFill>
                <a:prstClr val="white"/>
              </a:solidFill>
              <a:latin typeface="等线" panose="020F0502020204030204"/>
              <a:ea typeface="等线" panose="02010600030101010101" pitchFamily="2" charset="-122"/>
            </a:endParaRPr>
          </a:p>
        </p:txBody>
      </p:sp>
      <p:sp>
        <p:nvSpPr>
          <p:cNvPr id="13" name="矩形: 圆角 6">
            <a:extLst>
              <a:ext uri="{FF2B5EF4-FFF2-40B4-BE49-F238E27FC236}">
                <a16:creationId xmlns:a16="http://schemas.microsoft.com/office/drawing/2014/main" id="{8B6B4996-0DC9-ED0C-7C2E-81CDF740C258}"/>
              </a:ext>
            </a:extLst>
          </p:cNvPr>
          <p:cNvSpPr/>
          <p:nvPr/>
        </p:nvSpPr>
        <p:spPr>
          <a:xfrm>
            <a:off x="457200" y="320650"/>
            <a:ext cx="11201400" cy="6156350"/>
          </a:xfrm>
          <a:prstGeom prst="roundRect">
            <a:avLst>
              <a:gd name="adj" fmla="val 5623"/>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zh-CN" altLang="en-US" sz="1350">
              <a:solidFill>
                <a:prstClr val="white"/>
              </a:solidFill>
              <a:latin typeface="等线" panose="020F0502020204030204"/>
              <a:ea typeface="等线" panose="02010600030101010101" pitchFamily="2" charset="-122"/>
            </a:endParaRPr>
          </a:p>
        </p:txBody>
      </p:sp>
      <p:pic>
        <p:nvPicPr>
          <p:cNvPr id="14" name="图形 7">
            <a:extLst>
              <a:ext uri="{FF2B5EF4-FFF2-40B4-BE49-F238E27FC236}">
                <a16:creationId xmlns:a16="http://schemas.microsoft.com/office/drawing/2014/main" id="{1F6F771E-9819-5DD0-1AB5-E72D633E511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381801" y="5273301"/>
            <a:ext cx="442913" cy="507206"/>
          </a:xfrm>
          <a:prstGeom prst="rect">
            <a:avLst/>
          </a:prstGeom>
        </p:spPr>
      </p:pic>
      <p:pic>
        <p:nvPicPr>
          <p:cNvPr id="15" name="图形 8">
            <a:extLst>
              <a:ext uri="{FF2B5EF4-FFF2-40B4-BE49-F238E27FC236}">
                <a16:creationId xmlns:a16="http://schemas.microsoft.com/office/drawing/2014/main" id="{A89C4C73-4C43-A431-9EEA-F2890C94AB9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854729" y="5232729"/>
            <a:ext cx="628650" cy="742950"/>
          </a:xfrm>
          <a:prstGeom prst="rect">
            <a:avLst/>
          </a:prstGeom>
        </p:spPr>
      </p:pic>
      <p:pic>
        <p:nvPicPr>
          <p:cNvPr id="16" name="图形 9">
            <a:extLst>
              <a:ext uri="{FF2B5EF4-FFF2-40B4-BE49-F238E27FC236}">
                <a16:creationId xmlns:a16="http://schemas.microsoft.com/office/drawing/2014/main" id="{F6D3F5C7-15D7-C938-F9BB-77E61E5666A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054963" y="995462"/>
            <a:ext cx="364331" cy="214313"/>
          </a:xfrm>
          <a:prstGeom prst="rect">
            <a:avLst/>
          </a:prstGeom>
        </p:spPr>
      </p:pic>
      <p:sp>
        <p:nvSpPr>
          <p:cNvPr id="17" name="文本框 13">
            <a:extLst>
              <a:ext uri="{FF2B5EF4-FFF2-40B4-BE49-F238E27FC236}">
                <a16:creationId xmlns:a16="http://schemas.microsoft.com/office/drawing/2014/main" id="{DC5036AB-965A-04EE-D03A-573CB9E87E69}"/>
              </a:ext>
            </a:extLst>
          </p:cNvPr>
          <p:cNvSpPr txBox="1"/>
          <p:nvPr/>
        </p:nvSpPr>
        <p:spPr>
          <a:xfrm>
            <a:off x="2208340" y="421839"/>
            <a:ext cx="4245203" cy="523220"/>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800" b="1" i="1" dirty="0">
                <a:solidFill>
                  <a:srgbClr val="C00000"/>
                </a:solidFill>
                <a:latin typeface="Times New Roman" panose="02020603050405020304" pitchFamily="18" charset="0"/>
                <a:ea typeface="仓耳羽辰体-谷力 W04" panose="02020400000000000000" pitchFamily="18" charset="-122"/>
                <a:cs typeface="Times New Roman" panose="02020603050405020304" pitchFamily="18" charset="0"/>
              </a:rPr>
              <a:t>02. </a:t>
            </a:r>
            <a:r>
              <a:rPr lang="en-US" altLang="zh-CN" sz="2800" b="1" i="1" dirty="0" err="1">
                <a:solidFill>
                  <a:srgbClr val="C00000"/>
                </a:solidFill>
                <a:latin typeface="Times New Roman" panose="02020603050405020304" pitchFamily="18" charset="0"/>
                <a:ea typeface="仓耳羽辰体-谷力 W04" panose="02020400000000000000" pitchFamily="18" charset="-122"/>
                <a:cs typeface="Times New Roman" panose="02020603050405020304" pitchFamily="18" charset="0"/>
              </a:rPr>
              <a:t>Công</a:t>
            </a:r>
            <a:r>
              <a:rPr lang="en-US" altLang="zh-CN" sz="2800" b="1" i="1" dirty="0">
                <a:solidFill>
                  <a:srgbClr val="C00000"/>
                </a:solidFill>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800" b="1" i="1" dirty="0" err="1">
                <a:solidFill>
                  <a:srgbClr val="C00000"/>
                </a:solidFill>
                <a:latin typeface="Times New Roman" panose="02020603050405020304" pitchFamily="18" charset="0"/>
                <a:ea typeface="仓耳羽辰体-谷力 W04" panose="02020400000000000000" pitchFamily="18" charset="-122"/>
                <a:cs typeface="Times New Roman" panose="02020603050405020304" pitchFamily="18" charset="0"/>
              </a:rPr>
              <a:t>dụng</a:t>
            </a:r>
            <a:endParaRPr lang="zh-CN" altLang="en-US" sz="2800" b="1" i="1" dirty="0">
              <a:solidFill>
                <a:srgbClr val="C00000"/>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43" name="文本框 31">
            <a:extLst>
              <a:ext uri="{FF2B5EF4-FFF2-40B4-BE49-F238E27FC236}">
                <a16:creationId xmlns:a16="http://schemas.microsoft.com/office/drawing/2014/main" id="{0874815A-FF44-47C0-0E33-65A201E2B2CA}"/>
              </a:ext>
            </a:extLst>
          </p:cNvPr>
          <p:cNvSpPr txBox="1"/>
          <p:nvPr/>
        </p:nvSpPr>
        <p:spPr>
          <a:xfrm>
            <a:off x="920878" y="990956"/>
            <a:ext cx="10346594" cy="1077218"/>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lvl="0">
              <a:lnSpc>
                <a:spcPct val="100000"/>
              </a:lnSpc>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a:t>
            </a:r>
            <a:endParaRPr lang="en-US" altLang="zh-CN" sz="3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4" name="文本框 35">
            <a:extLst>
              <a:ext uri="{FF2B5EF4-FFF2-40B4-BE49-F238E27FC236}">
                <a16:creationId xmlns:a16="http://schemas.microsoft.com/office/drawing/2014/main" id="{D7BEAE1F-912A-5E97-C1D4-997DDB993CD4}"/>
              </a:ext>
            </a:extLst>
          </p:cNvPr>
          <p:cNvSpPr txBox="1"/>
          <p:nvPr/>
        </p:nvSpPr>
        <p:spPr>
          <a:xfrm>
            <a:off x="936118" y="3061812"/>
            <a:ext cx="10331354" cy="954107"/>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Làm</a:t>
            </a:r>
            <a:r>
              <a:rPr lang="en-US" sz="2800" b="0" dirty="0" smtClean="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nhịp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điệu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câu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văn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chuẩn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bị</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sự</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hiện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ngữ</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biểu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thị</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nội</a:t>
            </a:r>
            <a:r>
              <a:rPr lang="en-US" sz="2800" b="0" dirty="0">
                <a:latin typeface="Times New Roman" panose="02020603050405020304" pitchFamily="18" charset="0"/>
                <a:cs typeface="Times New Roman" panose="02020603050405020304" pitchFamily="18" charset="0"/>
              </a:rPr>
              <a:t> dung </a:t>
            </a:r>
            <a:r>
              <a:rPr lang="en-US" sz="2800" b="0" dirty="0" err="1">
                <a:latin typeface="Times New Roman" panose="02020603050405020304" pitchFamily="18" charset="0"/>
                <a:cs typeface="Times New Roman" panose="02020603050405020304" pitchFamily="18" charset="0"/>
              </a:rPr>
              <a:t>bất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ngờ</a:t>
            </a:r>
            <a:r>
              <a:rPr lang="en-US" sz="2800" b="0" dirty="0">
                <a:latin typeface="Times New Roman" panose="02020603050405020304" pitchFamily="18" charset="0"/>
                <a:cs typeface="Times New Roman" panose="02020603050405020304" pitchFamily="18" charset="0"/>
              </a:rPr>
              <a:t> hay </a:t>
            </a:r>
            <a:r>
              <a:rPr lang="en-US" sz="2800" b="0" dirty="0" err="1">
                <a:latin typeface="Times New Roman" panose="02020603050405020304" pitchFamily="18" charset="0"/>
                <a:cs typeface="Times New Roman" panose="02020603050405020304" pitchFamily="18" charset="0"/>
              </a:rPr>
              <a:t>hài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biếm</a:t>
            </a:r>
            <a:r>
              <a:rPr lang="en-US" sz="2800" b="0" dirty="0">
                <a:latin typeface="Times New Roman" panose="02020603050405020304" pitchFamily="18" charset="0"/>
                <a:cs typeface="Times New Roman" panose="02020603050405020304" pitchFamily="18" charset="0"/>
              </a:rPr>
              <a:t>.</a:t>
            </a:r>
            <a:endParaRPr lang="en-US" altLang="zh-CN" sz="2800" b="0"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id="{CC2B8A79-820E-15FD-14A9-908B37D24BF8}"/>
              </a:ext>
            </a:extLst>
          </p:cNvPr>
          <p:cNvSpPr txBox="1"/>
          <p:nvPr/>
        </p:nvSpPr>
        <p:spPr>
          <a:xfrm>
            <a:off x="745529" y="4981440"/>
            <a:ext cx="8083827" cy="523220"/>
          </a:xfrm>
          <a:prstGeom prst="rect">
            <a:avLst/>
          </a:prstGeom>
          <a:noFill/>
        </p:spPr>
        <p:txBody>
          <a:bodyPr wrap="square" rtlCol="0">
            <a:spAutoFit/>
          </a:bodyPr>
          <a:lstStyle>
            <a:defPPr>
              <a:defRPr lang="zh-CN"/>
            </a:defPPr>
            <a:lvl1pPr>
              <a:lnSpc>
                <a:spcPts val="1200"/>
              </a:lnSpc>
              <a:defRPr sz="1600" b="1">
                <a:solidFill>
                  <a:schemeClr val="tx1">
                    <a:lumMod val="85000"/>
                    <a:lumOff val="15000"/>
                  </a:schemeClr>
                </a:solidFill>
                <a:latin typeface="+mn-ea"/>
                <a:cs typeface="Arial" panose="020B0604020202020204" pitchFamily="34" charset="0"/>
              </a:defRPr>
            </a:lvl1pPr>
          </a:lstStyle>
          <a:p>
            <a:pPr lvl="0">
              <a:lnSpc>
                <a:spcPct val="100000"/>
              </a:lnSpc>
            </a:pPr>
            <a:r>
              <a:rPr lang="en-US" sz="2800" b="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Mô</a:t>
            </a:r>
            <a:r>
              <a:rPr lang="en-US" sz="2800" b="0" dirty="0" smtClean="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phỏng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âm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kéo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ngắt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quãng</a:t>
            </a:r>
            <a:r>
              <a:rPr lang="en-US" sz="2800" b="0" dirty="0">
                <a:latin typeface="Times New Roman" panose="02020603050405020304" pitchFamily="18" charset="0"/>
                <a:cs typeface="Times New Roman" panose="02020603050405020304" pitchFamily="18" charset="0"/>
              </a:rPr>
              <a:t>.</a:t>
            </a:r>
            <a:endParaRPr lang="en-US" sz="2800" b="0" kern="100" dirty="0">
              <a:solidFill>
                <a:prstClr val="black">
                  <a:lumMod val="85000"/>
                  <a:lumOff val="1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7" name="文本框 41">
            <a:extLst>
              <a:ext uri="{FF2B5EF4-FFF2-40B4-BE49-F238E27FC236}">
                <a16:creationId xmlns:a16="http://schemas.microsoft.com/office/drawing/2014/main" id="{64F65418-8606-F8C8-33CE-E1A1F042A471}"/>
              </a:ext>
            </a:extLst>
          </p:cNvPr>
          <p:cNvSpPr txBox="1"/>
          <p:nvPr/>
        </p:nvSpPr>
        <p:spPr>
          <a:xfrm>
            <a:off x="920878" y="2199161"/>
            <a:ext cx="10346594" cy="523220"/>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Thể</a:t>
            </a:r>
            <a:r>
              <a:rPr lang="en-US" sz="2800" b="0" dirty="0" smtClean="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hiện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chỗ</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nói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bỏ</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dở</a:t>
            </a:r>
            <a:r>
              <a:rPr lang="en-US" sz="2800" b="0" dirty="0">
                <a:latin typeface="Times New Roman" panose="02020603050405020304" pitchFamily="18" charset="0"/>
                <a:cs typeface="Times New Roman" panose="02020603050405020304" pitchFamily="18" charset="0"/>
              </a:rPr>
              <a:t> hay </a:t>
            </a:r>
            <a:r>
              <a:rPr lang="en-US" sz="2800" b="0" dirty="0" err="1">
                <a:latin typeface="Times New Roman" panose="02020603050405020304" pitchFamily="18" charset="0"/>
                <a:cs typeface="Times New Roman" panose="02020603050405020304" pitchFamily="18" charset="0"/>
              </a:rPr>
              <a:t>ngập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ngừng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ngắt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quãng</a:t>
            </a:r>
            <a:endParaRPr lang="en-US" altLang="zh-CN" sz="2800" b="0"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48" name="文本框 44">
            <a:extLst>
              <a:ext uri="{FF2B5EF4-FFF2-40B4-BE49-F238E27FC236}">
                <a16:creationId xmlns:a16="http://schemas.microsoft.com/office/drawing/2014/main" id="{5C3C44D1-37A3-DCA6-DF71-E943A411C338}"/>
              </a:ext>
            </a:extLst>
          </p:cNvPr>
          <p:cNvSpPr txBox="1"/>
          <p:nvPr/>
        </p:nvSpPr>
        <p:spPr>
          <a:xfrm>
            <a:off x="920878" y="4223822"/>
            <a:ext cx="5870288" cy="523220"/>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Biểu</a:t>
            </a:r>
            <a:r>
              <a:rPr lang="en-US" sz="2800" b="0" dirty="0" smtClean="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thị</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lời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trích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dẫn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bị</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lược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bớt</a:t>
            </a:r>
            <a:r>
              <a:rPr lang="en-US" sz="2800" b="0" dirty="0">
                <a:latin typeface="Times New Roman" panose="02020603050405020304" pitchFamily="18" charset="0"/>
                <a:cs typeface="Times New Roman" panose="02020603050405020304" pitchFamily="18" charset="0"/>
              </a:rPr>
              <a:t>.</a:t>
            </a:r>
            <a:endParaRPr lang="en-US" sz="2800" b="0" kern="100" dirty="0">
              <a:solidFill>
                <a:prstClr val="black">
                  <a:lumMod val="85000"/>
                  <a:lumOff val="1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10124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7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additive="base">
                                        <p:cTn id="28" dur="500" fill="hold"/>
                                        <p:tgtEl>
                                          <p:spTgt spid="47"/>
                                        </p:tgtEl>
                                        <p:attrNameLst>
                                          <p:attrName>ppt_x</p:attrName>
                                        </p:attrNameLst>
                                      </p:cBhvr>
                                      <p:tavLst>
                                        <p:tav tm="0">
                                          <p:val>
                                            <p:strVal val="#ppt_x"/>
                                          </p:val>
                                        </p:tav>
                                        <p:tav tm="100000">
                                          <p:val>
                                            <p:strVal val="#ppt_x"/>
                                          </p:val>
                                        </p:tav>
                                      </p:tavLst>
                                    </p:anim>
                                    <p:anim calcmode="lin" valueType="num">
                                      <p:cBhvr additive="base">
                                        <p:cTn id="2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ppt_x"/>
                                          </p:val>
                                        </p:tav>
                                        <p:tav tm="100000">
                                          <p:val>
                                            <p:strVal val="#ppt_x"/>
                                          </p:val>
                                        </p:tav>
                                      </p:tavLst>
                                    </p:anim>
                                    <p:anim calcmode="lin" valueType="num">
                                      <p:cBhvr additive="base">
                                        <p:cTn id="4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3" grpId="0"/>
      <p:bldP spid="44"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380" y="4877212"/>
            <a:ext cx="1448772" cy="1123538"/>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065" y="5163005"/>
            <a:ext cx="2648336" cy="830151"/>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5081" y="5222786"/>
            <a:ext cx="2688868" cy="710589"/>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graphicFrame>
        <p:nvGraphicFramePr>
          <p:cNvPr id="2" name="Table 2">
            <a:extLst>
              <a:ext uri="{FF2B5EF4-FFF2-40B4-BE49-F238E27FC236}">
                <a16:creationId xmlns:a16="http://schemas.microsoft.com/office/drawing/2014/main" id="{E46D5E4D-37BE-C7BE-0F3B-C5CD4B2C9147}"/>
              </a:ext>
            </a:extLst>
          </p:cNvPr>
          <p:cNvGraphicFramePr>
            <a:graphicFrameLocks noGrp="1"/>
          </p:cNvGraphicFramePr>
          <p:nvPr>
            <p:extLst>
              <p:ext uri="{D42A27DB-BD31-4B8C-83A1-F6EECF244321}">
                <p14:modId xmlns:p14="http://schemas.microsoft.com/office/powerpoint/2010/main" val="377352071"/>
              </p:ext>
            </p:extLst>
          </p:nvPr>
        </p:nvGraphicFramePr>
        <p:xfrm>
          <a:off x="533400" y="157953"/>
          <a:ext cx="11277600" cy="6706692"/>
        </p:xfrm>
        <a:graphic>
          <a:graphicData uri="http://schemas.openxmlformats.org/drawingml/2006/table">
            <a:tbl>
              <a:tblPr firstRow="1" bandRow="1">
                <a:tableStyleId>{00A15C55-8517-42AA-B614-E9B94910E393}</a:tableStyleId>
              </a:tblPr>
              <a:tblGrid>
                <a:gridCol w="7620000">
                  <a:extLst>
                    <a:ext uri="{9D8B030D-6E8A-4147-A177-3AD203B41FA5}">
                      <a16:colId xmlns:a16="http://schemas.microsoft.com/office/drawing/2014/main" val="697228097"/>
                    </a:ext>
                  </a:extLst>
                </a:gridCol>
                <a:gridCol w="3657600">
                  <a:extLst>
                    <a:ext uri="{9D8B030D-6E8A-4147-A177-3AD203B41FA5}">
                      <a16:colId xmlns:a16="http://schemas.microsoft.com/office/drawing/2014/main" val="4195517766"/>
                    </a:ext>
                  </a:extLst>
                </a:gridCol>
              </a:tblGrid>
              <a:tr h="848412">
                <a:tc>
                  <a:txBody>
                    <a:bodyPr/>
                    <a:lstStyle/>
                    <a:p>
                      <a:pPr algn="ctr"/>
                      <a:r>
                        <a:rPr lang="en-US" sz="2000" dirty="0" err="1">
                          <a:solidFill>
                            <a:srgbClr val="FF0000"/>
                          </a:solidFill>
                          <a:latin typeface="Times New Roman" panose="02020603050405020304" pitchFamily="18" charset="0"/>
                          <a:cs typeface="Times New Roman" panose="02020603050405020304" pitchFamily="18" charset="0"/>
                        </a:rPr>
                        <a:t>Ví</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dụ</a:t>
                      </a:r>
                      <a:endParaRPr lang="en-US" sz="20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r>
                        <a:rPr lang="en-US" sz="2000" b="1" kern="1200" dirty="0" err="1">
                          <a:solidFill>
                            <a:srgbClr val="FF0000"/>
                          </a:solidFill>
                          <a:effectLst/>
                          <a:latin typeface="Times New Roman" panose="02020603050405020304" pitchFamily="18" charset="0"/>
                          <a:cs typeface="Times New Roman" panose="02020603050405020304" pitchFamily="18" charset="0"/>
                        </a:rPr>
                        <a:t>Tác</a:t>
                      </a:r>
                      <a:r>
                        <a:rPr lang="en-US" sz="2000" b="1" kern="1200" dirty="0">
                          <a:solidFill>
                            <a:srgbClr val="FF0000"/>
                          </a:solidFill>
                          <a:effectLst/>
                          <a:latin typeface="Times New Roman" panose="02020603050405020304" pitchFamily="18" charset="0"/>
                          <a:cs typeface="Times New Roman" panose="02020603050405020304" pitchFamily="18" charset="0"/>
                        </a:rPr>
                        <a:t> </a:t>
                      </a:r>
                      <a:r>
                        <a:rPr lang="en-US" sz="2000" b="1" kern="1200" dirty="0" err="1">
                          <a:solidFill>
                            <a:srgbClr val="FF0000"/>
                          </a:solidFill>
                          <a:effectLst/>
                          <a:latin typeface="Times New Roman" panose="02020603050405020304" pitchFamily="18" charset="0"/>
                          <a:cs typeface="Times New Roman" panose="02020603050405020304" pitchFamily="18" charset="0"/>
                        </a:rPr>
                        <a:t>dụng</a:t>
                      </a:r>
                      <a:r>
                        <a:rPr lang="en-US" sz="2000" b="1" kern="1200" dirty="0">
                          <a:solidFill>
                            <a:srgbClr val="FF0000"/>
                          </a:solidFill>
                          <a:effectLst/>
                          <a:latin typeface="Times New Roman" panose="02020603050405020304" pitchFamily="18" charset="0"/>
                          <a:cs typeface="Times New Roman" panose="02020603050405020304" pitchFamily="18" charset="0"/>
                        </a:rPr>
                        <a:t> </a:t>
                      </a:r>
                      <a:r>
                        <a:rPr lang="en-US" sz="2000" b="1" kern="1200" dirty="0" err="1">
                          <a:solidFill>
                            <a:srgbClr val="FF0000"/>
                          </a:solidFill>
                          <a:effectLst/>
                          <a:latin typeface="Times New Roman" panose="02020603050405020304" pitchFamily="18" charset="0"/>
                          <a:cs typeface="Times New Roman" panose="02020603050405020304" pitchFamily="18" charset="0"/>
                        </a:rPr>
                        <a:t>của</a:t>
                      </a:r>
                      <a:r>
                        <a:rPr lang="en-US" sz="2000" b="1" kern="1200" dirty="0">
                          <a:solidFill>
                            <a:srgbClr val="FF0000"/>
                          </a:solidFill>
                          <a:effectLst/>
                          <a:latin typeface="Times New Roman" panose="02020603050405020304" pitchFamily="18" charset="0"/>
                          <a:cs typeface="Times New Roman" panose="02020603050405020304" pitchFamily="18" charset="0"/>
                        </a:rPr>
                        <a:t> </a:t>
                      </a:r>
                      <a:r>
                        <a:rPr lang="en-US" sz="2000" b="1" kern="1200" dirty="0" err="1">
                          <a:solidFill>
                            <a:srgbClr val="FF0000"/>
                          </a:solidFill>
                          <a:effectLst/>
                          <a:latin typeface="Times New Roman" panose="02020603050405020304" pitchFamily="18" charset="0"/>
                          <a:cs typeface="Times New Roman" panose="02020603050405020304" pitchFamily="18" charset="0"/>
                        </a:rPr>
                        <a:t>dấu</a:t>
                      </a:r>
                      <a:r>
                        <a:rPr lang="en-US" sz="2000" b="1" kern="1200" dirty="0">
                          <a:solidFill>
                            <a:srgbClr val="FF0000"/>
                          </a:solidFill>
                          <a:effectLst/>
                          <a:latin typeface="Times New Roman" panose="02020603050405020304" pitchFamily="18" charset="0"/>
                          <a:cs typeface="Times New Roman" panose="02020603050405020304" pitchFamily="18" charset="0"/>
                        </a:rPr>
                        <a:t> </a:t>
                      </a:r>
                      <a:r>
                        <a:rPr lang="en-US" sz="2000" b="1" kern="1200" dirty="0" err="1">
                          <a:solidFill>
                            <a:srgbClr val="FF0000"/>
                          </a:solidFill>
                          <a:effectLst/>
                          <a:latin typeface="Times New Roman" panose="02020603050405020304" pitchFamily="18" charset="0"/>
                          <a:cs typeface="Times New Roman" panose="02020603050405020304" pitchFamily="18" charset="0"/>
                        </a:rPr>
                        <a:t>ba</a:t>
                      </a:r>
                      <a:r>
                        <a:rPr lang="en-US" sz="2000" b="1" kern="1200" dirty="0">
                          <a:solidFill>
                            <a:srgbClr val="FF0000"/>
                          </a:solidFill>
                          <a:effectLst/>
                          <a:latin typeface="Times New Roman" panose="02020603050405020304" pitchFamily="18" charset="0"/>
                          <a:cs typeface="Times New Roman" panose="02020603050405020304" pitchFamily="18" charset="0"/>
                        </a:rPr>
                        <a:t> </a:t>
                      </a:r>
                      <a:r>
                        <a:rPr lang="en-US" sz="2000" b="1" kern="1200" dirty="0" err="1">
                          <a:solidFill>
                            <a:srgbClr val="FF0000"/>
                          </a:solidFill>
                          <a:effectLst/>
                          <a:latin typeface="Times New Roman" panose="02020603050405020304" pitchFamily="18" charset="0"/>
                          <a:cs typeface="Times New Roman" panose="02020603050405020304" pitchFamily="18" charset="0"/>
                        </a:rPr>
                        <a:t>chấm</a:t>
                      </a:r>
                      <a:endParaRPr lang="en-US" sz="20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155225864"/>
                  </a:ext>
                </a:extLst>
              </a:tr>
              <a:tr h="1710256">
                <a:tc>
                  <a:txBody>
                    <a:bodyPr/>
                    <a:lstStyle/>
                    <a:p>
                      <a:pPr algn="just"/>
                      <a:r>
                        <a:rPr lang="en-US" sz="2400" kern="1200" dirty="0" err="1">
                          <a:solidFill>
                            <a:srgbClr val="C00000"/>
                          </a:solidFill>
                          <a:effectLst/>
                          <a:latin typeface="Times New Roman" panose="02020603050405020304" pitchFamily="18" charset="0"/>
                          <a:cs typeface="Times New Roman" panose="02020603050405020304" pitchFamily="18" charset="0"/>
                        </a:rPr>
                        <a:t>Các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nhân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vật</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hầu</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như</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không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có</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tên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riêng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thường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được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người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kể</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chuyện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gọi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bằng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danh</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từ</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chung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như</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rùa</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thỏ</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sói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cừu</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cây</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sậy</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thầy</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bói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bác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nông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dân</a:t>
                      </a:r>
                      <a:r>
                        <a:rPr lang="en-US" sz="2400" kern="1200" dirty="0">
                          <a:solidFill>
                            <a:srgbClr val="C00000"/>
                          </a:solidFill>
                          <a:effectLst/>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l"/>
                      <a:endParaRPr lang="en-US" sz="1400" dirty="0">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018052242"/>
                  </a:ext>
                </a:extLst>
              </a:tr>
              <a:tr h="997245">
                <a:tc>
                  <a:txBody>
                    <a:bodyPr/>
                    <a:lstStyle/>
                    <a:p>
                      <a:pPr algn="just"/>
                      <a:r>
                        <a:rPr lang="en-US" sz="2400" kern="1200" dirty="0">
                          <a:solidFill>
                            <a:srgbClr val="C00000"/>
                          </a:solidFill>
                          <a:effectLst/>
                          <a:latin typeface="Times New Roman" panose="02020603050405020304" pitchFamily="18" charset="0"/>
                          <a:cs typeface="Times New Roman" panose="02020603050405020304" pitchFamily="18" charset="0"/>
                        </a:rPr>
                        <a:t>[…]</a:t>
                      </a:r>
                      <a:r>
                        <a:rPr lang="en-US" sz="2400" kern="1200" dirty="0" err="1">
                          <a:solidFill>
                            <a:srgbClr val="C00000"/>
                          </a:solidFill>
                          <a:effectLst/>
                          <a:latin typeface="Times New Roman" panose="02020603050405020304" pitchFamily="18" charset="0"/>
                          <a:cs typeface="Times New Roman" panose="02020603050405020304" pitchFamily="18" charset="0"/>
                        </a:rPr>
                        <a:t>Chị</a:t>
                      </a:r>
                      <a:r>
                        <a:rPr lang="en-US" sz="2400" kern="1200" dirty="0">
                          <a:solidFill>
                            <a:srgbClr val="C00000"/>
                          </a:solidFill>
                          <a:effectLst/>
                          <a:latin typeface="Times New Roman" panose="02020603050405020304" pitchFamily="18" charset="0"/>
                          <a:cs typeface="Times New Roman" panose="02020603050405020304" pitchFamily="18" charset="0"/>
                        </a:rPr>
                        <a:t> Lan </a:t>
                      </a:r>
                      <a:r>
                        <a:rPr lang="en-US" sz="2400" kern="1200" dirty="0" err="1">
                          <a:solidFill>
                            <a:srgbClr val="C00000"/>
                          </a:solidFill>
                          <a:effectLst/>
                          <a:latin typeface="Times New Roman" panose="02020603050405020304" pitchFamily="18" charset="0"/>
                          <a:cs typeface="Times New Roman" panose="02020603050405020304" pitchFamily="18" charset="0"/>
                        </a:rPr>
                        <a:t>từ</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trong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buồng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ra</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khệ</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nệ</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ôm</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cái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thúng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đặt</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lên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đầu</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phản</a:t>
                      </a:r>
                      <a:r>
                        <a:rPr lang="en-US" sz="2400" kern="1200" dirty="0">
                          <a:solidFill>
                            <a:srgbClr val="C00000"/>
                          </a:solidFill>
                          <a:effectLst/>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l"/>
                      <a:endParaRPr lang="en-US" sz="1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429844421"/>
                  </a:ext>
                </a:extLst>
              </a:tr>
              <a:tr h="1453128">
                <a:tc>
                  <a:txBody>
                    <a:bodyPr/>
                    <a:lstStyle/>
                    <a:p>
                      <a:pPr algn="just"/>
                      <a:r>
                        <a:rPr lang="en-US" sz="2400" kern="1200" dirty="0" err="1">
                          <a:solidFill>
                            <a:srgbClr val="C00000"/>
                          </a:solidFill>
                          <a:effectLst/>
                          <a:latin typeface="Times New Roman" panose="02020603050405020304" pitchFamily="18" charset="0"/>
                          <a:cs typeface="Times New Roman" panose="02020603050405020304" pitchFamily="18" charset="0"/>
                        </a:rPr>
                        <a:t>Trước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đây</a:t>
                      </a:r>
                      <a:r>
                        <a:rPr lang="en-US" sz="2400" kern="1200" dirty="0">
                          <a:solidFill>
                            <a:srgbClr val="C00000"/>
                          </a:solidFill>
                          <a:effectLst/>
                          <a:latin typeface="Times New Roman" panose="02020603050405020304" pitchFamily="18" charset="0"/>
                          <a:cs typeface="Times New Roman" panose="02020603050405020304" pitchFamily="18" charset="0"/>
                        </a:rPr>
                        <a:t>, ở </a:t>
                      </a:r>
                      <a:r>
                        <a:rPr lang="en-US" sz="2400" kern="1200" dirty="0" err="1">
                          <a:solidFill>
                            <a:srgbClr val="C00000"/>
                          </a:solidFill>
                          <a:effectLst/>
                          <a:latin typeface="Times New Roman" panose="02020603050405020304" pitchFamily="18" charset="0"/>
                          <a:cs typeface="Times New Roman" panose="02020603050405020304" pitchFamily="18" charset="0"/>
                        </a:rPr>
                        <a:t>vùng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đồng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bằng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Bắc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Bộ</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sân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khấu</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cho</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rối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nước</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là</a:t>
                      </a:r>
                      <a:r>
                        <a:rPr lang="en-US" sz="2400" kern="1200" dirty="0">
                          <a:solidFill>
                            <a:srgbClr val="C00000"/>
                          </a:solidFill>
                          <a:effectLst/>
                          <a:latin typeface="Times New Roman" panose="02020603050405020304" pitchFamily="18" charset="0"/>
                          <a:cs typeface="Times New Roman" panose="02020603050405020304" pitchFamily="18" charset="0"/>
                        </a:rPr>
                        <a:t>...</a:t>
                      </a:r>
                      <a:r>
                        <a:rPr lang="en-US" sz="2400" kern="1200" dirty="0" err="1">
                          <a:solidFill>
                            <a:srgbClr val="C00000"/>
                          </a:solidFill>
                          <a:effectLst/>
                          <a:latin typeface="Times New Roman" panose="02020603050405020304" pitchFamily="18" charset="0"/>
                          <a:cs typeface="Times New Roman" panose="02020603050405020304" pitchFamily="18" charset="0"/>
                        </a:rPr>
                        <a:t>ao</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làng</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Ghế</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ngồi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của</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khán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giả</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là</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thảm</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cỏ</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quanh</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ao</a:t>
                      </a:r>
                      <a:endParaRPr lang="en-US" sz="2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l"/>
                      <a:endParaRPr lang="en-US" sz="1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15648358"/>
                  </a:ext>
                </a:extLst>
              </a:tr>
              <a:tr h="700406">
                <a:tc>
                  <a:txBody>
                    <a:bodyPr/>
                    <a:lstStyle/>
                    <a:p>
                      <a:pPr algn="l"/>
                      <a:r>
                        <a:rPr lang="en-US" sz="2400" kern="1200" dirty="0">
                          <a:solidFill>
                            <a:srgbClr val="C00000"/>
                          </a:solidFill>
                          <a:effectLst/>
                          <a:latin typeface="Times New Roman" panose="02020603050405020304" pitchFamily="18" charset="0"/>
                          <a:cs typeface="Times New Roman" panose="02020603050405020304" pitchFamily="18" charset="0"/>
                        </a:rPr>
                        <a:t>-</a:t>
                      </a:r>
                      <a:r>
                        <a:rPr lang="en-US" sz="2400" kern="1200" dirty="0" err="1">
                          <a:solidFill>
                            <a:srgbClr val="C00000"/>
                          </a:solidFill>
                          <a:effectLst/>
                          <a:latin typeface="Times New Roman" panose="02020603050405020304" pitchFamily="18" charset="0"/>
                          <a:cs typeface="Times New Roman" panose="02020603050405020304" pitchFamily="18" charset="0"/>
                        </a:rPr>
                        <a:t>Bẩm</a:t>
                      </a:r>
                      <a:r>
                        <a:rPr lang="en-US" sz="2400" kern="1200" dirty="0">
                          <a:solidFill>
                            <a:srgbClr val="C00000"/>
                          </a:solidFill>
                          <a:effectLst/>
                          <a:latin typeface="Times New Roman" panose="02020603050405020304" pitchFamily="18" charset="0"/>
                          <a:cs typeface="Times New Roman" panose="02020603050405020304" pitchFamily="18" charset="0"/>
                        </a:rPr>
                        <a:t>...</a:t>
                      </a:r>
                      <a:r>
                        <a:rPr lang="en-US" sz="2400" kern="1200" dirty="0" err="1">
                          <a:solidFill>
                            <a:srgbClr val="C00000"/>
                          </a:solidFill>
                          <a:effectLst/>
                          <a:latin typeface="Times New Roman" panose="02020603050405020304" pitchFamily="18" charset="0"/>
                          <a:cs typeface="Times New Roman" panose="02020603050405020304" pitchFamily="18" charset="0"/>
                        </a:rPr>
                        <a:t>quan</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lớn</a:t>
                      </a:r>
                      <a:r>
                        <a:rPr lang="en-US" sz="2400" kern="1200" dirty="0">
                          <a:solidFill>
                            <a:srgbClr val="C00000"/>
                          </a:solidFill>
                          <a:effectLst/>
                          <a:latin typeface="Times New Roman" panose="02020603050405020304" pitchFamily="18" charset="0"/>
                          <a:cs typeface="Times New Roman" panose="02020603050405020304" pitchFamily="18" charset="0"/>
                        </a:rPr>
                        <a:t>...</a:t>
                      </a:r>
                      <a:r>
                        <a:rPr lang="en-US" sz="2400" kern="1200" dirty="0" err="1">
                          <a:solidFill>
                            <a:srgbClr val="C00000"/>
                          </a:solidFill>
                          <a:effectLst/>
                          <a:latin typeface="Times New Roman" panose="02020603050405020304" pitchFamily="18" charset="0"/>
                          <a:cs typeface="Times New Roman" panose="02020603050405020304" pitchFamily="18" charset="0"/>
                        </a:rPr>
                        <a:t>đê</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vỡ</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mấy</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rồi</a:t>
                      </a:r>
                      <a:r>
                        <a:rPr lang="en-US" sz="2400" kern="1200" dirty="0">
                          <a:solidFill>
                            <a:srgbClr val="C00000"/>
                          </a:solidFill>
                          <a:effectLst/>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l"/>
                      <a:endParaRPr lang="en-US" sz="1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5572382"/>
                  </a:ext>
                </a:extLst>
              </a:tr>
              <a:tr h="997245">
                <a:tc>
                  <a:txBody>
                    <a:bodyPr/>
                    <a:lstStyle/>
                    <a:p>
                      <a:pPr algn="l"/>
                      <a:r>
                        <a:rPr lang="en-US" sz="2400" kern="1200" dirty="0" err="1">
                          <a:solidFill>
                            <a:srgbClr val="C00000"/>
                          </a:solidFill>
                          <a:effectLst/>
                          <a:latin typeface="Times New Roman" panose="02020603050405020304" pitchFamily="18" charset="0"/>
                          <a:cs typeface="Times New Roman" panose="02020603050405020304" pitchFamily="18" charset="0"/>
                        </a:rPr>
                        <a:t>Thấy</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trời</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đã</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sáng</a:t>
                      </a:r>
                      <a:r>
                        <a:rPr lang="en-US" sz="2400" kern="1200" dirty="0">
                          <a:solidFill>
                            <a:srgbClr val="C00000"/>
                          </a:solidFill>
                          <a:effectLst/>
                          <a:latin typeface="Times New Roman" panose="02020603050405020304" pitchFamily="18" charset="0"/>
                          <a:cs typeface="Times New Roman" panose="02020603050405020304" pitchFamily="18" charset="0"/>
                        </a:rPr>
                        <a:t/>
                      </a:r>
                      <a:br>
                        <a:rPr lang="en-US" sz="2400" kern="1200" dirty="0">
                          <a:solidFill>
                            <a:srgbClr val="C00000"/>
                          </a:solidFill>
                          <a:effectLst/>
                          <a:latin typeface="Times New Roman" panose="02020603050405020304" pitchFamily="18" charset="0"/>
                          <a:cs typeface="Times New Roman" panose="02020603050405020304" pitchFamily="18" charset="0"/>
                        </a:rPr>
                      </a:br>
                      <a:r>
                        <a:rPr lang="en-US" sz="2400" kern="1200" dirty="0" err="1">
                          <a:solidFill>
                            <a:srgbClr val="C00000"/>
                          </a:solidFill>
                          <a:effectLst/>
                          <a:latin typeface="Times New Roman" panose="02020603050405020304" pitchFamily="18" charset="0"/>
                          <a:cs typeface="Times New Roman" panose="02020603050405020304" pitchFamily="18" charset="0"/>
                        </a:rPr>
                        <a:t>Gà</a:t>
                      </a:r>
                      <a:r>
                        <a:rPr lang="en-US" sz="2400" kern="1200" dirty="0">
                          <a:solidFill>
                            <a:srgbClr val="C00000"/>
                          </a:solidFill>
                          <a:effectLst/>
                          <a:latin typeface="Times New Roman" panose="02020603050405020304" pitchFamily="18" charset="0"/>
                          <a:cs typeface="Times New Roman" panose="02020603050405020304" pitchFamily="18" charset="0"/>
                        </a:rPr>
                        <a:t> </a:t>
                      </a:r>
                      <a:r>
                        <a:rPr lang="en-US" sz="2400" kern="1200" dirty="0" err="1">
                          <a:solidFill>
                            <a:srgbClr val="C00000"/>
                          </a:solidFill>
                          <a:effectLst/>
                          <a:latin typeface="Times New Roman" panose="02020603050405020304" pitchFamily="18" charset="0"/>
                          <a:cs typeface="Times New Roman" panose="02020603050405020304" pitchFamily="18" charset="0"/>
                        </a:rPr>
                        <a:t>gáy</a:t>
                      </a:r>
                      <a:r>
                        <a:rPr lang="en-US" sz="2400" kern="1200" dirty="0">
                          <a:solidFill>
                            <a:srgbClr val="C00000"/>
                          </a:solidFill>
                          <a:effectLst/>
                          <a:latin typeface="Times New Roman" panose="02020603050405020304" pitchFamily="18" charset="0"/>
                          <a:cs typeface="Times New Roman" panose="02020603050405020304" pitchFamily="18" charset="0"/>
                        </a:rPr>
                        <a:t> ó…o…</a:t>
                      </a:r>
                      <a:endParaRPr lang="en-US" sz="2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endParaRPr lang="en-US" sz="1400" dirty="0">
                        <a:solidFill>
                          <a:srgbClr val="C00000"/>
                        </a:solidFill>
                        <a:latin typeface="Times New Roman" panose="02020603050405020304" pitchFamily="18" charset="0"/>
                        <a:cs typeface="Times New Roman" panose="02020603050405020304"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593547"/>
                  </a:ext>
                </a:extLst>
              </a:tr>
            </a:tbl>
          </a:graphicData>
        </a:graphic>
      </p:graphicFrame>
      <p:sp>
        <p:nvSpPr>
          <p:cNvPr id="9" name="文本框 31">
            <a:extLst>
              <a:ext uri="{FF2B5EF4-FFF2-40B4-BE49-F238E27FC236}">
                <a16:creationId xmlns:a16="http://schemas.microsoft.com/office/drawing/2014/main" id="{0874815A-FF44-47C0-0E33-65A201E2B2CA}"/>
              </a:ext>
            </a:extLst>
          </p:cNvPr>
          <p:cNvSpPr txBox="1"/>
          <p:nvPr/>
        </p:nvSpPr>
        <p:spPr>
          <a:xfrm>
            <a:off x="8275023" y="1169354"/>
            <a:ext cx="3425335" cy="1323439"/>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lvl="0">
              <a:lnSpc>
                <a:spcPct val="100000"/>
              </a:lnSpc>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a:t>
            </a:r>
            <a:endParaRPr lang="en-US" altLang="zh-CN" sz="20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文本框 44">
            <a:extLst>
              <a:ext uri="{FF2B5EF4-FFF2-40B4-BE49-F238E27FC236}">
                <a16:creationId xmlns:a16="http://schemas.microsoft.com/office/drawing/2014/main" id="{5C3C44D1-37A3-DCA6-DF71-E943A411C338}"/>
              </a:ext>
            </a:extLst>
          </p:cNvPr>
          <p:cNvSpPr txBox="1"/>
          <p:nvPr/>
        </p:nvSpPr>
        <p:spPr>
          <a:xfrm>
            <a:off x="8391801" y="2785586"/>
            <a:ext cx="2972972" cy="769441"/>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200" b="0" dirty="0" smtClean="0">
                <a:latin typeface="Times New Roman" panose="02020603050405020304" pitchFamily="18" charset="0"/>
                <a:cs typeface="Times New Roman" panose="02020603050405020304" pitchFamily="18" charset="0"/>
              </a:rPr>
              <a:t>- </a:t>
            </a:r>
            <a:r>
              <a:rPr lang="en-US" sz="2200" b="0" dirty="0" err="1" smtClean="0">
                <a:latin typeface="Times New Roman" panose="02020603050405020304" pitchFamily="18" charset="0"/>
                <a:cs typeface="Times New Roman" panose="02020603050405020304" pitchFamily="18" charset="0"/>
              </a:rPr>
              <a:t>Biểu</a:t>
            </a:r>
            <a:r>
              <a:rPr lang="en-US" sz="2200" b="0" dirty="0" smtClean="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thị</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lời</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trích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dẫn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bị</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lược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bớt</a:t>
            </a:r>
            <a:r>
              <a:rPr lang="en-US" sz="2200" b="0" dirty="0">
                <a:latin typeface="Times New Roman" panose="02020603050405020304" pitchFamily="18" charset="0"/>
                <a:cs typeface="Times New Roman" panose="02020603050405020304" pitchFamily="18" charset="0"/>
              </a:rPr>
              <a:t>.</a:t>
            </a:r>
            <a:endParaRPr lang="en-US" sz="2200" b="0" kern="100" dirty="0">
              <a:solidFill>
                <a:prstClr val="black">
                  <a:lumMod val="85000"/>
                  <a:lumOff val="1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文本框 35">
            <a:extLst>
              <a:ext uri="{FF2B5EF4-FFF2-40B4-BE49-F238E27FC236}">
                <a16:creationId xmlns:a16="http://schemas.microsoft.com/office/drawing/2014/main" id="{D7BEAE1F-912A-5E97-C1D4-997DDB993CD4}"/>
              </a:ext>
            </a:extLst>
          </p:cNvPr>
          <p:cNvSpPr txBox="1"/>
          <p:nvPr/>
        </p:nvSpPr>
        <p:spPr>
          <a:xfrm>
            <a:off x="8268286" y="3555027"/>
            <a:ext cx="3542714" cy="1446550"/>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8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Làm</a:t>
            </a:r>
            <a:r>
              <a:rPr lang="en-US" sz="2000" b="0" dirty="0" smtClean="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giãn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nhịp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điệu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câu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văn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chuẩn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bị</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cho</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sự</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xuất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của</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một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từ</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ngữ</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biểu</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thị</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nội</a:t>
            </a:r>
            <a:r>
              <a:rPr lang="en-US" sz="2000" b="0" dirty="0">
                <a:latin typeface="Times New Roman" panose="02020603050405020304" pitchFamily="18" charset="0"/>
                <a:cs typeface="Times New Roman" panose="02020603050405020304" pitchFamily="18" charset="0"/>
              </a:rPr>
              <a:t> dung </a:t>
            </a:r>
            <a:r>
              <a:rPr lang="en-US" sz="2000" b="0" dirty="0" err="1">
                <a:latin typeface="Times New Roman" panose="02020603050405020304" pitchFamily="18" charset="0"/>
                <a:cs typeface="Times New Roman" panose="02020603050405020304" pitchFamily="18" charset="0"/>
              </a:rPr>
              <a:t>bất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ngờ</a:t>
            </a:r>
            <a:r>
              <a:rPr lang="en-US" sz="2000" b="0" dirty="0">
                <a:latin typeface="Times New Roman" panose="02020603050405020304" pitchFamily="18" charset="0"/>
                <a:cs typeface="Times New Roman" panose="02020603050405020304" pitchFamily="18" charset="0"/>
              </a:rPr>
              <a:t> hay </a:t>
            </a:r>
            <a:r>
              <a:rPr lang="en-US" sz="2000" b="0" dirty="0" err="1">
                <a:latin typeface="Times New Roman" panose="02020603050405020304" pitchFamily="18" charset="0"/>
                <a:cs typeface="Times New Roman" panose="02020603050405020304" pitchFamily="18" charset="0"/>
              </a:rPr>
              <a:t>hài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hước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châm</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biếm</a:t>
            </a:r>
            <a:r>
              <a:rPr lang="en-US" sz="2000" b="0" dirty="0">
                <a:latin typeface="Times New Roman" panose="02020603050405020304" pitchFamily="18" charset="0"/>
                <a:cs typeface="Times New Roman" panose="02020603050405020304" pitchFamily="18" charset="0"/>
              </a:rPr>
              <a:t>.</a:t>
            </a:r>
            <a:endParaRPr lang="en-US" altLang="zh-CN" sz="2000" b="0"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12" name="文本框 41">
            <a:extLst>
              <a:ext uri="{FF2B5EF4-FFF2-40B4-BE49-F238E27FC236}">
                <a16:creationId xmlns:a16="http://schemas.microsoft.com/office/drawing/2014/main" id="{64F65418-8606-F8C8-33CE-E1A1F042A471}"/>
              </a:ext>
            </a:extLst>
          </p:cNvPr>
          <p:cNvSpPr txBox="1"/>
          <p:nvPr/>
        </p:nvSpPr>
        <p:spPr>
          <a:xfrm>
            <a:off x="8275023" y="5150330"/>
            <a:ext cx="3117722" cy="707886"/>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nSpc>
                <a:spcPct val="100000"/>
              </a:lnSpc>
            </a:pP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Thể</a:t>
            </a:r>
            <a:r>
              <a:rPr lang="en-US" sz="2000" b="0" dirty="0" smtClean="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hiện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chỗ</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lời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nói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bỏ</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dở</a:t>
            </a:r>
            <a:r>
              <a:rPr lang="en-US" sz="2000" b="0" dirty="0">
                <a:latin typeface="Times New Roman" panose="02020603050405020304" pitchFamily="18" charset="0"/>
                <a:cs typeface="Times New Roman" panose="02020603050405020304" pitchFamily="18" charset="0"/>
              </a:rPr>
              <a:t> hay </a:t>
            </a:r>
            <a:r>
              <a:rPr lang="en-US" sz="2000" b="0" dirty="0" err="1">
                <a:latin typeface="Times New Roman" panose="02020603050405020304" pitchFamily="18" charset="0"/>
                <a:cs typeface="Times New Roman" panose="02020603050405020304" pitchFamily="18" charset="0"/>
              </a:rPr>
              <a:t>ngập</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ngừng</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ngắt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quãng</a:t>
            </a:r>
            <a:endParaRPr lang="en-US" altLang="zh-CN" sz="2000" b="0"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13" name="文本框 38">
            <a:extLst>
              <a:ext uri="{FF2B5EF4-FFF2-40B4-BE49-F238E27FC236}">
                <a16:creationId xmlns:a16="http://schemas.microsoft.com/office/drawing/2014/main" id="{CC2B8A79-820E-15FD-14A9-908B37D24BF8}"/>
              </a:ext>
            </a:extLst>
          </p:cNvPr>
          <p:cNvSpPr txBox="1"/>
          <p:nvPr/>
        </p:nvSpPr>
        <p:spPr>
          <a:xfrm>
            <a:off x="8268285" y="5884377"/>
            <a:ext cx="3542715" cy="861774"/>
          </a:xfrm>
          <a:prstGeom prst="rect">
            <a:avLst/>
          </a:prstGeom>
          <a:noFill/>
        </p:spPr>
        <p:txBody>
          <a:bodyPr wrap="square" rtlCol="0">
            <a:spAutoFit/>
          </a:bodyPr>
          <a:lstStyle>
            <a:defPPr>
              <a:defRPr lang="zh-CN"/>
            </a:defPPr>
            <a:lvl1pPr>
              <a:lnSpc>
                <a:spcPts val="1200"/>
              </a:lnSpc>
              <a:defRPr sz="1600" b="1">
                <a:solidFill>
                  <a:schemeClr val="tx1">
                    <a:lumMod val="85000"/>
                    <a:lumOff val="15000"/>
                  </a:schemeClr>
                </a:solidFill>
                <a:latin typeface="+mn-ea"/>
                <a:cs typeface="Arial" panose="020B0604020202020204" pitchFamily="34" charset="0"/>
              </a:defRPr>
            </a:lvl1pPr>
          </a:lstStyle>
          <a:p>
            <a:pPr lvl="0">
              <a:lnSpc>
                <a:spcPct val="100000"/>
              </a:lnSpc>
            </a:pPr>
            <a:r>
              <a:rPr lang="en-US" sz="2800" b="0" dirty="0">
                <a:latin typeface="Times New Roman" panose="02020603050405020304" pitchFamily="18" charset="0"/>
                <a:cs typeface="Times New Roman" panose="02020603050405020304" pitchFamily="18" charset="0"/>
              </a:rPr>
              <a:t>  </a:t>
            </a:r>
            <a:r>
              <a:rPr lang="en-US" sz="2200" b="0" dirty="0" smtClean="0">
                <a:latin typeface="Times New Roman" panose="02020603050405020304" pitchFamily="18" charset="0"/>
                <a:cs typeface="Times New Roman" panose="02020603050405020304" pitchFamily="18" charset="0"/>
              </a:rPr>
              <a:t>- </a:t>
            </a:r>
            <a:r>
              <a:rPr lang="en-US" sz="2200" b="0" dirty="0" err="1" smtClean="0">
                <a:latin typeface="Times New Roman" panose="02020603050405020304" pitchFamily="18" charset="0"/>
                <a:cs typeface="Times New Roman" panose="02020603050405020304" pitchFamily="18" charset="0"/>
              </a:rPr>
              <a:t>Mô</a:t>
            </a:r>
            <a:r>
              <a:rPr lang="en-US" sz="2200" b="0" dirty="0" smtClean="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phỏng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âm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thanh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kéo</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dài</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ngắt</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quãng</a:t>
            </a:r>
            <a:r>
              <a:rPr lang="en-US" sz="2200" b="0" dirty="0">
                <a:latin typeface="Times New Roman" panose="02020603050405020304" pitchFamily="18" charset="0"/>
                <a:cs typeface="Times New Roman" panose="02020603050405020304" pitchFamily="18" charset="0"/>
              </a:rPr>
              <a:t>.</a:t>
            </a:r>
            <a:endParaRPr lang="en-US" sz="2200" b="0" kern="100" dirty="0">
              <a:solidFill>
                <a:prstClr val="black">
                  <a:lumMod val="85000"/>
                  <a:lumOff val="15000"/>
                </a:prstClr>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95696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572" y="5746380"/>
            <a:ext cx="10810428" cy="1017677"/>
          </a:xfrm>
          <a:prstGeom prst="rect">
            <a:avLst/>
          </a:prstGeom>
        </p:spPr>
      </p:pic>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1311" y="5063362"/>
            <a:ext cx="1186937" cy="1740024"/>
          </a:xfrm>
          <a:prstGeom prst="rect">
            <a:avLst/>
          </a:prstGeom>
        </p:spPr>
      </p:pic>
      <p:pic>
        <p:nvPicPr>
          <p:cNvPr id="99" name="图片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2939" y="5421082"/>
            <a:ext cx="1448772" cy="1123538"/>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9292" y="5174450"/>
            <a:ext cx="4698785" cy="147288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6573" y="5982851"/>
            <a:ext cx="2688868" cy="710589"/>
          </a:xfrm>
          <a:prstGeom prst="rect">
            <a:avLst/>
          </a:prstGeom>
        </p:spPr>
      </p:pic>
      <p:sp>
        <p:nvSpPr>
          <p:cNvPr id="40" name="文本框 39"/>
          <p:cNvSpPr txBox="1"/>
          <p:nvPr/>
        </p:nvSpPr>
        <p:spPr>
          <a:xfrm>
            <a:off x="3794432" y="2021059"/>
            <a:ext cx="689612" cy="923330"/>
          </a:xfrm>
          <a:prstGeom prst="rect">
            <a:avLst/>
          </a:prstGeom>
          <a:noFill/>
        </p:spPr>
        <p:txBody>
          <a:bodyPr wrap="none" rtlCol="0">
            <a:spAutoFit/>
          </a:bodyPr>
          <a:lstStyle/>
          <a:p>
            <a:r>
              <a:rPr lang="en-US" altLang="zh-CN" sz="5400" dirty="0">
                <a:solidFill>
                  <a:schemeClr val="bg1"/>
                </a:solidFill>
                <a:latin typeface="Tango BT" panose="04040704021002020703" pitchFamily="82" charset="0"/>
                <a:ea typeface="造字工房朗宋（非商用）常规体" pitchFamily="50" charset="-122"/>
              </a:rPr>
              <a:t>03</a:t>
            </a:r>
            <a:endParaRPr lang="zh-CN" altLang="en-US" sz="54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1568892" y="1930124"/>
            <a:ext cx="8450822" cy="2252462"/>
            <a:chOff x="4532243" y="2170763"/>
            <a:chExt cx="5136828" cy="2045415"/>
          </a:xfrm>
        </p:grpSpPr>
        <p:sp>
          <p:nvSpPr>
            <p:cNvPr id="41" name="文本框 40"/>
            <p:cNvSpPr txBox="1"/>
            <p:nvPr/>
          </p:nvSpPr>
          <p:spPr>
            <a:xfrm>
              <a:off x="6027470" y="2170763"/>
              <a:ext cx="2275383" cy="1593068"/>
            </a:xfrm>
            <a:prstGeom prst="rect">
              <a:avLst/>
            </a:prstGeom>
            <a:noFill/>
            <a:ln w="12700">
              <a:noFill/>
            </a:ln>
          </p:spPr>
          <p:txBody>
            <a:bodyPr wrap="none" rtlCol="0">
              <a:spAutoFit/>
            </a:bodyPr>
            <a:lstStyle/>
            <a:p>
              <a:pPr algn="ctr"/>
              <a:r>
                <a:rPr lang="en-US" altLang="zh-CN" sz="5400" b="1" spc="225"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a:t>
              </a:r>
              <a:r>
                <a:rPr lang="en-US" altLang="zh-CN" sz="5400" b="1" spc="225"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spc="225"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5400" b="1" spc="225"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5400" b="1" spc="225"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5400" b="1" spc="225"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spc="225"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zh-CN" altLang="en-US" sz="5400" b="1" spc="225"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9862601" y="3143992"/>
            <a:ext cx="590418" cy="350561"/>
          </a:xfrm>
          <a:prstGeom prst="rect">
            <a:avLst/>
          </a:prstGeom>
        </p:spPr>
      </p:pic>
    </p:spTree>
    <p:extLst>
      <p:ext uri="{BB962C8B-B14F-4D97-AF65-F5344CB8AC3E}">
        <p14:creationId xmlns:p14="http://schemas.microsoft.com/office/powerpoint/2010/main" val="2873374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5" presetClass="entr" presetSubtype="0" fill="hold" nodeType="withEffect">
                                  <p:stCondLst>
                                    <p:cond delay="150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par>
                                <p:cTn id="36" presetID="2" presetClass="entr" presetSubtype="8" fill="hold" nodeType="withEffect">
                                  <p:stCondLst>
                                    <p:cond delay="15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0-#ppt_w/2"/>
                                          </p:val>
                                        </p:tav>
                                        <p:tav tm="100000">
                                          <p:val>
                                            <p:strVal val="#ppt_x"/>
                                          </p:val>
                                        </p:tav>
                                      </p:tavLst>
                                    </p:anim>
                                    <p:anim calcmode="lin" valueType="num">
                                      <p:cBhvr additive="base">
                                        <p:cTn id="39"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31378" y="-304800"/>
            <a:ext cx="9256295" cy="5629150"/>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51" y="519465"/>
              <a:ext cx="11668610" cy="543666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1" y="5770708"/>
            <a:ext cx="10563266"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7922" y="5092052"/>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451" y="5621330"/>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6215" y="5964969"/>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5414" y="6050353"/>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2546" y="6092516"/>
            <a:ext cx="533065" cy="667910"/>
          </a:xfrm>
          <a:prstGeom prst="rect">
            <a:avLst/>
          </a:prstGeom>
        </p:spPr>
      </p:pic>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664" y="2937630"/>
            <a:ext cx="2171730" cy="2547312"/>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5600" y="1149928"/>
            <a:ext cx="6248400" cy="3176122"/>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4572000" y="2018717"/>
            <a:ext cx="2236014" cy="870343"/>
          </a:xfrm>
          <a:prstGeom prst="rect">
            <a:avLst/>
          </a:prstGeom>
        </p:spPr>
        <p:txBody>
          <a:bodyPr wrap="square">
            <a:noAutofit/>
          </a:bodyPr>
          <a:lstStyle/>
          <a:p>
            <a:pPr algn="ctr"/>
            <a:r>
              <a:rPr lang="en-US" sz="3200" b="1" i="1" dirty="0">
                <a:latin typeface="Times New Roman" panose="02020603050405020304" pitchFamily="18" charset="0"/>
                <a:cs typeface="Times New Roman" panose="02020603050405020304" pitchFamily="18" charset="0"/>
              </a:rPr>
              <a:t>1.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cs typeface="Times New Roman" panose="02020603050405020304" pitchFamily="18" charset="0"/>
              </a:rPr>
              <a:t> 1</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7754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0668000" cy="1143000"/>
          </a:xfrm>
        </p:spPr>
        <p:txBody>
          <a:bodyPr/>
          <a:lstStyle/>
          <a:p>
            <a:pPr algn="l"/>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Nêu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lửng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381000" y="914400"/>
            <a:ext cx="11353800" cy="5622388"/>
          </a:xfrm>
        </p:spPr>
        <p:txBody>
          <a:bodyPr/>
          <a:lstStyle/>
          <a:p>
            <a:pPr marL="0" indent="0">
              <a:buNone/>
            </a:pP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Gấu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mõm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giăng</a:t>
            </a:r>
            <a:r>
              <a:rPr lang="en-US" sz="2800" dirty="0">
                <a:latin typeface="Times New Roman" panose="02020603050405020304" pitchFamily="18" charset="0"/>
                <a:cs typeface="Times New Roman" panose="02020603050405020304" pitchFamily="18" charset="0"/>
              </a:rPr>
              <a:t>,….. </a:t>
            </a:r>
          </a:p>
          <a:p>
            <a:pPr marL="0" indent="0">
              <a:buNone/>
            </a:pPr>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Tai </a:t>
            </a:r>
            <a:r>
              <a:rPr lang="en-US" sz="2800" dirty="0" err="1">
                <a:latin typeface="Times New Roman" panose="02020603050405020304" pitchFamily="18" charset="0"/>
                <a:cs typeface="Times New Roman" panose="02020603050405020304" pitchFamily="18" charset="0"/>
              </a:rPr>
              <a:t>gật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lịa</a:t>
            </a:r>
            <a:r>
              <a:rPr lang="en-US" sz="2800" dirty="0">
                <a:latin typeface="Times New Roman" panose="02020603050405020304" pitchFamily="18" charset="0"/>
                <a:cs typeface="Times New Roman" panose="02020603050405020304" pitchFamily="18" charset="0"/>
              </a:rPr>
              <a:t>:</a:t>
            </a:r>
          </a:p>
          <a:p>
            <a:pPr>
              <a:buFontTx/>
              <a:buChar char="-"/>
            </a:pP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d.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chao</a:t>
            </a:r>
            <a:r>
              <a:rPr lang="en-US" sz="2800" dirty="0">
                <a:latin typeface="Times New Roman" panose="02020603050405020304" pitchFamily="18" charset="0"/>
                <a:cs typeface="Times New Roman" panose="02020603050405020304" pitchFamily="18" charset="0"/>
              </a:rPr>
              <a:t> chat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mãi</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 đ. Ò…ó</a:t>
            </a:r>
            <a:r>
              <a:rPr lang="en-US" sz="2800" dirty="0">
                <a:latin typeface="Times New Roman" panose="02020603050405020304" pitchFamily="18" charset="0"/>
                <a:cs typeface="Times New Roman" panose="02020603050405020304" pitchFamily="18" charset="0"/>
              </a:rPr>
              <a:t>….o…</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hừ</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thôi</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429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011" y="696574"/>
            <a:ext cx="1914277" cy="829613"/>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2869"/>
            <a:ext cx="12191999" cy="5455685"/>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64" y="5801792"/>
            <a:ext cx="9793068" cy="1017677"/>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2032" y="5026359"/>
            <a:ext cx="1186937" cy="1740024"/>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6696" y="5642845"/>
            <a:ext cx="1448772" cy="1123538"/>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689" y="6148554"/>
            <a:ext cx="2648336" cy="830151"/>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4316" y="5955335"/>
            <a:ext cx="2688868" cy="710589"/>
          </a:xfrm>
          <a:prstGeom prst="rect">
            <a:avLst/>
          </a:prstGeom>
        </p:spPr>
      </p:pic>
      <p:pic>
        <p:nvPicPr>
          <p:cNvPr id="116" name="图片 1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17" name="图片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04800" y="6151559"/>
            <a:ext cx="533065" cy="667910"/>
          </a:xfrm>
          <a:prstGeom prst="rect">
            <a:avLst/>
          </a:prstGeom>
        </p:spPr>
      </p:pic>
      <p:sp>
        <p:nvSpPr>
          <p:cNvPr id="54" name="文本框 19">
            <a:extLst>
              <a:ext uri="{FF2B5EF4-FFF2-40B4-BE49-F238E27FC236}">
                <a16:creationId xmlns:a16="http://schemas.microsoft.com/office/drawing/2014/main" id="{75A2B6F6-0D94-4012-AD4F-F3AE4D76521F}"/>
              </a:ext>
            </a:extLst>
          </p:cNvPr>
          <p:cNvSpPr txBox="1"/>
          <p:nvPr/>
        </p:nvSpPr>
        <p:spPr>
          <a:xfrm>
            <a:off x="2262974" y="161804"/>
            <a:ext cx="2414627" cy="584775"/>
          </a:xfrm>
          <a:prstGeom prst="rect">
            <a:avLst/>
          </a:prstGeom>
          <a:noFill/>
        </p:spPr>
        <p:txBody>
          <a:bodyPr wrap="square" rtlCol="0">
            <a:spAutoFit/>
          </a:bodyPr>
          <a:lstStyle/>
          <a:p>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1. </a:t>
            </a:r>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56" name="Google Shape;1118;p34">
            <a:extLst>
              <a:ext uri="{FF2B5EF4-FFF2-40B4-BE49-F238E27FC236}">
                <a16:creationId xmlns:a16="http://schemas.microsoft.com/office/drawing/2014/main" id="{6717A0C4-49E2-1674-9A5D-66726FE952A8}"/>
              </a:ext>
            </a:extLst>
          </p:cNvPr>
          <p:cNvGrpSpPr/>
          <p:nvPr/>
        </p:nvGrpSpPr>
        <p:grpSpPr>
          <a:xfrm>
            <a:off x="4900917" y="1330108"/>
            <a:ext cx="680165" cy="1088591"/>
            <a:chOff x="1127095" y="1147438"/>
            <a:chExt cx="888176" cy="1421137"/>
          </a:xfrm>
        </p:grpSpPr>
        <p:grpSp>
          <p:nvGrpSpPr>
            <p:cNvPr id="57" name="Google Shape;1119;p34">
              <a:extLst>
                <a:ext uri="{FF2B5EF4-FFF2-40B4-BE49-F238E27FC236}">
                  <a16:creationId xmlns:a16="http://schemas.microsoft.com/office/drawing/2014/main" id="{C2FCA605-BBFA-6451-1E49-D81E79D739EF}"/>
                </a:ext>
              </a:extLst>
            </p:cNvPr>
            <p:cNvGrpSpPr/>
            <p:nvPr/>
          </p:nvGrpSpPr>
          <p:grpSpPr>
            <a:xfrm>
              <a:off x="1127095" y="1147438"/>
              <a:ext cx="888176" cy="888176"/>
              <a:chOff x="991255" y="798323"/>
              <a:chExt cx="1124700" cy="1124700"/>
            </a:xfrm>
          </p:grpSpPr>
          <p:sp>
            <p:nvSpPr>
              <p:cNvPr id="59" name="Google Shape;1120;p34">
                <a:extLst>
                  <a:ext uri="{FF2B5EF4-FFF2-40B4-BE49-F238E27FC236}">
                    <a16:creationId xmlns:a16="http://schemas.microsoft.com/office/drawing/2014/main" id="{CB57527B-5477-3466-6AED-A30174CAD378}"/>
                  </a:ext>
                </a:extLst>
              </p:cNvPr>
              <p:cNvSpPr/>
              <p:nvPr/>
            </p:nvSpPr>
            <p:spPr>
              <a:xfrm>
                <a:off x="991255" y="798323"/>
                <a:ext cx="1124700" cy="1124700"/>
              </a:xfrm>
              <a:prstGeom prst="ellipse">
                <a:avLst/>
              </a:prstGeom>
              <a:solidFill>
                <a:srgbClr val="B1739A"/>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rPr>
                  <a:t>A</a:t>
                </a:r>
                <a:endParaRPr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60" name="Google Shape;1121;p34">
                <a:extLst>
                  <a:ext uri="{FF2B5EF4-FFF2-40B4-BE49-F238E27FC236}">
                    <a16:creationId xmlns:a16="http://schemas.microsoft.com/office/drawing/2014/main" id="{A3711883-42AD-E9A0-CBC9-7CF664DD89B8}"/>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58" name="Google Shape;1122;p34">
              <a:extLst>
                <a:ext uri="{FF2B5EF4-FFF2-40B4-BE49-F238E27FC236}">
                  <a16:creationId xmlns:a16="http://schemas.microsoft.com/office/drawing/2014/main" id="{3E2AFF52-B066-B8B2-EFB2-F545985BC397}"/>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61" name="Google Shape;1123;p34">
            <a:extLst>
              <a:ext uri="{FF2B5EF4-FFF2-40B4-BE49-F238E27FC236}">
                <a16:creationId xmlns:a16="http://schemas.microsoft.com/office/drawing/2014/main" id="{A16D1059-98B2-F990-F581-998A8CC826EE}"/>
              </a:ext>
            </a:extLst>
          </p:cNvPr>
          <p:cNvGrpSpPr/>
          <p:nvPr/>
        </p:nvGrpSpPr>
        <p:grpSpPr>
          <a:xfrm>
            <a:off x="4951698" y="2631949"/>
            <a:ext cx="680165" cy="910065"/>
            <a:chOff x="1193406" y="1380501"/>
            <a:chExt cx="888176" cy="1188074"/>
          </a:xfrm>
        </p:grpSpPr>
        <p:grpSp>
          <p:nvGrpSpPr>
            <p:cNvPr id="62" name="Google Shape;1124;p34">
              <a:extLst>
                <a:ext uri="{FF2B5EF4-FFF2-40B4-BE49-F238E27FC236}">
                  <a16:creationId xmlns:a16="http://schemas.microsoft.com/office/drawing/2014/main" id="{622C525B-5B84-BC0D-3567-92EE33432F9F}"/>
                </a:ext>
              </a:extLst>
            </p:cNvPr>
            <p:cNvGrpSpPr/>
            <p:nvPr/>
          </p:nvGrpSpPr>
          <p:grpSpPr>
            <a:xfrm>
              <a:off x="1193406" y="1380501"/>
              <a:ext cx="888176" cy="888176"/>
              <a:chOff x="1075225" y="1093451"/>
              <a:chExt cx="1124700" cy="1124700"/>
            </a:xfrm>
          </p:grpSpPr>
          <p:sp>
            <p:nvSpPr>
              <p:cNvPr id="64" name="Google Shape;1125;p34">
                <a:extLst>
                  <a:ext uri="{FF2B5EF4-FFF2-40B4-BE49-F238E27FC236}">
                    <a16:creationId xmlns:a16="http://schemas.microsoft.com/office/drawing/2014/main" id="{D57CD6FA-616A-B06C-DFD6-7F7363B94CB7}"/>
                  </a:ext>
                </a:extLst>
              </p:cNvPr>
              <p:cNvSpPr/>
              <p:nvPr/>
            </p:nvSpPr>
            <p:spPr>
              <a:xfrm>
                <a:off x="1075225" y="1093451"/>
                <a:ext cx="1124700" cy="1124700"/>
              </a:xfrm>
              <a:prstGeom prst="ellipse">
                <a:avLst/>
              </a:prstGeom>
              <a:solidFill>
                <a:srgbClr val="E17B8D"/>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rPr>
                  <a:t>B</a:t>
                </a:r>
                <a:endParaRPr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65" name="Google Shape;1126;p34">
                <a:extLst>
                  <a:ext uri="{FF2B5EF4-FFF2-40B4-BE49-F238E27FC236}">
                    <a16:creationId xmlns:a16="http://schemas.microsoft.com/office/drawing/2014/main" id="{03784C9F-506B-40FA-FFFA-9EA28A4A59F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63" name="Google Shape;1127;p34">
              <a:extLst>
                <a:ext uri="{FF2B5EF4-FFF2-40B4-BE49-F238E27FC236}">
                  <a16:creationId xmlns:a16="http://schemas.microsoft.com/office/drawing/2014/main" id="{D13372C3-FE0A-2BFE-B000-2254D4EBBB8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66" name="Google Shape;1128;p34">
            <a:extLst>
              <a:ext uri="{FF2B5EF4-FFF2-40B4-BE49-F238E27FC236}">
                <a16:creationId xmlns:a16="http://schemas.microsoft.com/office/drawing/2014/main" id="{030D36F2-B57E-1EFD-D91C-1FB86F91BD9C}"/>
              </a:ext>
            </a:extLst>
          </p:cNvPr>
          <p:cNvGrpSpPr/>
          <p:nvPr/>
        </p:nvGrpSpPr>
        <p:grpSpPr>
          <a:xfrm>
            <a:off x="4877258" y="4050993"/>
            <a:ext cx="703824" cy="756830"/>
            <a:chOff x="1096200" y="1580547"/>
            <a:chExt cx="919071" cy="988028"/>
          </a:xfrm>
        </p:grpSpPr>
        <p:grpSp>
          <p:nvGrpSpPr>
            <p:cNvPr id="67" name="Google Shape;1129;p34">
              <a:extLst>
                <a:ext uri="{FF2B5EF4-FFF2-40B4-BE49-F238E27FC236}">
                  <a16:creationId xmlns:a16="http://schemas.microsoft.com/office/drawing/2014/main" id="{C66C7DF0-81E8-11AD-81E7-CCF06E7C3BCF}"/>
                </a:ext>
              </a:extLst>
            </p:cNvPr>
            <p:cNvGrpSpPr/>
            <p:nvPr/>
          </p:nvGrpSpPr>
          <p:grpSpPr>
            <a:xfrm>
              <a:off x="1096200" y="1580547"/>
              <a:ext cx="919071" cy="884652"/>
              <a:chOff x="952133" y="1346770"/>
              <a:chExt cx="1163822" cy="1120237"/>
            </a:xfrm>
          </p:grpSpPr>
          <p:sp>
            <p:nvSpPr>
              <p:cNvPr id="70" name="Google Shape;1130;p34">
                <a:extLst>
                  <a:ext uri="{FF2B5EF4-FFF2-40B4-BE49-F238E27FC236}">
                    <a16:creationId xmlns:a16="http://schemas.microsoft.com/office/drawing/2014/main" id="{C3C5D994-C67D-BF16-6478-8C7DB8FD7A86}"/>
                  </a:ext>
                </a:extLst>
              </p:cNvPr>
              <p:cNvSpPr/>
              <p:nvPr/>
            </p:nvSpPr>
            <p:spPr>
              <a:xfrm>
                <a:off x="952133" y="1346770"/>
                <a:ext cx="1163822" cy="1120237"/>
              </a:xfrm>
              <a:prstGeom prst="ellipse">
                <a:avLst/>
              </a:prstGeom>
              <a:solidFill>
                <a:srgbClr val="52AFA6"/>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rPr>
                  <a:t>C</a:t>
                </a:r>
                <a:endParaRPr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71" name="Google Shape;1131;p34">
                <a:extLst>
                  <a:ext uri="{FF2B5EF4-FFF2-40B4-BE49-F238E27FC236}">
                    <a16:creationId xmlns:a16="http://schemas.microsoft.com/office/drawing/2014/main" id="{D9A3E9CD-5867-3D7D-3314-03646451705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68" name="Google Shape;1132;p34">
              <a:extLst>
                <a:ext uri="{FF2B5EF4-FFF2-40B4-BE49-F238E27FC236}">
                  <a16:creationId xmlns:a16="http://schemas.microsoft.com/office/drawing/2014/main" id="{B7D1DCC1-277C-B2EB-4AFA-F503D0BF4DF5}"/>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72" name="Google Shape;1133;p34">
            <a:extLst>
              <a:ext uri="{FF2B5EF4-FFF2-40B4-BE49-F238E27FC236}">
                <a16:creationId xmlns:a16="http://schemas.microsoft.com/office/drawing/2014/main" id="{91B3CC8E-7CF9-AB4E-283F-061E5DB287F8}"/>
              </a:ext>
            </a:extLst>
          </p:cNvPr>
          <p:cNvGrpSpPr/>
          <p:nvPr/>
        </p:nvGrpSpPr>
        <p:grpSpPr>
          <a:xfrm flipH="1">
            <a:off x="6110473" y="1405001"/>
            <a:ext cx="846046" cy="1013699"/>
            <a:chOff x="1269987" y="1245209"/>
            <a:chExt cx="1104788" cy="1323366"/>
          </a:xfrm>
        </p:grpSpPr>
        <p:grpSp>
          <p:nvGrpSpPr>
            <p:cNvPr id="73" name="Google Shape;1134;p34">
              <a:extLst>
                <a:ext uri="{FF2B5EF4-FFF2-40B4-BE49-F238E27FC236}">
                  <a16:creationId xmlns:a16="http://schemas.microsoft.com/office/drawing/2014/main" id="{30C60E7A-F9D4-F1D8-7A28-84DC98DBE4B1}"/>
                </a:ext>
              </a:extLst>
            </p:cNvPr>
            <p:cNvGrpSpPr/>
            <p:nvPr/>
          </p:nvGrpSpPr>
          <p:grpSpPr>
            <a:xfrm>
              <a:off x="1486599" y="1245209"/>
              <a:ext cx="888176" cy="888176"/>
              <a:chOff x="1446496" y="922131"/>
              <a:chExt cx="1124700" cy="1124700"/>
            </a:xfrm>
          </p:grpSpPr>
          <p:sp>
            <p:nvSpPr>
              <p:cNvPr id="94" name="Google Shape;1135;p34">
                <a:extLst>
                  <a:ext uri="{FF2B5EF4-FFF2-40B4-BE49-F238E27FC236}">
                    <a16:creationId xmlns:a16="http://schemas.microsoft.com/office/drawing/2014/main" id="{0CC515B7-487C-0447-1741-3324ACD0A52A}"/>
                  </a:ext>
                </a:extLst>
              </p:cNvPr>
              <p:cNvSpPr/>
              <p:nvPr/>
            </p:nvSpPr>
            <p:spPr>
              <a:xfrm>
                <a:off x="1446496" y="922131"/>
                <a:ext cx="1124700" cy="1124700"/>
              </a:xfrm>
              <a:prstGeom prst="ellipse">
                <a:avLst/>
              </a:prstGeom>
              <a:solidFill>
                <a:srgbClr val="F0BF00"/>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rPr>
                  <a:t>D</a:t>
                </a:r>
                <a:endParaRPr sz="2300" kern="0" dirty="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95" name="Google Shape;1136;p34">
                <a:extLst>
                  <a:ext uri="{FF2B5EF4-FFF2-40B4-BE49-F238E27FC236}">
                    <a16:creationId xmlns:a16="http://schemas.microsoft.com/office/drawing/2014/main" id="{9799F1D3-2FF6-404A-13F5-8663512EF456}"/>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74" name="Google Shape;1137;p34">
              <a:extLst>
                <a:ext uri="{FF2B5EF4-FFF2-40B4-BE49-F238E27FC236}">
                  <a16:creationId xmlns:a16="http://schemas.microsoft.com/office/drawing/2014/main" id="{43C8E21F-3138-AB50-464A-94CDF7F6C49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96" name="Google Shape;1138;p34">
            <a:extLst>
              <a:ext uri="{FF2B5EF4-FFF2-40B4-BE49-F238E27FC236}">
                <a16:creationId xmlns:a16="http://schemas.microsoft.com/office/drawing/2014/main" id="{B949E046-0D19-8D42-13C0-04D8BEAD2C3B}"/>
              </a:ext>
            </a:extLst>
          </p:cNvPr>
          <p:cNvGrpSpPr/>
          <p:nvPr/>
        </p:nvGrpSpPr>
        <p:grpSpPr>
          <a:xfrm flipH="1">
            <a:off x="6258070" y="2709780"/>
            <a:ext cx="680165" cy="680343"/>
            <a:chOff x="1193406" y="1795290"/>
            <a:chExt cx="888176" cy="888176"/>
          </a:xfrm>
        </p:grpSpPr>
        <p:grpSp>
          <p:nvGrpSpPr>
            <p:cNvPr id="97" name="Google Shape;1139;p34">
              <a:extLst>
                <a:ext uri="{FF2B5EF4-FFF2-40B4-BE49-F238E27FC236}">
                  <a16:creationId xmlns:a16="http://schemas.microsoft.com/office/drawing/2014/main" id="{D3CF01FF-3252-D74D-2597-54874827F124}"/>
                </a:ext>
              </a:extLst>
            </p:cNvPr>
            <p:cNvGrpSpPr/>
            <p:nvPr/>
          </p:nvGrpSpPr>
          <p:grpSpPr>
            <a:xfrm>
              <a:off x="1193406" y="1795290"/>
              <a:ext cx="888176" cy="888176"/>
              <a:chOff x="1075225" y="1618700"/>
              <a:chExt cx="1124700" cy="1124700"/>
            </a:xfrm>
          </p:grpSpPr>
          <p:sp>
            <p:nvSpPr>
              <p:cNvPr id="99" name="Google Shape;1140;p34">
                <a:extLst>
                  <a:ext uri="{FF2B5EF4-FFF2-40B4-BE49-F238E27FC236}">
                    <a16:creationId xmlns:a16="http://schemas.microsoft.com/office/drawing/2014/main" id="{5AF83EAA-349B-457F-F428-CA7434366A85}"/>
                  </a:ext>
                </a:extLst>
              </p:cNvPr>
              <p:cNvSpPr/>
              <p:nvPr/>
            </p:nvSpPr>
            <p:spPr>
              <a:xfrm>
                <a:off x="1075225" y="1618700"/>
                <a:ext cx="1124700" cy="1124700"/>
              </a:xfrm>
              <a:prstGeom prst="ellipse">
                <a:avLst/>
              </a:prstGeom>
              <a:solidFill>
                <a:srgbClr val="EC9B70"/>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a:solidFill>
                      <a:srgbClr val="FFFFFF"/>
                    </a:solidFill>
                    <a:latin typeface="Times New Roman" panose="02020603050405020304" pitchFamily="18" charset="0"/>
                    <a:ea typeface="Grandstander SemiBold"/>
                    <a:cs typeface="Times New Roman" panose="02020603050405020304" pitchFamily="18" charset="0"/>
                    <a:sym typeface="Grandstander SemiBold"/>
                  </a:rPr>
                  <a:t>Đ</a:t>
                </a:r>
                <a:endParaRPr sz="2300" kern="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100" name="Google Shape;1141;p34">
                <a:extLst>
                  <a:ext uri="{FF2B5EF4-FFF2-40B4-BE49-F238E27FC236}">
                    <a16:creationId xmlns:a16="http://schemas.microsoft.com/office/drawing/2014/main" id="{A769F7F2-6DAF-B901-44EF-4D436275FF7E}"/>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98" name="Google Shape;1142;p34">
              <a:extLst>
                <a:ext uri="{FF2B5EF4-FFF2-40B4-BE49-F238E27FC236}">
                  <a16:creationId xmlns:a16="http://schemas.microsoft.com/office/drawing/2014/main" id="{09FB24FC-F6C1-A84D-9CCA-D254CA91E80F}"/>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grpSp>
        <p:nvGrpSpPr>
          <p:cNvPr id="101" name="Google Shape;1143;p34">
            <a:extLst>
              <a:ext uri="{FF2B5EF4-FFF2-40B4-BE49-F238E27FC236}">
                <a16:creationId xmlns:a16="http://schemas.microsoft.com/office/drawing/2014/main" id="{F671ABF6-4A0D-017C-7B34-11789256A4D0}"/>
              </a:ext>
            </a:extLst>
          </p:cNvPr>
          <p:cNvGrpSpPr/>
          <p:nvPr/>
        </p:nvGrpSpPr>
        <p:grpSpPr>
          <a:xfrm flipH="1">
            <a:off x="6335000" y="4072983"/>
            <a:ext cx="680165" cy="680343"/>
            <a:chOff x="1193406" y="1795290"/>
            <a:chExt cx="888176" cy="888176"/>
          </a:xfrm>
        </p:grpSpPr>
        <p:grpSp>
          <p:nvGrpSpPr>
            <p:cNvPr id="102" name="Google Shape;1144;p34">
              <a:extLst>
                <a:ext uri="{FF2B5EF4-FFF2-40B4-BE49-F238E27FC236}">
                  <a16:creationId xmlns:a16="http://schemas.microsoft.com/office/drawing/2014/main" id="{055698D9-AAD3-A487-5A2F-F79922A0DB63}"/>
                </a:ext>
              </a:extLst>
            </p:cNvPr>
            <p:cNvGrpSpPr/>
            <p:nvPr/>
          </p:nvGrpSpPr>
          <p:grpSpPr>
            <a:xfrm>
              <a:off x="1193406" y="1795290"/>
              <a:ext cx="888176" cy="888176"/>
              <a:chOff x="1075225" y="1618700"/>
              <a:chExt cx="1124700" cy="1124700"/>
            </a:xfrm>
          </p:grpSpPr>
          <p:sp>
            <p:nvSpPr>
              <p:cNvPr id="104" name="Google Shape;1145;p34">
                <a:extLst>
                  <a:ext uri="{FF2B5EF4-FFF2-40B4-BE49-F238E27FC236}">
                    <a16:creationId xmlns:a16="http://schemas.microsoft.com/office/drawing/2014/main" id="{F85ED842-8DD2-9115-3C91-71DF1C283C9D}"/>
                  </a:ext>
                </a:extLst>
              </p:cNvPr>
              <p:cNvSpPr/>
              <p:nvPr/>
            </p:nvSpPr>
            <p:spPr>
              <a:xfrm>
                <a:off x="1075225" y="1618700"/>
                <a:ext cx="1124700" cy="1124700"/>
              </a:xfrm>
              <a:prstGeom prst="ellipse">
                <a:avLst/>
              </a:prstGeom>
              <a:solidFill>
                <a:srgbClr val="DB4A44"/>
              </a:solidFill>
              <a:ln>
                <a:noFill/>
              </a:ln>
            </p:spPr>
            <p:txBody>
              <a:bodyPr spcFirstLastPara="1" wrap="square" lIns="91425" tIns="91425" rIns="91425" bIns="91425" anchor="ctr" anchorCtr="0">
                <a:noAutofit/>
              </a:bodyPr>
              <a:lstStyle/>
              <a:p>
                <a:pPr algn="ctr" defTabSz="914378" eaLnBrk="1" fontAlgn="auto" hangingPunct="1">
                  <a:spcBef>
                    <a:spcPts val="0"/>
                  </a:spcBef>
                  <a:spcAft>
                    <a:spcPts val="0"/>
                  </a:spcAft>
                  <a:buClr>
                    <a:srgbClr val="000000"/>
                  </a:buClr>
                  <a:defRPr/>
                </a:pPr>
                <a:r>
                  <a:rPr lang="en" sz="2300" kern="0">
                    <a:solidFill>
                      <a:srgbClr val="FFFFFF"/>
                    </a:solidFill>
                    <a:latin typeface="Times New Roman" panose="02020603050405020304" pitchFamily="18" charset="0"/>
                    <a:ea typeface="Grandstander SemiBold"/>
                    <a:cs typeface="Times New Roman" panose="02020603050405020304" pitchFamily="18" charset="0"/>
                    <a:sym typeface="Grandstander SemiBold"/>
                  </a:rPr>
                  <a:t>E</a:t>
                </a:r>
                <a:endParaRPr sz="2300" kern="0">
                  <a:solidFill>
                    <a:srgbClr val="FFFFFF"/>
                  </a:solidFill>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146;p34">
                <a:extLst>
                  <a:ext uri="{FF2B5EF4-FFF2-40B4-BE49-F238E27FC236}">
                    <a16:creationId xmlns:a16="http://schemas.microsoft.com/office/drawing/2014/main" id="{22AA3AD7-E18C-F204-E9FC-AF5E9A6598E9}"/>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sp>
        </p:grpSp>
        <p:sp>
          <p:nvSpPr>
            <p:cNvPr id="103" name="Google Shape;1147;p34">
              <a:extLst>
                <a:ext uri="{FF2B5EF4-FFF2-40B4-BE49-F238E27FC236}">
                  <a16:creationId xmlns:a16="http://schemas.microsoft.com/office/drawing/2014/main" id="{F7624BF6-8534-1863-2E97-5883668F0E5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sp>
      </p:grpSp>
      <p:sp>
        <p:nvSpPr>
          <p:cNvPr id="106" name="TextBox 105">
            <a:extLst>
              <a:ext uri="{FF2B5EF4-FFF2-40B4-BE49-F238E27FC236}">
                <a16:creationId xmlns:a16="http://schemas.microsoft.com/office/drawing/2014/main" id="{61291EFF-4E72-3E2B-2045-C8D478A5FA2D}"/>
              </a:ext>
            </a:extLst>
          </p:cNvPr>
          <p:cNvSpPr txBox="1"/>
          <p:nvPr/>
        </p:nvSpPr>
        <p:spPr>
          <a:xfrm>
            <a:off x="689264" y="1217820"/>
            <a:ext cx="4215030" cy="1200329"/>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còn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vật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hết</a:t>
            </a:r>
            <a:endParaRPr lang="en-US" sz="2400" dirty="0"/>
          </a:p>
        </p:txBody>
      </p:sp>
      <p:sp>
        <p:nvSpPr>
          <p:cNvPr id="107" name="TextBox 106">
            <a:extLst>
              <a:ext uri="{FF2B5EF4-FFF2-40B4-BE49-F238E27FC236}">
                <a16:creationId xmlns:a16="http://schemas.microsoft.com/office/drawing/2014/main" id="{D48EAD03-1506-21E2-8016-F7A24A602DC4}"/>
              </a:ext>
            </a:extLst>
          </p:cNvPr>
          <p:cNvSpPr txBox="1"/>
          <p:nvPr/>
        </p:nvSpPr>
        <p:spPr>
          <a:xfrm>
            <a:off x="457200" y="2533547"/>
            <a:ext cx="4377237" cy="830997"/>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tỏ 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vật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liệt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hết</a:t>
            </a:r>
            <a:endParaRPr lang="en-US" sz="2400" dirty="0">
              <a:latin typeface=".VnTime"/>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C4F076E0-5E83-9778-297C-58124F04BE95}"/>
              </a:ext>
            </a:extLst>
          </p:cNvPr>
          <p:cNvSpPr txBox="1"/>
          <p:nvPr/>
        </p:nvSpPr>
        <p:spPr>
          <a:xfrm>
            <a:off x="457200" y="3714069"/>
            <a:ext cx="4179353" cy="1200329"/>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nói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ngập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ngắt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endParaRPr lang="en-US" sz="2400" dirty="0">
              <a:latin typeface=".VnTime"/>
              <a:ea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FD9AB944-0329-B2C6-4F17-0D0BEA3E617C}"/>
              </a:ext>
            </a:extLst>
          </p:cNvPr>
          <p:cNvSpPr txBox="1"/>
          <p:nvPr/>
        </p:nvSpPr>
        <p:spPr>
          <a:xfrm>
            <a:off x="6867908" y="1214927"/>
            <a:ext cx="4409692" cy="1200329"/>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vật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liệt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hết</a:t>
            </a:r>
            <a:endParaRPr lang="en-US" sz="2400" dirty="0">
              <a:latin typeface=".VnTime"/>
              <a:ea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15CD5834-D56C-D5E4-31F8-1E4F0A87F130}"/>
              </a:ext>
            </a:extLst>
          </p:cNvPr>
          <p:cNvSpPr txBox="1"/>
          <p:nvPr/>
        </p:nvSpPr>
        <p:spPr>
          <a:xfrm>
            <a:off x="7055496" y="2639799"/>
            <a:ext cx="4222104" cy="830997"/>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gáy</a:t>
            </a:r>
            <a:endParaRPr lang="en-US" sz="2400" dirty="0">
              <a:latin typeface=".VnTime"/>
              <a:ea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03C53328-5A0E-12D5-EBD5-FA67ECD6A407}"/>
              </a:ext>
            </a:extLst>
          </p:cNvPr>
          <p:cNvSpPr txBox="1"/>
          <p:nvPr/>
        </p:nvSpPr>
        <p:spPr>
          <a:xfrm>
            <a:off x="7055782" y="3834718"/>
            <a:ext cx="4221818" cy="1200329"/>
          </a:xfrm>
          <a:prstGeom prst="rect">
            <a:avLst/>
          </a:prstGeom>
          <a:noFill/>
        </p:spPr>
        <p:txBody>
          <a:bodyPr wrap="square">
            <a:spAutoFit/>
          </a:bodyPr>
          <a:lstStyle/>
          <a:p>
            <a:pPr algn="just"/>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nói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ngập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ngắt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quãng</a:t>
            </a:r>
            <a:endParaRPr lang="en-US" sz="2400"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532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6">
                                            <p:txEl>
                                              <p:pRg st="0" end="0"/>
                                            </p:txEl>
                                          </p:spTgt>
                                        </p:tgtEl>
                                        <p:attrNameLst>
                                          <p:attrName>style.visibility</p:attrName>
                                        </p:attrNameLst>
                                      </p:cBhvr>
                                      <p:to>
                                        <p:strVal val="visible"/>
                                      </p:to>
                                    </p:set>
                                    <p:animEffect transition="in" filter="barn(inVertical)">
                                      <p:cBhvr>
                                        <p:cTn id="33" dur="500"/>
                                        <p:tgtEl>
                                          <p:spTgt spid="10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7">
                                            <p:txEl>
                                              <p:pRg st="0" end="0"/>
                                            </p:txEl>
                                          </p:spTgt>
                                        </p:tgtEl>
                                        <p:attrNameLst>
                                          <p:attrName>style.visibility</p:attrName>
                                        </p:attrNameLst>
                                      </p:cBhvr>
                                      <p:to>
                                        <p:strVal val="visible"/>
                                      </p:to>
                                    </p:set>
                                    <p:animEffect transition="in" filter="barn(inVertical)">
                                      <p:cBhvr>
                                        <p:cTn id="38" dur="500"/>
                                        <p:tgtEl>
                                          <p:spTgt spid="10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8">
                                            <p:txEl>
                                              <p:pRg st="0" end="0"/>
                                            </p:txEl>
                                          </p:spTgt>
                                        </p:tgtEl>
                                        <p:attrNameLst>
                                          <p:attrName>style.visibility</p:attrName>
                                        </p:attrNameLst>
                                      </p:cBhvr>
                                      <p:to>
                                        <p:strVal val="visible"/>
                                      </p:to>
                                    </p:set>
                                    <p:animEffect transition="in" filter="barn(inVertical)">
                                      <p:cBhvr>
                                        <p:cTn id="43" dur="500"/>
                                        <p:tgtEl>
                                          <p:spTgt spid="10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barn(inVertical)">
                                      <p:cBhvr>
                                        <p:cTn id="48" dur="500"/>
                                        <p:tgtEl>
                                          <p:spTgt spid="1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barn(inVertical)">
                                      <p:cBhvr>
                                        <p:cTn id="53" dur="500"/>
                                        <p:tgtEl>
                                          <p:spTgt spid="1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barn(inVertical)">
                                      <p:cBhvr>
                                        <p:cTn id="58"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81000" y="515896"/>
            <a:ext cx="12877800" cy="4808454"/>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455139"/>
              <a:ext cx="10166032" cy="6411272"/>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5810936"/>
            <a:ext cx="11811000"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9592" y="5063362"/>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8644" y="5553415"/>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48" y="5979212"/>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7176" y="5993285"/>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54795" y="6118458"/>
            <a:ext cx="533065" cy="667910"/>
          </a:xfrm>
          <a:prstGeom prst="rect">
            <a:avLst/>
          </a:prstGeom>
        </p:spPr>
      </p:pic>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7650" y="2558232"/>
            <a:ext cx="2171730" cy="2547312"/>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7284" y="1765750"/>
            <a:ext cx="5034490" cy="3176122"/>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5747123" y="2716143"/>
            <a:ext cx="2406277" cy="870343"/>
          </a:xfrm>
          <a:prstGeom prst="rect">
            <a:avLst/>
          </a:prstGeom>
        </p:spPr>
        <p:txBody>
          <a:bodyPr wrap="square">
            <a:noAutofit/>
          </a:bodyPr>
          <a:lstStyle/>
          <a:p>
            <a:pPr algn="ctr"/>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cs typeface="Times New Roman" panose="02020603050405020304" pitchFamily="18" charset="0"/>
              </a:rPr>
              <a:t> 2</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088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0" y="152400"/>
            <a:ext cx="12039600" cy="6629400"/>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5128639" y="1654971"/>
            <a:ext cx="3634008" cy="1846659"/>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6000" b="1" dirty="0" err="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Hoạt</a:t>
            </a:r>
            <a:r>
              <a:rPr lang="en-US" altLang="zh-CN" sz="6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6000" b="1" dirty="0" err="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động</a:t>
            </a:r>
            <a:r>
              <a:rPr lang="en-US" altLang="zh-CN" sz="6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 </a:t>
            </a:r>
          </a:p>
          <a:p>
            <a:pPr algn="ctr"/>
            <a:r>
              <a:rPr lang="en-US" altLang="zh-CN" sz="6000" b="1" dirty="0" err="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khởi</a:t>
            </a:r>
            <a:r>
              <a:rPr lang="en-US" altLang="zh-CN" sz="6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6000" b="1" dirty="0" err="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động</a:t>
            </a:r>
            <a:endParaRPr lang="zh-CN" altLang="en-US" sz="6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3009390" y="1302541"/>
            <a:ext cx="1048365" cy="1327286"/>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625" b="1" spc="-225">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01</a:t>
            </a:r>
            <a:endParaRPr lang="zh-CN" altLang="en-US" sz="8625" b="1" spc="-225"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06166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2273" y="152401"/>
            <a:ext cx="12105043" cy="5102625"/>
            <a:chOff x="9835" y="-768450"/>
            <a:chExt cx="12341727" cy="6803500"/>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6" y="-768450"/>
              <a:ext cx="12341726" cy="680350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273" y="5783994"/>
            <a:ext cx="11821127"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8421" y="5063362"/>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3567" y="5558121"/>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9902" y="5948906"/>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7819" y="6016344"/>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596773" y="6111147"/>
            <a:ext cx="533065" cy="667910"/>
          </a:xfrm>
          <a:prstGeom prst="rect">
            <a:avLst/>
          </a:prstGeom>
        </p:spPr>
      </p:pic>
      <p:sp>
        <p:nvSpPr>
          <p:cNvPr id="30" name="文本框 19">
            <a:extLst>
              <a:ext uri="{FF2B5EF4-FFF2-40B4-BE49-F238E27FC236}">
                <a16:creationId xmlns:a16="http://schemas.microsoft.com/office/drawing/2014/main" id="{0D733A9C-D863-D58C-B08A-5EABF8745384}"/>
              </a:ext>
            </a:extLst>
          </p:cNvPr>
          <p:cNvSpPr txBox="1"/>
          <p:nvPr/>
        </p:nvSpPr>
        <p:spPr>
          <a:xfrm>
            <a:off x="2697310" y="518980"/>
            <a:ext cx="2414627" cy="584775"/>
          </a:xfrm>
          <a:prstGeom prst="rect">
            <a:avLst/>
          </a:prstGeom>
          <a:noFill/>
        </p:spPr>
        <p:txBody>
          <a:bodyPr wrap="square" rtlCol="0">
            <a:spAutoFit/>
          </a:bodyPr>
          <a:lstStyle/>
          <a:p>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2. </a:t>
            </a:r>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1763503" y="5165907"/>
            <a:ext cx="510770" cy="449661"/>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1522353" y="5820336"/>
            <a:ext cx="724964" cy="658659"/>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56362" y="5558121"/>
            <a:ext cx="1256930" cy="1450237"/>
          </a:xfrm>
          <a:prstGeom prst="rect">
            <a:avLst/>
          </a:prstGeom>
        </p:spPr>
      </p:pic>
      <p:sp>
        <p:nvSpPr>
          <p:cNvPr id="38" name="文本框 9">
            <a:extLst>
              <a:ext uri="{FF2B5EF4-FFF2-40B4-BE49-F238E27FC236}">
                <a16:creationId xmlns:a16="http://schemas.microsoft.com/office/drawing/2014/main" id="{B9FCE470-F2E0-3568-3615-09887C90C257}"/>
              </a:ext>
            </a:extLst>
          </p:cNvPr>
          <p:cNvSpPr txBox="1"/>
          <p:nvPr/>
        </p:nvSpPr>
        <p:spPr>
          <a:xfrm rot="10800000" flipV="1">
            <a:off x="914400" y="1233992"/>
            <a:ext cx="10363200" cy="1077218"/>
          </a:xfrm>
          <a:prstGeom prst="rect">
            <a:avLst/>
          </a:prstGeom>
          <a:noFill/>
        </p:spPr>
        <p:txBody>
          <a:bodyPr vert="horz" wrap="square" rtlCol="0">
            <a:spAutoFit/>
          </a:bodyPr>
          <a:lstStyle/>
          <a:p>
            <a:pPr algn="ct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lửng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nói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dơ</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ngập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Chiên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sói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bắt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文本框 18">
            <a:extLst>
              <a:ext uri="{FF2B5EF4-FFF2-40B4-BE49-F238E27FC236}">
                <a16:creationId xmlns:a16="http://schemas.microsoft.com/office/drawing/2014/main" id="{E041A341-B41A-63CB-F979-BB76701496B2}"/>
              </a:ext>
            </a:extLst>
          </p:cNvPr>
          <p:cNvSpPr txBox="1"/>
          <p:nvPr/>
        </p:nvSpPr>
        <p:spPr>
          <a:xfrm>
            <a:off x="939359" y="2652150"/>
            <a:ext cx="10226953" cy="1077218"/>
          </a:xfrm>
          <a:prstGeom prst="rect">
            <a:avLst/>
          </a:prstGeom>
          <a:noFill/>
        </p:spPr>
        <p:txBody>
          <a:bodyPr vert="horz" wrap="square" rtlCol="0">
            <a:spAutoFit/>
          </a:bodyPr>
          <a:lstStyle/>
          <a:p>
            <a:pPr algn="ctr" defTabSz="685800" eaLnBrk="1" fontAlgn="auto" hangingPunct="1">
              <a:spcBef>
                <a:spcPts val="0"/>
              </a:spcBef>
              <a:spcAft>
                <a:spcPts val="0"/>
              </a:spcAft>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endPar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59426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750" fill="hold"/>
                                        <p:tgtEl>
                                          <p:spTgt spid="34"/>
                                        </p:tgtEl>
                                        <p:attrNameLst>
                                          <p:attrName>ppt_w</p:attrName>
                                        </p:attrNameLst>
                                      </p:cBhvr>
                                      <p:tavLst>
                                        <p:tav tm="0">
                                          <p:val>
                                            <p:fltVal val="0"/>
                                          </p:val>
                                        </p:tav>
                                        <p:tav tm="100000">
                                          <p:val>
                                            <p:strVal val="#ppt_w"/>
                                          </p:val>
                                        </p:tav>
                                      </p:tavLst>
                                    </p:anim>
                                    <p:anim calcmode="lin" valueType="num">
                                      <p:cBhvr>
                                        <p:cTn id="33" dur="750" fill="hold"/>
                                        <p:tgtEl>
                                          <p:spTgt spid="34"/>
                                        </p:tgtEl>
                                        <p:attrNameLst>
                                          <p:attrName>ppt_h</p:attrName>
                                        </p:attrNameLst>
                                      </p:cBhvr>
                                      <p:tavLst>
                                        <p:tav tm="0">
                                          <p:val>
                                            <p:fltVal val="0"/>
                                          </p:val>
                                        </p:tav>
                                        <p:tav tm="100000">
                                          <p:val>
                                            <p:strVal val="#ppt_h"/>
                                          </p:val>
                                        </p:tav>
                                      </p:tavLst>
                                    </p:anim>
                                    <p:animEffect transition="in" filter="fade">
                                      <p:cBhvr>
                                        <p:cTn id="34" dur="75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xEl>
                                              <p:pRg st="0" end="0"/>
                                            </p:txEl>
                                          </p:spTgt>
                                        </p:tgtEl>
                                        <p:attrNameLst>
                                          <p:attrName>style.visibility</p:attrName>
                                        </p:attrNameLst>
                                      </p:cBhvr>
                                      <p:to>
                                        <p:strVal val="visible"/>
                                      </p:to>
                                    </p:set>
                                    <p:animEffect transition="in" filter="barn(inVertical)">
                                      <p:cBhvr>
                                        <p:cTn id="39" dur="500"/>
                                        <p:tgtEl>
                                          <p:spTgt spid="3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1066800"/>
            <a:ext cx="12725400" cy="6746796"/>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184" y="5860615"/>
            <a:ext cx="11420816"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6348" y="5063363"/>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9853" y="5668771"/>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034" y="6021940"/>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2817" y="6081720"/>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52400" y="6178195"/>
            <a:ext cx="533065" cy="667910"/>
          </a:xfrm>
          <a:prstGeom prst="rect">
            <a:avLst/>
          </a:prstGeom>
        </p:spPr>
      </p:pic>
      <p:sp>
        <p:nvSpPr>
          <p:cNvPr id="30" name="文本框 19">
            <a:extLst>
              <a:ext uri="{FF2B5EF4-FFF2-40B4-BE49-F238E27FC236}">
                <a16:creationId xmlns:a16="http://schemas.microsoft.com/office/drawing/2014/main" id="{0D733A9C-D863-D58C-B08A-5EABF8745384}"/>
              </a:ext>
            </a:extLst>
          </p:cNvPr>
          <p:cNvSpPr txBox="1"/>
          <p:nvPr/>
        </p:nvSpPr>
        <p:spPr>
          <a:xfrm>
            <a:off x="2537125" y="252195"/>
            <a:ext cx="2414627" cy="523220"/>
          </a:xfrm>
          <a:prstGeom prst="rect">
            <a:avLst/>
          </a:prstGeom>
          <a:noFill/>
        </p:spPr>
        <p:txBody>
          <a:bodyPr wrap="square" rtlCol="0">
            <a:spAutoFit/>
          </a:bodyPr>
          <a:lstStyle/>
          <a:p>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3.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3</a:t>
            </a:r>
            <a:endParaRPr lang="zh-CN" altLang="en-US"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1" name="图片 16">
            <a:extLst>
              <a:ext uri="{FF2B5EF4-FFF2-40B4-BE49-F238E27FC236}">
                <a16:creationId xmlns:a16="http://schemas.microsoft.com/office/drawing/2014/main"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2553" y="1269222"/>
            <a:ext cx="645648" cy="762076"/>
          </a:xfrm>
          <a:prstGeom prst="rect">
            <a:avLst/>
          </a:prstGeom>
        </p:spPr>
      </p:pic>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763503" y="5165907"/>
            <a:ext cx="510770" cy="449661"/>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36430" y="5125335"/>
            <a:ext cx="724964" cy="658659"/>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4211" y="4547339"/>
            <a:ext cx="1256930" cy="1450237"/>
          </a:xfrm>
          <a:prstGeom prst="rect">
            <a:avLst/>
          </a:prstGeom>
        </p:spPr>
      </p:pic>
      <p:graphicFrame>
        <p:nvGraphicFramePr>
          <p:cNvPr id="2" name="Table 1">
            <a:extLst>
              <a:ext uri="{FF2B5EF4-FFF2-40B4-BE49-F238E27FC236}">
                <a16:creationId xmlns:a16="http://schemas.microsoft.com/office/drawing/2014/main" id="{79A78FE3-E2DB-05E6-2C2B-B9C709A03FCC}"/>
              </a:ext>
            </a:extLst>
          </p:cNvPr>
          <p:cNvGraphicFramePr>
            <a:graphicFrameLocks noGrp="1"/>
          </p:cNvGraphicFramePr>
          <p:nvPr>
            <p:extLst>
              <p:ext uri="{D42A27DB-BD31-4B8C-83A1-F6EECF244321}">
                <p14:modId xmlns:p14="http://schemas.microsoft.com/office/powerpoint/2010/main" val="1267568222"/>
              </p:ext>
            </p:extLst>
          </p:nvPr>
        </p:nvGraphicFramePr>
        <p:xfrm>
          <a:off x="1524000" y="831529"/>
          <a:ext cx="9452348" cy="4482693"/>
        </p:xfrm>
        <a:graphic>
          <a:graphicData uri="http://schemas.openxmlformats.org/drawingml/2006/table">
            <a:tbl>
              <a:tblPr firstRow="1" firstCol="1" bandRow="1">
                <a:tableStyleId>{21E4AEA4-8DFA-4A89-87EB-49C32662AFE0}</a:tableStyleId>
              </a:tblPr>
              <a:tblGrid>
                <a:gridCol w="1531609">
                  <a:extLst>
                    <a:ext uri="{9D8B030D-6E8A-4147-A177-3AD203B41FA5}">
                      <a16:colId xmlns:a16="http://schemas.microsoft.com/office/drawing/2014/main" val="2727578983"/>
                    </a:ext>
                  </a:extLst>
                </a:gridCol>
                <a:gridCol w="2248844">
                  <a:extLst>
                    <a:ext uri="{9D8B030D-6E8A-4147-A177-3AD203B41FA5}">
                      <a16:colId xmlns:a16="http://schemas.microsoft.com/office/drawing/2014/main" val="2506721174"/>
                    </a:ext>
                  </a:extLst>
                </a:gridCol>
                <a:gridCol w="1890227">
                  <a:extLst>
                    <a:ext uri="{9D8B030D-6E8A-4147-A177-3AD203B41FA5}">
                      <a16:colId xmlns:a16="http://schemas.microsoft.com/office/drawing/2014/main" val="401254209"/>
                    </a:ext>
                  </a:extLst>
                </a:gridCol>
                <a:gridCol w="1890227">
                  <a:extLst>
                    <a:ext uri="{9D8B030D-6E8A-4147-A177-3AD203B41FA5}">
                      <a16:colId xmlns:a16="http://schemas.microsoft.com/office/drawing/2014/main" val="2771727051"/>
                    </a:ext>
                  </a:extLst>
                </a:gridCol>
                <a:gridCol w="1891441">
                  <a:extLst>
                    <a:ext uri="{9D8B030D-6E8A-4147-A177-3AD203B41FA5}">
                      <a16:colId xmlns:a16="http://schemas.microsoft.com/office/drawing/2014/main" val="3756570270"/>
                    </a:ext>
                  </a:extLst>
                </a:gridCol>
              </a:tblGrid>
              <a:tr h="755860">
                <a:tc>
                  <a:txBody>
                    <a:bodyPr/>
                    <a:lstStyle/>
                    <a:p>
                      <a:pPr algn="just">
                        <a:lnSpc>
                          <a:spcPct val="150000"/>
                        </a:lnSpc>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solidFill>
                            <a:schemeClr val="tx1"/>
                          </a:solidFill>
                          <a:effectLst/>
                          <a:latin typeface="Times New Roman" panose="02020603050405020304" pitchFamily="18" charset="0"/>
                          <a:cs typeface="Times New Roman" panose="02020603050405020304" pitchFamily="18" charset="0"/>
                        </a:rPr>
                        <a:t>a1</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solidFill>
                            <a:schemeClr val="tx1"/>
                          </a:solidFill>
                          <a:effectLst/>
                          <a:latin typeface="Times New Roman" panose="02020603050405020304" pitchFamily="18" charset="0"/>
                          <a:cs typeface="Times New Roman" panose="02020603050405020304" pitchFamily="18" charset="0"/>
                        </a:rPr>
                        <a:t>a2</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solidFill>
                            <a:schemeClr val="tx1"/>
                          </a:solidFill>
                          <a:effectLst/>
                          <a:latin typeface="Times New Roman" panose="02020603050405020304" pitchFamily="18" charset="0"/>
                          <a:cs typeface="Times New Roman" panose="02020603050405020304" pitchFamily="18" charset="0"/>
                        </a:rPr>
                        <a:t>b1</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solidFill>
                            <a:schemeClr val="tx1"/>
                          </a:solidFill>
                          <a:effectLst/>
                          <a:latin typeface="Times New Roman" panose="02020603050405020304" pitchFamily="18" charset="0"/>
                          <a:cs typeface="Times New Roman" panose="02020603050405020304" pitchFamily="18" charset="0"/>
                        </a:rPr>
                        <a:t>b2</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048485691"/>
                  </a:ext>
                </a:extLst>
              </a:tr>
              <a:tr h="2236099">
                <a:tc>
                  <a:txBody>
                    <a:bodyPr/>
                    <a:lstStyle/>
                    <a:p>
                      <a:pPr algn="ctr">
                        <a:lnSpc>
                          <a:spcPct val="150000"/>
                        </a:lnSpc>
                      </a:pPr>
                      <a:r>
                        <a:rPr lang="en-US" sz="2800" b="1" dirty="0" err="1">
                          <a:solidFill>
                            <a:schemeClr val="tx1"/>
                          </a:solidFill>
                          <a:effectLst/>
                          <a:latin typeface="Times New Roman" panose="02020603050405020304" pitchFamily="18" charset="0"/>
                          <a:cs typeface="Times New Roman" panose="02020603050405020304" pitchFamily="18" charset="0"/>
                        </a:rPr>
                        <a:t>Điểm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tương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đồng</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gridSpan="2">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2460142322"/>
                  </a:ext>
                </a:extLst>
              </a:tr>
              <a:tr h="1490734">
                <a:tc>
                  <a:txBody>
                    <a:bodyPr/>
                    <a:lstStyle/>
                    <a:p>
                      <a:pPr algn="ctr">
                        <a:lnSpc>
                          <a:spcPct val="150000"/>
                        </a:lnSpc>
                      </a:pPr>
                      <a:r>
                        <a:rPr lang="en-US" sz="2800" b="1" dirty="0" err="1">
                          <a:solidFill>
                            <a:schemeClr val="tx1"/>
                          </a:solidFill>
                          <a:effectLst/>
                          <a:latin typeface="Times New Roman" panose="02020603050405020304" pitchFamily="18" charset="0"/>
                          <a:cs typeface="Times New Roman" panose="02020603050405020304" pitchFamily="18" charset="0"/>
                        </a:rPr>
                        <a:t>Khác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biệt</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82196848"/>
                  </a:ext>
                </a:extLst>
              </a:tr>
            </a:tbl>
          </a:graphicData>
        </a:graphic>
      </p:graphicFrame>
    </p:spTree>
    <p:extLst>
      <p:ext uri="{BB962C8B-B14F-4D97-AF65-F5344CB8AC3E}">
        <p14:creationId xmlns:p14="http://schemas.microsoft.com/office/powerpoint/2010/main" val="422559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2400" y="-2743200"/>
            <a:ext cx="12039599" cy="8676574"/>
            <a:chOff x="-235366" y="-455139"/>
            <a:chExt cx="12913860"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66" y="1449568"/>
              <a:ext cx="12913860" cy="450656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380" y="4877212"/>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48" y="5163134"/>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5081" y="5222786"/>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pic>
        <p:nvPicPr>
          <p:cNvPr id="31" name="图片 16">
            <a:extLst>
              <a:ext uri="{FF2B5EF4-FFF2-40B4-BE49-F238E27FC236}">
                <a16:creationId xmlns:a16="http://schemas.microsoft.com/office/drawing/2014/main"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0849" y="1013925"/>
            <a:ext cx="645648" cy="762076"/>
          </a:xfrm>
          <a:prstGeom prst="rect">
            <a:avLst/>
          </a:prstGeom>
        </p:spPr>
      </p:pic>
      <p:pic>
        <p:nvPicPr>
          <p:cNvPr id="32" name="图形 7">
            <a:extLst>
              <a:ext uri="{FF2B5EF4-FFF2-40B4-BE49-F238E27FC236}">
                <a16:creationId xmlns:a16="http://schemas.microsoft.com/office/drawing/2014/main" id="{80FF0007-2465-C156-9A05-2C129373B968}"/>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763503" y="5165907"/>
            <a:ext cx="510770" cy="449661"/>
          </a:xfrm>
          <a:prstGeom prst="rect">
            <a:avLst/>
          </a:prstGeom>
        </p:spPr>
      </p:pic>
      <p:pic>
        <p:nvPicPr>
          <p:cNvPr id="33" name="图形 8">
            <a:extLst>
              <a:ext uri="{FF2B5EF4-FFF2-40B4-BE49-F238E27FC236}">
                <a16:creationId xmlns:a16="http://schemas.microsoft.com/office/drawing/2014/main" id="{48EFCB86-054E-82B5-7772-61FD4877CC5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236430" y="5125335"/>
            <a:ext cx="724964" cy="658659"/>
          </a:xfrm>
          <a:prstGeom prst="rect">
            <a:avLst/>
          </a:prstGeom>
        </p:spPr>
      </p:pic>
      <p:pic>
        <p:nvPicPr>
          <p:cNvPr id="34" name="图片 11">
            <a:extLst>
              <a:ext uri="{FF2B5EF4-FFF2-40B4-BE49-F238E27FC236}">
                <a16:creationId xmlns:a16="http://schemas.microsoft.com/office/drawing/2014/main"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0310" y="4322466"/>
            <a:ext cx="1256930" cy="1450237"/>
          </a:xfrm>
          <a:prstGeom prst="rect">
            <a:avLst/>
          </a:prstGeom>
        </p:spPr>
      </p:pic>
      <p:graphicFrame>
        <p:nvGraphicFramePr>
          <p:cNvPr id="3" name="Table 2">
            <a:extLst>
              <a:ext uri="{FF2B5EF4-FFF2-40B4-BE49-F238E27FC236}">
                <a16:creationId xmlns:a16="http://schemas.microsoft.com/office/drawing/2014/main" id="{0B125285-82F4-76DB-F8A0-9155CDF1ED69}"/>
              </a:ext>
            </a:extLst>
          </p:cNvPr>
          <p:cNvGraphicFramePr>
            <a:graphicFrameLocks noGrp="1"/>
          </p:cNvGraphicFramePr>
          <p:nvPr>
            <p:extLst>
              <p:ext uri="{D42A27DB-BD31-4B8C-83A1-F6EECF244321}">
                <p14:modId xmlns:p14="http://schemas.microsoft.com/office/powerpoint/2010/main" val="588134751"/>
              </p:ext>
            </p:extLst>
          </p:nvPr>
        </p:nvGraphicFramePr>
        <p:xfrm>
          <a:off x="152400" y="157109"/>
          <a:ext cx="11734800" cy="6334710"/>
        </p:xfrm>
        <a:graphic>
          <a:graphicData uri="http://schemas.openxmlformats.org/drawingml/2006/table">
            <a:tbl>
              <a:tblPr firstRow="1" firstCol="1" bandRow="1">
                <a:tableStyleId>{21E4AEA4-8DFA-4A89-87EB-49C32662AFE0}</a:tableStyleId>
              </a:tblPr>
              <a:tblGrid>
                <a:gridCol w="1312773">
                  <a:extLst>
                    <a:ext uri="{9D8B030D-6E8A-4147-A177-3AD203B41FA5}">
                      <a16:colId xmlns:a16="http://schemas.microsoft.com/office/drawing/2014/main" val="915228593"/>
                    </a:ext>
                  </a:extLst>
                </a:gridCol>
                <a:gridCol w="2067854">
                  <a:extLst>
                    <a:ext uri="{9D8B030D-6E8A-4147-A177-3AD203B41FA5}">
                      <a16:colId xmlns:a16="http://schemas.microsoft.com/office/drawing/2014/main" val="1450849878"/>
                    </a:ext>
                  </a:extLst>
                </a:gridCol>
                <a:gridCol w="1312691">
                  <a:extLst>
                    <a:ext uri="{9D8B030D-6E8A-4147-A177-3AD203B41FA5}">
                      <a16:colId xmlns:a16="http://schemas.microsoft.com/office/drawing/2014/main" val="2616810028"/>
                    </a:ext>
                  </a:extLst>
                </a:gridCol>
                <a:gridCol w="2456361">
                  <a:extLst>
                    <a:ext uri="{9D8B030D-6E8A-4147-A177-3AD203B41FA5}">
                      <a16:colId xmlns:a16="http://schemas.microsoft.com/office/drawing/2014/main" val="598230212"/>
                    </a:ext>
                  </a:extLst>
                </a:gridCol>
                <a:gridCol w="1660717">
                  <a:extLst>
                    <a:ext uri="{9D8B030D-6E8A-4147-A177-3AD203B41FA5}">
                      <a16:colId xmlns:a16="http://schemas.microsoft.com/office/drawing/2014/main" val="2788727596"/>
                    </a:ext>
                  </a:extLst>
                </a:gridCol>
                <a:gridCol w="126703">
                  <a:extLst>
                    <a:ext uri="{9D8B030D-6E8A-4147-A177-3AD203B41FA5}">
                      <a16:colId xmlns:a16="http://schemas.microsoft.com/office/drawing/2014/main" val="2754849790"/>
                    </a:ext>
                  </a:extLst>
                </a:gridCol>
                <a:gridCol w="2797701">
                  <a:extLst>
                    <a:ext uri="{9D8B030D-6E8A-4147-A177-3AD203B41FA5}">
                      <a16:colId xmlns:a16="http://schemas.microsoft.com/office/drawing/2014/main" val="3251784253"/>
                    </a:ext>
                  </a:extLst>
                </a:gridCol>
              </a:tblGrid>
              <a:tr h="494182">
                <a:tc>
                  <a:txBody>
                    <a:bodyPr/>
                    <a:lstStyle/>
                    <a:p>
                      <a:pPr algn="ctr">
                        <a:lnSpc>
                          <a:spcPct val="150000"/>
                        </a:lnSpc>
                      </a:pPr>
                      <a:r>
                        <a:rPr lang="en-US" sz="2000" dirty="0">
                          <a:solidFill>
                            <a:srgbClr val="C00000"/>
                          </a:solidFill>
                          <a:effectLst/>
                          <a:latin typeface="Times New Roman" panose="02020603050405020304" pitchFamily="18" charset="0"/>
                          <a:cs typeface="Times New Roman" panose="02020603050405020304" pitchFamily="18" charset="0"/>
                        </a:rPr>
                        <a:t> </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ctr">
                        <a:lnSpc>
                          <a:spcPct val="150000"/>
                        </a:lnSpc>
                      </a:pPr>
                      <a:r>
                        <a:rPr lang="en-US" sz="2800" dirty="0">
                          <a:solidFill>
                            <a:srgbClr val="C00000"/>
                          </a:solidFill>
                          <a:effectLst/>
                          <a:latin typeface="Times New Roman" panose="02020603050405020304" pitchFamily="18" charset="0"/>
                          <a:cs typeface="Times New Roman" panose="02020603050405020304" pitchFamily="18" charset="0"/>
                        </a:rPr>
                        <a:t>a1</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pPr algn="just">
                        <a:lnSpc>
                          <a:spcPct val="150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800" dirty="0">
                          <a:solidFill>
                            <a:srgbClr val="C00000"/>
                          </a:solidFill>
                          <a:effectLst/>
                          <a:latin typeface="Times New Roman" panose="02020603050405020304" pitchFamily="18" charset="0"/>
                          <a:cs typeface="Times New Roman" panose="02020603050405020304" pitchFamily="18" charset="0"/>
                        </a:rPr>
                        <a:t>a2</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800" dirty="0">
                          <a:solidFill>
                            <a:srgbClr val="C00000"/>
                          </a:solidFill>
                          <a:effectLst/>
                          <a:latin typeface="Times New Roman" panose="02020603050405020304" pitchFamily="18" charset="0"/>
                          <a:cs typeface="Times New Roman" panose="02020603050405020304" pitchFamily="18" charset="0"/>
                        </a:rPr>
                        <a:t>b1</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ctr">
                        <a:lnSpc>
                          <a:spcPct val="150000"/>
                        </a:lnSpc>
                      </a:pPr>
                      <a:r>
                        <a:rPr lang="en-US" sz="2800" dirty="0">
                          <a:solidFill>
                            <a:srgbClr val="C00000"/>
                          </a:solidFill>
                          <a:effectLst/>
                          <a:latin typeface="Times New Roman" panose="02020603050405020304" pitchFamily="18" charset="0"/>
                          <a:cs typeface="Times New Roman" panose="02020603050405020304" pitchFamily="18" charset="0"/>
                        </a:rPr>
                        <a:t>b2</a:t>
                      </a:r>
                      <a:endParaRPr lang="en-US" sz="2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2965803782"/>
                  </a:ext>
                </a:extLst>
              </a:tr>
              <a:tr h="1214803">
                <a:tc>
                  <a:txBody>
                    <a:bodyPr/>
                    <a:lstStyle/>
                    <a:p>
                      <a:pPr algn="just">
                        <a:lnSpc>
                          <a:spcPct val="150000"/>
                        </a:lnSpc>
                      </a:pPr>
                      <a:r>
                        <a:rPr lang="en-US" sz="2000" dirty="0" err="1">
                          <a:solidFill>
                            <a:srgbClr val="C00000"/>
                          </a:solidFill>
                          <a:effectLst/>
                          <a:latin typeface="Times New Roman" panose="02020603050405020304" pitchFamily="18" charset="0"/>
                          <a:cs typeface="Times New Roman" panose="02020603050405020304" pitchFamily="18" charset="0"/>
                        </a:rPr>
                        <a:t>Điểm</a:t>
                      </a:r>
                      <a:r>
                        <a:rPr lang="en-US" sz="2000" dirty="0">
                          <a:solidFill>
                            <a:srgbClr val="C00000"/>
                          </a:solidFill>
                          <a:effectLst/>
                          <a:latin typeface="Times New Roman" panose="02020603050405020304" pitchFamily="18" charset="0"/>
                          <a:cs typeface="Times New Roman" panose="02020603050405020304" pitchFamily="18" charset="0"/>
                        </a:rPr>
                        <a:t> </a:t>
                      </a:r>
                      <a:r>
                        <a:rPr lang="en-US" sz="2000" dirty="0" err="1">
                          <a:solidFill>
                            <a:srgbClr val="C00000"/>
                          </a:solidFill>
                          <a:effectLst/>
                          <a:latin typeface="Times New Roman" panose="02020603050405020304" pitchFamily="18" charset="0"/>
                          <a:cs typeface="Times New Roman" panose="02020603050405020304" pitchFamily="18" charset="0"/>
                        </a:rPr>
                        <a:t>tương</a:t>
                      </a:r>
                      <a:r>
                        <a:rPr lang="en-US" sz="2000" dirty="0">
                          <a:solidFill>
                            <a:srgbClr val="C00000"/>
                          </a:solidFill>
                          <a:effectLst/>
                          <a:latin typeface="Times New Roman" panose="02020603050405020304" pitchFamily="18" charset="0"/>
                          <a:cs typeface="Times New Roman" panose="02020603050405020304" pitchFamily="18" charset="0"/>
                        </a:rPr>
                        <a:t> </a:t>
                      </a:r>
                      <a:r>
                        <a:rPr lang="en-US" sz="2000" dirty="0" err="1">
                          <a:solidFill>
                            <a:srgbClr val="C00000"/>
                          </a:solidFill>
                          <a:effectLst/>
                          <a:latin typeface="Times New Roman" panose="02020603050405020304" pitchFamily="18" charset="0"/>
                          <a:cs typeface="Times New Roman" panose="02020603050405020304" pitchFamily="18" charset="0"/>
                        </a:rPr>
                        <a:t>đồng</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3">
                  <a:txBody>
                    <a:bodyPr/>
                    <a:lstStyle/>
                    <a:p>
                      <a:pPr algn="just">
                        <a:lnSpc>
                          <a:spcPct val="150000"/>
                        </a:lnSpc>
                      </a:pPr>
                      <a:r>
                        <a:rPr lang="en-US" sz="2800" dirty="0" err="1">
                          <a:effectLst/>
                          <a:latin typeface="Times New Roman" panose="02020603050405020304" pitchFamily="18" charset="0"/>
                          <a:cs typeface="Times New Roman" panose="02020603050405020304" pitchFamily="18" charset="0"/>
                        </a:rPr>
                        <a:t>Nói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huênh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của</a:t>
                      </a:r>
                      <a:r>
                        <a:rPr lang="en-US" sz="2800" dirty="0">
                          <a:effectLst/>
                          <a:latin typeface="Times New Roman" panose="02020603050405020304" pitchFamily="18" charset="0"/>
                          <a:cs typeface="Times New Roman" panose="02020603050405020304" pitchFamily="18" charset="0"/>
                        </a:rPr>
                        <a:t> </a:t>
                      </a:r>
                      <a:r>
                        <a:rPr lang="en-US" sz="2800" baseline="0" dirty="0" smtClean="0">
                          <a:effectLst/>
                          <a:latin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cs typeface="Times New Roman" panose="02020603050405020304" pitchFamily="18" charset="0"/>
                        </a:rPr>
                        <a:t>con </a:t>
                      </a:r>
                      <a:r>
                        <a:rPr lang="en-US" sz="2800" dirty="0" err="1" smtClean="0">
                          <a:effectLst/>
                          <a:latin typeface="Times New Roman" panose="02020603050405020304" pitchFamily="18" charset="0"/>
                          <a:cs typeface="Times New Roman" panose="02020603050405020304" pitchFamily="18" charset="0"/>
                        </a:rPr>
                        <a:t>ếch</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gridSpan="3">
                  <a:txBody>
                    <a:bodyPr/>
                    <a:lstStyle/>
                    <a:p>
                      <a:pPr algn="just">
                        <a:lnSpc>
                          <a:spcPct val="150000"/>
                        </a:lnSpc>
                      </a:pPr>
                      <a:r>
                        <a:rPr lang="en-US" sz="2800" dirty="0" err="1">
                          <a:effectLst/>
                          <a:latin typeface="Times New Roman" panose="02020603050405020304" pitchFamily="18" charset="0"/>
                          <a:cs typeface="Times New Roman" panose="02020603050405020304" pitchFamily="18" charset="0"/>
                        </a:rPr>
                        <a:t>Nói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9374117"/>
                  </a:ext>
                </a:extLst>
              </a:tr>
              <a:tr h="4323030">
                <a:tc>
                  <a:txBody>
                    <a:bodyPr/>
                    <a:lstStyle/>
                    <a:p>
                      <a:pPr algn="just">
                        <a:lnSpc>
                          <a:spcPct val="150000"/>
                        </a:lnSpc>
                      </a:pPr>
                      <a:r>
                        <a:rPr lang="en-US" sz="2000" dirty="0" err="1">
                          <a:solidFill>
                            <a:srgbClr val="C00000"/>
                          </a:solidFill>
                          <a:effectLst/>
                          <a:latin typeface="Times New Roman" panose="02020603050405020304" pitchFamily="18" charset="0"/>
                          <a:cs typeface="Times New Roman" panose="02020603050405020304" pitchFamily="18" charset="0"/>
                        </a:rPr>
                        <a:t>Khác</a:t>
                      </a:r>
                      <a:r>
                        <a:rPr lang="en-US" sz="2000" dirty="0">
                          <a:solidFill>
                            <a:srgbClr val="C00000"/>
                          </a:solidFill>
                          <a:effectLst/>
                          <a:latin typeface="Times New Roman" panose="02020603050405020304" pitchFamily="18" charset="0"/>
                          <a:cs typeface="Times New Roman" panose="02020603050405020304" pitchFamily="18" charset="0"/>
                        </a:rPr>
                        <a:t> </a:t>
                      </a:r>
                      <a:r>
                        <a:rPr lang="en-US" sz="2000" dirty="0" err="1">
                          <a:solidFill>
                            <a:srgbClr val="C00000"/>
                          </a:solidFill>
                          <a:effectLst/>
                          <a:latin typeface="Times New Roman" panose="02020603050405020304" pitchFamily="18" charset="0"/>
                          <a:cs typeface="Times New Roman" panose="02020603050405020304" pitchFamily="18" charset="0"/>
                        </a:rPr>
                        <a:t>biệt</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Cách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đạt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Dấu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chấm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chuẩn</a:t>
                      </a:r>
                      <a:r>
                        <a:rPr lang="en-US" sz="2400" dirty="0">
                          <a:effectLst/>
                          <a:latin typeface="Times New Roman" panose="02020603050405020304" pitchFamily="18" charset="0"/>
                          <a:cs typeface="Times New Roman" panose="02020603050405020304" pitchFamily="18" charset="0"/>
                        </a:rPr>
                        <a:t> bị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một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châm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biếm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ếch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coi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tể</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Dấu chấm lửng làm giãn nhịp điệu câu văn, chuẩn bị cho sự xuất hiện của một từ ngữ biểu thị nội dung châm biếmvề sự ảo tưởng của ếch, khi coi mình là “chúa tể”.</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Cách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đạt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thuật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Dấu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chấm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lửng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nhịp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ngờ</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647046394"/>
                  </a:ext>
                </a:extLst>
              </a:tr>
            </a:tbl>
          </a:graphicData>
        </a:graphic>
      </p:graphicFrame>
    </p:spTree>
    <p:extLst>
      <p:ext uri="{BB962C8B-B14F-4D97-AF65-F5344CB8AC3E}">
        <p14:creationId xmlns:p14="http://schemas.microsoft.com/office/powerpoint/2010/main" val="1482585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710"/>
            <a:ext cx="11734800" cy="5476750"/>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5800239"/>
            <a:ext cx="10504173" cy="1017677"/>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014" y="5063362"/>
            <a:ext cx="1186937" cy="1740024"/>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2638" y="5578209"/>
            <a:ext cx="1448772" cy="1123538"/>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6603" y="5964527"/>
            <a:ext cx="2648336" cy="8301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4447" y="6024309"/>
            <a:ext cx="2688868" cy="710589"/>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48746" y="6116225"/>
            <a:ext cx="533065" cy="667910"/>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9862601" y="3124942"/>
            <a:ext cx="590418" cy="350561"/>
          </a:xfrm>
          <a:prstGeom prst="rect">
            <a:avLst/>
          </a:prstGeom>
        </p:spPr>
      </p:pic>
      <p:grpSp>
        <p:nvGrpSpPr>
          <p:cNvPr id="10" name="组合 9"/>
          <p:cNvGrpSpPr/>
          <p:nvPr/>
        </p:nvGrpSpPr>
        <p:grpSpPr>
          <a:xfrm>
            <a:off x="990601" y="724340"/>
            <a:ext cx="3412126" cy="2713042"/>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13411" y="457954"/>
            <a:ext cx="3312892" cy="3227326"/>
            <a:chOff x="1702175" y="1432518"/>
            <a:chExt cx="2086949" cy="2086949"/>
          </a:xfrm>
        </p:grpSpPr>
        <p:sp>
          <p:nvSpPr>
            <p:cNvPr id="47"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7264135" y="417239"/>
            <a:ext cx="4242065" cy="3097280"/>
            <a:chOff x="1702175" y="1432518"/>
            <a:chExt cx="2086949" cy="2086949"/>
          </a:xfrm>
        </p:grpSpPr>
        <p:sp>
          <p:nvSpPr>
            <p:cNvPr id="50" name="泪滴形 49"/>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id="{BA470F2E-80F2-4DE8-81CE-707F27B30EC4}"/>
              </a:ext>
            </a:extLst>
          </p:cNvPr>
          <p:cNvSpPr/>
          <p:nvPr/>
        </p:nvSpPr>
        <p:spPr>
          <a:xfrm>
            <a:off x="1617270" y="898720"/>
            <a:ext cx="2354191" cy="3001205"/>
          </a:xfrm>
          <a:prstGeom prst="rect">
            <a:avLst/>
          </a:prstGeom>
        </p:spPr>
        <p:txBody>
          <a:bodyPr wrap="square">
            <a:noAutofit/>
          </a:bodyPr>
          <a:lstStyle/>
          <a:p>
            <a:pPr algn="ct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bớt</a:t>
            </a:r>
            <a:r>
              <a:rPr lang="en-US" sz="2800" dirty="0">
                <a:latin typeface="Times New Roman" panose="02020603050405020304" pitchFamily="18" charset="0"/>
                <a:cs typeface="Times New Roman" panose="02020603050405020304" pitchFamily="18" charset="0"/>
              </a:rPr>
              <a:t>.</a:t>
            </a:r>
          </a:p>
          <a:p>
            <a:pPr algn="ctr"/>
            <a:endParaRPr lang="en-US" sz="2400"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4806821" y="1031370"/>
            <a:ext cx="2423043" cy="3089354"/>
          </a:xfrm>
          <a:prstGeom prst="rect">
            <a:avLst/>
          </a:prstGeom>
        </p:spPr>
        <p:txBody>
          <a:bodyPr wrap="square">
            <a:noAutofit/>
          </a:bodyPr>
          <a:lstStyle/>
          <a:p>
            <a:pPr algn="ctr">
              <a:buClr>
                <a:schemeClr val="tx1">
                  <a:lumMod val="50000"/>
                  <a:lumOff val="50000"/>
                </a:schemeClr>
              </a:buClr>
            </a:pP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dở</a:t>
            </a:r>
            <a:endParaRPr lang="en-US" sz="2800" dirty="0">
              <a:latin typeface="Times New Roman" panose="02020603050405020304" pitchFamily="18" charset="0"/>
              <a:cs typeface="Times New Roman" panose="02020603050405020304" pitchFamily="18" charset="0"/>
            </a:endParaRPr>
          </a:p>
          <a:p>
            <a:pPr algn="ctr">
              <a:buClr>
                <a:schemeClr val="tx1">
                  <a:lumMod val="50000"/>
                  <a:lumOff val="50000"/>
                </a:schemeClr>
              </a:buClr>
            </a:pPr>
            <a:r>
              <a:rPr lang="zh-CN" altLang="en-US"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矩形 59">
            <a:extLst>
              <a:ext uri="{FF2B5EF4-FFF2-40B4-BE49-F238E27FC236}">
                <a16:creationId xmlns:a16="http://schemas.microsoft.com/office/drawing/2014/main" id="{BA470F2E-80F2-4DE8-81CE-707F27B30EC4}"/>
              </a:ext>
            </a:extLst>
          </p:cNvPr>
          <p:cNvSpPr/>
          <p:nvPr/>
        </p:nvSpPr>
        <p:spPr>
          <a:xfrm>
            <a:off x="8097620" y="885096"/>
            <a:ext cx="2396227" cy="2312227"/>
          </a:xfrm>
          <a:prstGeom prst="rect">
            <a:avLst/>
          </a:prstGeom>
        </p:spPr>
        <p:txBody>
          <a:bodyPr wrap="square">
            <a:noAutofit/>
          </a:bodyPr>
          <a:lstStyle/>
          <a:p>
            <a:pPr algn="ctr">
              <a:buClr>
                <a:schemeClr val="tx1">
                  <a:lumMod val="50000"/>
                  <a:lumOff val="50000"/>
                </a:schemeClr>
              </a:buClr>
            </a:pPr>
            <a:r>
              <a:rPr lang="en-US" sz="2800" dirty="0" smtClean="0">
                <a:latin typeface="Times New Roman" panose="02020603050405020304" pitchFamily="18" charset="0"/>
                <a:cs typeface="Times New Roman" panose="02020603050405020304" pitchFamily="18" charset="0"/>
              </a:rPr>
              <a:t>b. Cả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bớt</a:t>
            </a:r>
            <a:r>
              <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8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1520350" y="3799561"/>
            <a:ext cx="8385650" cy="760454"/>
            <a:chOff x="2397077" y="3943753"/>
            <a:chExt cx="7443807" cy="1013939"/>
          </a:xfrm>
        </p:grpSpPr>
        <p:cxnSp>
          <p:nvCxnSpPr>
            <p:cNvPr id="38" name="直接连接符 37">
              <a:extLst>
                <a:ext uri="{FF2B5EF4-FFF2-40B4-BE49-F238E27FC236}">
                  <a16:creationId xmlns:a16="http://schemas.microsoft.com/office/drawing/2014/main"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1" name="文本框 19">
            <a:extLst>
              <a:ext uri="{FF2B5EF4-FFF2-40B4-BE49-F238E27FC236}">
                <a16:creationId xmlns:a16="http://schemas.microsoft.com/office/drawing/2014/main" id="{705EF6D6-0221-5AD6-C6F2-7597921AE590}"/>
              </a:ext>
            </a:extLst>
          </p:cNvPr>
          <p:cNvSpPr txBox="1"/>
          <p:nvPr/>
        </p:nvSpPr>
        <p:spPr>
          <a:xfrm>
            <a:off x="2550376" y="145599"/>
            <a:ext cx="2414627" cy="415498"/>
          </a:xfrm>
          <a:prstGeom prst="rect">
            <a:avLst/>
          </a:prstGeom>
          <a:noFill/>
        </p:spPr>
        <p:txBody>
          <a:bodyPr wrap="square" rtlCol="0">
            <a:spAutoFit/>
          </a:bodyPr>
          <a:lstStyle/>
          <a:p>
            <a:r>
              <a:rPr lang="en-US" altLang="zh-CN" sz="21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4. </a:t>
            </a:r>
            <a:r>
              <a:rPr lang="en-US" altLang="zh-CN" sz="21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1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1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1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4</a:t>
            </a:r>
            <a:endParaRPr lang="zh-CN" altLang="en-US" sz="21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id="{39FB8DB3-19AC-AE3C-BB53-62825448B8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4796" y="145599"/>
            <a:ext cx="645648" cy="762076"/>
          </a:xfrm>
          <a:prstGeom prst="rect">
            <a:avLst/>
          </a:prstGeom>
        </p:spPr>
      </p:pic>
    </p:spTree>
    <p:extLst>
      <p:ext uri="{BB962C8B-B14F-4D97-AF65-F5344CB8AC3E}">
        <p14:creationId xmlns:p14="http://schemas.microsoft.com/office/powerpoint/2010/main" val="2364272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47" presetClass="entr" presetSubtype="0" fill="hold" nodeType="withEffect">
                                  <p:stCondLst>
                                    <p:cond delay="10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10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750" fill="hold"/>
                                        <p:tgtEl>
                                          <p:spTgt spid="32"/>
                                        </p:tgtEl>
                                        <p:attrNameLst>
                                          <p:attrName>ppt_w</p:attrName>
                                        </p:attrNameLst>
                                      </p:cBhvr>
                                      <p:tavLst>
                                        <p:tav tm="0">
                                          <p:val>
                                            <p:fltVal val="0"/>
                                          </p:val>
                                        </p:tav>
                                        <p:tav tm="100000">
                                          <p:val>
                                            <p:strVal val="#ppt_w"/>
                                          </p:val>
                                        </p:tav>
                                      </p:tavLst>
                                    </p:anim>
                                    <p:anim calcmode="lin" valueType="num">
                                      <p:cBhvr>
                                        <p:cTn id="69" dur="750" fill="hold"/>
                                        <p:tgtEl>
                                          <p:spTgt spid="32"/>
                                        </p:tgtEl>
                                        <p:attrNameLst>
                                          <p:attrName>ppt_h</p:attrName>
                                        </p:attrNameLst>
                                      </p:cBhvr>
                                      <p:tavLst>
                                        <p:tav tm="0">
                                          <p:val>
                                            <p:fltVal val="0"/>
                                          </p:val>
                                        </p:tav>
                                        <p:tav tm="100000">
                                          <p:val>
                                            <p:strVal val="#ppt_h"/>
                                          </p:val>
                                        </p:tav>
                                      </p:tavLst>
                                    </p:anim>
                                    <p:animEffect transition="in" filter="fade">
                                      <p:cBhvr>
                                        <p:cTn id="7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5324350"/>
            <a:chOff x="-2032002" y="-1143000"/>
            <a:chExt cx="16256000" cy="709913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2" y="-1143000"/>
              <a:ext cx="16256000" cy="709913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380" y="4877212"/>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48" y="5163134"/>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5081" y="5222786"/>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1201" y="2365708"/>
            <a:ext cx="2171730" cy="2547312"/>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19400" y="586225"/>
            <a:ext cx="6172199" cy="3176122"/>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4114132" y="1651624"/>
            <a:ext cx="2245841" cy="870343"/>
          </a:xfrm>
          <a:prstGeom prst="rect">
            <a:avLst/>
          </a:prstGeom>
        </p:spPr>
        <p:txBody>
          <a:bodyPr wrap="square">
            <a:noAutofit/>
          </a:bodyPr>
          <a:lstStyle/>
          <a:p>
            <a:pPr algn="ctr"/>
            <a:r>
              <a:rPr lang="en-US" sz="3200" b="1" i="1" dirty="0">
                <a:latin typeface="Times New Roman" panose="02020603050405020304" pitchFamily="18" charset="0"/>
                <a:cs typeface="Times New Roman" panose="02020603050405020304" pitchFamily="18" charset="0"/>
              </a:rPr>
              <a:t>5.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cs typeface="Times New Roman" panose="02020603050405020304" pitchFamily="18" charset="0"/>
              </a:rPr>
              <a:t> 5</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3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0"/>
            <a:ext cx="11353800" cy="5324350"/>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82" y="5732764"/>
            <a:ext cx="10576718" cy="1017677"/>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8974" y="5061609"/>
            <a:ext cx="1186937" cy="1740024"/>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9380" y="5545241"/>
            <a:ext cx="1448772" cy="1123538"/>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8560" y="5859204"/>
            <a:ext cx="2648336" cy="8301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8152" y="6050403"/>
            <a:ext cx="2688868" cy="710589"/>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74446" y="6071742"/>
            <a:ext cx="533065" cy="667910"/>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9862601" y="3124942"/>
            <a:ext cx="590418" cy="350561"/>
          </a:xfrm>
          <a:prstGeom prst="rect">
            <a:avLst/>
          </a:prstGeom>
        </p:spPr>
      </p:pic>
      <p:sp>
        <p:nvSpPr>
          <p:cNvPr id="31" name="文本框 19">
            <a:extLst>
              <a:ext uri="{FF2B5EF4-FFF2-40B4-BE49-F238E27FC236}">
                <a16:creationId xmlns:a16="http://schemas.microsoft.com/office/drawing/2014/main" id="{705EF6D6-0221-5AD6-C6F2-7597921AE590}"/>
              </a:ext>
            </a:extLst>
          </p:cNvPr>
          <p:cNvSpPr txBox="1"/>
          <p:nvPr/>
        </p:nvSpPr>
        <p:spPr>
          <a:xfrm>
            <a:off x="3048000" y="492696"/>
            <a:ext cx="2414627" cy="523220"/>
          </a:xfrm>
          <a:prstGeom prst="rect">
            <a:avLst/>
          </a:prstGeom>
          <a:noFill/>
        </p:spPr>
        <p:txBody>
          <a:bodyPr wrap="square" rtlCol="0">
            <a:spAutoFit/>
          </a:bodyPr>
          <a:lstStyle/>
          <a:p>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5.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5</a:t>
            </a:r>
            <a:endParaRPr lang="zh-CN" altLang="en-US"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id="{39FB8DB3-19AC-AE3C-BB53-62825448B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1041" y="246699"/>
            <a:ext cx="645648" cy="762076"/>
          </a:xfrm>
          <a:prstGeom prst="rect">
            <a:avLst/>
          </a:prstGeom>
        </p:spPr>
      </p:pic>
      <p:pic>
        <p:nvPicPr>
          <p:cNvPr id="33" name="图片 1">
            <a:extLst>
              <a:ext uri="{FF2B5EF4-FFF2-40B4-BE49-F238E27FC236}">
                <a16:creationId xmlns:a16="http://schemas.microsoft.com/office/drawing/2014/main" id="{B0562F65-5790-0DE0-8EBD-511B61CE21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39866" y="1778065"/>
            <a:ext cx="2894294" cy="2331743"/>
          </a:xfrm>
          <a:prstGeom prst="rect">
            <a:avLst/>
          </a:prstGeom>
        </p:spPr>
      </p:pic>
      <p:pic>
        <p:nvPicPr>
          <p:cNvPr id="34" name="图片 11">
            <a:extLst>
              <a:ext uri="{FF2B5EF4-FFF2-40B4-BE49-F238E27FC236}">
                <a16:creationId xmlns:a16="http://schemas.microsoft.com/office/drawing/2014/main" id="{6EFB0CD7-DAB2-2D88-4EB7-D4B50A2993F2}"/>
              </a:ext>
            </a:extLst>
          </p:cNvPr>
          <p:cNvPicPr>
            <a:picLocks noChangeAspect="1"/>
          </p:cNvPicPr>
          <p:nvPr/>
        </p:nvPicPr>
        <p:blipFill>
          <a:blip r:embed="rId15" cstate="print"/>
          <a:stretch>
            <a:fillRect/>
          </a:stretch>
        </p:blipFill>
        <p:spPr>
          <a:xfrm>
            <a:off x="304800" y="342900"/>
            <a:ext cx="9135973" cy="4638550"/>
          </a:xfrm>
          <a:prstGeom prst="rect">
            <a:avLst/>
          </a:prstGeom>
        </p:spPr>
      </p:pic>
      <p:sp>
        <p:nvSpPr>
          <p:cNvPr id="35" name="矩形 13">
            <a:extLst>
              <a:ext uri="{FF2B5EF4-FFF2-40B4-BE49-F238E27FC236}">
                <a16:creationId xmlns:a16="http://schemas.microsoft.com/office/drawing/2014/main" id="{18E657D6-AF7C-6D25-5984-AC7503247BB0}"/>
              </a:ext>
            </a:extLst>
          </p:cNvPr>
          <p:cNvSpPr/>
          <p:nvPr/>
        </p:nvSpPr>
        <p:spPr>
          <a:xfrm>
            <a:off x="2510585" y="2148687"/>
            <a:ext cx="5088967" cy="1200329"/>
          </a:xfrm>
          <a:prstGeom prst="rect">
            <a:avLst/>
          </a:prstGeom>
        </p:spPr>
        <p:txBody>
          <a:bodyPr wrap="square">
            <a:spAutoFit/>
          </a:bodyPr>
          <a:lstStyle/>
          <a:p>
            <a:pPr algn="ct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lửng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bớt</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887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750" fill="hold"/>
                                        <p:tgtEl>
                                          <p:spTgt spid="32"/>
                                        </p:tgtEl>
                                        <p:attrNameLst>
                                          <p:attrName>ppt_w</p:attrName>
                                        </p:attrNameLst>
                                      </p:cBhvr>
                                      <p:tavLst>
                                        <p:tav tm="0">
                                          <p:val>
                                            <p:fltVal val="0"/>
                                          </p:val>
                                        </p:tav>
                                        <p:tav tm="100000">
                                          <p:val>
                                            <p:strVal val="#ppt_w"/>
                                          </p:val>
                                        </p:tav>
                                      </p:tavLst>
                                    </p:anim>
                                    <p:anim calcmode="lin" valueType="num">
                                      <p:cBhvr>
                                        <p:cTn id="33" dur="750" fill="hold"/>
                                        <p:tgtEl>
                                          <p:spTgt spid="32"/>
                                        </p:tgtEl>
                                        <p:attrNameLst>
                                          <p:attrName>ppt_h</p:attrName>
                                        </p:attrNameLst>
                                      </p:cBhvr>
                                      <p:tavLst>
                                        <p:tav tm="0">
                                          <p:val>
                                            <p:fltVal val="0"/>
                                          </p:val>
                                        </p:tav>
                                        <p:tav tm="100000">
                                          <p:val>
                                            <p:strVal val="#ppt_h"/>
                                          </p:val>
                                        </p:tav>
                                      </p:tavLst>
                                    </p:anim>
                                    <p:animEffect transition="in" filter="fade">
                                      <p:cBhvr>
                                        <p:cTn id="34" dur="750"/>
                                        <p:tgtEl>
                                          <p:spTgt spid="32"/>
                                        </p:tgtEl>
                                      </p:cBhvr>
                                    </p:animEffect>
                                  </p:childTnLst>
                                </p:cTn>
                              </p:par>
                              <p:par>
                                <p:cTn id="35" presetID="14" presetClass="entr" presetSubtype="10" fill="hold" nodeType="withEffect">
                                  <p:stCondLst>
                                    <p:cond delay="75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0"/>
                                  </p:iterate>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1"/>
            <a:ext cx="12115799" cy="557807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1" y="5735725"/>
            <a:ext cx="10195918" cy="1017677"/>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7190" y="5063362"/>
            <a:ext cx="1186937" cy="1740024"/>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4099" y="5573707"/>
            <a:ext cx="1448772" cy="1123538"/>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5331" y="6010222"/>
            <a:ext cx="2648336" cy="8301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1515" y="6042813"/>
            <a:ext cx="2688868" cy="710589"/>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6200" y="6135476"/>
            <a:ext cx="533065" cy="667910"/>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021211" y="859204"/>
            <a:ext cx="590418" cy="350561"/>
          </a:xfrm>
          <a:prstGeom prst="rect">
            <a:avLst/>
          </a:prstGeom>
        </p:spPr>
      </p:pic>
      <p:sp>
        <p:nvSpPr>
          <p:cNvPr id="31" name="文本框 19">
            <a:extLst>
              <a:ext uri="{FF2B5EF4-FFF2-40B4-BE49-F238E27FC236}">
                <a16:creationId xmlns:a16="http://schemas.microsoft.com/office/drawing/2014/main" id="{705EF6D6-0221-5AD6-C6F2-7597921AE590}"/>
              </a:ext>
            </a:extLst>
          </p:cNvPr>
          <p:cNvSpPr txBox="1"/>
          <p:nvPr/>
        </p:nvSpPr>
        <p:spPr>
          <a:xfrm>
            <a:off x="2807721" y="581247"/>
            <a:ext cx="2414627" cy="523220"/>
          </a:xfrm>
          <a:prstGeom prst="rect">
            <a:avLst/>
          </a:prstGeom>
          <a:noFill/>
        </p:spPr>
        <p:txBody>
          <a:bodyPr wrap="square" rtlCol="0">
            <a:spAutoFit/>
          </a:bodyPr>
          <a:lstStyle/>
          <a:p>
            <a:r>
              <a:rPr lang="en-US" altLang="zh-CN" sz="21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5</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5</a:t>
            </a:r>
            <a:endParaRPr lang="zh-CN" altLang="en-US"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14" name="矩形 34">
            <a:extLst>
              <a:ext uri="{FF2B5EF4-FFF2-40B4-BE49-F238E27FC236}">
                <a16:creationId xmlns:a16="http://schemas.microsoft.com/office/drawing/2014/main" id="{3DD629D3-2646-25D1-A3D9-5DA156AB6652}"/>
              </a:ext>
            </a:extLst>
          </p:cNvPr>
          <p:cNvSpPr/>
          <p:nvPr/>
        </p:nvSpPr>
        <p:spPr>
          <a:xfrm>
            <a:off x="1943864" y="1177737"/>
            <a:ext cx="9525000" cy="1555882"/>
          </a:xfrm>
          <a:prstGeom prst="rect">
            <a:avLst/>
          </a:prstGeom>
        </p:spPr>
        <p:txBody>
          <a:bodyPr wrap="none">
            <a:noAutofit/>
          </a:bodyPr>
          <a:lstStyle/>
          <a:p>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cs typeface="Times New Roman" panose="02020603050405020304" pitchFamily="18" charset="0"/>
              </a:rPr>
              <a:t>Mô</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con </a:t>
            </a:r>
            <a:r>
              <a:rPr lang="en-US" sz="2800" dirty="0" err="1" smtClean="0">
                <a:latin typeface="Times New Roman" panose="02020603050405020304" pitchFamily="18" charset="0"/>
                <a:cs typeface="Times New Roman" panose="02020603050405020304" pitchFamily="18" charset="0"/>
              </a:rPr>
              <a:t>gà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a:t>
            </a:r>
          </a:p>
        </p:txBody>
      </p:sp>
      <p:sp>
        <p:nvSpPr>
          <p:cNvPr id="15" name="矩形 37">
            <a:extLst>
              <a:ext uri="{FF2B5EF4-FFF2-40B4-BE49-F238E27FC236}">
                <a16:creationId xmlns:a16="http://schemas.microsoft.com/office/drawing/2014/main" id="{61339E23-19C7-9519-803F-E3E991A27C77}"/>
              </a:ext>
            </a:extLst>
          </p:cNvPr>
          <p:cNvSpPr/>
          <p:nvPr/>
        </p:nvSpPr>
        <p:spPr>
          <a:xfrm>
            <a:off x="1709452" y="2612073"/>
            <a:ext cx="9759412" cy="1421089"/>
          </a:xfrm>
          <a:prstGeom prst="rect">
            <a:avLst/>
          </a:prstGeom>
        </p:spPr>
        <p:txBody>
          <a:bodyPr wrap="none">
            <a:noAutofit/>
          </a:bodyPr>
          <a:lstStyle/>
          <a:p>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cs typeface="Times New Roman" panose="02020603050405020304" pitchFamily="18" charset="0"/>
              </a:rPr>
              <a:t>Mô</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con </a:t>
            </a:r>
            <a:r>
              <a:rPr lang="en-US" sz="2800" dirty="0" err="1" smtClean="0">
                <a:latin typeface="Times New Roman" panose="02020603050405020304" pitchFamily="18" charset="0"/>
                <a:cs typeface="Times New Roman" panose="02020603050405020304" pitchFamily="18" charset="0"/>
              </a:rPr>
              <a:t>vịt</a:t>
            </a:r>
            <a:r>
              <a:rPr lang="en-US" sz="1500" dirty="0">
                <a:latin typeface="Times New Roman" panose="02020603050405020304" pitchFamily="18" charset="0"/>
                <a:cs typeface="Times New Roman" panose="02020603050405020304" pitchFamily="18" charset="0"/>
              </a:rPr>
              <a:t>.</a:t>
            </a:r>
          </a:p>
        </p:txBody>
      </p:sp>
      <p:sp>
        <p:nvSpPr>
          <p:cNvPr id="16" name="矩形 40">
            <a:extLst>
              <a:ext uri="{FF2B5EF4-FFF2-40B4-BE49-F238E27FC236}">
                <a16:creationId xmlns:a16="http://schemas.microsoft.com/office/drawing/2014/main" id="{EBDBFBAE-7622-00C3-FDC3-A38AC204A37D}"/>
              </a:ext>
            </a:extLst>
          </p:cNvPr>
          <p:cNvSpPr/>
          <p:nvPr/>
        </p:nvSpPr>
        <p:spPr>
          <a:xfrm>
            <a:off x="1709451" y="3985026"/>
            <a:ext cx="10006721" cy="1078335"/>
          </a:xfrm>
          <a:prstGeom prst="rect">
            <a:avLst/>
          </a:prstGeom>
        </p:spPr>
        <p:txBody>
          <a:bodyPr wrap="none">
            <a:noAutofit/>
          </a:bodyPr>
          <a:lstStyle/>
          <a:p>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bớt</a:t>
            </a:r>
            <a:r>
              <a:rPr lang="en-US" sz="15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7" name="图片 15">
            <a:extLst>
              <a:ext uri="{FF2B5EF4-FFF2-40B4-BE49-F238E27FC236}">
                <a16:creationId xmlns:a16="http://schemas.microsoft.com/office/drawing/2014/main" id="{3B336C35-2C48-EBB7-5FCF-9DE3E96324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6273" y="2532752"/>
            <a:ext cx="485870" cy="495166"/>
          </a:xfrm>
          <a:prstGeom prst="rect">
            <a:avLst/>
          </a:prstGeom>
        </p:spPr>
      </p:pic>
      <p:pic>
        <p:nvPicPr>
          <p:cNvPr id="18" name="图片 46">
            <a:extLst>
              <a:ext uri="{FF2B5EF4-FFF2-40B4-BE49-F238E27FC236}">
                <a16:creationId xmlns:a16="http://schemas.microsoft.com/office/drawing/2014/main" id="{78706D26-B4B8-92CE-1E59-73F477BA87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6273" y="1121997"/>
            <a:ext cx="485870" cy="547039"/>
          </a:xfrm>
          <a:prstGeom prst="rect">
            <a:avLst/>
          </a:prstGeom>
        </p:spPr>
      </p:pic>
      <p:pic>
        <p:nvPicPr>
          <p:cNvPr id="19" name="图片 48">
            <a:extLst>
              <a:ext uri="{FF2B5EF4-FFF2-40B4-BE49-F238E27FC236}">
                <a16:creationId xmlns:a16="http://schemas.microsoft.com/office/drawing/2014/main" id="{7C0251F6-C9CC-8FBA-A647-4353375885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121" y="4171204"/>
            <a:ext cx="446810" cy="547039"/>
          </a:xfrm>
          <a:prstGeom prst="rect">
            <a:avLst/>
          </a:prstGeom>
        </p:spPr>
      </p:pic>
      <p:sp>
        <p:nvSpPr>
          <p:cNvPr id="23" name="文本框 19">
            <a:extLst>
              <a:ext uri="{FF2B5EF4-FFF2-40B4-BE49-F238E27FC236}">
                <a16:creationId xmlns:a16="http://schemas.microsoft.com/office/drawing/2014/main" id="{EA5663D1-9D55-E185-774B-BF836D51D289}"/>
              </a:ext>
            </a:extLst>
          </p:cNvPr>
          <p:cNvSpPr txBox="1"/>
          <p:nvPr/>
        </p:nvSpPr>
        <p:spPr>
          <a:xfrm>
            <a:off x="4666453" y="702793"/>
            <a:ext cx="2414627" cy="523220"/>
          </a:xfrm>
          <a:prstGeom prst="rect">
            <a:avLst/>
          </a:prstGeom>
          <a:noFill/>
        </p:spPr>
        <p:txBody>
          <a:bodyPr wrap="square" rtlCol="0">
            <a:spAutoFit/>
          </a:bodyPr>
          <a:lstStyle/>
          <a:p>
            <a:r>
              <a:rPr lang="en-US" altLang="zh-CN" sz="28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Câu</a:t>
            </a:r>
            <a:r>
              <a:rPr lang="en-US" altLang="zh-CN"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b)</a:t>
            </a:r>
            <a:endParaRPr lang="zh-CN" altLang="en-US"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016508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5" presetClass="entr" presetSubtype="0"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
                                        </p:tgtEl>
                                      </p:cBhvr>
                                    </p:animEffect>
                                  </p:childTnLst>
                                </p:cTn>
                              </p:par>
                              <p:par>
                                <p:cTn id="39" presetID="25" presetClass="entr" presetSubtype="0" fill="hold" nodeType="withEffect">
                                  <p:stCondLst>
                                    <p:cond delay="1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4" dur="1000" fill="hold"/>
                                        <p:tgtEl>
                                          <p:spTgt spid="1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7"/>
                                        </p:tgtEl>
                                      </p:cBhvr>
                                    </p:animEffect>
                                  </p:childTnLst>
                                </p:cTn>
                              </p:par>
                              <p:par>
                                <p:cTn id="49" presetID="25" presetClass="entr" presetSubtype="0" fill="hold" nodeType="withEffect">
                                  <p:stCondLst>
                                    <p:cond delay="10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4" dur="1000" fill="hold"/>
                                        <p:tgtEl>
                                          <p:spTgt spid="1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48" y="515897"/>
            <a:ext cx="4552524" cy="1026161"/>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3" y="801486"/>
            <a:ext cx="12119317" cy="5258013"/>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1" y="5772546"/>
            <a:ext cx="10668000" cy="1017677"/>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983" y="5130738"/>
            <a:ext cx="1186937" cy="1740024"/>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3736" y="5600814"/>
            <a:ext cx="1448772" cy="1123538"/>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4366" y="5933375"/>
            <a:ext cx="2648336" cy="8301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8804" y="6099769"/>
            <a:ext cx="2688868" cy="710589"/>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2683" y="6162583"/>
            <a:ext cx="533065" cy="667910"/>
          </a:xfrm>
          <a:prstGeom prst="rect">
            <a:avLst/>
          </a:prstGeom>
        </p:spPr>
      </p:pic>
      <p:graphicFrame>
        <p:nvGraphicFramePr>
          <p:cNvPr id="3" name="Table 2">
            <a:extLst>
              <a:ext uri="{FF2B5EF4-FFF2-40B4-BE49-F238E27FC236}">
                <a16:creationId xmlns:a16="http://schemas.microsoft.com/office/drawing/2014/main" id="{EEADDFDA-585A-E8E6-2794-4E755EEE76D1}"/>
              </a:ext>
            </a:extLst>
          </p:cNvPr>
          <p:cNvGraphicFramePr>
            <a:graphicFrameLocks noGrp="1"/>
          </p:cNvGraphicFramePr>
          <p:nvPr>
            <p:extLst>
              <p:ext uri="{D42A27DB-BD31-4B8C-83A1-F6EECF244321}">
                <p14:modId xmlns:p14="http://schemas.microsoft.com/office/powerpoint/2010/main" val="2759737532"/>
              </p:ext>
            </p:extLst>
          </p:nvPr>
        </p:nvGraphicFramePr>
        <p:xfrm>
          <a:off x="1066800" y="1136241"/>
          <a:ext cx="10591800" cy="4437876"/>
        </p:xfrm>
        <a:graphic>
          <a:graphicData uri="http://schemas.openxmlformats.org/drawingml/2006/table">
            <a:tbl>
              <a:tblPr firstRow="1" firstCol="1" bandRow="1">
                <a:tableStyleId>{21E4AEA4-8DFA-4A89-87EB-49C32662AFE0}</a:tableStyleId>
              </a:tblPr>
              <a:tblGrid>
                <a:gridCol w="3530600">
                  <a:extLst>
                    <a:ext uri="{9D8B030D-6E8A-4147-A177-3AD203B41FA5}">
                      <a16:colId xmlns:a16="http://schemas.microsoft.com/office/drawing/2014/main" val="1028313890"/>
                    </a:ext>
                  </a:extLst>
                </a:gridCol>
                <a:gridCol w="3530600">
                  <a:extLst>
                    <a:ext uri="{9D8B030D-6E8A-4147-A177-3AD203B41FA5}">
                      <a16:colId xmlns:a16="http://schemas.microsoft.com/office/drawing/2014/main" val="2816077613"/>
                    </a:ext>
                  </a:extLst>
                </a:gridCol>
                <a:gridCol w="3530600">
                  <a:extLst>
                    <a:ext uri="{9D8B030D-6E8A-4147-A177-3AD203B41FA5}">
                      <a16:colId xmlns:a16="http://schemas.microsoft.com/office/drawing/2014/main" val="4270413037"/>
                    </a:ext>
                  </a:extLst>
                </a:gridCol>
              </a:tblGrid>
              <a:tr h="834586">
                <a:tc>
                  <a:txBody>
                    <a:bodyPr/>
                    <a:lstStyle/>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5</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4</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283581347"/>
                  </a:ext>
                </a:extLst>
              </a:tr>
              <a:tr h="1801645">
                <a:tc>
                  <a:txBody>
                    <a:bodyPr/>
                    <a:lstStyle/>
                    <a:p>
                      <a:pPr algn="just">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Giống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p>
                    <a:p>
                      <a:pPr algn="just">
                        <a:lnSpc>
                          <a:spcPct val="150000"/>
                        </a:lnSpc>
                        <a:spcAft>
                          <a:spcPts val="750"/>
                        </a:spcAft>
                      </a:pP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4154763704"/>
                  </a:ext>
                </a:extLst>
              </a:tr>
              <a:tr h="1801645">
                <a:tc>
                  <a:txBody>
                    <a:bodyPr/>
                    <a:lstStyle/>
                    <a:p>
                      <a:pPr algn="just">
                        <a:lnSpc>
                          <a:spcPct val="150000"/>
                        </a:lnSpc>
                        <a:spcAft>
                          <a:spcPts val="750"/>
                        </a:spcAft>
                      </a:pPr>
                      <a:r>
                        <a:rPr lang="en-US" sz="2800">
                          <a:solidFill>
                            <a:schemeClr val="tx1"/>
                          </a:solidFill>
                          <a:effectLst/>
                          <a:latin typeface="Times New Roman" panose="02020603050405020304" pitchFamily="18" charset="0"/>
                          <a:cs typeface="Times New Roman" panose="02020603050405020304" pitchFamily="18" charset="0"/>
                        </a:rPr>
                        <a:t>Khác nhau</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p>
                    <a:p>
                      <a:pPr algn="just">
                        <a:lnSpc>
                          <a:spcPct val="150000"/>
                        </a:lnSpc>
                        <a:spcAft>
                          <a:spcPts val="750"/>
                        </a:spcAft>
                      </a:pP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546372080"/>
                  </a:ext>
                </a:extLst>
              </a:tr>
            </a:tbl>
          </a:graphicData>
        </a:graphic>
      </p:graphicFrame>
      <p:sp>
        <p:nvSpPr>
          <p:cNvPr id="4" name="Rectangle 1">
            <a:extLst>
              <a:ext uri="{FF2B5EF4-FFF2-40B4-BE49-F238E27FC236}">
                <a16:creationId xmlns:a16="http://schemas.microsoft.com/office/drawing/2014/main" id="{1569321A-E0A1-5AD2-F6F2-5850625F28D0}"/>
              </a:ext>
            </a:extLst>
          </p:cNvPr>
          <p:cNvSpPr>
            <a:spLocks noChangeArrowheads="1"/>
          </p:cNvSpPr>
          <p:nvPr/>
        </p:nvSpPr>
        <p:spPr bwMode="auto">
          <a:xfrm>
            <a:off x="3124200" y="288959"/>
            <a:ext cx="4855929" cy="5616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a:r>
              <a:rPr lang="en-US" altLang="en-US" sz="3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altLang="en-US" sz="3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altLang="en-US" sz="3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altLang="en-US" sz="32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32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5</a:t>
            </a:r>
            <a:endParaRPr lang="en-US" altLang="en-US" sz="3200" dirty="0">
              <a:latin typeface="Arial" panose="020B0604020202020204" pitchFamily="34" charset="0"/>
            </a:endParaRPr>
          </a:p>
        </p:txBody>
      </p:sp>
    </p:spTree>
    <p:extLst>
      <p:ext uri="{BB962C8B-B14F-4D97-AF65-F5344CB8AC3E}">
        <p14:creationId xmlns:p14="http://schemas.microsoft.com/office/powerpoint/2010/main" val="2894467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378" y="891231"/>
            <a:ext cx="1914277" cy="829613"/>
          </a:xfrm>
          <a:prstGeom prst="rect">
            <a:avLst/>
          </a:prstGeom>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99" name="图片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380" y="4877212"/>
            <a:ext cx="1448772" cy="1123538"/>
          </a:xfrm>
          <a:prstGeom prst="rect">
            <a:avLst/>
          </a:prstGeom>
        </p:spPr>
      </p:pic>
      <p:pic>
        <p:nvPicPr>
          <p:cNvPr id="100" name="图片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8948" y="5163134"/>
            <a:ext cx="2648336" cy="830151"/>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5081" y="5222786"/>
            <a:ext cx="2688868" cy="710589"/>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sp>
        <p:nvSpPr>
          <p:cNvPr id="2" name="Rectangle 1">
            <a:extLst>
              <a:ext uri="{FF2B5EF4-FFF2-40B4-BE49-F238E27FC236}">
                <a16:creationId xmlns:a16="http://schemas.microsoft.com/office/drawing/2014/main" id="{00089891-CC64-4053-B0CA-44AD326EB75E}"/>
              </a:ext>
            </a:extLst>
          </p:cNvPr>
          <p:cNvSpPr/>
          <p:nvPr/>
        </p:nvSpPr>
        <p:spPr>
          <a:xfrm>
            <a:off x="3657600" y="4966"/>
            <a:ext cx="3200400" cy="523220"/>
          </a:xfrm>
          <a:prstGeom prst="rect">
            <a:avLst/>
          </a:prstGeom>
          <a:solidFill>
            <a:schemeClr val="accent2"/>
          </a:solidFill>
        </p:spPr>
        <p:txBody>
          <a:bodyPr wrap="square">
            <a:spAutoFit/>
          </a:bodyPr>
          <a:lstStyle/>
          <a:p>
            <a:pPr algn="just">
              <a:spcAft>
                <a:spcPts val="0"/>
              </a:spcAft>
            </a:pPr>
            <a:r>
              <a:rPr lang="en-US" sz="2800" b="1" kern="100" dirty="0">
                <a:solidFill>
                  <a:schemeClr val="accent3"/>
                </a:solidFill>
                <a:latin typeface="Times New Roman" panose="02020603050405020304" pitchFamily="18" charset="0"/>
                <a:ea typeface="SimSun" panose="02010600030101010101" pitchFamily="2" charset="-122"/>
              </a:rPr>
              <a:t>PHT </a:t>
            </a:r>
            <a:r>
              <a:rPr lang="en-US" sz="2800" b="1" kern="100" dirty="0" err="1">
                <a:solidFill>
                  <a:schemeClr val="accent3"/>
                </a:solidFill>
                <a:latin typeface="Times New Roman" panose="02020603050405020304" pitchFamily="18" charset="0"/>
                <a:ea typeface="SimSun" panose="02010600030101010101" pitchFamily="2" charset="-122"/>
              </a:rPr>
              <a:t>số</a:t>
            </a:r>
            <a:r>
              <a:rPr lang="en-US" sz="2800" b="1" kern="100" dirty="0">
                <a:solidFill>
                  <a:schemeClr val="accent3"/>
                </a:solidFill>
                <a:latin typeface="Times New Roman" panose="02020603050405020304" pitchFamily="18" charset="0"/>
                <a:ea typeface="SimSun" panose="02010600030101010101" pitchFamily="2" charset="-122"/>
              </a:rPr>
              <a:t> 3</a:t>
            </a:r>
          </a:p>
        </p:txBody>
      </p:sp>
      <p:graphicFrame>
        <p:nvGraphicFramePr>
          <p:cNvPr id="3" name="Table 2">
            <a:extLst>
              <a:ext uri="{FF2B5EF4-FFF2-40B4-BE49-F238E27FC236}">
                <a16:creationId xmlns:a16="http://schemas.microsoft.com/office/drawing/2014/main" id="{C1E6042B-CAAF-61A4-0339-E2533BA298A3}"/>
              </a:ext>
            </a:extLst>
          </p:cNvPr>
          <p:cNvGraphicFramePr>
            <a:graphicFrameLocks noGrp="1"/>
          </p:cNvGraphicFramePr>
          <p:nvPr>
            <p:extLst>
              <p:ext uri="{D42A27DB-BD31-4B8C-83A1-F6EECF244321}">
                <p14:modId xmlns:p14="http://schemas.microsoft.com/office/powerpoint/2010/main" val="2336236240"/>
              </p:ext>
            </p:extLst>
          </p:nvPr>
        </p:nvGraphicFramePr>
        <p:xfrm>
          <a:off x="533400" y="685800"/>
          <a:ext cx="11430000" cy="5862692"/>
        </p:xfrm>
        <a:graphic>
          <a:graphicData uri="http://schemas.openxmlformats.org/drawingml/2006/table">
            <a:tbl>
              <a:tblPr firstRow="1" firstCol="1" bandRow="1">
                <a:tableStyleId>{21E4AEA4-8DFA-4A89-87EB-49C32662AFE0}</a:tableStyleId>
              </a:tblPr>
              <a:tblGrid>
                <a:gridCol w="1441621">
                  <a:extLst>
                    <a:ext uri="{9D8B030D-6E8A-4147-A177-3AD203B41FA5}">
                      <a16:colId xmlns:a16="http://schemas.microsoft.com/office/drawing/2014/main" val="3771523363"/>
                    </a:ext>
                  </a:extLst>
                </a:gridCol>
                <a:gridCol w="4324865">
                  <a:extLst>
                    <a:ext uri="{9D8B030D-6E8A-4147-A177-3AD203B41FA5}">
                      <a16:colId xmlns:a16="http://schemas.microsoft.com/office/drawing/2014/main" val="1414789322"/>
                    </a:ext>
                  </a:extLst>
                </a:gridCol>
                <a:gridCol w="1853514">
                  <a:extLst>
                    <a:ext uri="{9D8B030D-6E8A-4147-A177-3AD203B41FA5}">
                      <a16:colId xmlns:a16="http://schemas.microsoft.com/office/drawing/2014/main" val="2481074304"/>
                    </a:ext>
                  </a:extLst>
                </a:gridCol>
                <a:gridCol w="3810000">
                  <a:extLst>
                    <a:ext uri="{9D8B030D-6E8A-4147-A177-3AD203B41FA5}">
                      <a16:colId xmlns:a16="http://schemas.microsoft.com/office/drawing/2014/main" val="1619708492"/>
                    </a:ext>
                  </a:extLst>
                </a:gridCol>
              </a:tblGrid>
              <a:tr h="589888">
                <a:tc>
                  <a:txBody>
                    <a:bodyPr/>
                    <a:lstStyle/>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2">
                  <a:txBody>
                    <a:bodyPr/>
                    <a:lstStyle/>
                    <a:p>
                      <a:pPr algn="ctr">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5</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hMerge="1">
                  <a:txBody>
                    <a:bodyPr/>
                    <a:lstStyle/>
                    <a:p>
                      <a:pPr algn="ctr">
                        <a:lnSpc>
                          <a:spcPct val="150000"/>
                        </a:lnSpc>
                        <a:spcAft>
                          <a:spcPts val="75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4</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238761903"/>
                  </a:ext>
                </a:extLst>
              </a:tr>
              <a:tr h="1252863">
                <a:tc>
                  <a:txBody>
                    <a:bodyPr/>
                    <a:lstStyle/>
                    <a:p>
                      <a:pPr algn="just">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Giống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gridSpan="3">
                  <a:txBody>
                    <a:bodyPr/>
                    <a:lstStyle/>
                    <a:p>
                      <a:pPr algn="just">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dấu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lửng</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cả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hai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dẫn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bớt</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4006916"/>
                  </a:ext>
                </a:extLst>
              </a:tr>
              <a:tr h="3942452">
                <a:tc>
                  <a:txBody>
                    <a:bodyPr/>
                    <a:lstStyle/>
                    <a:p>
                      <a:pPr algn="just">
                        <a:lnSpc>
                          <a:spcPct val="150000"/>
                        </a:lnSpc>
                        <a:spcAft>
                          <a:spcPts val="750"/>
                        </a:spcAft>
                      </a:pPr>
                      <a:r>
                        <a:rPr lang="en-US" sz="2800" dirty="0" err="1">
                          <a:solidFill>
                            <a:schemeClr val="tx1"/>
                          </a:solidFill>
                          <a:effectLst/>
                          <a:latin typeface="Times New Roman" panose="02020603050405020304" pitchFamily="18" charset="0"/>
                          <a:cs typeface="Times New Roman" panose="02020603050405020304" pitchFamily="18" charset="0"/>
                        </a:rPr>
                        <a:t>Khác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nhau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spcAft>
                          <a:spcPts val="750"/>
                        </a:spcAf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dẫn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bớt</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đây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750"/>
                        </a:spcAf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Dấu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lửng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hẳn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dòng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riêng</a:t>
                      </a:r>
                      <a:r>
                        <a:rPr lang="en-US" sz="280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spcAft>
                          <a:spcPts val="750"/>
                        </a:spcAf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dẫn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lược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bớt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750"/>
                        </a:spcAft>
                      </a:pP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Dấu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lửng</a:t>
                      </a:r>
                      <a:r>
                        <a:rPr lang="en-US" sz="2800" dirty="0">
                          <a:solidFill>
                            <a:schemeClr val="tx1"/>
                          </a:solidFill>
                          <a:effectLst/>
                          <a:latin typeface="Times New Roman" panose="02020603050405020304" pitchFamily="18" charset="0"/>
                          <a:cs typeface="Times New Roman" panose="02020603050405020304" pitchFamily="18" charset="0"/>
                        </a:rPr>
                        <a:t> ở </a:t>
                      </a:r>
                      <a:r>
                        <a:rPr lang="en-US" sz="2800" dirty="0" err="1">
                          <a:solidFill>
                            <a:schemeClr val="tx1"/>
                          </a:solidFill>
                          <a:effectLst/>
                          <a:latin typeface="Times New Roman" panose="02020603050405020304" pitchFamily="18" charset="0"/>
                          <a:cs typeface="Times New Roman" panose="02020603050405020304" pitchFamily="18" charset="0"/>
                        </a:rPr>
                        <a:t>trên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cùng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dòng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r>
                        <a:rPr lang="en-US" sz="280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spcAft>
                          <a:spcPts val="75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-Lời trích dẫn bị lược bớt chỉ là một từ hoặc một câu văn.</a:t>
                      </a:r>
                      <a:endParaRPr lang="en-US" sz="20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-Dấu chấm lửng ở trên cùng một dòng với câu văn.</a:t>
                      </a:r>
                      <a:endParaRPr lang="en-US" sz="2000">
                        <a:effectLst/>
                        <a:latin typeface="Times New Roman" panose="02020603050405020304" pitchFamily="18" charset="0"/>
                        <a:cs typeface="Times New Roman" panose="02020603050405020304" pitchFamily="18" charset="0"/>
                      </a:endParaRPr>
                    </a:p>
                    <a:p>
                      <a:pPr algn="just">
                        <a:lnSpc>
                          <a:spcPct val="150000"/>
                        </a:lnSpc>
                        <a:spcAft>
                          <a:spcPts val="750"/>
                        </a:spcAft>
                      </a:pPr>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2886181"/>
                  </a:ext>
                </a:extLst>
              </a:tr>
            </a:tbl>
          </a:graphicData>
        </a:graphic>
      </p:graphicFrame>
    </p:spTree>
    <p:extLst>
      <p:ext uri="{BB962C8B-B14F-4D97-AF65-F5344CB8AC3E}">
        <p14:creationId xmlns:p14="http://schemas.microsoft.com/office/powerpoint/2010/main" val="1844457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83745" y="-822547"/>
            <a:ext cx="11655855" cy="6318164"/>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14" y="480828"/>
              <a:ext cx="11988800"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5845708"/>
            <a:ext cx="10735345"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9977" y="5198277"/>
            <a:ext cx="1186937" cy="1740024"/>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8489" y="6068289"/>
            <a:ext cx="2688868" cy="710589"/>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10912483" y="2468281"/>
            <a:ext cx="1127117" cy="2864572"/>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11"/>
          <a:srcRect/>
          <a:stretch>
            <a:fillRect/>
          </a:stretch>
        </p:blipFill>
        <p:spPr>
          <a:xfrm>
            <a:off x="3210804" y="3431990"/>
            <a:ext cx="3726686" cy="3219724"/>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1371600" y="527354"/>
            <a:ext cx="9448151" cy="255454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4000" b="1" dirty="0">
                <a:latin typeface="Times New Roman" panose="02020603050405020304" pitchFamily="18" charset="0"/>
                <a:cs typeface="Times New Roman" panose="02020603050405020304" pitchFamily="18" charset="0"/>
              </a:rPr>
              <a:t>Viết</a:t>
            </a:r>
            <a:r>
              <a:rPr lang="vi-VN" sz="4000" b="1" dirty="0">
                <a:latin typeface="Times New Roman" panose="02020603050405020304" pitchFamily="18" charset="0"/>
                <a:cs typeface="Times New Roman" panose="02020603050405020304" pitchFamily="18" charset="0"/>
              </a:rPr>
              <a:t> một đoạn văn (</a:t>
            </a:r>
            <a:r>
              <a:rPr lang="en-US" sz="4000" b="1" dirty="0" err="1">
                <a:latin typeface="Times New Roman" panose="02020603050405020304" pitchFamily="18" charset="0"/>
                <a:cs typeface="Times New Roman" panose="02020603050405020304" pitchFamily="18" charset="0"/>
              </a:rPr>
              <a:t>khoảng</a:t>
            </a:r>
            <a:r>
              <a:rPr lang="en-US" sz="4000" b="1" dirty="0">
                <a:latin typeface="Times New Roman" panose="02020603050405020304" pitchFamily="18" charset="0"/>
                <a:cs typeface="Times New Roman" panose="02020603050405020304" pitchFamily="18" charset="0"/>
              </a:rPr>
              <a:t> 5-7 </a:t>
            </a:r>
            <a:r>
              <a:rPr lang="en-US" sz="4000" b="1" dirty="0" err="1">
                <a:latin typeface="Times New Roman" panose="02020603050405020304" pitchFamily="18" charset="0"/>
                <a:cs typeface="Times New Roman" panose="02020603050405020304" pitchFamily="18" charset="0"/>
              </a:rPr>
              <a:t>câu</a:t>
            </a:r>
            <a:r>
              <a:rPr lang="vi-VN"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rút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ngụ</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lửng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300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7E09FBE1-8187-4C47-AD5B-D61721844DC9}"/>
              </a:ext>
            </a:extLst>
          </p:cNvPr>
          <p:cNvPicPr>
            <a:picLocks noChangeAspect="1"/>
          </p:cNvPicPr>
          <p:nvPr/>
        </p:nvPicPr>
        <p:blipFill>
          <a:blip r:embed="rId3"/>
          <a:stretch>
            <a:fillRect/>
          </a:stretch>
        </p:blipFill>
        <p:spPr>
          <a:xfrm>
            <a:off x="1524000" y="857250"/>
            <a:ext cx="9144000" cy="5140990"/>
          </a:xfrm>
          <a:prstGeom prst="rect">
            <a:avLst/>
          </a:prstGeom>
        </p:spPr>
      </p:pic>
      <p:pic>
        <p:nvPicPr>
          <p:cNvPr id="15" name="Picture 14" descr="省略号边框元素素材下载-正版素材401460080-摄图网">
            <a:extLst>
              <a:ext uri="{FF2B5EF4-FFF2-40B4-BE49-F238E27FC236}">
                <a16:creationId xmlns:a16="http://schemas.microsoft.com/office/drawing/2014/main" id="{F1FCC67F-502D-2609-9DAE-7BC2FF2116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5470" y="1906733"/>
            <a:ext cx="5116640" cy="3427283"/>
          </a:xfrm>
          <a:prstGeom prst="rect">
            <a:avLst/>
          </a:prstGeom>
          <a:noFill/>
          <a:ln>
            <a:noFill/>
          </a:ln>
        </p:spPr>
      </p:pic>
      <p:pic>
        <p:nvPicPr>
          <p:cNvPr id="84" name="Google Shape;84;p1"/>
          <p:cNvPicPr preferRelativeResize="0"/>
          <p:nvPr/>
        </p:nvPicPr>
        <p:blipFill rotWithShape="1">
          <a:blip r:embed="rId5">
            <a:alphaModFix/>
          </a:blip>
          <a:srcRect/>
          <a:stretch/>
        </p:blipFill>
        <p:spPr>
          <a:xfrm rot="-171803">
            <a:off x="1286847" y="5037612"/>
            <a:ext cx="1542338" cy="1250545"/>
          </a:xfrm>
          <a:prstGeom prst="rect">
            <a:avLst/>
          </a:prstGeom>
          <a:noFill/>
          <a:ln>
            <a:noFill/>
          </a:ln>
        </p:spPr>
      </p:pic>
      <p:pic>
        <p:nvPicPr>
          <p:cNvPr id="85" name="Google Shape;85;p1"/>
          <p:cNvPicPr preferRelativeResize="0"/>
          <p:nvPr/>
        </p:nvPicPr>
        <p:blipFill rotWithShape="1">
          <a:blip r:embed="rId6">
            <a:alphaModFix/>
          </a:blip>
          <a:srcRect/>
          <a:stretch/>
        </p:blipFill>
        <p:spPr>
          <a:xfrm rot="-5726290">
            <a:off x="3421168" y="4045776"/>
            <a:ext cx="982401" cy="1610099"/>
          </a:xfrm>
          <a:prstGeom prst="rect">
            <a:avLst/>
          </a:prstGeom>
          <a:noFill/>
          <a:ln>
            <a:noFill/>
          </a:ln>
        </p:spPr>
      </p:pic>
      <p:sp>
        <p:nvSpPr>
          <p:cNvPr id="87" name="Google Shape;87;p1"/>
          <p:cNvSpPr/>
          <p:nvPr/>
        </p:nvSpPr>
        <p:spPr>
          <a:xfrm>
            <a:off x="1755551" y="2474517"/>
            <a:ext cx="2706598" cy="1454214"/>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defRPr/>
            </a:pPr>
            <a:r>
              <a:rPr lang="en-US" sz="4500" b="1" kern="0" dirty="0" err="1">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Bức</a:t>
            </a:r>
            <a:r>
              <a:rPr lang="en-US" sz="4500" b="1" kern="0" dirty="0">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 </a:t>
            </a:r>
            <a:r>
              <a:rPr lang="en-US" sz="4500" b="1" kern="0" dirty="0" err="1">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tranh</a:t>
            </a:r>
            <a:r>
              <a:rPr lang="en-US" sz="4500" b="1" kern="0" dirty="0">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 </a:t>
            </a:r>
            <a:r>
              <a:rPr lang="en-US" sz="4500" b="1" kern="0" dirty="0" err="1">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bí</a:t>
            </a:r>
            <a:r>
              <a:rPr lang="en-US" sz="4500" b="1" kern="0" dirty="0">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 </a:t>
            </a:r>
            <a:r>
              <a:rPr lang="en-US" sz="4500" b="1" kern="0" dirty="0" err="1">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rPr>
              <a:t>mật</a:t>
            </a:r>
            <a:endParaRPr sz="4500" b="1" kern="0" dirty="0">
              <a:solidFill>
                <a:srgbClr val="002060"/>
              </a:solidFill>
              <a:effectLst>
                <a:glow rad="63500">
                  <a:srgbClr val="4472C4">
                    <a:satMod val="175000"/>
                    <a:alpha val="40000"/>
                  </a:srgbClr>
                </a:glow>
              </a:effectLst>
              <a:latin typeface="Times New Roman" panose="02020603050405020304" pitchFamily="18" charset="0"/>
              <a:ea typeface="Bell MT"/>
              <a:cs typeface="Times New Roman" panose="02020603050405020304" pitchFamily="18" charset="0"/>
              <a:sym typeface="Bell MT"/>
            </a:endParaRPr>
          </a:p>
        </p:txBody>
      </p:sp>
      <p:pic>
        <p:nvPicPr>
          <p:cNvPr id="88" name="Google Shape;88;p1" descr="A close up of a logo&#10;&#10;Description generated with high confidence"/>
          <p:cNvPicPr preferRelativeResize="0"/>
          <p:nvPr/>
        </p:nvPicPr>
        <p:blipFill rotWithShape="1">
          <a:blip r:embed="rId7">
            <a:alphaModFix/>
          </a:blip>
          <a:srcRect/>
          <a:stretch/>
        </p:blipFill>
        <p:spPr>
          <a:xfrm>
            <a:off x="5394827" y="3620161"/>
            <a:ext cx="2446355" cy="17138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9" name="Google Shape;89;p1"/>
          <p:cNvPicPr preferRelativeResize="0"/>
          <p:nvPr/>
        </p:nvPicPr>
        <p:blipFill rotWithShape="1">
          <a:blip r:embed="rId8">
            <a:alphaModFix/>
          </a:blip>
          <a:srcRect/>
          <a:stretch/>
        </p:blipFill>
        <p:spPr>
          <a:xfrm>
            <a:off x="7841181" y="3620160"/>
            <a:ext cx="2450930" cy="17207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0" name="Google Shape;90;p1">
            <a:hlinkClick r:id="rId9" action="ppaction://hlinksldjump"/>
          </p:cNvPr>
          <p:cNvPicPr preferRelativeResize="0"/>
          <p:nvPr/>
        </p:nvPicPr>
        <p:blipFill rotWithShape="1">
          <a:blip r:embed="rId10">
            <a:alphaModFix/>
          </a:blip>
          <a:srcRect/>
          <a:stretch/>
        </p:blipFill>
        <p:spPr>
          <a:xfrm>
            <a:off x="7848006" y="3552112"/>
            <a:ext cx="2543074" cy="18499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1" name="Google Shape;91;p1">
            <a:hlinkClick r:id="rId11" action="ppaction://hlinksldjump"/>
          </p:cNvPr>
          <p:cNvPicPr preferRelativeResize="0"/>
          <p:nvPr/>
        </p:nvPicPr>
        <p:blipFill rotWithShape="1">
          <a:blip r:embed="rId12">
            <a:alphaModFix/>
          </a:blip>
          <a:srcRect/>
          <a:stretch/>
        </p:blipFill>
        <p:spPr>
          <a:xfrm>
            <a:off x="5058544" y="3552111"/>
            <a:ext cx="2706598" cy="18887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2" name="Google Shape;92;p1"/>
          <p:cNvPicPr preferRelativeResize="0"/>
          <p:nvPr/>
        </p:nvPicPr>
        <p:blipFill rotWithShape="1">
          <a:blip r:embed="rId13">
            <a:alphaModFix/>
          </a:blip>
          <a:srcRect/>
          <a:stretch/>
        </p:blipFill>
        <p:spPr>
          <a:xfrm>
            <a:off x="7848006" y="1801713"/>
            <a:ext cx="2395936" cy="16689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 name="Google Shape;93;p1">
            <a:hlinkClick r:id="rId14" action="ppaction://hlinksldjump"/>
          </p:cNvPr>
          <p:cNvPicPr preferRelativeResize="0"/>
          <p:nvPr/>
        </p:nvPicPr>
        <p:blipFill rotWithShape="1">
          <a:blip r:embed="rId15">
            <a:alphaModFix/>
          </a:blip>
          <a:srcRect/>
          <a:stretch/>
        </p:blipFill>
        <p:spPr>
          <a:xfrm>
            <a:off x="7827717" y="1711383"/>
            <a:ext cx="2583650" cy="1858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4" name="Google Shape;94;p1" descr="A close up of a logo&#10;&#10;Description generated with high confidence"/>
          <p:cNvPicPr preferRelativeResize="0"/>
          <p:nvPr/>
        </p:nvPicPr>
        <p:blipFill rotWithShape="1">
          <a:blip r:embed="rId16">
            <a:alphaModFix/>
          </a:blip>
          <a:srcRect/>
          <a:stretch/>
        </p:blipFill>
        <p:spPr>
          <a:xfrm>
            <a:off x="5175472" y="1779136"/>
            <a:ext cx="2589671" cy="16915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5" name="Google Shape;95;p1">
            <a:hlinkClick r:id="rId17" action="ppaction://hlinksldjump"/>
          </p:cNvPr>
          <p:cNvPicPr preferRelativeResize="0"/>
          <p:nvPr/>
        </p:nvPicPr>
        <p:blipFill rotWithShape="1">
          <a:blip r:embed="rId18">
            <a:alphaModFix/>
          </a:blip>
          <a:srcRect/>
          <a:stretch/>
        </p:blipFill>
        <p:spPr>
          <a:xfrm>
            <a:off x="5058543" y="1721579"/>
            <a:ext cx="2706598" cy="18783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 name="Rectangle: Rounded Corners 2">
            <a:hlinkClick r:id="rId19" action="ppaction://hlinksldjump"/>
            <a:extLst>
              <a:ext uri="{FF2B5EF4-FFF2-40B4-BE49-F238E27FC236}">
                <a16:creationId xmlns:a16="http://schemas.microsoft.com/office/drawing/2014/main" id="{7CBDCCB4-2661-1E6A-6559-AA7214DE8B43}"/>
              </a:ext>
            </a:extLst>
          </p:cNvPr>
          <p:cNvSpPr/>
          <p:nvPr/>
        </p:nvSpPr>
        <p:spPr>
          <a:xfrm>
            <a:off x="9127435" y="976521"/>
            <a:ext cx="1263644" cy="3340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a:latin typeface="Times New Roman" panose="02020603050405020304" pitchFamily="18" charset="0"/>
                <a:cs typeface="Times New Roman" panose="02020603050405020304" pitchFamily="18" charset="0"/>
              </a:rPr>
              <a:t>Bài mới</a:t>
            </a:r>
          </a:p>
        </p:txBody>
      </p:sp>
    </p:spTree>
    <p:extLst>
      <p:ext uri="{BB962C8B-B14F-4D97-AF65-F5344CB8AC3E}">
        <p14:creationId xmlns:p14="http://schemas.microsoft.com/office/powerpoint/2010/main" val="400561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4"/>
                                        </p:tgtEl>
                                      </p:cBhvr>
                                    </p:animEffect>
                                    <p:set>
                                      <p:cBhvr>
                                        <p:cTn id="7" dur="1" fill="hold">
                                          <p:stCondLst>
                                            <p:cond delay="500"/>
                                          </p:stCondLst>
                                        </p:cTn>
                                        <p:tgtEl>
                                          <p:spTgt spid="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9"/>
                                        </p:tgtEl>
                                      </p:cBhvr>
                                    </p:animEffect>
                                    <p:set>
                                      <p:cBhvr>
                                        <p:cTn id="12" dur="1" fill="hold">
                                          <p:stCondLst>
                                            <p:cond delay="500"/>
                                          </p:stCondLst>
                                        </p:cTn>
                                        <p:tgtEl>
                                          <p:spTgt spid="8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2"/>
                                        </p:tgtEl>
                                      </p:cBhvr>
                                    </p:animEffect>
                                    <p:set>
                                      <p:cBhvr>
                                        <p:cTn id="17" dur="1" fill="hold">
                                          <p:stCondLst>
                                            <p:cond delay="500"/>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8"/>
                                        </p:tgtEl>
                                      </p:cBhvr>
                                    </p:animEffect>
                                    <p:set>
                                      <p:cBhvr>
                                        <p:cTn id="22" dur="1" fill="hold">
                                          <p:stCondLst>
                                            <p:cond delay="50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3"/>
                                        </p:tgtEl>
                                      </p:cBhvr>
                                    </p:animEffect>
                                    <p:set>
                                      <p:cBhvr>
                                        <p:cTn id="32" dur="1" fill="hold">
                                          <p:stCondLst>
                                            <p:cond delay="500"/>
                                          </p:stCondLst>
                                        </p:cTn>
                                        <p:tgtEl>
                                          <p:spTgt spid="9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1"/>
                                        </p:tgtEl>
                                      </p:cBhvr>
                                    </p:animEffect>
                                    <p:set>
                                      <p:cBhvr>
                                        <p:cTn id="37" dur="1" fill="hold">
                                          <p:stCondLst>
                                            <p:cond delay="500"/>
                                          </p:stCondLst>
                                        </p:cTn>
                                        <p:tgtEl>
                                          <p:spTgt spid="9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0"/>
                                        </p:tgtEl>
                                      </p:cBhvr>
                                    </p:animEffect>
                                    <p:set>
                                      <p:cBhvr>
                                        <p:cTn id="42" dur="1" fill="hold">
                                          <p:stCondLst>
                                            <p:cond delay="500"/>
                                          </p:stCondLst>
                                        </p:cTn>
                                        <p:tgtEl>
                                          <p:spTgt spid="9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4"/>
                                        </p:tgtEl>
                                      </p:cBhvr>
                                    </p:animEffect>
                                    <p:set>
                                      <p:cBhvr>
                                        <p:cTn id="47" dur="1" fill="hold">
                                          <p:stCondLst>
                                            <p:cond delay="500"/>
                                          </p:stCondLst>
                                        </p:cTn>
                                        <p:tgtEl>
                                          <p:spTgt spid="9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9"/>
                                        </p:tgtEl>
                                      </p:cBhvr>
                                    </p:animEffect>
                                    <p:set>
                                      <p:cBhvr>
                                        <p:cTn id="50" dur="1" fill="hold">
                                          <p:stCondLst>
                                            <p:cond delay="500"/>
                                          </p:stCondLst>
                                        </p:cTn>
                                        <p:tgtEl>
                                          <p:spTgt spid="8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2"/>
                                        </p:tgtEl>
                                      </p:cBhvr>
                                    </p:animEffect>
                                    <p:set>
                                      <p:cBhvr>
                                        <p:cTn id="53" dur="1" fill="hold">
                                          <p:stCondLst>
                                            <p:cond delay="500"/>
                                          </p:stCondLst>
                                        </p:cTn>
                                        <p:tgtEl>
                                          <p:spTgt spid="9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8"/>
                                        </p:tgtEl>
                                      </p:cBhvr>
                                    </p:animEffect>
                                    <p:set>
                                      <p:cBhvr>
                                        <p:cTn id="56" dur="1" fill="hold">
                                          <p:stCondLst>
                                            <p:cond delay="50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2401" y="-914399"/>
            <a:ext cx="11811000" cy="6323947"/>
            <a:chOff x="-1697486" y="-455139"/>
            <a:chExt cx="15748001" cy="6378469"/>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7486" y="486661"/>
              <a:ext cx="1574800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2892" y="5778309"/>
            <a:ext cx="9147651"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0187" y="5117976"/>
            <a:ext cx="1186937" cy="1740024"/>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0600" y="6063099"/>
            <a:ext cx="2688868" cy="710589"/>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914400" y="599608"/>
            <a:ext cx="10439400" cy="440120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Ếch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ngồi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nhìn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miệng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nhỏ</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hẹp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ếch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ngầm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phê</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vốn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hẹp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lúc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cũng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xưng</a:t>
            </a:r>
            <a:r>
              <a:rPr lang="en-US" sz="2800" b="1" i="1" dirty="0">
                <a:latin typeface="Times New Roman" panose="02020603050405020304" pitchFamily="18" charset="0"/>
                <a:cs typeface="Times New Roman" panose="02020603050405020304" pitchFamily="18" charset="0"/>
              </a:rPr>
              <a:t> ta </a:t>
            </a:r>
            <a:r>
              <a:rPr lang="en-US" sz="2800" b="1" i="1" dirty="0" err="1">
                <a:latin typeface="Times New Roman" panose="02020603050405020304" pitchFamily="18" charset="0"/>
                <a:cs typeface="Times New Roman" panose="02020603050405020304" pitchFamily="18" charset="0"/>
              </a:rPr>
              <a:t>đây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giỏi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hiểu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nhiều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huênh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hoang</a:t>
            </a: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Ếch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ngồi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phải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phục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ngừng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hỏi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tích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lũy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thêm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tầm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nhìn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rộng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chủ</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quan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kiêu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dẫn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chúng</a:t>
            </a:r>
            <a:r>
              <a:rPr lang="en-US" sz="2800" b="1" i="1" dirty="0">
                <a:latin typeface="Times New Roman" panose="02020603050405020304" pitchFamily="18" charset="0"/>
                <a:cs typeface="Times New Roman" panose="02020603050405020304" pitchFamily="18" charset="0"/>
              </a:rPr>
              <a:t> ta. </a:t>
            </a:r>
            <a:endParaRPr lang="en-US" sz="2800" b="1" dirty="0">
              <a:latin typeface="Times New Roman" panose="02020603050405020304" pitchFamily="18" charset="0"/>
              <a:cs typeface="Times New Roman" panose="02020603050405020304" pitchFamily="18" charset="0"/>
            </a:endParaRPr>
          </a:p>
        </p:txBody>
      </p:sp>
      <p:pic>
        <p:nvPicPr>
          <p:cNvPr id="15" name="图片 11">
            <a:extLst>
              <a:ext uri="{FF2B5EF4-FFF2-40B4-BE49-F238E27FC236}">
                <a16:creationId xmlns:a16="http://schemas.microsoft.com/office/drawing/2014/main" id="{6D123ECB-15FB-A815-F68B-598D18CA46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76" y="5312554"/>
            <a:ext cx="2044235" cy="1545446"/>
          </a:xfrm>
          <a:prstGeom prst="rect">
            <a:avLst/>
          </a:prstGeom>
        </p:spPr>
      </p:pic>
    </p:spTree>
    <p:extLst>
      <p:ext uri="{BB962C8B-B14F-4D97-AF65-F5344CB8AC3E}">
        <p14:creationId xmlns:p14="http://schemas.microsoft.com/office/powerpoint/2010/main" val="77491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3" descr="A1">
            <a:extLst>
              <a:ext uri="{FF2B5EF4-FFF2-40B4-BE49-F238E27FC236}">
                <a16:creationId xmlns:a16="http://schemas.microsoft.com/office/drawing/2014/main" id="{F7E128F7-2891-4121-8DC7-097FF119D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096000"/>
            <a:ext cx="5410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5" name="Group 14">
            <a:extLst>
              <a:ext uri="{FF2B5EF4-FFF2-40B4-BE49-F238E27FC236}">
                <a16:creationId xmlns:a16="http://schemas.microsoft.com/office/drawing/2014/main" id="{890B2252-994B-4697-88CC-F6F9D16985F0}"/>
              </a:ext>
            </a:extLst>
          </p:cNvPr>
          <p:cNvGrpSpPr>
            <a:grpSpLocks/>
          </p:cNvGrpSpPr>
          <p:nvPr/>
        </p:nvGrpSpPr>
        <p:grpSpPr bwMode="auto">
          <a:xfrm>
            <a:off x="1752601" y="1"/>
            <a:ext cx="2898775" cy="847725"/>
            <a:chOff x="2350" y="1008"/>
            <a:chExt cx="1826" cy="534"/>
          </a:xfrm>
        </p:grpSpPr>
        <p:pic>
          <p:nvPicPr>
            <p:cNvPr id="120858" name="Picture 15" descr="SPARKLES">
              <a:extLst>
                <a:ext uri="{FF2B5EF4-FFF2-40B4-BE49-F238E27FC236}">
                  <a16:creationId xmlns:a16="http://schemas.microsoft.com/office/drawing/2014/main" id="{389B79AE-FE81-4CA9-99C5-24D2FE3FB8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9" name="Picture 16" descr="SPARKLES">
              <a:extLst>
                <a:ext uri="{FF2B5EF4-FFF2-40B4-BE49-F238E27FC236}">
                  <a16:creationId xmlns:a16="http://schemas.microsoft.com/office/drawing/2014/main" id="{292F896D-4922-494A-A8A3-4957BFD29CB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0" name="Picture 17" descr="SPARKLES">
              <a:extLst>
                <a:ext uri="{FF2B5EF4-FFF2-40B4-BE49-F238E27FC236}">
                  <a16:creationId xmlns:a16="http://schemas.microsoft.com/office/drawing/2014/main" id="{FD4CD633-DB5C-4524-B168-4CE3F094AE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1" name="Picture 18" descr="SPARKLES">
              <a:extLst>
                <a:ext uri="{FF2B5EF4-FFF2-40B4-BE49-F238E27FC236}">
                  <a16:creationId xmlns:a16="http://schemas.microsoft.com/office/drawing/2014/main" id="{699B5FA3-5B29-4DF5-A7FD-4F82A43ED5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6" name="Group 19">
            <a:extLst>
              <a:ext uri="{FF2B5EF4-FFF2-40B4-BE49-F238E27FC236}">
                <a16:creationId xmlns:a16="http://schemas.microsoft.com/office/drawing/2014/main" id="{6814957F-5DFD-4937-B65F-8C943229FF02}"/>
              </a:ext>
            </a:extLst>
          </p:cNvPr>
          <p:cNvGrpSpPr>
            <a:grpSpLocks/>
          </p:cNvGrpSpPr>
          <p:nvPr/>
        </p:nvGrpSpPr>
        <p:grpSpPr bwMode="auto">
          <a:xfrm>
            <a:off x="4724401" y="1"/>
            <a:ext cx="2898775" cy="847725"/>
            <a:chOff x="2350" y="1008"/>
            <a:chExt cx="1826" cy="534"/>
          </a:xfrm>
        </p:grpSpPr>
        <p:pic>
          <p:nvPicPr>
            <p:cNvPr id="120854" name="Picture 20" descr="SPARKLES">
              <a:extLst>
                <a:ext uri="{FF2B5EF4-FFF2-40B4-BE49-F238E27FC236}">
                  <a16:creationId xmlns:a16="http://schemas.microsoft.com/office/drawing/2014/main" id="{8CDFD90D-ED8E-4FF2-ABB8-3FDADB155ED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5" name="Picture 21" descr="SPARKLES">
              <a:extLst>
                <a:ext uri="{FF2B5EF4-FFF2-40B4-BE49-F238E27FC236}">
                  <a16:creationId xmlns:a16="http://schemas.microsoft.com/office/drawing/2014/main" id="{7C29AAA3-9179-424A-895E-203E011C24F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6" name="Picture 22" descr="SPARKLES">
              <a:extLst>
                <a:ext uri="{FF2B5EF4-FFF2-40B4-BE49-F238E27FC236}">
                  <a16:creationId xmlns:a16="http://schemas.microsoft.com/office/drawing/2014/main" id="{8BC34E26-F814-45ED-96A1-1BBACC3BE2D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7" name="Picture 23" descr="SPARKLES">
              <a:extLst>
                <a:ext uri="{FF2B5EF4-FFF2-40B4-BE49-F238E27FC236}">
                  <a16:creationId xmlns:a16="http://schemas.microsoft.com/office/drawing/2014/main" id="{6D72C585-E210-4D85-BAA0-A39A4F6A55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7" name="Group 24">
            <a:extLst>
              <a:ext uri="{FF2B5EF4-FFF2-40B4-BE49-F238E27FC236}">
                <a16:creationId xmlns:a16="http://schemas.microsoft.com/office/drawing/2014/main" id="{A5466A14-99CC-412D-A74C-6D9C5769429B}"/>
              </a:ext>
            </a:extLst>
          </p:cNvPr>
          <p:cNvGrpSpPr>
            <a:grpSpLocks/>
          </p:cNvGrpSpPr>
          <p:nvPr/>
        </p:nvGrpSpPr>
        <p:grpSpPr bwMode="auto">
          <a:xfrm>
            <a:off x="6400801" y="1"/>
            <a:ext cx="2898775" cy="847725"/>
            <a:chOff x="2350" y="1008"/>
            <a:chExt cx="1826" cy="534"/>
          </a:xfrm>
        </p:grpSpPr>
        <p:pic>
          <p:nvPicPr>
            <p:cNvPr id="120850" name="Picture 25" descr="SPARKLES">
              <a:extLst>
                <a:ext uri="{FF2B5EF4-FFF2-40B4-BE49-F238E27FC236}">
                  <a16:creationId xmlns:a16="http://schemas.microsoft.com/office/drawing/2014/main" id="{1F4EB069-5D61-41F5-A6B4-E4CE2953B88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1" name="Picture 26" descr="SPARKLES">
              <a:extLst>
                <a:ext uri="{FF2B5EF4-FFF2-40B4-BE49-F238E27FC236}">
                  <a16:creationId xmlns:a16="http://schemas.microsoft.com/office/drawing/2014/main" id="{0E42F57E-E5E5-4F72-9358-8F782B312E3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2" name="Picture 27" descr="SPARKLES">
              <a:extLst>
                <a:ext uri="{FF2B5EF4-FFF2-40B4-BE49-F238E27FC236}">
                  <a16:creationId xmlns:a16="http://schemas.microsoft.com/office/drawing/2014/main" id="{0B2995A9-181C-4BB5-8844-A365DCE23D2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Picture 28" descr="SPARKLES">
              <a:extLst>
                <a:ext uri="{FF2B5EF4-FFF2-40B4-BE49-F238E27FC236}">
                  <a16:creationId xmlns:a16="http://schemas.microsoft.com/office/drawing/2014/main" id="{E6093A10-0B22-4822-ACAB-BE92AC4B00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8" name="Group 29">
            <a:extLst>
              <a:ext uri="{FF2B5EF4-FFF2-40B4-BE49-F238E27FC236}">
                <a16:creationId xmlns:a16="http://schemas.microsoft.com/office/drawing/2014/main" id="{2E75C052-CA7B-4AA5-9911-58413541F012}"/>
              </a:ext>
            </a:extLst>
          </p:cNvPr>
          <p:cNvGrpSpPr>
            <a:grpSpLocks/>
          </p:cNvGrpSpPr>
          <p:nvPr/>
        </p:nvGrpSpPr>
        <p:grpSpPr bwMode="auto">
          <a:xfrm>
            <a:off x="1524001" y="6010276"/>
            <a:ext cx="2898775" cy="847725"/>
            <a:chOff x="2350" y="1008"/>
            <a:chExt cx="1826" cy="534"/>
          </a:xfrm>
        </p:grpSpPr>
        <p:pic>
          <p:nvPicPr>
            <p:cNvPr id="120846" name="Picture 30" descr="SPARKLES">
              <a:extLst>
                <a:ext uri="{FF2B5EF4-FFF2-40B4-BE49-F238E27FC236}">
                  <a16:creationId xmlns:a16="http://schemas.microsoft.com/office/drawing/2014/main" id="{653EF1E3-33F6-46D6-BF08-DAF92F60F7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7" name="Picture 31" descr="SPARKLES">
              <a:extLst>
                <a:ext uri="{FF2B5EF4-FFF2-40B4-BE49-F238E27FC236}">
                  <a16:creationId xmlns:a16="http://schemas.microsoft.com/office/drawing/2014/main" id="{D6261BA0-B5A2-476C-8DBE-AEF32FDEED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8" name="Picture 32" descr="SPARKLES">
              <a:extLst>
                <a:ext uri="{FF2B5EF4-FFF2-40B4-BE49-F238E27FC236}">
                  <a16:creationId xmlns:a16="http://schemas.microsoft.com/office/drawing/2014/main" id="{BE1E2C7B-D559-4CA2-AB98-301FBE651B7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9" name="Picture 33" descr="SPARKLES">
              <a:extLst>
                <a:ext uri="{FF2B5EF4-FFF2-40B4-BE49-F238E27FC236}">
                  <a16:creationId xmlns:a16="http://schemas.microsoft.com/office/drawing/2014/main" id="{2151406D-D818-4ED9-94DC-53416C97F99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839" name="Group 34">
            <a:extLst>
              <a:ext uri="{FF2B5EF4-FFF2-40B4-BE49-F238E27FC236}">
                <a16:creationId xmlns:a16="http://schemas.microsoft.com/office/drawing/2014/main" id="{00EBE6B9-B916-4804-878C-2F3C297D17D1}"/>
              </a:ext>
            </a:extLst>
          </p:cNvPr>
          <p:cNvGrpSpPr>
            <a:grpSpLocks/>
          </p:cNvGrpSpPr>
          <p:nvPr/>
        </p:nvGrpSpPr>
        <p:grpSpPr bwMode="auto">
          <a:xfrm>
            <a:off x="6324601" y="6010276"/>
            <a:ext cx="2898775" cy="847725"/>
            <a:chOff x="2350" y="1008"/>
            <a:chExt cx="1826" cy="534"/>
          </a:xfrm>
        </p:grpSpPr>
        <p:pic>
          <p:nvPicPr>
            <p:cNvPr id="120842" name="Picture 35" descr="SPARKLES">
              <a:extLst>
                <a:ext uri="{FF2B5EF4-FFF2-40B4-BE49-F238E27FC236}">
                  <a16:creationId xmlns:a16="http://schemas.microsoft.com/office/drawing/2014/main" id="{3D36FA9D-B91F-45C9-A2A2-0D0297F9614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36" descr="SPARKLES">
              <a:extLst>
                <a:ext uri="{FF2B5EF4-FFF2-40B4-BE49-F238E27FC236}">
                  <a16:creationId xmlns:a16="http://schemas.microsoft.com/office/drawing/2014/main" id="{EC1ED573-4CB1-4C43-9E94-4CF65E7C5E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4" name="Picture 37" descr="SPARKLES">
              <a:extLst>
                <a:ext uri="{FF2B5EF4-FFF2-40B4-BE49-F238E27FC236}">
                  <a16:creationId xmlns:a16="http://schemas.microsoft.com/office/drawing/2014/main" id="{62BCD20F-854B-411A-9398-4E5FCEB030E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Picture 38" descr="SPARKLES">
              <a:extLst>
                <a:ext uri="{FF2B5EF4-FFF2-40B4-BE49-F238E27FC236}">
                  <a16:creationId xmlns:a16="http://schemas.microsoft.com/office/drawing/2014/main" id="{4B992EFB-8F94-4596-AB4F-E3ABDE449B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2" name="Text Box 39">
            <a:extLst>
              <a:ext uri="{FF2B5EF4-FFF2-40B4-BE49-F238E27FC236}">
                <a16:creationId xmlns:a16="http://schemas.microsoft.com/office/drawing/2014/main" id="{1998077A-E01E-479C-8ABD-8254E0C92CBF}"/>
              </a:ext>
            </a:extLst>
          </p:cNvPr>
          <p:cNvSpPr txBox="1">
            <a:spLocks noChangeArrowheads="1"/>
          </p:cNvSpPr>
          <p:nvPr/>
        </p:nvSpPr>
        <p:spPr bwMode="auto">
          <a:xfrm>
            <a:off x="2490786" y="482055"/>
            <a:ext cx="708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4400" b="1" dirty="0">
                <a:solidFill>
                  <a:srgbClr val="0000CC"/>
                </a:solidFill>
                <a:latin typeface="Times New Roman" panose="02020603050405020304" pitchFamily="18" charset="0"/>
              </a:rPr>
              <a:t>HƯỚNG DẪN HỌC Ở NHÀ</a:t>
            </a:r>
          </a:p>
        </p:txBody>
      </p:sp>
      <p:sp>
        <p:nvSpPr>
          <p:cNvPr id="52254" name="Text Box 30">
            <a:extLst>
              <a:ext uri="{FF2B5EF4-FFF2-40B4-BE49-F238E27FC236}">
                <a16:creationId xmlns:a16="http://schemas.microsoft.com/office/drawing/2014/main" id="{B69F7872-24BD-4A93-A635-972FA6BC34E4}"/>
              </a:ext>
            </a:extLst>
          </p:cNvPr>
          <p:cNvSpPr txBox="1">
            <a:spLocks noChangeArrowheads="1"/>
          </p:cNvSpPr>
          <p:nvPr/>
        </p:nvSpPr>
        <p:spPr bwMode="auto">
          <a:xfrm>
            <a:off x="647701" y="1734339"/>
            <a:ext cx="11353799" cy="2954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defRPr/>
            </a:pPr>
            <a:r>
              <a:rPr lang="en-US" dirty="0" smtClean="0"/>
              <a:t>  </a:t>
            </a:r>
            <a:r>
              <a:rPr lang="en-US" sz="28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 : </a:t>
            </a:r>
            <a:r>
              <a:rPr lang="en-US" sz="3600" dirty="0" err="1">
                <a:solidFill>
                  <a:srgbClr val="FF0000"/>
                </a:solidFill>
                <a:latin typeface="Times New Roman" panose="02020603050405020304" pitchFamily="18" charset="0"/>
                <a:cs typeface="Times New Roman" panose="02020603050405020304" pitchFamily="18" charset="0"/>
              </a:rPr>
              <a:t>học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p>
          <a:p>
            <a:pPr>
              <a:spcBef>
                <a:spcPct val="50000"/>
              </a:spcBef>
              <a:defRPr/>
            </a:pPr>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tai,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miệng</a:t>
            </a:r>
            <a:r>
              <a:rPr lang="en-US" sz="3600" dirty="0">
                <a:latin typeface="Times New Roman" panose="02020603050405020304" pitchFamily="18" charset="0"/>
                <a:cs typeface="Times New Roman" panose="02020603050405020304" pitchFamily="18" charset="0"/>
              </a:rPr>
              <a:t>. </a:t>
            </a:r>
          </a:p>
          <a:p>
            <a:pPr>
              <a:spcBef>
                <a:spcPct val="50000"/>
              </a:spcBef>
              <a:buFontTx/>
              <a:buChar char="-"/>
              <a:defRPr/>
            </a:pPr>
            <a:endParaRPr lang="vi-VN" sz="4000" b="1" dirty="0">
              <a:solidFill>
                <a:srgbClr val="FF0000"/>
              </a:solidFill>
              <a:latin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checkerboard(across)">
                                      <p:cBhvr>
                                        <p:cTn id="7" dur="500"/>
                                        <p:tgtEl>
                                          <p:spTgt spid="522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2254"/>
                                        </p:tgtEl>
                                        <p:attrNameLst>
                                          <p:attrName>style.visibility</p:attrName>
                                        </p:attrNameLst>
                                      </p:cBhvr>
                                      <p:to>
                                        <p:strVal val="visible"/>
                                      </p:to>
                                    </p:set>
                                    <p:anim calcmode="lin" valueType="num">
                                      <p:cBhvr>
                                        <p:cTn id="12" dur="1000" fill="hold"/>
                                        <p:tgtEl>
                                          <p:spTgt spid="52254"/>
                                        </p:tgtEl>
                                        <p:attrNameLst>
                                          <p:attrName>ppt_x</p:attrName>
                                        </p:attrNameLst>
                                      </p:cBhvr>
                                      <p:tavLst>
                                        <p:tav tm="0">
                                          <p:val>
                                            <p:strVal val="#ppt_x-.2"/>
                                          </p:val>
                                        </p:tav>
                                        <p:tav tm="100000">
                                          <p:val>
                                            <p:strVal val="#ppt_x"/>
                                          </p:val>
                                        </p:tav>
                                      </p:tavLst>
                                    </p:anim>
                                    <p:anim calcmode="lin" valueType="num">
                                      <p:cBhvr>
                                        <p:cTn id="13" dur="1000" fill="hold"/>
                                        <p:tgtEl>
                                          <p:spTgt spid="5225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2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p:bldP spid="522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174563B4-0BDB-4523-A58C-B47D4A9A5296}"/>
              </a:ext>
            </a:extLst>
          </p:cNvPr>
          <p:cNvPicPr>
            <a:picLocks noChangeAspect="1"/>
          </p:cNvPicPr>
          <p:nvPr/>
        </p:nvPicPr>
        <p:blipFill>
          <a:blip r:embed="rId3"/>
          <a:stretch>
            <a:fillRect/>
          </a:stretch>
        </p:blipFill>
        <p:spPr>
          <a:xfrm>
            <a:off x="1524000" y="801328"/>
            <a:ext cx="9144000" cy="5140990"/>
          </a:xfrm>
          <a:prstGeom prst="rect">
            <a:avLst/>
          </a:prstGeom>
        </p:spPr>
      </p:pic>
      <p:sp>
        <p:nvSpPr>
          <p:cNvPr id="100" name="Google Shape;100;p2">
            <a:hlinkClick r:id="rId4" action="ppaction://hlinksldjump"/>
          </p:cNvPr>
          <p:cNvSpPr/>
          <p:nvPr/>
        </p:nvSpPr>
        <p:spPr>
          <a:xfrm>
            <a:off x="8953500" y="4259019"/>
            <a:ext cx="1282260" cy="1177245"/>
          </a:xfrm>
          <a:prstGeom prst="rect">
            <a:avLst/>
          </a:prstGeom>
          <a:blipFill rotWithShape="1">
            <a:blip r:embed="rId5">
              <a:alphaModFix/>
            </a:blip>
            <a:stretch>
              <a:fillRect/>
            </a:stretch>
          </a:blipFill>
          <a:ln>
            <a:noFill/>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defRPr/>
            </a:pPr>
            <a:endParaRPr sz="2400" kern="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572900" y="1252138"/>
            <a:ext cx="1255472" cy="600164"/>
          </a:xfrm>
          <a:prstGeom prst="rect">
            <a:avLst/>
          </a:prstGeom>
          <a:noFill/>
        </p:spPr>
        <p:txBody>
          <a:bodyPr wrap="none" rtlCol="0">
            <a:spAutoFit/>
          </a:bodyPr>
          <a:lstStyle/>
          <a:p>
            <a:pPr defTabSz="342900" eaLnBrk="1" fontAlgn="auto" hangingPunct="1">
              <a:spcBef>
                <a:spcPts val="0"/>
              </a:spcBef>
              <a:spcAft>
                <a:spcPts val="0"/>
              </a:spcAft>
              <a:defRPr/>
            </a:pPr>
            <a:r>
              <a:rPr lang="en-US" sz="3300" b="1">
                <a:solidFill>
                  <a:srgbClr val="C00000"/>
                </a:solidFill>
                <a:latin typeface="Times New Roman" panose="02020603050405020304" pitchFamily="18" charset="0"/>
                <a:cs typeface="Times New Roman" panose="02020603050405020304" pitchFamily="18" charset="0"/>
              </a:rPr>
              <a:t>Câu 1</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954376" y="4608114"/>
            <a:ext cx="2442767" cy="592106"/>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defRPr/>
            </a:pPr>
            <a:r>
              <a:rPr lang="en-US" sz="3600" b="1">
                <a:solidFill>
                  <a:srgbClr val="000000"/>
                </a:solidFill>
                <a:latin typeface="Times New Roman" panose="02020603050405020304" pitchFamily="18" charset="0"/>
                <a:cs typeface="Times New Roman" panose="02020603050405020304" pitchFamily="18" charset="0"/>
              </a:rPr>
              <a:t>Liệt kê</a:t>
            </a:r>
          </a:p>
        </p:txBody>
      </p:sp>
      <p:pic>
        <p:nvPicPr>
          <p:cNvPr id="7" name="Picture 6" descr="13">
            <a:extLst>
              <a:ext uri="{FF2B5EF4-FFF2-40B4-BE49-F238E27FC236}">
                <a16:creationId xmlns:a16="http://schemas.microsoft.com/office/drawing/2014/main" id="{33684931-D009-48A6-B038-BD9D5CC02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846646"/>
            <a:ext cx="8153400" cy="25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667001" y="2783217"/>
            <a:ext cx="6019799" cy="1731213"/>
          </a:xfrm>
          <a:prstGeom prst="rect">
            <a:avLst/>
          </a:prstGeom>
          <a:noFill/>
          <a:ln>
            <a:noFill/>
          </a:ln>
        </p:spPr>
        <p:txBody>
          <a:bodyPr spcFirstLastPara="1" wrap="square" lIns="68569" tIns="34275" rIns="68569" bIns="34275" anchor="t" anchorCtr="0">
            <a:spAutoFit/>
          </a:bodyPr>
          <a:lstStyle/>
          <a:p>
            <a:r>
              <a:rPr lang="en-US" sz="3600" b="1" i="1" dirty="0" err="1">
                <a:latin typeface="Times New Roman" panose="02020603050405020304" pitchFamily="18" charset="0"/>
                <a:cs typeface="Times New Roman" panose="02020603050405020304" pitchFamily="18" charset="0"/>
              </a:rPr>
              <a:t>Sắp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xếp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kí</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sau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để</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thành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một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từ</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nghĩa</a:t>
            </a:r>
            <a:r>
              <a:rPr lang="en-US" sz="3600" b="1" i="1" dirty="0">
                <a:latin typeface="Times New Roman" panose="02020603050405020304" pitchFamily="18" charset="0"/>
                <a:cs typeface="Times New Roman" panose="02020603050405020304" pitchFamily="18" charset="0"/>
              </a:rPr>
              <a:t>: </a:t>
            </a:r>
          </a:p>
          <a:p>
            <a:pPr algn="ctr"/>
            <a:r>
              <a:rPr lang="en-US" sz="3600" b="1" i="1" dirty="0">
                <a:latin typeface="Times New Roman" panose="02020603050405020304" pitchFamily="18" charset="0"/>
                <a:cs typeface="Times New Roman" panose="02020603050405020304" pitchFamily="18" charset="0"/>
              </a:rPr>
              <a:t>ê/t/l/</a:t>
            </a:r>
            <a:r>
              <a:rPr lang="en-US" sz="3600" b="1" i="1" dirty="0" err="1">
                <a:latin typeface="Times New Roman" panose="02020603050405020304" pitchFamily="18" charset="0"/>
                <a:cs typeface="Times New Roman" panose="02020603050405020304" pitchFamily="18" charset="0"/>
              </a:rPr>
              <a:t>i</a:t>
            </a:r>
            <a:r>
              <a:rPr lang="en-US" sz="3600" b="1" i="1" dirty="0">
                <a:latin typeface="Times New Roman" panose="02020603050405020304" pitchFamily="18" charset="0"/>
                <a:cs typeface="Times New Roman" panose="02020603050405020304" pitchFamily="18" charset="0"/>
              </a:rPr>
              <a:t>/k/ệ</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96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2D72E713-33C5-4C90-8BE2-29C14FB77BA2}"/>
              </a:ext>
            </a:extLst>
          </p:cNvPr>
          <p:cNvPicPr>
            <a:picLocks noChangeAspect="1"/>
          </p:cNvPicPr>
          <p:nvPr/>
        </p:nvPicPr>
        <p:blipFill>
          <a:blip r:embed="rId3"/>
          <a:stretch>
            <a:fillRect/>
          </a:stretch>
        </p:blipFill>
        <p:spPr>
          <a:xfrm>
            <a:off x="1524000" y="858505"/>
            <a:ext cx="9144000" cy="5140990"/>
          </a:xfrm>
          <a:prstGeom prst="rect">
            <a:avLst/>
          </a:prstGeom>
        </p:spPr>
      </p:pic>
      <p:sp>
        <p:nvSpPr>
          <p:cNvPr id="100" name="Google Shape;100;p2">
            <a:hlinkClick r:id="rId4" action="ppaction://hlinksldjump"/>
          </p:cNvPr>
          <p:cNvSpPr/>
          <p:nvPr/>
        </p:nvSpPr>
        <p:spPr>
          <a:xfrm>
            <a:off x="8953500" y="4259019"/>
            <a:ext cx="1282260" cy="1177245"/>
          </a:xfrm>
          <a:prstGeom prst="rect">
            <a:avLst/>
          </a:prstGeom>
          <a:blipFill rotWithShape="1">
            <a:blip r:embed="rId5">
              <a:alphaModFix/>
            </a:blip>
            <a:stretch>
              <a:fillRect/>
            </a:stretch>
          </a:blipFill>
          <a:ln>
            <a:noFill/>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defRPr/>
            </a:pPr>
            <a:endParaRPr sz="2400" kern="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572900" y="1252138"/>
            <a:ext cx="1255472" cy="600164"/>
          </a:xfrm>
          <a:prstGeom prst="rect">
            <a:avLst/>
          </a:prstGeom>
          <a:noFill/>
        </p:spPr>
        <p:txBody>
          <a:bodyPr wrap="none" rtlCol="0">
            <a:spAutoFit/>
          </a:bodyPr>
          <a:lstStyle/>
          <a:p>
            <a:pPr defTabSz="342900" eaLnBrk="1" fontAlgn="auto" hangingPunct="1">
              <a:spcBef>
                <a:spcPts val="0"/>
              </a:spcBef>
              <a:spcAft>
                <a:spcPts val="0"/>
              </a:spcAft>
              <a:defRPr/>
            </a:pPr>
            <a:r>
              <a:rPr lang="en-US" sz="3300" b="1">
                <a:solidFill>
                  <a:srgbClr val="C00000"/>
                </a:solidFill>
                <a:latin typeface="Times New Roman" panose="02020603050405020304" pitchFamily="18" charset="0"/>
                <a:cs typeface="Times New Roman" panose="02020603050405020304" pitchFamily="18" charset="0"/>
              </a:rPr>
              <a:t>Câu 2</a:t>
            </a:r>
          </a:p>
        </p:txBody>
      </p:sp>
      <p:sp>
        <p:nvSpPr>
          <p:cNvPr id="5" name="Rectangle: Rounded Corners 4">
            <a:extLst>
              <a:ext uri="{FF2B5EF4-FFF2-40B4-BE49-F238E27FC236}">
                <a16:creationId xmlns:a16="http://schemas.microsoft.com/office/drawing/2014/main" id="{3A304430-DF27-43C7-81F4-9B5782F1B73B}"/>
              </a:ext>
            </a:extLst>
          </p:cNvPr>
          <p:cNvSpPr/>
          <p:nvPr/>
        </p:nvSpPr>
        <p:spPr>
          <a:xfrm>
            <a:off x="4528641" y="4596063"/>
            <a:ext cx="3297023" cy="503156"/>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defRPr/>
            </a:pPr>
            <a:r>
              <a:rPr lang="en-US" sz="2400" b="1">
                <a:solidFill>
                  <a:srgbClr val="000000"/>
                </a:solidFill>
                <a:latin typeface="Times New Roman" panose="02020603050405020304" pitchFamily="18" charset="0"/>
                <a:cs typeface="Times New Roman" panose="02020603050405020304" pitchFamily="18" charset="0"/>
              </a:rPr>
              <a:t>Ngập ngừng</a:t>
            </a:r>
            <a:endParaRPr lang="en-US" sz="2400">
              <a:solidFill>
                <a:srgbClr val="000000"/>
              </a:solidFill>
              <a:latin typeface="Times New Roman" panose="02020603050405020304" pitchFamily="18" charset="0"/>
              <a:cs typeface="Times New Roman" panose="02020603050405020304" pitchFamily="18" charset="0"/>
            </a:endParaRPr>
          </a:p>
        </p:txBody>
      </p:sp>
      <p:pic>
        <p:nvPicPr>
          <p:cNvPr id="8" name="Picture 6" descr="13">
            <a:extLst>
              <a:ext uri="{FF2B5EF4-FFF2-40B4-BE49-F238E27FC236}">
                <a16:creationId xmlns:a16="http://schemas.microsoft.com/office/drawing/2014/main" id="{EDF8B4F5-E6C3-48A4-A94F-C72A40658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697" y="1878050"/>
            <a:ext cx="4853568" cy="24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438400" y="2766641"/>
            <a:ext cx="7162800" cy="1731213"/>
          </a:xfrm>
          <a:prstGeom prst="rect">
            <a:avLst/>
          </a:prstGeom>
          <a:noFill/>
          <a:ln>
            <a:noFill/>
          </a:ln>
        </p:spPr>
        <p:txBody>
          <a:bodyPr spcFirstLastPara="1" wrap="square" lIns="68569" tIns="34275" rIns="68569" bIns="34275" anchor="t" anchorCtr="0">
            <a:spAutoFit/>
          </a:bodyPr>
          <a:lstStyle/>
          <a:p>
            <a:r>
              <a:rPr lang="en-US" sz="3600" i="1" dirty="0" err="1">
                <a:latin typeface="Times New Roman" panose="02020603050405020304" pitchFamily="18" charset="0"/>
                <a:cs typeface="Times New Roman" panose="02020603050405020304" pitchFamily="18" charset="0"/>
              </a:rPr>
              <a:t>Sắp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xếp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từ</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nghĩa</a:t>
            </a:r>
            <a:r>
              <a:rPr lang="en-US" sz="3600" i="1" dirty="0">
                <a:latin typeface="Times New Roman" panose="02020603050405020304" pitchFamily="18" charset="0"/>
                <a:cs typeface="Times New Roman" panose="02020603050405020304" pitchFamily="18" charset="0"/>
              </a:rPr>
              <a:t>: </a:t>
            </a:r>
          </a:p>
          <a:p>
            <a:pPr algn="ctr"/>
            <a:r>
              <a:rPr lang="en-US" sz="3600" b="1" i="1" dirty="0">
                <a:latin typeface="Times New Roman" panose="02020603050405020304" pitchFamily="18" charset="0"/>
                <a:cs typeface="Times New Roman" panose="02020603050405020304" pitchFamily="18" charset="0"/>
              </a:rPr>
              <a:t>n/ậ/g/n/ừ/g/p/n/g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5F8CE1AE-B689-49C2-9054-30E688B982F7}"/>
              </a:ext>
            </a:extLst>
          </p:cNvPr>
          <p:cNvPicPr>
            <a:picLocks noChangeAspect="1"/>
          </p:cNvPicPr>
          <p:nvPr/>
        </p:nvPicPr>
        <p:blipFill>
          <a:blip r:embed="rId3"/>
          <a:stretch>
            <a:fillRect/>
          </a:stretch>
        </p:blipFill>
        <p:spPr>
          <a:xfrm>
            <a:off x="1445931" y="0"/>
            <a:ext cx="9144000" cy="5140990"/>
          </a:xfrm>
          <a:prstGeom prst="rect">
            <a:avLst/>
          </a:prstGeom>
        </p:spPr>
      </p:pic>
      <p:sp>
        <p:nvSpPr>
          <p:cNvPr id="100" name="Google Shape;100;p2">
            <a:hlinkClick r:id="rId4" action="ppaction://hlinksldjump"/>
          </p:cNvPr>
          <p:cNvSpPr/>
          <p:nvPr/>
        </p:nvSpPr>
        <p:spPr>
          <a:xfrm>
            <a:off x="8953500" y="4259019"/>
            <a:ext cx="1282260" cy="1177245"/>
          </a:xfrm>
          <a:prstGeom prst="rect">
            <a:avLst/>
          </a:prstGeom>
          <a:blipFill rotWithShape="1">
            <a:blip r:embed="rId5">
              <a:alphaModFix/>
            </a:blip>
            <a:stretch>
              <a:fillRect/>
            </a:stretch>
          </a:blipFill>
          <a:ln>
            <a:noFill/>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defRPr/>
            </a:pPr>
            <a:endParaRPr sz="2400" kern="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572900" y="1252138"/>
            <a:ext cx="1255472" cy="600164"/>
          </a:xfrm>
          <a:prstGeom prst="rect">
            <a:avLst/>
          </a:prstGeom>
          <a:noFill/>
        </p:spPr>
        <p:txBody>
          <a:bodyPr wrap="none" rtlCol="0">
            <a:spAutoFit/>
          </a:bodyPr>
          <a:lstStyle/>
          <a:p>
            <a:pPr defTabSz="342900" eaLnBrk="1" fontAlgn="auto" hangingPunct="1">
              <a:spcBef>
                <a:spcPts val="0"/>
              </a:spcBef>
              <a:spcAft>
                <a:spcPts val="0"/>
              </a:spcAft>
              <a:defRPr/>
            </a:pPr>
            <a:r>
              <a:rPr lang="en-US" sz="3300" b="1">
                <a:solidFill>
                  <a:srgbClr val="C00000"/>
                </a:solidFill>
                <a:latin typeface="Times New Roman" panose="02020603050405020304" pitchFamily="18" charset="0"/>
                <a:cs typeface="Times New Roman" panose="02020603050405020304" pitchFamily="18" charset="0"/>
              </a:rPr>
              <a:t>Câu 3</a:t>
            </a:r>
          </a:p>
        </p:txBody>
      </p:sp>
      <p:pic>
        <p:nvPicPr>
          <p:cNvPr id="8" name="Picture 6" descr="13">
            <a:extLst>
              <a:ext uri="{FF2B5EF4-FFF2-40B4-BE49-F238E27FC236}">
                <a16:creationId xmlns:a16="http://schemas.microsoft.com/office/drawing/2014/main" id="{F04CD4C7-42C1-00F5-8BB1-E2BFFAC2D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697" y="1878050"/>
            <a:ext cx="4853568" cy="24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01;p2">
            <a:extLst>
              <a:ext uri="{FF2B5EF4-FFF2-40B4-BE49-F238E27FC236}">
                <a16:creationId xmlns:a16="http://schemas.microsoft.com/office/drawing/2014/main" id="{1767897B-7A0E-BC95-E01B-DCBF72716ADB}"/>
              </a:ext>
            </a:extLst>
          </p:cNvPr>
          <p:cNvSpPr txBox="1"/>
          <p:nvPr/>
        </p:nvSpPr>
        <p:spPr>
          <a:xfrm>
            <a:off x="2514600" y="2218631"/>
            <a:ext cx="6438900" cy="1731213"/>
          </a:xfrm>
          <a:prstGeom prst="rect">
            <a:avLst/>
          </a:prstGeom>
          <a:noFill/>
          <a:ln>
            <a:noFill/>
          </a:ln>
        </p:spPr>
        <p:txBody>
          <a:bodyPr spcFirstLastPara="1" wrap="square" lIns="68569" tIns="34275" rIns="68569" bIns="34275" anchor="t" anchorCtr="0">
            <a:spAutoFit/>
          </a:bodyPr>
          <a:lstStyle/>
          <a:p>
            <a:r>
              <a:rPr lang="en-US" sz="3600" i="1" dirty="0" err="1">
                <a:latin typeface="Times New Roman" panose="02020603050405020304" pitchFamily="18" charset="0"/>
                <a:cs typeface="Times New Roman" panose="02020603050405020304" pitchFamily="18" charset="0"/>
              </a:rPr>
              <a:t>Sắp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xếp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từ</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nghĩa</a:t>
            </a:r>
            <a:r>
              <a:rPr lang="en-US" sz="3600" i="1" dirty="0">
                <a:latin typeface="Times New Roman" panose="02020603050405020304" pitchFamily="18" charset="0"/>
                <a:cs typeface="Times New Roman" panose="02020603050405020304" pitchFamily="18" charset="0"/>
              </a:rPr>
              <a:t>: </a:t>
            </a:r>
          </a:p>
          <a:p>
            <a:pPr algn="ctr"/>
            <a:r>
              <a:rPr lang="en-US" sz="3600" b="1" i="1" dirty="0">
                <a:latin typeface="Times New Roman" panose="02020603050405020304" pitchFamily="18" charset="0"/>
                <a:cs typeface="Times New Roman" panose="02020603050405020304" pitchFamily="18" charset="0"/>
              </a:rPr>
              <a:t>m/â/b/c/</a:t>
            </a:r>
            <a:r>
              <a:rPr lang="en-US" sz="3600" b="1" i="1" dirty="0" err="1">
                <a:latin typeface="Times New Roman" panose="02020603050405020304" pitchFamily="18" charset="0"/>
                <a:cs typeface="Times New Roman" panose="02020603050405020304" pitchFamily="18" charset="0"/>
              </a:rPr>
              <a:t>i</a:t>
            </a:r>
            <a:r>
              <a:rPr lang="en-US" sz="3600" b="1" i="1" dirty="0">
                <a:latin typeface="Times New Roman" panose="02020603050405020304" pitchFamily="18" charset="0"/>
                <a:cs typeface="Times New Roman" panose="02020603050405020304" pitchFamily="18" charset="0"/>
              </a:rPr>
              <a:t>/h/ế/m</a:t>
            </a:r>
            <a:endParaRPr lang="en-US" sz="3600" b="1"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22E302B-CAA8-90B9-C600-32D210539127}"/>
              </a:ext>
            </a:extLst>
          </p:cNvPr>
          <p:cNvSpPr/>
          <p:nvPr/>
        </p:nvSpPr>
        <p:spPr>
          <a:xfrm>
            <a:off x="4528641" y="4596063"/>
            <a:ext cx="3297023" cy="503156"/>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defRPr/>
            </a:pPr>
            <a:r>
              <a:rPr lang="en-US" sz="2400" b="1">
                <a:solidFill>
                  <a:srgbClr val="000000"/>
                </a:solidFill>
                <a:latin typeface="Times New Roman" panose="02020603050405020304" pitchFamily="18" charset="0"/>
                <a:cs typeface="Times New Roman" panose="02020603050405020304" pitchFamily="18" charset="0"/>
              </a:rPr>
              <a:t>Châm biếm</a:t>
            </a:r>
            <a:endParaRPr 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897EE6E8-C58C-48CB-B738-8B5FC1A4A23B}"/>
              </a:ext>
            </a:extLst>
          </p:cNvPr>
          <p:cNvPicPr>
            <a:picLocks noChangeAspect="1"/>
          </p:cNvPicPr>
          <p:nvPr/>
        </p:nvPicPr>
        <p:blipFill>
          <a:blip r:embed="rId3"/>
          <a:stretch>
            <a:fillRect/>
          </a:stretch>
        </p:blipFill>
        <p:spPr>
          <a:xfrm>
            <a:off x="1524000" y="858505"/>
            <a:ext cx="9144000" cy="5140990"/>
          </a:xfrm>
          <a:prstGeom prst="rect">
            <a:avLst/>
          </a:prstGeom>
        </p:spPr>
      </p:pic>
      <p:sp>
        <p:nvSpPr>
          <p:cNvPr id="100" name="Google Shape;100;p2">
            <a:hlinkClick r:id="rId4" action="ppaction://hlinksldjump"/>
          </p:cNvPr>
          <p:cNvSpPr/>
          <p:nvPr/>
        </p:nvSpPr>
        <p:spPr>
          <a:xfrm>
            <a:off x="8953500" y="4259019"/>
            <a:ext cx="1282260" cy="1177245"/>
          </a:xfrm>
          <a:prstGeom prst="rect">
            <a:avLst/>
          </a:prstGeom>
          <a:blipFill rotWithShape="1">
            <a:blip r:embed="rId5">
              <a:alphaModFix/>
            </a:blip>
            <a:stretch>
              <a:fillRect/>
            </a:stretch>
          </a:blipFill>
          <a:ln>
            <a:noFill/>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defRPr/>
            </a:pPr>
            <a:endParaRPr sz="2400" kern="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B22BAB4B-4F53-4DE2-8AA4-FF565BCD3444}"/>
              </a:ext>
            </a:extLst>
          </p:cNvPr>
          <p:cNvSpPr txBox="1"/>
          <p:nvPr/>
        </p:nvSpPr>
        <p:spPr>
          <a:xfrm>
            <a:off x="5572900" y="1252138"/>
            <a:ext cx="1255472" cy="600164"/>
          </a:xfrm>
          <a:prstGeom prst="rect">
            <a:avLst/>
          </a:prstGeom>
          <a:noFill/>
        </p:spPr>
        <p:txBody>
          <a:bodyPr wrap="none" rtlCol="0">
            <a:spAutoFit/>
          </a:bodyPr>
          <a:lstStyle/>
          <a:p>
            <a:pPr defTabSz="342900" eaLnBrk="1" fontAlgn="auto" hangingPunct="1">
              <a:spcBef>
                <a:spcPts val="0"/>
              </a:spcBef>
              <a:spcAft>
                <a:spcPts val="0"/>
              </a:spcAft>
              <a:defRPr/>
            </a:pPr>
            <a:r>
              <a:rPr lang="en-US" sz="3300" b="1">
                <a:solidFill>
                  <a:srgbClr val="C00000"/>
                </a:solidFill>
                <a:latin typeface="Times New Roman" panose="02020603050405020304" pitchFamily="18" charset="0"/>
                <a:cs typeface="Times New Roman" panose="02020603050405020304" pitchFamily="18" charset="0"/>
              </a:rPr>
              <a:t>Câu 4</a:t>
            </a:r>
          </a:p>
        </p:txBody>
      </p:sp>
      <p:pic>
        <p:nvPicPr>
          <p:cNvPr id="8" name="Picture 6" descr="13">
            <a:extLst>
              <a:ext uri="{FF2B5EF4-FFF2-40B4-BE49-F238E27FC236}">
                <a16:creationId xmlns:a16="http://schemas.microsoft.com/office/drawing/2014/main" id="{832E6B7B-DA93-4974-9943-65D647EEA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36778"/>
            <a:ext cx="7315200" cy="275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895600" y="2817360"/>
            <a:ext cx="5625660" cy="1731213"/>
          </a:xfrm>
          <a:prstGeom prst="rect">
            <a:avLst/>
          </a:prstGeom>
          <a:noFill/>
          <a:ln>
            <a:noFill/>
          </a:ln>
        </p:spPr>
        <p:txBody>
          <a:bodyPr spcFirstLastPara="1" wrap="square" lIns="68569" tIns="34275" rIns="68569" bIns="34275" anchor="t" anchorCtr="0">
            <a:spAutoFit/>
          </a:bodyPr>
          <a:lstStyle/>
          <a:p>
            <a:r>
              <a:rPr lang="en-US" sz="3600" i="1" dirty="0" err="1">
                <a:latin typeface="Times New Roman" panose="02020603050405020304" pitchFamily="18" charset="0"/>
                <a:cs typeface="Times New Roman" panose="02020603050405020304" pitchFamily="18" charset="0"/>
              </a:rPr>
              <a:t>Sắp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xếp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từ</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nghĩa</a:t>
            </a:r>
            <a:r>
              <a:rPr lang="en-US" sz="3600" i="1" dirty="0">
                <a:latin typeface="Times New Roman" panose="02020603050405020304" pitchFamily="18" charset="0"/>
                <a:cs typeface="Times New Roman" panose="02020603050405020304" pitchFamily="18" charset="0"/>
              </a:rPr>
              <a:t>: </a:t>
            </a:r>
          </a:p>
          <a:p>
            <a:pPr algn="ctr"/>
            <a:r>
              <a:rPr lang="en-US" sz="3600" b="1" i="1" dirty="0">
                <a:latin typeface="Times New Roman" panose="02020603050405020304" pitchFamily="18" charset="0"/>
                <a:cs typeface="Times New Roman" panose="02020603050405020304" pitchFamily="18" charset="0"/>
              </a:rPr>
              <a:t>q/ắ/n/u/ã/g/n/g/t</a:t>
            </a:r>
            <a:endParaRPr lang="en-US" sz="3600" b="1"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EC57EE2F-A9AD-77BA-09B2-0D05B5B24BC0}"/>
              </a:ext>
            </a:extLst>
          </p:cNvPr>
          <p:cNvSpPr/>
          <p:nvPr/>
        </p:nvSpPr>
        <p:spPr>
          <a:xfrm>
            <a:off x="4528641" y="4596063"/>
            <a:ext cx="3297023" cy="503156"/>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eaLnBrk="1" fontAlgn="auto" hangingPunct="1">
              <a:spcBef>
                <a:spcPts val="0"/>
              </a:spcBef>
              <a:spcAft>
                <a:spcPts val="0"/>
              </a:spcAft>
              <a:defRPr/>
            </a:pPr>
            <a:r>
              <a:rPr lang="en-US" sz="2400" b="1">
                <a:solidFill>
                  <a:srgbClr val="000000"/>
                </a:solidFill>
                <a:latin typeface="Times New Roman" panose="02020603050405020304" pitchFamily="18" charset="0"/>
                <a:cs typeface="Times New Roman" panose="02020603050405020304" pitchFamily="18" charset="0"/>
              </a:rPr>
              <a:t>Ngắt quãng</a:t>
            </a:r>
            <a:endParaRPr 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9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barn(inVertical)">
                                      <p:cBhvr>
                                        <p:cTn id="14" dur="5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5271" y="848442"/>
            <a:ext cx="5636028" cy="4059266"/>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1700192" y="4102124"/>
            <a:ext cx="590418" cy="350561"/>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842" y="848443"/>
            <a:ext cx="6406073" cy="487565"/>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2440" y="1531490"/>
            <a:ext cx="571568" cy="641427"/>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5915" y="2901913"/>
            <a:ext cx="2014114" cy="35113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0712" y="981140"/>
            <a:ext cx="763029" cy="956048"/>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2113060" y="1294837"/>
            <a:ext cx="970762" cy="604627"/>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9570" y="3648896"/>
            <a:ext cx="2522297" cy="2065295"/>
          </a:xfrm>
          <a:prstGeom prst="rect">
            <a:avLst/>
          </a:prstGeom>
        </p:spPr>
      </p:pic>
      <p:sp>
        <p:nvSpPr>
          <p:cNvPr id="20" name="文本框 19"/>
          <p:cNvSpPr txBox="1"/>
          <p:nvPr/>
        </p:nvSpPr>
        <p:spPr>
          <a:xfrm>
            <a:off x="4036519" y="597831"/>
            <a:ext cx="3801752" cy="1477328"/>
          </a:xfrm>
          <a:prstGeom prst="rect">
            <a:avLst/>
          </a:prstGeom>
          <a:noFill/>
        </p:spPr>
        <p:txBody>
          <a:bodyPr wrap="square" rtlCol="0">
            <a:spAutoFit/>
          </a:bodyPr>
          <a:lstStyle/>
          <a:p>
            <a:pPr algn="ctr"/>
            <a:r>
              <a:rPr lang="en-US" altLang="zh-CN" sz="45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a:t>
            </a:r>
            <a:r>
              <a:rPr lang="en-US" altLang="zh-CN" sz="45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5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45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45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45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5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zh-CN" altLang="en-US" sz="45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900247" y="2088520"/>
            <a:ext cx="5954643" cy="2289468"/>
          </a:xfrm>
          <a:prstGeom prst="rect">
            <a:avLst/>
          </a:prstGeom>
          <a:noFill/>
        </p:spPr>
        <p:txBody>
          <a:bodyPr wrap="square" lIns="72766" tIns="36383" rIns="72766" bIns="36383" rtlCol="0">
            <a:spAutoFit/>
          </a:bodyPr>
          <a:lstStyle/>
          <a:p>
            <a:pPr algn="ctr"/>
            <a:r>
              <a:rPr lang="en-US" sz="3600" i="1" dirty="0" err="1">
                <a:latin typeface="Times New Roman" panose="02020603050405020304" pitchFamily="18" charset="0"/>
                <a:cs typeface="Times New Roman" panose="02020603050405020304" pitchFamily="18" charset="0"/>
              </a:rPr>
              <a:t>Kể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yêu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a:t>
            </a:r>
            <a:r>
              <a:rPr lang="en-US" sz="3600" i="1" dirty="0">
                <a:latin typeface="Times New Roman" panose="02020603050405020304" pitchFamily="18" charset="0"/>
                <a:cs typeface="Times New Roman" panose="02020603050405020304" pitchFamily="18" charset="0"/>
              </a:rPr>
              <a:t> con </a:t>
            </a:r>
            <a:r>
              <a:rPr lang="en-US" sz="3600" i="1" dirty="0" err="1">
                <a:latin typeface="Times New Roman" panose="02020603050405020304" pitchFamily="18" charset="0"/>
                <a:cs typeface="Times New Roman" panose="02020603050405020304" pitchFamily="18" charset="0"/>
              </a:rPr>
              <a:t>sông</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bãi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biển</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hòn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đảo</a:t>
            </a:r>
            <a:endParaRPr lang="zh-CN" altLang="en-US" sz="36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67349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58741" y="424547"/>
            <a:ext cx="9256295" cy="4808454"/>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0350" y="4986779"/>
            <a:ext cx="9147651" cy="1017677"/>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3665" y="4260726"/>
            <a:ext cx="1186937" cy="1740024"/>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380" y="4877212"/>
            <a:ext cx="1448772" cy="1123538"/>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48" y="5163134"/>
            <a:ext cx="2648336" cy="830151"/>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5081" y="5222786"/>
            <a:ext cx="2688868" cy="710589"/>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524001" y="5265464"/>
            <a:ext cx="533065" cy="667910"/>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2803850" y="1511321"/>
            <a:ext cx="588169" cy="519351"/>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endParaRPr lang="en-US" altLang="zh-CN"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3459139" y="1513036"/>
            <a:ext cx="3215942" cy="415498"/>
          </a:xfrm>
          <a:prstGeom prst="rect">
            <a:avLst/>
          </a:prstGeom>
          <a:noFill/>
        </p:spPr>
        <p:txBody>
          <a:bodyPr wrap="square" rtlCol="0">
            <a:spAutoFit/>
          </a:bodyPr>
          <a:lstStyle/>
          <a:p>
            <a:r>
              <a:rPr lang="en-US" altLang="zh-CN" sz="21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khởi động</a:t>
            </a:r>
            <a:endParaRPr lang="zh-CN" altLang="en-US" sz="21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图片 2">
            <a:extLst>
              <a:ext uri="{FF2B5EF4-FFF2-40B4-BE49-F238E27FC236}">
                <a16:creationId xmlns:a16="http://schemas.microsoft.com/office/drawing/2014/main" id="{25A90C2A-7E44-427D-9C3D-D5DE7287BB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5021" y="2019866"/>
            <a:ext cx="4552524" cy="3214988"/>
          </a:xfrm>
          <a:prstGeom prst="rect">
            <a:avLst/>
          </a:prstGeom>
        </p:spPr>
      </p:pic>
      <p:sp>
        <p:nvSpPr>
          <p:cNvPr id="25" name="文本框 5">
            <a:extLst>
              <a:ext uri="{FF2B5EF4-FFF2-40B4-BE49-F238E27FC236}">
                <a16:creationId xmlns:a16="http://schemas.microsoft.com/office/drawing/2014/main" id="{C76EAF93-9B5E-4885-898E-A8C407CFF3F9}"/>
              </a:ext>
            </a:extLst>
          </p:cNvPr>
          <p:cNvSpPr txBox="1"/>
          <p:nvPr/>
        </p:nvSpPr>
        <p:spPr>
          <a:xfrm>
            <a:off x="3540281" y="2848002"/>
            <a:ext cx="2403320" cy="1200329"/>
          </a:xfrm>
          <a:prstGeom prst="rect">
            <a:avLst/>
          </a:prstGeom>
          <a:noFill/>
        </p:spPr>
        <p:txBody>
          <a:bodyPr wrap="square" rtlCol="0">
            <a:spAutoFit/>
          </a:bodyPr>
          <a:lstStyle/>
          <a:p>
            <a:pPr algn="just"/>
            <a:r>
              <a:rPr lang="en-US" sz="3600" dirty="0" err="1">
                <a:solidFill>
                  <a:schemeClr val="bg1"/>
                </a:solidFill>
                <a:latin typeface="Times New Roman" panose="02020603050405020304" pitchFamily="18" charset="0"/>
                <a:cs typeface="Times New Roman" panose="02020603050405020304" pitchFamily="18" charset="0"/>
              </a:rPr>
              <a:t>Lan,Hoa</a:t>
            </a:r>
            <a:r>
              <a:rPr lang="en-US" sz="3600" dirty="0">
                <a:solidFill>
                  <a:schemeClr val="bg1"/>
                </a:solidFill>
                <a:latin typeface="Times New Roman" panose="02020603050405020304" pitchFamily="18" charset="0"/>
                <a:cs typeface="Times New Roman" panose="02020603050405020304" pitchFamily="18" charset="0"/>
              </a:rPr>
              <a:t>, Minh...</a:t>
            </a:r>
            <a:endParaRPr lang="en-US" sz="3600" i="1" dirty="0">
              <a:solidFill>
                <a:schemeClr val="bg1"/>
              </a:solidFill>
              <a:latin typeface="Times New Roman" panose="02020603050405020304" pitchFamily="18" charset="0"/>
              <a:cs typeface="Times New Roman" panose="02020603050405020304" pitchFamily="18" charset="0"/>
            </a:endParaRP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29609" y="2012775"/>
            <a:ext cx="4472646" cy="3350356"/>
          </a:xfrm>
          <a:prstGeom prst="rect">
            <a:avLst/>
          </a:prstGeom>
        </p:spPr>
      </p:pic>
    </p:spTree>
    <p:extLst>
      <p:ext uri="{BB962C8B-B14F-4D97-AF65-F5344CB8AC3E}">
        <p14:creationId xmlns:p14="http://schemas.microsoft.com/office/powerpoint/2010/main" val="2093786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0,1162477671,C:\Users\thaobinh\Desktop\Bai giang E learning -  văn 6 - trườngTHCS Trần Can-DBP\Thay boi xem voi  nop so\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3958</TotalTime>
  <Words>1279</Words>
  <Application>Microsoft Office PowerPoint</Application>
  <PresentationFormat>Widescreen</PresentationFormat>
  <Paragraphs>175</Paragraphs>
  <Slides>31</Slides>
  <Notes>29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微软雅黑</vt:lpstr>
      <vt:lpstr>SimSun</vt:lpstr>
      <vt:lpstr>SimSun</vt:lpstr>
      <vt:lpstr>.VnTime</vt:lpstr>
      <vt:lpstr>Arial</vt:lpstr>
      <vt:lpstr>Bell MT</vt:lpstr>
      <vt:lpstr>Calibri</vt:lpstr>
      <vt:lpstr>等线</vt:lpstr>
      <vt:lpstr>Grandstander SemiBold</vt:lpstr>
      <vt:lpstr>Tango BT</vt:lpstr>
      <vt:lpstr>Times New Roman</vt:lpstr>
      <vt:lpstr>仓耳羽辰体-谷力 W04</vt:lpstr>
      <vt:lpstr>字魂20号-石头体</vt:lpstr>
      <vt:lpstr>小考拉体</vt:lpstr>
      <vt:lpstr>思源黑体 CN Light</vt:lpstr>
      <vt:lpstr>造字工房朗宋（非商用）常规体</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công dụng của dấu chấm lửng được sử dụng trong mỗi câu văn,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&lt;egyptian hak&gt;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Tin Hoc Quynh Anh</cp:lastModifiedBy>
  <cp:revision>788</cp:revision>
  <dcterms:created xsi:type="dcterms:W3CDTF">2013-11-07T14:51:55Z</dcterms:created>
  <dcterms:modified xsi:type="dcterms:W3CDTF">2025-10-16T01:23:58Z</dcterms:modified>
</cp:coreProperties>
</file>