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256" r:id="rId2"/>
    <p:sldId id="343" r:id="rId3"/>
    <p:sldId id="344" r:id="rId4"/>
    <p:sldId id="258" r:id="rId5"/>
    <p:sldId id="345" r:id="rId6"/>
    <p:sldId id="346" r:id="rId7"/>
    <p:sldId id="347" r:id="rId8"/>
    <p:sldId id="352" r:id="rId9"/>
    <p:sldId id="260" r:id="rId10"/>
    <p:sldId id="261" r:id="rId11"/>
    <p:sldId id="319" r:id="rId12"/>
    <p:sldId id="263" r:id="rId13"/>
    <p:sldId id="317" r:id="rId14"/>
    <p:sldId id="360" r:id="rId15"/>
    <p:sldId id="359" r:id="rId16"/>
    <p:sldId id="316" r:id="rId17"/>
    <p:sldId id="353" r:id="rId18"/>
    <p:sldId id="349" r:id="rId19"/>
    <p:sldId id="348" r:id="rId20"/>
    <p:sldId id="350" r:id="rId21"/>
    <p:sldId id="354" r:id="rId22"/>
    <p:sldId id="363" r:id="rId23"/>
    <p:sldId id="364" r:id="rId24"/>
    <p:sldId id="357" r:id="rId25"/>
    <p:sldId id="358" r:id="rId26"/>
    <p:sldId id="362" r:id="rId27"/>
    <p:sldId id="293" r:id="rId28"/>
    <p:sldId id="342" r:id="rId29"/>
    <p:sldId id="297" r:id="rId30"/>
  </p:sldIdLst>
  <p:sldSz cx="10799763" cy="6480175"/>
  <p:notesSz cx="6858000" cy="9144000"/>
  <p:embeddedFontLst>
    <p:embeddedFont>
      <p:font typeface="微软雅黑" panose="020B0503020204020204" pitchFamily="34" charset="-122"/>
      <p:regular r:id="rId32"/>
      <p:bold r:id="rId33"/>
    </p:embeddedFont>
    <p:embeddedFont>
      <p:font typeface="HP001 4 hàng" panose="020B0604020202020204" charset="0"/>
      <p:regular r:id="rId34"/>
      <p:bold r:id="rId35"/>
    </p:embeddedFont>
    <p:embeddedFont>
      <p:font typeface="Patrick Hand" panose="00000500000000000000" pitchFamily="2" charset="0"/>
      <p:regular r:id="rId36"/>
    </p:embeddedFont>
    <p:embeddedFont>
      <p:font typeface="Patrick Hand SC" panose="00000500000000000000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Giới thiệu" id="{2694ECAD-0449-4E50-86E3-8B6F6F494B4B}">
          <p14:sldIdLst>
            <p14:sldId id="256"/>
            <p14:sldId id="343"/>
            <p14:sldId id="344"/>
            <p14:sldId id="258"/>
            <p14:sldId id="345"/>
            <p14:sldId id="346"/>
            <p14:sldId id="347"/>
            <p14:sldId id="352"/>
          </p14:sldIdLst>
        </p14:section>
        <p14:section name="1. Ước chung" id="{4A50EE42-3E86-4314-BE49-D2CD7D96E616}">
          <p14:sldIdLst>
            <p14:sldId id="260"/>
            <p14:sldId id="261"/>
            <p14:sldId id="319"/>
            <p14:sldId id="263"/>
            <p14:sldId id="317"/>
            <p14:sldId id="360"/>
            <p14:sldId id="359"/>
            <p14:sldId id="316"/>
            <p14:sldId id="353"/>
            <p14:sldId id="349"/>
            <p14:sldId id="348"/>
            <p14:sldId id="350"/>
            <p14:sldId id="354"/>
            <p14:sldId id="363"/>
            <p14:sldId id="364"/>
            <p14:sldId id="357"/>
            <p14:sldId id="358"/>
            <p14:sldId id="362"/>
          </p14:sldIdLst>
        </p14:section>
        <p14:section name="2. Ước chung lớn nhất" id="{C0DD3302-7B8D-4205-B879-298663D9E75B}">
          <p14:sldIdLst/>
        </p14:section>
        <p14:section name="3. Tìm ƯCLN bằng cách PT ra TSNT" id="{F2879765-998C-49F1-A783-16004A4FF30C}">
          <p14:sldIdLst/>
        </p14:section>
        <p14:section name="4. Ứng dụng trong rút gọn phân số" id="{70DB3D27-E854-46C1-8CF0-2D2155E4E3BD}">
          <p14:sldIdLst>
            <p14:sldId id="293"/>
            <p14:sldId id="34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A66"/>
    <a:srgbClr val="EFD19D"/>
    <a:srgbClr val="F28CBC"/>
    <a:srgbClr val="A8D5F2"/>
    <a:srgbClr val="1C424F"/>
    <a:srgbClr val="F2BF63"/>
    <a:srgbClr val="FF0070"/>
    <a:srgbClr val="EDB956"/>
    <a:srgbClr val="BECE37"/>
    <a:srgbClr val="DD2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CC070B-6319-49F3-BE82-D27F163C84C2}">
  <a:tblStyle styleId="{19CC070B-6319-49F3-BE82-D27F163C84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90" autoAdjust="0"/>
  </p:normalViewPr>
  <p:slideViewPr>
    <p:cSldViewPr snapToGrid="0">
      <p:cViewPr varScale="1">
        <p:scale>
          <a:sx n="66" d="100"/>
          <a:sy n="66" d="100"/>
        </p:scale>
        <p:origin x="9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9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261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acae539fd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acae539fd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92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c839c9b35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c839c9b35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29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979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2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1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26867" y="-206938"/>
            <a:ext cx="11285468" cy="675502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3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62467" y="1270633"/>
            <a:ext cx="7874827" cy="2586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779917" y="4081685"/>
            <a:ext cx="3239929" cy="1127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891376" y="3068618"/>
            <a:ext cx="7017011" cy="1060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812616" y="3979320"/>
            <a:ext cx="5174532" cy="547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4644820" y="1947486"/>
            <a:ext cx="1510124" cy="967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639452" y="1433047"/>
            <a:ext cx="7520859" cy="36140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172366" y="1645367"/>
            <a:ext cx="3485120" cy="13300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172366" y="3085973"/>
            <a:ext cx="3485120" cy="1748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080282" y="4033196"/>
            <a:ext cx="4386164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080282" y="1629446"/>
            <a:ext cx="4386164" cy="2417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317449" y="608116"/>
            <a:ext cx="6164865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156156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156156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7437592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7437592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296873" y="2100781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296875" y="2844864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156156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156156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7437592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7437592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296873" y="3895066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296875" y="4639149"/>
            <a:ext cx="2045861" cy="72153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176618" y="1832868"/>
            <a:ext cx="2585849" cy="14313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176618" y="3342201"/>
            <a:ext cx="2938754" cy="1305106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183262" y="608111"/>
            <a:ext cx="8433240" cy="7215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0375" y="560677"/>
            <a:ext cx="9099013" cy="72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0375" y="1451976"/>
            <a:ext cx="9099013" cy="430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26867" y="-206938"/>
            <a:ext cx="11285468" cy="675502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93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60" r:id="rId6"/>
    <p:sldLayoutId id="2147483661" r:id="rId7"/>
    <p:sldLayoutId id="2147483671" r:id="rId8"/>
    <p:sldLayoutId id="2147483674" r:id="rId9"/>
    <p:sldLayoutId id="214748367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2263553" y="685131"/>
            <a:ext cx="5918501" cy="1152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MÔN TOÁN 6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1668029" y="2397039"/>
            <a:ext cx="7275944" cy="1679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 sz="3000" b="1" dirty="0">
                <a:solidFill>
                  <a:srgbClr val="FB6A2E"/>
                </a:solidFill>
              </a:rPr>
              <a:t>TRƯỜNG</a:t>
            </a:r>
            <a:r>
              <a:rPr lang="vi-VN" sz="3000" b="1" dirty="0">
                <a:solidFill>
                  <a:srgbClr val="FB6A2E"/>
                </a:solidFill>
              </a:rPr>
              <a:t> TH, </a:t>
            </a:r>
            <a:r>
              <a:rPr lang="en-GB" sz="3000" b="1" dirty="0">
                <a:solidFill>
                  <a:srgbClr val="FB6A2E"/>
                </a:solidFill>
              </a:rPr>
              <a:t>THCS</a:t>
            </a:r>
            <a:r>
              <a:rPr lang="vi-VN" sz="3000" b="1" dirty="0">
                <a:solidFill>
                  <a:srgbClr val="FB6A2E"/>
                </a:solidFill>
              </a:rPr>
              <a:t> &amp; THPT QUỐC TẾ BÌNH MINH</a:t>
            </a:r>
            <a:endParaRPr lang="en-GB" sz="3000" b="1" dirty="0">
              <a:solidFill>
                <a:srgbClr val="FB6A2E"/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GB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GIÁO VIÊN: </a:t>
            </a: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PHẠM HOÀNG DUNG</a:t>
            </a:r>
            <a:endParaRPr lang="en-GB" sz="3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GB" sz="3000" dirty="0">
                <a:solidFill>
                  <a:schemeClr val="accent6">
                    <a:lumMod val="50000"/>
                  </a:schemeClr>
                </a:solidFill>
              </a:rPr>
              <a:t>LỚP: 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</a:rPr>
              <a:t>6A1</a:t>
            </a:r>
            <a:endParaRPr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10133707" y="3324337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299949" y="4634489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10228768" y="5246412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8668106" y="993662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1986853" y="5501662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137847" y="3555475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7657661" y="4208275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33525" y="3787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301005" y="179907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869844" y="917462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1310120" y="1389163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722518" y="6028675"/>
            <a:ext cx="1334627" cy="217438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75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 build="p"/>
      <p:bldP spid="2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rot="345115" flipH="1">
            <a:off x="7627383" y="38935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0131" y="57597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AF2730-109A-4D5E-AFD0-E51A41AD4D57}"/>
              </a:ext>
            </a:extLst>
          </p:cNvPr>
          <p:cNvGrpSpPr/>
          <p:nvPr/>
        </p:nvGrpSpPr>
        <p:grpSpPr>
          <a:xfrm>
            <a:off x="1899751" y="307647"/>
            <a:ext cx="6514802" cy="1090278"/>
            <a:chOff x="1892487" y="1073615"/>
            <a:chExt cx="6514802" cy="109027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C55C7D1-14B3-49C0-BB7F-6528D6B8506E}"/>
                </a:ext>
              </a:extLst>
            </p:cNvPr>
            <p:cNvGrpSpPr/>
            <p:nvPr/>
          </p:nvGrpSpPr>
          <p:grpSpPr>
            <a:xfrm>
              <a:off x="1941220" y="1100711"/>
              <a:ext cx="6466069" cy="1063182"/>
              <a:chOff x="3079460" y="1156094"/>
              <a:chExt cx="6548211" cy="1231591"/>
            </a:xfrm>
          </p:grpSpPr>
          <p:sp>
            <p:nvSpPr>
              <p:cNvPr id="70" name="Rectangle: Top Corners One Rounded and One Snipped 69">
                <a:extLst>
                  <a:ext uri="{FF2B5EF4-FFF2-40B4-BE49-F238E27FC236}">
                    <a16:creationId xmlns:a16="http://schemas.microsoft.com/office/drawing/2014/main" id="{B3904B24-2343-438D-95AE-B7EECC39C790}"/>
                  </a:ext>
                </a:extLst>
              </p:cNvPr>
              <p:cNvSpPr/>
              <p:nvPr/>
            </p:nvSpPr>
            <p:spPr>
              <a:xfrm>
                <a:off x="3079460" y="1156094"/>
                <a:ext cx="6548211" cy="997536"/>
              </a:xfrm>
              <a:prstGeom prst="snipRoundRect">
                <a:avLst/>
              </a:prstGeom>
              <a:solidFill>
                <a:srgbClr val="0204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itle 1">
                <a:extLst>
                  <a:ext uri="{FF2B5EF4-FFF2-40B4-BE49-F238E27FC236}">
                    <a16:creationId xmlns:a16="http://schemas.microsoft.com/office/drawing/2014/main" id="{C31BCDDE-6716-4061-8879-9B4ED35FA7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9974" y="1390148"/>
                <a:ext cx="4361151" cy="99753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000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Kiến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b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endParaRPr lang="en-US" sz="30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CD4A2C8-F44E-4976-95BA-939CCCD50E06}"/>
                </a:ext>
              </a:extLst>
            </p:cNvPr>
            <p:cNvGrpSpPr/>
            <p:nvPr/>
          </p:nvGrpSpPr>
          <p:grpSpPr>
            <a:xfrm>
              <a:off x="1892487" y="1073615"/>
              <a:ext cx="885532" cy="905905"/>
              <a:chOff x="522530" y="1392576"/>
              <a:chExt cx="885532" cy="905905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E198F5D7-516B-4A42-9337-B086B9A64AC8}"/>
                  </a:ext>
                </a:extLst>
              </p:cNvPr>
              <p:cNvSpPr/>
              <p:nvPr/>
            </p:nvSpPr>
            <p:spPr>
              <a:xfrm>
                <a:off x="522530" y="1418024"/>
                <a:ext cx="885532" cy="880457"/>
              </a:xfrm>
              <a:prstGeom prst="roundRect">
                <a:avLst/>
              </a:prstGeom>
              <a:solidFill>
                <a:srgbClr val="AD3332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4" name="Picture 2">
                <a:extLst>
                  <a:ext uri="{FF2B5EF4-FFF2-40B4-BE49-F238E27FC236}">
                    <a16:creationId xmlns:a16="http://schemas.microsoft.com/office/drawing/2014/main" id="{D7D3C9AF-AFFD-4251-9647-1B92F8EA0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887" y1="83688" x2="70035" y2="526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614" y="1392576"/>
                <a:ext cx="875448" cy="875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1490CA-FF1F-482A-9593-7C4D3D92FC23}"/>
              </a:ext>
            </a:extLst>
          </p:cNvPr>
          <p:cNvGrpSpPr/>
          <p:nvPr/>
        </p:nvGrpSpPr>
        <p:grpSpPr>
          <a:xfrm>
            <a:off x="423968" y="1613069"/>
            <a:ext cx="9864000" cy="965381"/>
            <a:chOff x="400954" y="2564904"/>
            <a:chExt cx="9034793" cy="96538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C1DE078-D6EC-4A6E-A0F6-32FFC06325D4}"/>
                </a:ext>
              </a:extLst>
            </p:cNvPr>
            <p:cNvSpPr/>
            <p:nvPr/>
          </p:nvSpPr>
          <p:spPr>
            <a:xfrm>
              <a:off x="400954" y="2564904"/>
              <a:ext cx="9034793" cy="906765"/>
            </a:xfrm>
            <a:prstGeom prst="rect">
              <a:avLst/>
            </a:prstGeom>
            <a:solidFill>
              <a:srgbClr val="FAD9D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33BE00-9B12-4A4A-911D-44FA89623A74}"/>
                </a:ext>
              </a:extLst>
            </p:cNvPr>
            <p:cNvSpPr txBox="1"/>
            <p:nvPr/>
          </p:nvSpPr>
          <p:spPr>
            <a:xfrm>
              <a:off x="407758" y="2591566"/>
              <a:ext cx="898141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tự nhiên n được gọi là bội chung của hai số a và b nếu n vừa là bội của a, vừa là bội của b</a:t>
              </a:r>
              <a:endParaRPr lang="en-GB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06A666-9318-4485-9357-B5DAFC5C8BE1}"/>
              </a:ext>
            </a:extLst>
          </p:cNvPr>
          <p:cNvGrpSpPr/>
          <p:nvPr/>
        </p:nvGrpSpPr>
        <p:grpSpPr>
          <a:xfrm>
            <a:off x="373123" y="2824944"/>
            <a:ext cx="9864000" cy="906765"/>
            <a:chOff x="612859" y="4283840"/>
            <a:chExt cx="9666414" cy="111240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4261022-2F02-4DC0-B2AB-EA0A73035F53}"/>
                </a:ext>
              </a:extLst>
            </p:cNvPr>
            <p:cNvSpPr/>
            <p:nvPr/>
          </p:nvSpPr>
          <p:spPr>
            <a:xfrm>
              <a:off x="612859" y="4283840"/>
              <a:ext cx="9616589" cy="1112400"/>
            </a:xfrm>
            <a:prstGeom prst="rect">
              <a:avLst/>
            </a:prstGeom>
            <a:solidFill>
              <a:srgbClr val="FAD9D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638A45D-BF33-4A64-909F-DA4D306E0CF6}"/>
                </a:ext>
              </a:extLst>
            </p:cNvPr>
            <p:cNvSpPr txBox="1"/>
            <p:nvPr/>
          </p:nvSpPr>
          <p:spPr>
            <a:xfrm>
              <a:off x="612859" y="4316991"/>
              <a:ext cx="966641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nhỏ nhất khác 0 trong các bội chung của a và b được gọi là bội chung nhỏ nhất của a và b</a:t>
              </a:r>
              <a:endParaRPr lang="en-GB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3258ECA-7F35-46C4-AC1A-6A45A0FC43D2}"/>
              </a:ext>
            </a:extLst>
          </p:cNvPr>
          <p:cNvGrpSpPr/>
          <p:nvPr/>
        </p:nvGrpSpPr>
        <p:grpSpPr>
          <a:xfrm>
            <a:off x="373123" y="3946853"/>
            <a:ext cx="9864641" cy="1407012"/>
            <a:chOff x="612859" y="4283840"/>
            <a:chExt cx="9666414" cy="11124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4403FEE-B7BE-4391-8850-F8C563FB6F87}"/>
                </a:ext>
              </a:extLst>
            </p:cNvPr>
            <p:cNvSpPr/>
            <p:nvPr/>
          </p:nvSpPr>
          <p:spPr>
            <a:xfrm>
              <a:off x="612859" y="4283840"/>
              <a:ext cx="9616589" cy="1112400"/>
            </a:xfrm>
            <a:prstGeom prst="rect">
              <a:avLst/>
            </a:prstGeom>
            <a:solidFill>
              <a:srgbClr val="FAD9D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E53CFDD-DA69-43FC-964F-5BF1FB9596F5}"/>
                </a:ext>
              </a:extLst>
            </p:cNvPr>
            <p:cNvSpPr txBox="1"/>
            <p:nvPr/>
          </p:nvSpPr>
          <p:spPr>
            <a:xfrm>
              <a:off x="612859" y="4316991"/>
              <a:ext cx="9666414" cy="985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Quy ước: + Bội chung viết tắt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Bội chung nhỏ nhất viết tắt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BCNN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+ Tập hợp bội chung của a và b kí hiệu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BC(</a:t>
              </a:r>
              <a:r>
                <a:rPr lang="vi-V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a,b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Bội chung nhỏ nhất của a và b kí hiệu 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BCNN(</a:t>
              </a:r>
              <a:r>
                <a:rPr lang="vi-VN" sz="2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a,b</a:t>
              </a:r>
              <a:r>
                <a:rPr lang="vi-VN" sz="2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2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8"/>
          <p:cNvGrpSpPr/>
          <p:nvPr/>
        </p:nvGrpSpPr>
        <p:grpSpPr>
          <a:xfrm rot="345115" flipH="1">
            <a:off x="7627383" y="38935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0131" y="57597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AF2730-109A-4D5E-AFD0-E51A41AD4D57}"/>
              </a:ext>
            </a:extLst>
          </p:cNvPr>
          <p:cNvGrpSpPr/>
          <p:nvPr/>
        </p:nvGrpSpPr>
        <p:grpSpPr>
          <a:xfrm>
            <a:off x="1962477" y="387345"/>
            <a:ext cx="6514802" cy="1090278"/>
            <a:chOff x="1892487" y="1073615"/>
            <a:chExt cx="6514802" cy="109027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C55C7D1-14B3-49C0-BB7F-6528D6B8506E}"/>
                </a:ext>
              </a:extLst>
            </p:cNvPr>
            <p:cNvGrpSpPr/>
            <p:nvPr/>
          </p:nvGrpSpPr>
          <p:grpSpPr>
            <a:xfrm>
              <a:off x="1941220" y="1100711"/>
              <a:ext cx="6466069" cy="1063182"/>
              <a:chOff x="3079460" y="1156094"/>
              <a:chExt cx="6548211" cy="1231591"/>
            </a:xfrm>
          </p:grpSpPr>
          <p:sp>
            <p:nvSpPr>
              <p:cNvPr id="70" name="Rectangle: Top Corners One Rounded and One Snipped 69">
                <a:extLst>
                  <a:ext uri="{FF2B5EF4-FFF2-40B4-BE49-F238E27FC236}">
                    <a16:creationId xmlns:a16="http://schemas.microsoft.com/office/drawing/2014/main" id="{B3904B24-2343-438D-95AE-B7EECC39C790}"/>
                  </a:ext>
                </a:extLst>
              </p:cNvPr>
              <p:cNvSpPr/>
              <p:nvPr/>
            </p:nvSpPr>
            <p:spPr>
              <a:xfrm>
                <a:off x="3079460" y="1156094"/>
                <a:ext cx="6548211" cy="997536"/>
              </a:xfrm>
              <a:prstGeom prst="snipRoundRect">
                <a:avLst/>
              </a:prstGeom>
              <a:solidFill>
                <a:srgbClr val="0204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itle 1">
                <a:extLst>
                  <a:ext uri="{FF2B5EF4-FFF2-40B4-BE49-F238E27FC236}">
                    <a16:creationId xmlns:a16="http://schemas.microsoft.com/office/drawing/2014/main" id="{C31BCDDE-6716-4061-8879-9B4ED35FA7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9974" y="1390148"/>
                <a:ext cx="4361151" cy="99753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000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Kiến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br>
                  <a:rPr lang="en-US" sz="3000" b="1" dirty="0">
                    <a:solidFill>
                      <a:schemeClr val="accent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endParaRPr lang="en-US" sz="3000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CD4A2C8-F44E-4976-95BA-939CCCD50E06}"/>
                </a:ext>
              </a:extLst>
            </p:cNvPr>
            <p:cNvGrpSpPr/>
            <p:nvPr/>
          </p:nvGrpSpPr>
          <p:grpSpPr>
            <a:xfrm>
              <a:off x="1892487" y="1073615"/>
              <a:ext cx="885532" cy="905905"/>
              <a:chOff x="522530" y="1392576"/>
              <a:chExt cx="885532" cy="905905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E198F5D7-516B-4A42-9337-B086B9A64AC8}"/>
                  </a:ext>
                </a:extLst>
              </p:cNvPr>
              <p:cNvSpPr/>
              <p:nvPr/>
            </p:nvSpPr>
            <p:spPr>
              <a:xfrm>
                <a:off x="522530" y="1418024"/>
                <a:ext cx="885532" cy="880457"/>
              </a:xfrm>
              <a:prstGeom prst="roundRect">
                <a:avLst/>
              </a:prstGeom>
              <a:solidFill>
                <a:srgbClr val="AD3332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4" name="Picture 2">
                <a:extLst>
                  <a:ext uri="{FF2B5EF4-FFF2-40B4-BE49-F238E27FC236}">
                    <a16:creationId xmlns:a16="http://schemas.microsoft.com/office/drawing/2014/main" id="{D7D3C9AF-AFFD-4251-9647-1B92F8EA0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50887" y1="83688" x2="70035" y2="526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614" y="1392576"/>
                <a:ext cx="875448" cy="875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1490CA-FF1F-482A-9593-7C4D3D92FC23}"/>
              </a:ext>
            </a:extLst>
          </p:cNvPr>
          <p:cNvGrpSpPr/>
          <p:nvPr/>
        </p:nvGrpSpPr>
        <p:grpSpPr>
          <a:xfrm>
            <a:off x="2122638" y="1434111"/>
            <a:ext cx="6441600" cy="902443"/>
            <a:chOff x="400952" y="2564904"/>
            <a:chExt cx="9532612" cy="1113930"/>
          </a:xfrm>
          <a:solidFill>
            <a:srgbClr val="BECE37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C1DE078-D6EC-4A6E-A0F6-32FFC06325D4}"/>
                </a:ext>
              </a:extLst>
            </p:cNvPr>
            <p:cNvSpPr/>
            <p:nvPr/>
          </p:nvSpPr>
          <p:spPr>
            <a:xfrm>
              <a:off x="400952" y="2564904"/>
              <a:ext cx="9532612" cy="111393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>
                <a:buFontTx/>
                <a:buChar char="-"/>
              </a:pPr>
              <a:endPara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133BE00-9B12-4A4A-911D-44FA89623A74}"/>
                </a:ext>
              </a:extLst>
            </p:cNvPr>
            <p:cNvSpPr txBox="1"/>
            <p:nvPr/>
          </p:nvSpPr>
          <p:spPr>
            <a:xfrm>
              <a:off x="590160" y="2721491"/>
              <a:ext cx="9165564" cy="68382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Bội chung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30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b:</a:t>
              </a:r>
              <a:endParaRPr lang="en-GB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8" name="直接连接符 2">
            <a:extLst>
              <a:ext uri="{FF2B5EF4-FFF2-40B4-BE49-F238E27FC236}">
                <a16:creationId xmlns:a16="http://schemas.microsoft.com/office/drawing/2014/main" id="{7F37EB44-F92D-4CE0-B698-FC12ED16FA6E}"/>
              </a:ext>
            </a:extLst>
          </p:cNvPr>
          <p:cNvCxnSpPr>
            <a:cxnSpLocks/>
          </p:cNvCxnSpPr>
          <p:nvPr/>
        </p:nvCxnSpPr>
        <p:spPr>
          <a:xfrm>
            <a:off x="1085836" y="2043632"/>
            <a:ext cx="55530" cy="4166775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90" name="nhóm 3 hợp số">
            <a:extLst>
              <a:ext uri="{FF2B5EF4-FFF2-40B4-BE49-F238E27FC236}">
                <a16:creationId xmlns:a16="http://schemas.microsoft.com/office/drawing/2014/main" id="{C91285C9-DDAB-4351-8395-CCC2037D19F7}"/>
              </a:ext>
            </a:extLst>
          </p:cNvPr>
          <p:cNvGrpSpPr/>
          <p:nvPr/>
        </p:nvGrpSpPr>
        <p:grpSpPr>
          <a:xfrm flipH="1">
            <a:off x="551108" y="2316046"/>
            <a:ext cx="6783911" cy="3045370"/>
            <a:chOff x="5879440" y="-91112"/>
            <a:chExt cx="3431708" cy="1168677"/>
          </a:xfrm>
        </p:grpSpPr>
        <p:pic>
          <p:nvPicPr>
            <p:cNvPr id="91" name="图片 18">
              <a:extLst>
                <a:ext uri="{FF2B5EF4-FFF2-40B4-BE49-F238E27FC236}">
                  <a16:creationId xmlns:a16="http://schemas.microsoft.com/office/drawing/2014/main" id="{06BB526D-4F9A-4ACF-A157-ECA797C2B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92" name="组合 19">
              <a:extLst>
                <a:ext uri="{FF2B5EF4-FFF2-40B4-BE49-F238E27FC236}">
                  <a16:creationId xmlns:a16="http://schemas.microsoft.com/office/drawing/2014/main" id="{FC543CEF-65CE-4E0A-8681-00E372B5303C}"/>
                </a:ext>
              </a:extLst>
            </p:cNvPr>
            <p:cNvGrpSpPr/>
            <p:nvPr/>
          </p:nvGrpSpPr>
          <p:grpSpPr>
            <a:xfrm flipH="1">
              <a:off x="5879440" y="-91112"/>
              <a:ext cx="3431708" cy="596005"/>
              <a:chOff x="8106539" y="394279"/>
              <a:chExt cx="3325498" cy="577560"/>
            </a:xfrm>
          </p:grpSpPr>
          <p:sp>
            <p:nvSpPr>
              <p:cNvPr id="93" name="hợp số">
                <a:extLst>
                  <a:ext uri="{FF2B5EF4-FFF2-40B4-BE49-F238E27FC236}">
                    <a16:creationId xmlns:a16="http://schemas.microsoft.com/office/drawing/2014/main" id="{814470E7-2B84-4DBD-AC75-5260BCA9E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6909" y="499489"/>
                <a:ext cx="2555128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DD26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-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Viết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tập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hợp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các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bội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a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và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bội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b: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(a),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(b)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.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4" name="nhóm 3">
                <a:extLst>
                  <a:ext uri="{FF2B5EF4-FFF2-40B4-BE49-F238E27FC236}">
                    <a16:creationId xmlns:a16="http://schemas.microsoft.com/office/drawing/2014/main" id="{70000FC0-CA38-4039-9E88-54B4057C7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6539" y="394279"/>
                <a:ext cx="770372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0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Bước</a:t>
                </a:r>
                <a:r>
                  <a:rPr lang="en-US" altLang="zh-CN" sz="3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1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5" name="Freeform 58">
                <a:extLst>
                  <a:ext uri="{FF2B5EF4-FFF2-40B4-BE49-F238E27FC236}">
                    <a16:creationId xmlns:a16="http://schemas.microsoft.com/office/drawing/2014/main" id="{EBBCB8F1-B078-4F7E-85AE-635A489FF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8918" y="714718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6" name="nhóm 3 hợp số">
            <a:extLst>
              <a:ext uri="{FF2B5EF4-FFF2-40B4-BE49-F238E27FC236}">
                <a16:creationId xmlns:a16="http://schemas.microsoft.com/office/drawing/2014/main" id="{930E59E7-7EBF-42E8-8775-FC8C39BEF544}"/>
              </a:ext>
            </a:extLst>
          </p:cNvPr>
          <p:cNvGrpSpPr/>
          <p:nvPr/>
        </p:nvGrpSpPr>
        <p:grpSpPr>
          <a:xfrm flipH="1">
            <a:off x="1433096" y="4269917"/>
            <a:ext cx="6780800" cy="2059555"/>
            <a:chOff x="5879439" y="287200"/>
            <a:chExt cx="3430134" cy="790365"/>
          </a:xfrm>
        </p:grpSpPr>
        <p:pic>
          <p:nvPicPr>
            <p:cNvPr id="107" name="图片 18">
              <a:extLst>
                <a:ext uri="{FF2B5EF4-FFF2-40B4-BE49-F238E27FC236}">
                  <a16:creationId xmlns:a16="http://schemas.microsoft.com/office/drawing/2014/main" id="{33E9BEF7-14B1-4F21-AEB3-25300A113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485" y="296365"/>
              <a:ext cx="2680840" cy="781200"/>
            </a:xfrm>
            <a:prstGeom prst="rect">
              <a:avLst/>
            </a:prstGeom>
          </p:spPr>
        </p:pic>
        <p:grpSp>
          <p:nvGrpSpPr>
            <p:cNvPr id="108" name="组合 19">
              <a:extLst>
                <a:ext uri="{FF2B5EF4-FFF2-40B4-BE49-F238E27FC236}">
                  <a16:creationId xmlns:a16="http://schemas.microsoft.com/office/drawing/2014/main" id="{00358454-203D-48DA-B590-06DD81DB9C7B}"/>
                </a:ext>
              </a:extLst>
            </p:cNvPr>
            <p:cNvGrpSpPr/>
            <p:nvPr/>
          </p:nvGrpSpPr>
          <p:grpSpPr>
            <a:xfrm flipH="1">
              <a:off x="5879439" y="287200"/>
              <a:ext cx="3430134" cy="558112"/>
              <a:chOff x="8108066" y="760883"/>
              <a:chExt cx="3323973" cy="540840"/>
            </a:xfrm>
          </p:grpSpPr>
          <p:sp>
            <p:nvSpPr>
              <p:cNvPr id="109" name="hợp số">
                <a:extLst>
                  <a:ext uri="{FF2B5EF4-FFF2-40B4-BE49-F238E27FC236}">
                    <a16:creationId xmlns:a16="http://schemas.microsoft.com/office/drawing/2014/main" id="{6EEE9B26-C417-4FFB-9894-EDABCDE1B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9749" y="760883"/>
                <a:ext cx="2582290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25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-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Viết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tập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hợp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BC(</a:t>
                </a:r>
                <a:r>
                  <a:rPr kumimoji="0" lang="vi-VN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a,b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) là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các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số vừa là bội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a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và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bội </a:t>
                </a:r>
                <a:r>
                  <a:rPr kumimoji="0" lang="en-US" altLang="zh-CN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vi-VN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b.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0" name="nhóm 3">
                <a:extLst>
                  <a:ext uri="{FF2B5EF4-FFF2-40B4-BE49-F238E27FC236}">
                    <a16:creationId xmlns:a16="http://schemas.microsoft.com/office/drawing/2014/main" id="{A4EE892C-CF5A-4D78-BBAD-57435716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066" y="760883"/>
                <a:ext cx="760629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000" dirty="0" err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Bước</a:t>
                </a:r>
                <a:r>
                  <a:rPr lang="en-US" altLang="zh-CN" sz="3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1" name="Freeform 58">
                <a:extLst>
                  <a:ext uri="{FF2B5EF4-FFF2-40B4-BE49-F238E27FC236}">
                    <a16:creationId xmlns:a16="http://schemas.microsoft.com/office/drawing/2014/main" id="{682CDFBF-42C6-469A-A05D-1632D6CAB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3" name="Google Shape;785;p46">
            <a:extLst>
              <a:ext uri="{FF2B5EF4-FFF2-40B4-BE49-F238E27FC236}">
                <a16:creationId xmlns:a16="http://schemas.microsoft.com/office/drawing/2014/main" id="{33A391DD-6377-434C-8D48-8E81AD24A8EF}"/>
              </a:ext>
            </a:extLst>
          </p:cNvPr>
          <p:cNvGrpSpPr/>
          <p:nvPr/>
        </p:nvGrpSpPr>
        <p:grpSpPr>
          <a:xfrm>
            <a:off x="8937769" y="4003597"/>
            <a:ext cx="1824604" cy="2278965"/>
            <a:chOff x="5873175" y="2230500"/>
            <a:chExt cx="1824604" cy="2278965"/>
          </a:xfrm>
        </p:grpSpPr>
        <p:sp>
          <p:nvSpPr>
            <p:cNvPr id="114" name="Google Shape;786;p46">
              <a:extLst>
                <a:ext uri="{FF2B5EF4-FFF2-40B4-BE49-F238E27FC236}">
                  <a16:creationId xmlns:a16="http://schemas.microsoft.com/office/drawing/2014/main" id="{618204D9-FF41-400B-99BA-8D5D29EC087C}"/>
                </a:ext>
              </a:extLst>
            </p:cNvPr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787;p46">
              <a:extLst>
                <a:ext uri="{FF2B5EF4-FFF2-40B4-BE49-F238E27FC236}">
                  <a16:creationId xmlns:a16="http://schemas.microsoft.com/office/drawing/2014/main" id="{7E10AB9B-BB79-4859-8761-D269C634BA5C}"/>
                </a:ext>
              </a:extLst>
            </p:cNvPr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788;p46">
              <a:extLst>
                <a:ext uri="{FF2B5EF4-FFF2-40B4-BE49-F238E27FC236}">
                  <a16:creationId xmlns:a16="http://schemas.microsoft.com/office/drawing/2014/main" id="{EC716D88-EE21-43F5-AEB6-655510F79C32}"/>
                </a:ext>
              </a:extLst>
            </p:cNvPr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789;p46">
              <a:extLst>
                <a:ext uri="{FF2B5EF4-FFF2-40B4-BE49-F238E27FC236}">
                  <a16:creationId xmlns:a16="http://schemas.microsoft.com/office/drawing/2014/main" id="{D293FC3C-C149-43A4-8645-9F4417F3654F}"/>
                </a:ext>
              </a:extLst>
            </p:cNvPr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790;p46">
              <a:extLst>
                <a:ext uri="{FF2B5EF4-FFF2-40B4-BE49-F238E27FC236}">
                  <a16:creationId xmlns:a16="http://schemas.microsoft.com/office/drawing/2014/main" id="{2BB11BF5-9E5E-4045-B821-4F93983635E7}"/>
                </a:ext>
              </a:extLst>
            </p:cNvPr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791;p46">
              <a:extLst>
                <a:ext uri="{FF2B5EF4-FFF2-40B4-BE49-F238E27FC236}">
                  <a16:creationId xmlns:a16="http://schemas.microsoft.com/office/drawing/2014/main" id="{87877888-D015-4B92-A46D-9725ACBEC6B6}"/>
                </a:ext>
              </a:extLst>
            </p:cNvPr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792;p46">
              <a:extLst>
                <a:ext uri="{FF2B5EF4-FFF2-40B4-BE49-F238E27FC236}">
                  <a16:creationId xmlns:a16="http://schemas.microsoft.com/office/drawing/2014/main" id="{59A3B6CD-7789-4741-89B9-BE63257C8EEB}"/>
                </a:ext>
              </a:extLst>
            </p:cNvPr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793;p46">
              <a:extLst>
                <a:ext uri="{FF2B5EF4-FFF2-40B4-BE49-F238E27FC236}">
                  <a16:creationId xmlns:a16="http://schemas.microsoft.com/office/drawing/2014/main" id="{BC5D8F6A-0DFC-4836-B18F-738CDAC189A4}"/>
                </a:ext>
              </a:extLst>
            </p:cNvPr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794;p46">
              <a:extLst>
                <a:ext uri="{FF2B5EF4-FFF2-40B4-BE49-F238E27FC236}">
                  <a16:creationId xmlns:a16="http://schemas.microsoft.com/office/drawing/2014/main" id="{68B1FC0D-DD5D-4C1E-A1D0-D42D706730BE}"/>
                </a:ext>
              </a:extLst>
            </p:cNvPr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795;p46">
              <a:extLst>
                <a:ext uri="{FF2B5EF4-FFF2-40B4-BE49-F238E27FC236}">
                  <a16:creationId xmlns:a16="http://schemas.microsoft.com/office/drawing/2014/main" id="{1528A7C3-AC26-4D84-95B3-7EFFC3B34562}"/>
                </a:ext>
              </a:extLst>
            </p:cNvPr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796;p46">
              <a:extLst>
                <a:ext uri="{FF2B5EF4-FFF2-40B4-BE49-F238E27FC236}">
                  <a16:creationId xmlns:a16="http://schemas.microsoft.com/office/drawing/2014/main" id="{A9B47569-3C60-4C94-9B5B-811A0238A07F}"/>
                </a:ext>
              </a:extLst>
            </p:cNvPr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797;p46">
              <a:extLst>
                <a:ext uri="{FF2B5EF4-FFF2-40B4-BE49-F238E27FC236}">
                  <a16:creationId xmlns:a16="http://schemas.microsoft.com/office/drawing/2014/main" id="{922D21DA-FC7D-4DA9-B52C-25FBDAB73E15}"/>
                </a:ext>
              </a:extLst>
            </p:cNvPr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798;p46">
              <a:extLst>
                <a:ext uri="{FF2B5EF4-FFF2-40B4-BE49-F238E27FC236}">
                  <a16:creationId xmlns:a16="http://schemas.microsoft.com/office/drawing/2014/main" id="{098814BA-650C-478F-BA7C-FB4F5A9D8251}"/>
                </a:ext>
              </a:extLst>
            </p:cNvPr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799;p46">
              <a:extLst>
                <a:ext uri="{FF2B5EF4-FFF2-40B4-BE49-F238E27FC236}">
                  <a16:creationId xmlns:a16="http://schemas.microsoft.com/office/drawing/2014/main" id="{A86DE3FD-F001-45B1-A902-AD2B91A77392}"/>
                </a:ext>
              </a:extLst>
            </p:cNvPr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800;p46">
              <a:extLst>
                <a:ext uri="{FF2B5EF4-FFF2-40B4-BE49-F238E27FC236}">
                  <a16:creationId xmlns:a16="http://schemas.microsoft.com/office/drawing/2014/main" id="{97FB8D81-53D8-4E31-A9C4-63E3B6FF4891}"/>
                </a:ext>
              </a:extLst>
            </p:cNvPr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801;p46">
              <a:extLst>
                <a:ext uri="{FF2B5EF4-FFF2-40B4-BE49-F238E27FC236}">
                  <a16:creationId xmlns:a16="http://schemas.microsoft.com/office/drawing/2014/main" id="{FBBF8111-0B51-45F9-8036-DAC11496B7C1}"/>
                </a:ext>
              </a:extLst>
            </p:cNvPr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802;p46">
              <a:extLst>
                <a:ext uri="{FF2B5EF4-FFF2-40B4-BE49-F238E27FC236}">
                  <a16:creationId xmlns:a16="http://schemas.microsoft.com/office/drawing/2014/main" id="{F169FEEB-FA06-4A7E-A194-2F5E2A22AC8B}"/>
                </a:ext>
              </a:extLst>
            </p:cNvPr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803;p46">
              <a:extLst>
                <a:ext uri="{FF2B5EF4-FFF2-40B4-BE49-F238E27FC236}">
                  <a16:creationId xmlns:a16="http://schemas.microsoft.com/office/drawing/2014/main" id="{AC0BA4D9-7349-4E29-9AB4-AA1FDAEEE931}"/>
                </a:ext>
              </a:extLst>
            </p:cNvPr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93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hanh ngang 1"/>
          <p:cNvSpPr/>
          <p:nvPr/>
        </p:nvSpPr>
        <p:spPr>
          <a:xfrm>
            <a:off x="1123231" y="3841950"/>
            <a:ext cx="8525593" cy="139500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/>
              <a:t> </a:t>
            </a:r>
            <a:endParaRPr/>
          </a:p>
        </p:txBody>
      </p:sp>
      <p:sp>
        <p:nvSpPr>
          <p:cNvPr id="452" name="thanh doc 1"/>
          <p:cNvSpPr/>
          <p:nvPr/>
        </p:nvSpPr>
        <p:spPr>
          <a:xfrm rot="5400000" flipH="1">
            <a:off x="2087115" y="4116986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/>
              <a:t> </a:t>
            </a:r>
            <a:endParaRPr/>
          </a:p>
        </p:txBody>
      </p:sp>
      <p:sp>
        <p:nvSpPr>
          <p:cNvPr id="453" name="thanh dọc 2"/>
          <p:cNvSpPr/>
          <p:nvPr/>
        </p:nvSpPr>
        <p:spPr>
          <a:xfrm rot="5400000">
            <a:off x="5271381" y="4090058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/>
              <a:t> </a:t>
            </a:r>
            <a:endParaRPr/>
          </a:p>
        </p:txBody>
      </p:sp>
      <p:grpSp>
        <p:nvGrpSpPr>
          <p:cNvPr id="454" name="Đám mây"/>
          <p:cNvGrpSpPr/>
          <p:nvPr/>
        </p:nvGrpSpPr>
        <p:grpSpPr>
          <a:xfrm>
            <a:off x="8060205" y="410260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7" name="Con bướm"/>
          <p:cNvGrpSpPr/>
          <p:nvPr/>
        </p:nvGrpSpPr>
        <p:grpSpPr>
          <a:xfrm>
            <a:off x="9572818" y="5171091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Thực hành">
            <a:extLst>
              <a:ext uri="{FF2B5EF4-FFF2-40B4-BE49-F238E27FC236}">
                <a16:creationId xmlns:a16="http://schemas.microsoft.com/office/drawing/2014/main" id="{75126340-20E6-4E1E-8FC7-DF89309F3F5A}"/>
              </a:ext>
            </a:extLst>
          </p:cNvPr>
          <p:cNvGrpSpPr/>
          <p:nvPr/>
        </p:nvGrpSpPr>
        <p:grpSpPr>
          <a:xfrm>
            <a:off x="654477" y="1209359"/>
            <a:ext cx="9600478" cy="1167107"/>
            <a:chOff x="400240" y="1213942"/>
            <a:chExt cx="9600478" cy="11671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0B5125-CD60-4D88-8606-DB3783309032}"/>
                </a:ext>
              </a:extLst>
            </p:cNvPr>
            <p:cNvGrpSpPr/>
            <p:nvPr/>
          </p:nvGrpSpPr>
          <p:grpSpPr>
            <a:xfrm>
              <a:off x="1509941" y="1213942"/>
              <a:ext cx="8490777" cy="1167107"/>
              <a:chOff x="1509941" y="1213942"/>
              <a:chExt cx="8490777" cy="116710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5CED32FF-2909-4CF3-A121-2B4B2E301AB0}"/>
                  </a:ext>
                </a:extLst>
              </p:cNvPr>
              <p:cNvSpPr/>
              <p:nvPr/>
            </p:nvSpPr>
            <p:spPr>
              <a:xfrm>
                <a:off x="1509941" y="1213942"/>
                <a:ext cx="7891536" cy="11671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B6A2E"/>
                  </a:solidFill>
                </a:endParaRPr>
              </a:p>
            </p:txBody>
          </p:sp>
          <p:sp>
            <p:nvSpPr>
              <p:cNvPr id="43" name="Google Shape;360;p37">
                <a:extLst>
                  <a:ext uri="{FF2B5EF4-FFF2-40B4-BE49-F238E27FC236}">
                    <a16:creationId xmlns:a16="http://schemas.microsoft.com/office/drawing/2014/main" id="{0B9D49C3-579B-4482-B21B-4980075EBE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09665" y="1425256"/>
                <a:ext cx="7291053" cy="6998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1pPr>
                <a:lvl2pPr marL="914400" marR="0" lvl="1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2pPr>
                <a:lvl3pPr marL="1371600" marR="0" lvl="2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3pPr>
                <a:lvl4pPr marL="1828800" marR="0" lvl="3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4pPr>
                <a:lvl5pPr marL="2286000" marR="0" lvl="4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5pPr>
                <a:lvl6pPr marL="2743200" marR="0" lvl="5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6pPr>
                <a:lvl7pPr marL="3200400" marR="0" lvl="6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7pPr>
                <a:lvl8pPr marL="3657600" marR="0" lvl="7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8pPr>
                <a:lvl9pPr marL="4114800" marR="0" lvl="8" indent="-317500" algn="ctr" rtl="0">
                  <a:lnSpc>
                    <a:spcPct val="8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Patrick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Patrick Hand SC"/>
                    <a:ea typeface="Patrick Hand SC"/>
                    <a:cs typeface="Patrick Hand SC"/>
                    <a:sym typeface="Patrick Hand SC"/>
                  </a:defRPr>
                </a:lvl9pPr>
              </a:lstStyle>
              <a:p>
                <a:pPr marL="0" indent="0" algn="just">
                  <a:spcAft>
                    <a:spcPts val="1600"/>
                  </a:spcAft>
                </a:pP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000" b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000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8A2C982-0F5B-405A-AE43-6E30D997A3EC}"/>
                </a:ext>
              </a:extLst>
            </p:cNvPr>
            <p:cNvGrpSpPr/>
            <p:nvPr/>
          </p:nvGrpSpPr>
          <p:grpSpPr>
            <a:xfrm>
              <a:off x="400240" y="1399866"/>
              <a:ext cx="2311680" cy="797107"/>
              <a:chOff x="209832" y="1224571"/>
              <a:chExt cx="2311680" cy="797107"/>
            </a:xfrm>
          </p:grpSpPr>
          <p:sp>
            <p:nvSpPr>
              <p:cNvPr id="45" name="Flowchart: Punched Tape 44">
                <a:extLst>
                  <a:ext uri="{FF2B5EF4-FFF2-40B4-BE49-F238E27FC236}">
                    <a16:creationId xmlns:a16="http://schemas.microsoft.com/office/drawing/2014/main" id="{5093BBCD-D4BD-42D6-A517-60B56EAA2537}"/>
                  </a:ext>
                </a:extLst>
              </p:cNvPr>
              <p:cNvSpPr/>
              <p:nvPr/>
            </p:nvSpPr>
            <p:spPr>
              <a:xfrm>
                <a:off x="209832" y="1224571"/>
                <a:ext cx="2311680" cy="797107"/>
              </a:xfrm>
              <a:prstGeom prst="flowChartPunchedTape">
                <a:avLst/>
              </a:prstGeom>
              <a:solidFill>
                <a:srgbClr val="2EBADB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D7B1CFB-5375-4398-8DDE-7DB7414EC6F3}"/>
                  </a:ext>
                </a:extLst>
              </p:cNvPr>
              <p:cNvSpPr txBox="1"/>
              <p:nvPr/>
            </p:nvSpPr>
            <p:spPr>
              <a:xfrm>
                <a:off x="657386" y="1307396"/>
                <a:ext cx="173022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000" b="1">
                    <a:solidFill>
                      <a:srgbClr val="AD3332"/>
                    </a:solidFill>
                    <a:latin typeface="Times New Roman" pitchFamily="18" charset="0"/>
                    <a:cs typeface="Times New Roman" pitchFamily="18" charset="0"/>
                  </a:rPr>
                  <a:t>Ví dụ 1</a:t>
                </a:r>
                <a:endParaRPr lang="en-US" sz="3000" b="1" dirty="0">
                  <a:solidFill>
                    <a:srgbClr val="AD333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6B6F4A-1030-4812-8650-10D0A371CA02}"/>
              </a:ext>
            </a:extLst>
          </p:cNvPr>
          <p:cNvSpPr txBox="1"/>
          <p:nvPr/>
        </p:nvSpPr>
        <p:spPr>
          <a:xfrm>
            <a:off x="6737318" y="2860587"/>
            <a:ext cx="3736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BCNN( 2,3,10) =30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câu b">
            <a:extLst>
              <a:ext uri="{FF2B5EF4-FFF2-40B4-BE49-F238E27FC236}">
                <a16:creationId xmlns:a16="http://schemas.microsoft.com/office/drawing/2014/main" id="{81F2D854-2D7A-4E7B-840C-16F39271325B}"/>
              </a:ext>
            </a:extLst>
          </p:cNvPr>
          <p:cNvGrpSpPr/>
          <p:nvPr/>
        </p:nvGrpSpPr>
        <p:grpSpPr>
          <a:xfrm>
            <a:off x="3489523" y="2986014"/>
            <a:ext cx="3248875" cy="553998"/>
            <a:chOff x="1080506" y="2821562"/>
            <a:chExt cx="2986600" cy="5539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F6DB7D9-8A75-4198-A58E-DB194B72571A}"/>
                </a:ext>
              </a:extLst>
            </p:cNvPr>
            <p:cNvSpPr txBox="1"/>
            <p:nvPr/>
          </p:nvSpPr>
          <p:spPr>
            <a:xfrm>
              <a:off x="1080506" y="2821562"/>
              <a:ext cx="2986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C(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8" name="Object 57">
              <a:extLst>
                <a:ext uri="{FF2B5EF4-FFF2-40B4-BE49-F238E27FC236}">
                  <a16:creationId xmlns:a16="http://schemas.microsoft.com/office/drawing/2014/main" id="{FF6F21EC-7025-4098-8499-975B939651D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2373278"/>
                </p:ext>
              </p:extLst>
            </p:nvPr>
          </p:nvGraphicFramePr>
          <p:xfrm>
            <a:off x="1887344" y="2924096"/>
            <a:ext cx="381718" cy="374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27808" imgH="320138" progId="Equation.DSMT4">
                    <p:embed/>
                  </p:oleObj>
                </mc:Choice>
                <mc:Fallback>
                  <p:oleObj name="Equation" r:id="rId3" imgW="327808" imgH="320138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E621FCA-9C29-4B8C-9D4F-21ED8C0C41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87344" y="2924096"/>
                          <a:ext cx="381718" cy="3743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9" name="câu a">
            <a:extLst>
              <a:ext uri="{FF2B5EF4-FFF2-40B4-BE49-F238E27FC236}">
                <a16:creationId xmlns:a16="http://schemas.microsoft.com/office/drawing/2014/main" id="{91E5EFBE-53F3-476A-B873-E066081C966A}"/>
              </a:ext>
            </a:extLst>
          </p:cNvPr>
          <p:cNvGrpSpPr/>
          <p:nvPr/>
        </p:nvGrpSpPr>
        <p:grpSpPr>
          <a:xfrm>
            <a:off x="432806" y="2860587"/>
            <a:ext cx="2986600" cy="553998"/>
            <a:chOff x="1080506" y="2821562"/>
            <a:chExt cx="2986600" cy="5539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64DCD11-E785-4F84-9206-E792DFB0E55C}"/>
                </a:ext>
              </a:extLst>
            </p:cNvPr>
            <p:cNvSpPr txBox="1"/>
            <p:nvPr/>
          </p:nvSpPr>
          <p:spPr>
            <a:xfrm>
              <a:off x="1080506" y="2821562"/>
              <a:ext cx="2986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6    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C(</a:t>
              </a:r>
              <a:r>
                <a:rPr 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3)</a:t>
              </a:r>
              <a:endParaRPr lang="en-GB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id="{0289B5BC-869B-4C9D-A143-0641EE53B6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0423288"/>
                </p:ext>
              </p:extLst>
            </p:nvPr>
          </p:nvGraphicFramePr>
          <p:xfrm>
            <a:off x="1770932" y="2937926"/>
            <a:ext cx="381718" cy="374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27808" imgH="320138" progId="Equation.DSMT4">
                    <p:embed/>
                  </p:oleObj>
                </mc:Choice>
                <mc:Fallback>
                  <p:oleObj name="Equation" r:id="rId5" imgW="327808" imgH="320138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E621FCA-9C29-4B8C-9D4F-21ED8C0C41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70932" y="2937926"/>
                          <a:ext cx="381718" cy="3743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1" name="mặt khóc 1">
            <a:extLst>
              <a:ext uri="{FF2B5EF4-FFF2-40B4-BE49-F238E27FC236}">
                <a16:creationId xmlns:a16="http://schemas.microsoft.com/office/drawing/2014/main" id="{0ECD1668-B602-43C4-8C39-B608CFC3ED4E}"/>
              </a:ext>
            </a:extLst>
          </p:cNvPr>
          <p:cNvGrpSpPr/>
          <p:nvPr/>
        </p:nvGrpSpPr>
        <p:grpSpPr>
          <a:xfrm>
            <a:off x="2042843" y="5116081"/>
            <a:ext cx="767299" cy="799427"/>
            <a:chOff x="3600479" y="4745557"/>
            <a:chExt cx="767299" cy="799427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2681C50-727A-4F36-8CDD-8B826737021D}"/>
                </a:ext>
              </a:extLst>
            </p:cNvPr>
            <p:cNvSpPr/>
            <p:nvPr/>
          </p:nvSpPr>
          <p:spPr>
            <a:xfrm>
              <a:off x="3604720" y="4765861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2" name="Google Shape;10886;p85">
              <a:extLst>
                <a:ext uri="{FF2B5EF4-FFF2-40B4-BE49-F238E27FC236}">
                  <a16:creationId xmlns:a16="http://schemas.microsoft.com/office/drawing/2014/main" id="{4F8B744D-D5D3-4433-9818-98292BA7B94B}"/>
                </a:ext>
              </a:extLst>
            </p:cNvPr>
            <p:cNvGrpSpPr/>
            <p:nvPr/>
          </p:nvGrpSpPr>
          <p:grpSpPr>
            <a:xfrm>
              <a:off x="3600479" y="4745557"/>
              <a:ext cx="767299" cy="799427"/>
              <a:chOff x="5053900" y="3804850"/>
              <a:chExt cx="483150" cy="4831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83" name="Google Shape;10887;p85">
                <a:extLst>
                  <a:ext uri="{FF2B5EF4-FFF2-40B4-BE49-F238E27FC236}">
                    <a16:creationId xmlns:a16="http://schemas.microsoft.com/office/drawing/2014/main" id="{4CA87F9A-81DB-4B8A-9429-DB83DD358FA5}"/>
                  </a:ext>
                </a:extLst>
              </p:cNvPr>
              <p:cNvSpPr/>
              <p:nvPr/>
            </p:nvSpPr>
            <p:spPr>
              <a:xfrm>
                <a:off x="5053900" y="3804850"/>
                <a:ext cx="483150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6" h="19325" extrusionOk="0">
                    <a:moveTo>
                      <a:pt x="9663" y="1132"/>
                    </a:moveTo>
                    <a:cubicBezTo>
                      <a:pt x="14367" y="1132"/>
                      <a:pt x="18193" y="4958"/>
                      <a:pt x="18193" y="9662"/>
                    </a:cubicBezTo>
                    <a:cubicBezTo>
                      <a:pt x="18193" y="14367"/>
                      <a:pt x="14367" y="18192"/>
                      <a:pt x="9663" y="18192"/>
                    </a:cubicBezTo>
                    <a:cubicBezTo>
                      <a:pt x="4959" y="18192"/>
                      <a:pt x="1133" y="14367"/>
                      <a:pt x="1133" y="9662"/>
                    </a:cubicBezTo>
                    <a:cubicBezTo>
                      <a:pt x="1133" y="4958"/>
                      <a:pt x="4959" y="1132"/>
                      <a:pt x="9663" y="1132"/>
                    </a:cubicBezTo>
                    <a:close/>
                    <a:moveTo>
                      <a:pt x="9663" y="0"/>
                    </a:moveTo>
                    <a:cubicBezTo>
                      <a:pt x="7094" y="0"/>
                      <a:pt x="4669" y="1009"/>
                      <a:pt x="2839" y="2838"/>
                    </a:cubicBezTo>
                    <a:cubicBezTo>
                      <a:pt x="1009" y="4668"/>
                      <a:pt x="1" y="7093"/>
                      <a:pt x="1" y="9662"/>
                    </a:cubicBezTo>
                    <a:cubicBezTo>
                      <a:pt x="1" y="12232"/>
                      <a:pt x="1009" y="14657"/>
                      <a:pt x="2839" y="16486"/>
                    </a:cubicBezTo>
                    <a:cubicBezTo>
                      <a:pt x="4669" y="18316"/>
                      <a:pt x="7094" y="19325"/>
                      <a:pt x="9663" y="19325"/>
                    </a:cubicBezTo>
                    <a:cubicBezTo>
                      <a:pt x="12233" y="19325"/>
                      <a:pt x="14657" y="18316"/>
                      <a:pt x="16487" y="16486"/>
                    </a:cubicBezTo>
                    <a:cubicBezTo>
                      <a:pt x="18317" y="14657"/>
                      <a:pt x="19325" y="12232"/>
                      <a:pt x="19325" y="9662"/>
                    </a:cubicBezTo>
                    <a:cubicBezTo>
                      <a:pt x="19325" y="7093"/>
                      <a:pt x="18317" y="4668"/>
                      <a:pt x="16487" y="2838"/>
                    </a:cubicBezTo>
                    <a:cubicBezTo>
                      <a:pt x="14657" y="1009"/>
                      <a:pt x="12233" y="0"/>
                      <a:pt x="96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4" name="Google Shape;10888;p85">
                <a:extLst>
                  <a:ext uri="{FF2B5EF4-FFF2-40B4-BE49-F238E27FC236}">
                    <a16:creationId xmlns:a16="http://schemas.microsoft.com/office/drawing/2014/main" id="{CD6F048D-33D9-468E-8CCC-D6D731BC479D}"/>
                  </a:ext>
                </a:extLst>
              </p:cNvPr>
              <p:cNvSpPr/>
              <p:nvPr/>
            </p:nvSpPr>
            <p:spPr>
              <a:xfrm>
                <a:off x="516812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5" name="Google Shape;10889;p85">
                <a:extLst>
                  <a:ext uri="{FF2B5EF4-FFF2-40B4-BE49-F238E27FC236}">
                    <a16:creationId xmlns:a16="http://schemas.microsoft.com/office/drawing/2014/main" id="{958AB52D-6827-4039-9FE0-2319CECE60EF}"/>
                  </a:ext>
                </a:extLst>
              </p:cNvPr>
              <p:cNvSpPr/>
              <p:nvPr/>
            </p:nvSpPr>
            <p:spPr>
              <a:xfrm>
                <a:off x="5334575" y="3947350"/>
                <a:ext cx="883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398" extrusionOk="0">
                    <a:moveTo>
                      <a:pt x="1829" y="1130"/>
                    </a:moveTo>
                    <a:cubicBezTo>
                      <a:pt x="2121" y="1130"/>
                      <a:pt x="2401" y="1356"/>
                      <a:pt x="2401" y="1698"/>
                    </a:cubicBezTo>
                    <a:cubicBezTo>
                      <a:pt x="2401" y="2012"/>
                      <a:pt x="2147" y="2265"/>
                      <a:pt x="1833" y="2265"/>
                    </a:cubicBezTo>
                    <a:cubicBezTo>
                      <a:pt x="1329" y="2265"/>
                      <a:pt x="1075" y="1656"/>
                      <a:pt x="1431" y="1296"/>
                    </a:cubicBezTo>
                    <a:cubicBezTo>
                      <a:pt x="1547" y="1181"/>
                      <a:pt x="1690" y="1130"/>
                      <a:pt x="1829" y="1130"/>
                    </a:cubicBezTo>
                    <a:close/>
                    <a:moveTo>
                      <a:pt x="1833" y="1"/>
                    </a:moveTo>
                    <a:cubicBezTo>
                      <a:pt x="1145" y="1"/>
                      <a:pt x="526" y="415"/>
                      <a:pt x="263" y="1049"/>
                    </a:cubicBezTo>
                    <a:cubicBezTo>
                      <a:pt x="0" y="1683"/>
                      <a:pt x="145" y="2413"/>
                      <a:pt x="631" y="2900"/>
                    </a:cubicBezTo>
                    <a:cubicBezTo>
                      <a:pt x="956" y="3225"/>
                      <a:pt x="1391" y="3397"/>
                      <a:pt x="1833" y="3397"/>
                    </a:cubicBezTo>
                    <a:cubicBezTo>
                      <a:pt x="2052" y="3397"/>
                      <a:pt x="2272" y="3355"/>
                      <a:pt x="2482" y="3268"/>
                    </a:cubicBezTo>
                    <a:cubicBezTo>
                      <a:pt x="3116" y="3005"/>
                      <a:pt x="3533" y="2386"/>
                      <a:pt x="3533" y="1698"/>
                    </a:cubicBezTo>
                    <a:cubicBezTo>
                      <a:pt x="3530" y="759"/>
                      <a:pt x="2772" y="1"/>
                      <a:pt x="18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86" name="Google Shape;10890;p85">
                <a:extLst>
                  <a:ext uri="{FF2B5EF4-FFF2-40B4-BE49-F238E27FC236}">
                    <a16:creationId xmlns:a16="http://schemas.microsoft.com/office/drawing/2014/main" id="{2ECB489D-369F-4D40-80F3-FF8FBEDAD4D6}"/>
                  </a:ext>
                </a:extLst>
              </p:cNvPr>
              <p:cNvSpPr/>
              <p:nvPr/>
            </p:nvSpPr>
            <p:spPr>
              <a:xfrm>
                <a:off x="5170150" y="4060600"/>
                <a:ext cx="250650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4529" extrusionOk="0">
                    <a:moveTo>
                      <a:pt x="5006" y="0"/>
                    </a:moveTo>
                    <a:cubicBezTo>
                      <a:pt x="2684" y="0"/>
                      <a:pt x="659" y="1572"/>
                      <a:pt x="79" y="3820"/>
                    </a:cubicBezTo>
                    <a:cubicBezTo>
                      <a:pt x="1" y="4125"/>
                      <a:pt x="182" y="4433"/>
                      <a:pt x="487" y="4511"/>
                    </a:cubicBezTo>
                    <a:cubicBezTo>
                      <a:pt x="533" y="4523"/>
                      <a:pt x="580" y="4528"/>
                      <a:pt x="625" y="4528"/>
                    </a:cubicBezTo>
                    <a:cubicBezTo>
                      <a:pt x="878" y="4528"/>
                      <a:pt x="1109" y="4359"/>
                      <a:pt x="1175" y="4103"/>
                    </a:cubicBezTo>
                    <a:cubicBezTo>
                      <a:pt x="1625" y="2352"/>
                      <a:pt x="3205" y="1126"/>
                      <a:pt x="5013" y="1126"/>
                    </a:cubicBezTo>
                    <a:cubicBezTo>
                      <a:pt x="6822" y="1126"/>
                      <a:pt x="8401" y="2352"/>
                      <a:pt x="8851" y="4103"/>
                    </a:cubicBezTo>
                    <a:cubicBezTo>
                      <a:pt x="8917" y="4359"/>
                      <a:pt x="9148" y="4528"/>
                      <a:pt x="9401" y="4528"/>
                    </a:cubicBezTo>
                    <a:cubicBezTo>
                      <a:pt x="9447" y="4528"/>
                      <a:pt x="9493" y="4523"/>
                      <a:pt x="9539" y="4511"/>
                    </a:cubicBezTo>
                    <a:cubicBezTo>
                      <a:pt x="9844" y="4433"/>
                      <a:pt x="10025" y="4125"/>
                      <a:pt x="9947" y="3820"/>
                    </a:cubicBezTo>
                    <a:cubicBezTo>
                      <a:pt x="9368" y="1572"/>
                      <a:pt x="7342" y="0"/>
                      <a:pt x="5020" y="0"/>
                    </a:cubicBezTo>
                    <a:cubicBezTo>
                      <a:pt x="5018" y="0"/>
                      <a:pt x="5015" y="0"/>
                      <a:pt x="5013" y="0"/>
                    </a:cubicBezTo>
                    <a:cubicBezTo>
                      <a:pt x="5011" y="0"/>
                      <a:pt x="5009" y="0"/>
                      <a:pt x="50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473" name="mặt cười 1">
            <a:extLst>
              <a:ext uri="{FF2B5EF4-FFF2-40B4-BE49-F238E27FC236}">
                <a16:creationId xmlns:a16="http://schemas.microsoft.com/office/drawing/2014/main" id="{8070C30B-3852-4941-B0F7-2BCB5016B97D}"/>
              </a:ext>
            </a:extLst>
          </p:cNvPr>
          <p:cNvGrpSpPr/>
          <p:nvPr/>
        </p:nvGrpSpPr>
        <p:grpSpPr>
          <a:xfrm>
            <a:off x="864887" y="5116081"/>
            <a:ext cx="767258" cy="799427"/>
            <a:chOff x="1147691" y="4923262"/>
            <a:chExt cx="767258" cy="799427"/>
          </a:xfrm>
        </p:grpSpPr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A46FE67C-4F6F-4C7F-8E08-FFB87AD61462}"/>
                </a:ext>
              </a:extLst>
            </p:cNvPr>
            <p:cNvSpPr/>
            <p:nvPr/>
          </p:nvSpPr>
          <p:spPr>
            <a:xfrm>
              <a:off x="1151912" y="4923262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7" name="Google Shape;10891;p85">
              <a:extLst>
                <a:ext uri="{FF2B5EF4-FFF2-40B4-BE49-F238E27FC236}">
                  <a16:creationId xmlns:a16="http://schemas.microsoft.com/office/drawing/2014/main" id="{B2AE8D43-E885-4813-AF11-51C5FAC6C1A7}"/>
                </a:ext>
              </a:extLst>
            </p:cNvPr>
            <p:cNvGrpSpPr/>
            <p:nvPr/>
          </p:nvGrpSpPr>
          <p:grpSpPr>
            <a:xfrm>
              <a:off x="1147691" y="4923262"/>
              <a:ext cx="767258" cy="799427"/>
              <a:chOff x="5648375" y="3804850"/>
              <a:chExt cx="483125" cy="483125"/>
            </a:xfrm>
            <a:solidFill>
              <a:srgbClr val="C00000"/>
            </a:solidFill>
          </p:grpSpPr>
          <p:sp>
            <p:nvSpPr>
              <p:cNvPr id="88" name="Google Shape;10892;p85">
                <a:extLst>
                  <a:ext uri="{FF2B5EF4-FFF2-40B4-BE49-F238E27FC236}">
                    <a16:creationId xmlns:a16="http://schemas.microsoft.com/office/drawing/2014/main" id="{86B65790-4FF8-4E8F-9E03-FF4646CBEA82}"/>
                  </a:ext>
                </a:extLst>
              </p:cNvPr>
              <p:cNvSpPr/>
              <p:nvPr/>
            </p:nvSpPr>
            <p:spPr>
              <a:xfrm>
                <a:off x="5648375" y="38048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2"/>
                    </a:moveTo>
                    <a:cubicBezTo>
                      <a:pt x="14367" y="1132"/>
                      <a:pt x="18192" y="4958"/>
                      <a:pt x="18192" y="9662"/>
                    </a:cubicBezTo>
                    <a:cubicBezTo>
                      <a:pt x="18192" y="14367"/>
                      <a:pt x="14367" y="18192"/>
                      <a:pt x="9662" y="18192"/>
                    </a:cubicBezTo>
                    <a:cubicBezTo>
                      <a:pt x="4958" y="18192"/>
                      <a:pt x="1132" y="14367"/>
                      <a:pt x="1132" y="9662"/>
                    </a:cubicBezTo>
                    <a:cubicBezTo>
                      <a:pt x="1132" y="4958"/>
                      <a:pt x="4958" y="1132"/>
                      <a:pt x="9662" y="1132"/>
                    </a:cubicBezTo>
                    <a:close/>
                    <a:moveTo>
                      <a:pt x="9662" y="0"/>
                    </a:moveTo>
                    <a:cubicBezTo>
                      <a:pt x="7093" y="0"/>
                      <a:pt x="4668" y="1009"/>
                      <a:pt x="2838" y="2838"/>
                    </a:cubicBezTo>
                    <a:cubicBezTo>
                      <a:pt x="1009" y="4668"/>
                      <a:pt x="0" y="7093"/>
                      <a:pt x="0" y="9662"/>
                    </a:cubicBezTo>
                    <a:cubicBezTo>
                      <a:pt x="0" y="12232"/>
                      <a:pt x="1009" y="14657"/>
                      <a:pt x="2838" y="16486"/>
                    </a:cubicBezTo>
                    <a:cubicBezTo>
                      <a:pt x="4668" y="18316"/>
                      <a:pt x="7093" y="19325"/>
                      <a:pt x="9662" y="19325"/>
                    </a:cubicBezTo>
                    <a:cubicBezTo>
                      <a:pt x="12232" y="19325"/>
                      <a:pt x="14656" y="18316"/>
                      <a:pt x="16486" y="16486"/>
                    </a:cubicBezTo>
                    <a:cubicBezTo>
                      <a:pt x="18316" y="14657"/>
                      <a:pt x="19325" y="12232"/>
                      <a:pt x="19325" y="9662"/>
                    </a:cubicBezTo>
                    <a:cubicBezTo>
                      <a:pt x="19325" y="7093"/>
                      <a:pt x="18316" y="4668"/>
                      <a:pt x="16486" y="2838"/>
                    </a:cubicBezTo>
                    <a:cubicBezTo>
                      <a:pt x="14656" y="1009"/>
                      <a:pt x="12232" y="0"/>
                      <a:pt x="96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9" name="Google Shape;10893;p85">
                <a:extLst>
                  <a:ext uri="{FF2B5EF4-FFF2-40B4-BE49-F238E27FC236}">
                    <a16:creationId xmlns:a16="http://schemas.microsoft.com/office/drawing/2014/main" id="{02F77064-09B3-46BA-871D-FB2E6BA580EC}"/>
                  </a:ext>
                </a:extLst>
              </p:cNvPr>
              <p:cNvSpPr/>
              <p:nvPr/>
            </p:nvSpPr>
            <p:spPr>
              <a:xfrm>
                <a:off x="576257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8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1" y="1011"/>
                      <a:pt x="1" y="1700"/>
                    </a:cubicBezTo>
                    <a:cubicBezTo>
                      <a:pt x="1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8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0" name="Google Shape;10894;p85">
                <a:extLst>
                  <a:ext uri="{FF2B5EF4-FFF2-40B4-BE49-F238E27FC236}">
                    <a16:creationId xmlns:a16="http://schemas.microsoft.com/office/drawing/2014/main" id="{9D595A2B-E546-43A7-AB67-5795C0984A0E}"/>
                  </a:ext>
                </a:extLst>
              </p:cNvPr>
              <p:cNvSpPr/>
              <p:nvPr/>
            </p:nvSpPr>
            <p:spPr>
              <a:xfrm>
                <a:off x="5932425" y="3947300"/>
                <a:ext cx="88250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400" extrusionOk="0">
                    <a:moveTo>
                      <a:pt x="1697" y="1135"/>
                    </a:moveTo>
                    <a:cubicBezTo>
                      <a:pt x="2201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1" name="Google Shape;10895;p85">
                <a:extLst>
                  <a:ext uri="{FF2B5EF4-FFF2-40B4-BE49-F238E27FC236}">
                    <a16:creationId xmlns:a16="http://schemas.microsoft.com/office/drawing/2014/main" id="{CC38A36B-5B71-432F-8DE5-A6F8524C7FE3}"/>
                  </a:ext>
                </a:extLst>
              </p:cNvPr>
              <p:cNvSpPr/>
              <p:nvPr/>
            </p:nvSpPr>
            <p:spPr>
              <a:xfrm>
                <a:off x="5762575" y="4060600"/>
                <a:ext cx="254800" cy="141550"/>
              </a:xfrm>
              <a:custGeom>
                <a:avLst/>
                <a:gdLst/>
                <a:ahLst/>
                <a:cxnLst/>
                <a:rect l="l" t="t" r="r" b="b"/>
                <a:pathLst>
                  <a:path w="10192" h="5662" extrusionOk="0">
                    <a:moveTo>
                      <a:pt x="9017" y="1132"/>
                    </a:moveTo>
                    <a:cubicBezTo>
                      <a:pt x="8736" y="3083"/>
                      <a:pt x="7066" y="4529"/>
                      <a:pt x="5094" y="4529"/>
                    </a:cubicBezTo>
                    <a:cubicBezTo>
                      <a:pt x="3123" y="4529"/>
                      <a:pt x="1453" y="3083"/>
                      <a:pt x="1172" y="1132"/>
                    </a:cubicBezTo>
                    <a:close/>
                    <a:moveTo>
                      <a:pt x="565" y="0"/>
                    </a:moveTo>
                    <a:cubicBezTo>
                      <a:pt x="251" y="0"/>
                      <a:pt x="1" y="251"/>
                      <a:pt x="1" y="565"/>
                    </a:cubicBezTo>
                    <a:cubicBezTo>
                      <a:pt x="1" y="3373"/>
                      <a:pt x="2286" y="5662"/>
                      <a:pt x="5094" y="5662"/>
                    </a:cubicBezTo>
                    <a:cubicBezTo>
                      <a:pt x="7905" y="5662"/>
                      <a:pt x="10191" y="3373"/>
                      <a:pt x="10191" y="565"/>
                    </a:cubicBezTo>
                    <a:cubicBezTo>
                      <a:pt x="10191" y="251"/>
                      <a:pt x="9938" y="0"/>
                      <a:pt x="9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474" name="đúng 1">
            <a:extLst>
              <a:ext uri="{FF2B5EF4-FFF2-40B4-BE49-F238E27FC236}">
                <a16:creationId xmlns:a16="http://schemas.microsoft.com/office/drawing/2014/main" id="{29BA7205-15AA-443A-99D6-93C8D0B53815}"/>
              </a:ext>
            </a:extLst>
          </p:cNvPr>
          <p:cNvSpPr/>
          <p:nvPr/>
        </p:nvSpPr>
        <p:spPr>
          <a:xfrm>
            <a:off x="911021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sai 1">
            <a:extLst>
              <a:ext uri="{FF2B5EF4-FFF2-40B4-BE49-F238E27FC236}">
                <a16:creationId xmlns:a16="http://schemas.microsoft.com/office/drawing/2014/main" id="{A4362002-996A-46EE-98A7-B46B895A0B40}"/>
              </a:ext>
            </a:extLst>
          </p:cNvPr>
          <p:cNvSpPr/>
          <p:nvPr/>
        </p:nvSpPr>
        <p:spPr>
          <a:xfrm>
            <a:off x="2047875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đúng 2">
            <a:extLst>
              <a:ext uri="{FF2B5EF4-FFF2-40B4-BE49-F238E27FC236}">
                <a16:creationId xmlns:a16="http://schemas.microsoft.com/office/drawing/2014/main" id="{094CFC0C-CC16-4F16-96D7-04911E62A8D5}"/>
              </a:ext>
            </a:extLst>
          </p:cNvPr>
          <p:cNvSpPr/>
          <p:nvPr/>
        </p:nvSpPr>
        <p:spPr>
          <a:xfrm>
            <a:off x="4044138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sai 2">
            <a:extLst>
              <a:ext uri="{FF2B5EF4-FFF2-40B4-BE49-F238E27FC236}">
                <a16:creationId xmlns:a16="http://schemas.microsoft.com/office/drawing/2014/main" id="{622AA6CE-74E4-4F88-A300-BB8332602BCC}"/>
              </a:ext>
            </a:extLst>
          </p:cNvPr>
          <p:cNvSpPr/>
          <p:nvPr/>
        </p:nvSpPr>
        <p:spPr>
          <a:xfrm>
            <a:off x="5180992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đúng 3">
            <a:extLst>
              <a:ext uri="{FF2B5EF4-FFF2-40B4-BE49-F238E27FC236}">
                <a16:creationId xmlns:a16="http://schemas.microsoft.com/office/drawing/2014/main" id="{A9D78E70-CE0F-44E3-B15B-179F85564090}"/>
              </a:ext>
            </a:extLst>
          </p:cNvPr>
          <p:cNvSpPr/>
          <p:nvPr/>
        </p:nvSpPr>
        <p:spPr>
          <a:xfrm>
            <a:off x="7340515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sai 3">
            <a:extLst>
              <a:ext uri="{FF2B5EF4-FFF2-40B4-BE49-F238E27FC236}">
                <a16:creationId xmlns:a16="http://schemas.microsoft.com/office/drawing/2014/main" id="{D999C7ED-997F-4489-BC2E-362CB47CD07D}"/>
              </a:ext>
            </a:extLst>
          </p:cNvPr>
          <p:cNvSpPr/>
          <p:nvPr/>
        </p:nvSpPr>
        <p:spPr>
          <a:xfrm>
            <a:off x="8477369" y="4154410"/>
            <a:ext cx="728242" cy="728242"/>
          </a:xfrm>
          <a:prstGeom prst="roundRect">
            <a:avLst/>
          </a:prstGeom>
          <a:solidFill>
            <a:srgbClr val="FFF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" name="mặt khóc 2">
            <a:extLst>
              <a:ext uri="{FF2B5EF4-FFF2-40B4-BE49-F238E27FC236}">
                <a16:creationId xmlns:a16="http://schemas.microsoft.com/office/drawing/2014/main" id="{B61DF0FB-BB0C-4727-97B7-D613D60A1B8A}"/>
              </a:ext>
            </a:extLst>
          </p:cNvPr>
          <p:cNvGrpSpPr/>
          <p:nvPr/>
        </p:nvGrpSpPr>
        <p:grpSpPr>
          <a:xfrm>
            <a:off x="3992712" y="5116081"/>
            <a:ext cx="767299" cy="799427"/>
            <a:chOff x="3600479" y="4745557"/>
            <a:chExt cx="767299" cy="799427"/>
          </a:xfrm>
        </p:grpSpPr>
        <p:sp>
          <p:nvSpPr>
            <p:cNvPr id="112" name="mặt khóc 2">
              <a:extLst>
                <a:ext uri="{FF2B5EF4-FFF2-40B4-BE49-F238E27FC236}">
                  <a16:creationId xmlns:a16="http://schemas.microsoft.com/office/drawing/2014/main" id="{05E0E09F-F998-4A29-8968-EF1FF4A05D55}"/>
                </a:ext>
              </a:extLst>
            </p:cNvPr>
            <p:cNvSpPr/>
            <p:nvPr/>
          </p:nvSpPr>
          <p:spPr>
            <a:xfrm>
              <a:off x="3604720" y="4765861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oogle Shape;10886;p85">
              <a:extLst>
                <a:ext uri="{FF2B5EF4-FFF2-40B4-BE49-F238E27FC236}">
                  <a16:creationId xmlns:a16="http://schemas.microsoft.com/office/drawing/2014/main" id="{3C75460D-3712-4EDA-BFE9-FE5FA8A5E115}"/>
                </a:ext>
              </a:extLst>
            </p:cNvPr>
            <p:cNvGrpSpPr/>
            <p:nvPr/>
          </p:nvGrpSpPr>
          <p:grpSpPr>
            <a:xfrm>
              <a:off x="3600479" y="4745557"/>
              <a:ext cx="767299" cy="799427"/>
              <a:chOff x="5053900" y="3804850"/>
              <a:chExt cx="483150" cy="4831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14" name="mặt khóc 2">
                <a:extLst>
                  <a:ext uri="{FF2B5EF4-FFF2-40B4-BE49-F238E27FC236}">
                    <a16:creationId xmlns:a16="http://schemas.microsoft.com/office/drawing/2014/main" id="{606C0DA7-CAED-4ED0-B2C9-07401B928283}"/>
                  </a:ext>
                </a:extLst>
              </p:cNvPr>
              <p:cNvSpPr/>
              <p:nvPr/>
            </p:nvSpPr>
            <p:spPr>
              <a:xfrm>
                <a:off x="5053900" y="3804850"/>
                <a:ext cx="483150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6" h="19325" extrusionOk="0">
                    <a:moveTo>
                      <a:pt x="9663" y="1132"/>
                    </a:moveTo>
                    <a:cubicBezTo>
                      <a:pt x="14367" y="1132"/>
                      <a:pt x="18193" y="4958"/>
                      <a:pt x="18193" y="9662"/>
                    </a:cubicBezTo>
                    <a:cubicBezTo>
                      <a:pt x="18193" y="14367"/>
                      <a:pt x="14367" y="18192"/>
                      <a:pt x="9663" y="18192"/>
                    </a:cubicBezTo>
                    <a:cubicBezTo>
                      <a:pt x="4959" y="18192"/>
                      <a:pt x="1133" y="14367"/>
                      <a:pt x="1133" y="9662"/>
                    </a:cubicBezTo>
                    <a:cubicBezTo>
                      <a:pt x="1133" y="4958"/>
                      <a:pt x="4959" y="1132"/>
                      <a:pt x="9663" y="1132"/>
                    </a:cubicBezTo>
                    <a:close/>
                    <a:moveTo>
                      <a:pt x="9663" y="0"/>
                    </a:moveTo>
                    <a:cubicBezTo>
                      <a:pt x="7094" y="0"/>
                      <a:pt x="4669" y="1009"/>
                      <a:pt x="2839" y="2838"/>
                    </a:cubicBezTo>
                    <a:cubicBezTo>
                      <a:pt x="1009" y="4668"/>
                      <a:pt x="1" y="7093"/>
                      <a:pt x="1" y="9662"/>
                    </a:cubicBezTo>
                    <a:cubicBezTo>
                      <a:pt x="1" y="12232"/>
                      <a:pt x="1009" y="14657"/>
                      <a:pt x="2839" y="16486"/>
                    </a:cubicBezTo>
                    <a:cubicBezTo>
                      <a:pt x="4669" y="18316"/>
                      <a:pt x="7094" y="19325"/>
                      <a:pt x="9663" y="19325"/>
                    </a:cubicBezTo>
                    <a:cubicBezTo>
                      <a:pt x="12233" y="19325"/>
                      <a:pt x="14657" y="18316"/>
                      <a:pt x="16487" y="16486"/>
                    </a:cubicBezTo>
                    <a:cubicBezTo>
                      <a:pt x="18317" y="14657"/>
                      <a:pt x="19325" y="12232"/>
                      <a:pt x="19325" y="9662"/>
                    </a:cubicBezTo>
                    <a:cubicBezTo>
                      <a:pt x="19325" y="7093"/>
                      <a:pt x="18317" y="4668"/>
                      <a:pt x="16487" y="2838"/>
                    </a:cubicBezTo>
                    <a:cubicBezTo>
                      <a:pt x="14657" y="1009"/>
                      <a:pt x="12233" y="0"/>
                      <a:pt x="96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15" name="mặt khóc 2">
                <a:extLst>
                  <a:ext uri="{FF2B5EF4-FFF2-40B4-BE49-F238E27FC236}">
                    <a16:creationId xmlns:a16="http://schemas.microsoft.com/office/drawing/2014/main" id="{36A7240A-B2AA-4955-BE0A-0D0DB94DED47}"/>
                  </a:ext>
                </a:extLst>
              </p:cNvPr>
              <p:cNvSpPr/>
              <p:nvPr/>
            </p:nvSpPr>
            <p:spPr>
              <a:xfrm>
                <a:off x="516812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16" name="mặt khóc 2">
                <a:extLst>
                  <a:ext uri="{FF2B5EF4-FFF2-40B4-BE49-F238E27FC236}">
                    <a16:creationId xmlns:a16="http://schemas.microsoft.com/office/drawing/2014/main" id="{1AD271A7-9F37-4DC0-BAC5-60DE4941C85A}"/>
                  </a:ext>
                </a:extLst>
              </p:cNvPr>
              <p:cNvSpPr/>
              <p:nvPr/>
            </p:nvSpPr>
            <p:spPr>
              <a:xfrm>
                <a:off x="5334575" y="3947350"/>
                <a:ext cx="883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398" extrusionOk="0">
                    <a:moveTo>
                      <a:pt x="1829" y="1130"/>
                    </a:moveTo>
                    <a:cubicBezTo>
                      <a:pt x="2121" y="1130"/>
                      <a:pt x="2401" y="1356"/>
                      <a:pt x="2401" y="1698"/>
                    </a:cubicBezTo>
                    <a:cubicBezTo>
                      <a:pt x="2401" y="2012"/>
                      <a:pt x="2147" y="2265"/>
                      <a:pt x="1833" y="2265"/>
                    </a:cubicBezTo>
                    <a:cubicBezTo>
                      <a:pt x="1329" y="2265"/>
                      <a:pt x="1075" y="1656"/>
                      <a:pt x="1431" y="1296"/>
                    </a:cubicBezTo>
                    <a:cubicBezTo>
                      <a:pt x="1547" y="1181"/>
                      <a:pt x="1690" y="1130"/>
                      <a:pt x="1829" y="1130"/>
                    </a:cubicBezTo>
                    <a:close/>
                    <a:moveTo>
                      <a:pt x="1833" y="1"/>
                    </a:moveTo>
                    <a:cubicBezTo>
                      <a:pt x="1145" y="1"/>
                      <a:pt x="526" y="415"/>
                      <a:pt x="263" y="1049"/>
                    </a:cubicBezTo>
                    <a:cubicBezTo>
                      <a:pt x="0" y="1683"/>
                      <a:pt x="145" y="2413"/>
                      <a:pt x="631" y="2900"/>
                    </a:cubicBezTo>
                    <a:cubicBezTo>
                      <a:pt x="956" y="3225"/>
                      <a:pt x="1391" y="3397"/>
                      <a:pt x="1833" y="3397"/>
                    </a:cubicBezTo>
                    <a:cubicBezTo>
                      <a:pt x="2052" y="3397"/>
                      <a:pt x="2272" y="3355"/>
                      <a:pt x="2482" y="3268"/>
                    </a:cubicBezTo>
                    <a:cubicBezTo>
                      <a:pt x="3116" y="3005"/>
                      <a:pt x="3533" y="2386"/>
                      <a:pt x="3533" y="1698"/>
                    </a:cubicBezTo>
                    <a:cubicBezTo>
                      <a:pt x="3530" y="759"/>
                      <a:pt x="2772" y="1"/>
                      <a:pt x="18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17" name="mặt khóc 2">
                <a:extLst>
                  <a:ext uri="{FF2B5EF4-FFF2-40B4-BE49-F238E27FC236}">
                    <a16:creationId xmlns:a16="http://schemas.microsoft.com/office/drawing/2014/main" id="{81F1A256-A82A-492C-967A-3FD8481AA4BC}"/>
                  </a:ext>
                </a:extLst>
              </p:cNvPr>
              <p:cNvSpPr/>
              <p:nvPr/>
            </p:nvSpPr>
            <p:spPr>
              <a:xfrm>
                <a:off x="5170150" y="4060600"/>
                <a:ext cx="250650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4529" extrusionOk="0">
                    <a:moveTo>
                      <a:pt x="5006" y="0"/>
                    </a:moveTo>
                    <a:cubicBezTo>
                      <a:pt x="2684" y="0"/>
                      <a:pt x="659" y="1572"/>
                      <a:pt x="79" y="3820"/>
                    </a:cubicBezTo>
                    <a:cubicBezTo>
                      <a:pt x="1" y="4125"/>
                      <a:pt x="182" y="4433"/>
                      <a:pt x="487" y="4511"/>
                    </a:cubicBezTo>
                    <a:cubicBezTo>
                      <a:pt x="533" y="4523"/>
                      <a:pt x="580" y="4528"/>
                      <a:pt x="625" y="4528"/>
                    </a:cubicBezTo>
                    <a:cubicBezTo>
                      <a:pt x="878" y="4528"/>
                      <a:pt x="1109" y="4359"/>
                      <a:pt x="1175" y="4103"/>
                    </a:cubicBezTo>
                    <a:cubicBezTo>
                      <a:pt x="1625" y="2352"/>
                      <a:pt x="3205" y="1126"/>
                      <a:pt x="5013" y="1126"/>
                    </a:cubicBezTo>
                    <a:cubicBezTo>
                      <a:pt x="6822" y="1126"/>
                      <a:pt x="8401" y="2352"/>
                      <a:pt x="8851" y="4103"/>
                    </a:cubicBezTo>
                    <a:cubicBezTo>
                      <a:pt x="8917" y="4359"/>
                      <a:pt x="9148" y="4528"/>
                      <a:pt x="9401" y="4528"/>
                    </a:cubicBezTo>
                    <a:cubicBezTo>
                      <a:pt x="9447" y="4528"/>
                      <a:pt x="9493" y="4523"/>
                      <a:pt x="9539" y="4511"/>
                    </a:cubicBezTo>
                    <a:cubicBezTo>
                      <a:pt x="9844" y="4433"/>
                      <a:pt x="10025" y="4125"/>
                      <a:pt x="9947" y="3820"/>
                    </a:cubicBezTo>
                    <a:cubicBezTo>
                      <a:pt x="9368" y="1572"/>
                      <a:pt x="7342" y="0"/>
                      <a:pt x="5020" y="0"/>
                    </a:cubicBezTo>
                    <a:cubicBezTo>
                      <a:pt x="5018" y="0"/>
                      <a:pt x="5015" y="0"/>
                      <a:pt x="5013" y="0"/>
                    </a:cubicBezTo>
                    <a:cubicBezTo>
                      <a:pt x="5011" y="0"/>
                      <a:pt x="5009" y="0"/>
                      <a:pt x="50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18" name="mặt cười 2">
            <a:extLst>
              <a:ext uri="{FF2B5EF4-FFF2-40B4-BE49-F238E27FC236}">
                <a16:creationId xmlns:a16="http://schemas.microsoft.com/office/drawing/2014/main" id="{4DBB6B1A-C1E9-4800-999D-0408128F868F}"/>
              </a:ext>
            </a:extLst>
          </p:cNvPr>
          <p:cNvGrpSpPr/>
          <p:nvPr/>
        </p:nvGrpSpPr>
        <p:grpSpPr>
          <a:xfrm>
            <a:off x="5220303" y="5116081"/>
            <a:ext cx="767258" cy="799427"/>
            <a:chOff x="1147691" y="4923262"/>
            <a:chExt cx="767258" cy="799427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08B9CE77-1901-4B6A-8BDF-12FE98992A0B}"/>
                </a:ext>
              </a:extLst>
            </p:cNvPr>
            <p:cNvSpPr/>
            <p:nvPr/>
          </p:nvSpPr>
          <p:spPr>
            <a:xfrm>
              <a:off x="1151912" y="4923262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0" name="Google Shape;10891;p85">
              <a:extLst>
                <a:ext uri="{FF2B5EF4-FFF2-40B4-BE49-F238E27FC236}">
                  <a16:creationId xmlns:a16="http://schemas.microsoft.com/office/drawing/2014/main" id="{800CACEA-62F8-401B-B7AE-F4EE7749FCA6}"/>
                </a:ext>
              </a:extLst>
            </p:cNvPr>
            <p:cNvGrpSpPr/>
            <p:nvPr/>
          </p:nvGrpSpPr>
          <p:grpSpPr>
            <a:xfrm>
              <a:off x="1147691" y="4923262"/>
              <a:ext cx="767258" cy="799427"/>
              <a:chOff x="5648375" y="3804850"/>
              <a:chExt cx="483125" cy="483125"/>
            </a:xfrm>
            <a:solidFill>
              <a:srgbClr val="C00000"/>
            </a:solidFill>
          </p:grpSpPr>
          <p:sp>
            <p:nvSpPr>
              <p:cNvPr id="121" name="Google Shape;10892;p85">
                <a:extLst>
                  <a:ext uri="{FF2B5EF4-FFF2-40B4-BE49-F238E27FC236}">
                    <a16:creationId xmlns:a16="http://schemas.microsoft.com/office/drawing/2014/main" id="{70105D16-00DA-4A3B-9838-093D44E018A8}"/>
                  </a:ext>
                </a:extLst>
              </p:cNvPr>
              <p:cNvSpPr/>
              <p:nvPr/>
            </p:nvSpPr>
            <p:spPr>
              <a:xfrm>
                <a:off x="5648375" y="38048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2"/>
                    </a:moveTo>
                    <a:cubicBezTo>
                      <a:pt x="14367" y="1132"/>
                      <a:pt x="18192" y="4958"/>
                      <a:pt x="18192" y="9662"/>
                    </a:cubicBezTo>
                    <a:cubicBezTo>
                      <a:pt x="18192" y="14367"/>
                      <a:pt x="14367" y="18192"/>
                      <a:pt x="9662" y="18192"/>
                    </a:cubicBezTo>
                    <a:cubicBezTo>
                      <a:pt x="4958" y="18192"/>
                      <a:pt x="1132" y="14367"/>
                      <a:pt x="1132" y="9662"/>
                    </a:cubicBezTo>
                    <a:cubicBezTo>
                      <a:pt x="1132" y="4958"/>
                      <a:pt x="4958" y="1132"/>
                      <a:pt x="9662" y="1132"/>
                    </a:cubicBezTo>
                    <a:close/>
                    <a:moveTo>
                      <a:pt x="9662" y="0"/>
                    </a:moveTo>
                    <a:cubicBezTo>
                      <a:pt x="7093" y="0"/>
                      <a:pt x="4668" y="1009"/>
                      <a:pt x="2838" y="2838"/>
                    </a:cubicBezTo>
                    <a:cubicBezTo>
                      <a:pt x="1009" y="4668"/>
                      <a:pt x="0" y="7093"/>
                      <a:pt x="0" y="9662"/>
                    </a:cubicBezTo>
                    <a:cubicBezTo>
                      <a:pt x="0" y="12232"/>
                      <a:pt x="1009" y="14657"/>
                      <a:pt x="2838" y="16486"/>
                    </a:cubicBezTo>
                    <a:cubicBezTo>
                      <a:pt x="4668" y="18316"/>
                      <a:pt x="7093" y="19325"/>
                      <a:pt x="9662" y="19325"/>
                    </a:cubicBezTo>
                    <a:cubicBezTo>
                      <a:pt x="12232" y="19325"/>
                      <a:pt x="14656" y="18316"/>
                      <a:pt x="16486" y="16486"/>
                    </a:cubicBezTo>
                    <a:cubicBezTo>
                      <a:pt x="18316" y="14657"/>
                      <a:pt x="19325" y="12232"/>
                      <a:pt x="19325" y="9662"/>
                    </a:cubicBezTo>
                    <a:cubicBezTo>
                      <a:pt x="19325" y="7093"/>
                      <a:pt x="18316" y="4668"/>
                      <a:pt x="16486" y="2838"/>
                    </a:cubicBezTo>
                    <a:cubicBezTo>
                      <a:pt x="14656" y="1009"/>
                      <a:pt x="12232" y="0"/>
                      <a:pt x="96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2" name="Google Shape;10893;p85">
                <a:extLst>
                  <a:ext uri="{FF2B5EF4-FFF2-40B4-BE49-F238E27FC236}">
                    <a16:creationId xmlns:a16="http://schemas.microsoft.com/office/drawing/2014/main" id="{102A9D8E-018D-40D1-8367-D101D39B1B31}"/>
                  </a:ext>
                </a:extLst>
              </p:cNvPr>
              <p:cNvSpPr/>
              <p:nvPr/>
            </p:nvSpPr>
            <p:spPr>
              <a:xfrm>
                <a:off x="576257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8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1" y="1011"/>
                      <a:pt x="1" y="1700"/>
                    </a:cubicBezTo>
                    <a:cubicBezTo>
                      <a:pt x="1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8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3" name="Google Shape;10894;p85">
                <a:extLst>
                  <a:ext uri="{FF2B5EF4-FFF2-40B4-BE49-F238E27FC236}">
                    <a16:creationId xmlns:a16="http://schemas.microsoft.com/office/drawing/2014/main" id="{1C60EC08-856A-42B3-A816-4FED6539B811}"/>
                  </a:ext>
                </a:extLst>
              </p:cNvPr>
              <p:cNvSpPr/>
              <p:nvPr/>
            </p:nvSpPr>
            <p:spPr>
              <a:xfrm>
                <a:off x="5932425" y="3947300"/>
                <a:ext cx="88250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400" extrusionOk="0">
                    <a:moveTo>
                      <a:pt x="1697" y="1135"/>
                    </a:moveTo>
                    <a:cubicBezTo>
                      <a:pt x="2201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4" name="Google Shape;10895;p85">
                <a:extLst>
                  <a:ext uri="{FF2B5EF4-FFF2-40B4-BE49-F238E27FC236}">
                    <a16:creationId xmlns:a16="http://schemas.microsoft.com/office/drawing/2014/main" id="{591BA2BB-1F65-42D3-8FCC-57137D5EA5AA}"/>
                  </a:ext>
                </a:extLst>
              </p:cNvPr>
              <p:cNvSpPr/>
              <p:nvPr/>
            </p:nvSpPr>
            <p:spPr>
              <a:xfrm>
                <a:off x="5762575" y="4060600"/>
                <a:ext cx="254800" cy="141550"/>
              </a:xfrm>
              <a:custGeom>
                <a:avLst/>
                <a:gdLst/>
                <a:ahLst/>
                <a:cxnLst/>
                <a:rect l="l" t="t" r="r" b="b"/>
                <a:pathLst>
                  <a:path w="10192" h="5662" extrusionOk="0">
                    <a:moveTo>
                      <a:pt x="9017" y="1132"/>
                    </a:moveTo>
                    <a:cubicBezTo>
                      <a:pt x="8736" y="3083"/>
                      <a:pt x="7066" y="4529"/>
                      <a:pt x="5094" y="4529"/>
                    </a:cubicBezTo>
                    <a:cubicBezTo>
                      <a:pt x="3123" y="4529"/>
                      <a:pt x="1453" y="3083"/>
                      <a:pt x="1172" y="1132"/>
                    </a:cubicBezTo>
                    <a:close/>
                    <a:moveTo>
                      <a:pt x="565" y="0"/>
                    </a:moveTo>
                    <a:cubicBezTo>
                      <a:pt x="251" y="0"/>
                      <a:pt x="1" y="251"/>
                      <a:pt x="1" y="565"/>
                    </a:cubicBezTo>
                    <a:cubicBezTo>
                      <a:pt x="1" y="3373"/>
                      <a:pt x="2286" y="5662"/>
                      <a:pt x="5094" y="5662"/>
                    </a:cubicBezTo>
                    <a:cubicBezTo>
                      <a:pt x="7905" y="5662"/>
                      <a:pt x="10191" y="3373"/>
                      <a:pt x="10191" y="565"/>
                    </a:cubicBezTo>
                    <a:cubicBezTo>
                      <a:pt x="10191" y="251"/>
                      <a:pt x="9938" y="0"/>
                      <a:pt x="9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25" name="mặt khóc 3">
            <a:extLst>
              <a:ext uri="{FF2B5EF4-FFF2-40B4-BE49-F238E27FC236}">
                <a16:creationId xmlns:a16="http://schemas.microsoft.com/office/drawing/2014/main" id="{95976467-E728-440C-A360-E33AAA2EA60C}"/>
              </a:ext>
            </a:extLst>
          </p:cNvPr>
          <p:cNvGrpSpPr/>
          <p:nvPr/>
        </p:nvGrpSpPr>
        <p:grpSpPr>
          <a:xfrm>
            <a:off x="8564574" y="5116081"/>
            <a:ext cx="767299" cy="799427"/>
            <a:chOff x="3600479" y="4745557"/>
            <a:chExt cx="767299" cy="799427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B554C2E-D862-4941-BBB2-759422ED20DF}"/>
                </a:ext>
              </a:extLst>
            </p:cNvPr>
            <p:cNvSpPr/>
            <p:nvPr/>
          </p:nvSpPr>
          <p:spPr>
            <a:xfrm>
              <a:off x="3604720" y="4765861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7" name="Google Shape;10886;p85">
              <a:extLst>
                <a:ext uri="{FF2B5EF4-FFF2-40B4-BE49-F238E27FC236}">
                  <a16:creationId xmlns:a16="http://schemas.microsoft.com/office/drawing/2014/main" id="{0E529987-B809-486A-A066-7BC5773F3949}"/>
                </a:ext>
              </a:extLst>
            </p:cNvPr>
            <p:cNvGrpSpPr/>
            <p:nvPr/>
          </p:nvGrpSpPr>
          <p:grpSpPr>
            <a:xfrm>
              <a:off x="3600479" y="4745557"/>
              <a:ext cx="767299" cy="799427"/>
              <a:chOff x="5053900" y="3804850"/>
              <a:chExt cx="483150" cy="48312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28" name="Google Shape;10887;p85">
                <a:extLst>
                  <a:ext uri="{FF2B5EF4-FFF2-40B4-BE49-F238E27FC236}">
                    <a16:creationId xmlns:a16="http://schemas.microsoft.com/office/drawing/2014/main" id="{FB6C7955-A0D4-44E7-8CA8-068CFA94628B}"/>
                  </a:ext>
                </a:extLst>
              </p:cNvPr>
              <p:cNvSpPr/>
              <p:nvPr/>
            </p:nvSpPr>
            <p:spPr>
              <a:xfrm>
                <a:off x="5053900" y="3804850"/>
                <a:ext cx="483150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6" h="19325" extrusionOk="0">
                    <a:moveTo>
                      <a:pt x="9663" y="1132"/>
                    </a:moveTo>
                    <a:cubicBezTo>
                      <a:pt x="14367" y="1132"/>
                      <a:pt x="18193" y="4958"/>
                      <a:pt x="18193" y="9662"/>
                    </a:cubicBezTo>
                    <a:cubicBezTo>
                      <a:pt x="18193" y="14367"/>
                      <a:pt x="14367" y="18192"/>
                      <a:pt x="9663" y="18192"/>
                    </a:cubicBezTo>
                    <a:cubicBezTo>
                      <a:pt x="4959" y="18192"/>
                      <a:pt x="1133" y="14367"/>
                      <a:pt x="1133" y="9662"/>
                    </a:cubicBezTo>
                    <a:cubicBezTo>
                      <a:pt x="1133" y="4958"/>
                      <a:pt x="4959" y="1132"/>
                      <a:pt x="9663" y="1132"/>
                    </a:cubicBezTo>
                    <a:close/>
                    <a:moveTo>
                      <a:pt x="9663" y="0"/>
                    </a:moveTo>
                    <a:cubicBezTo>
                      <a:pt x="7094" y="0"/>
                      <a:pt x="4669" y="1009"/>
                      <a:pt x="2839" y="2838"/>
                    </a:cubicBezTo>
                    <a:cubicBezTo>
                      <a:pt x="1009" y="4668"/>
                      <a:pt x="1" y="7093"/>
                      <a:pt x="1" y="9662"/>
                    </a:cubicBezTo>
                    <a:cubicBezTo>
                      <a:pt x="1" y="12232"/>
                      <a:pt x="1009" y="14657"/>
                      <a:pt x="2839" y="16486"/>
                    </a:cubicBezTo>
                    <a:cubicBezTo>
                      <a:pt x="4669" y="18316"/>
                      <a:pt x="7094" y="19325"/>
                      <a:pt x="9663" y="19325"/>
                    </a:cubicBezTo>
                    <a:cubicBezTo>
                      <a:pt x="12233" y="19325"/>
                      <a:pt x="14657" y="18316"/>
                      <a:pt x="16487" y="16486"/>
                    </a:cubicBezTo>
                    <a:cubicBezTo>
                      <a:pt x="18317" y="14657"/>
                      <a:pt x="19325" y="12232"/>
                      <a:pt x="19325" y="9662"/>
                    </a:cubicBezTo>
                    <a:cubicBezTo>
                      <a:pt x="19325" y="7093"/>
                      <a:pt x="18317" y="4668"/>
                      <a:pt x="16487" y="2838"/>
                    </a:cubicBezTo>
                    <a:cubicBezTo>
                      <a:pt x="14657" y="1009"/>
                      <a:pt x="12233" y="0"/>
                      <a:pt x="96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9" name="Google Shape;10888;p85">
                <a:extLst>
                  <a:ext uri="{FF2B5EF4-FFF2-40B4-BE49-F238E27FC236}">
                    <a16:creationId xmlns:a16="http://schemas.microsoft.com/office/drawing/2014/main" id="{697FDFF2-9B63-4CCC-ACBB-3CC6F6CCEF02}"/>
                  </a:ext>
                </a:extLst>
              </p:cNvPr>
              <p:cNvSpPr/>
              <p:nvPr/>
            </p:nvSpPr>
            <p:spPr>
              <a:xfrm>
                <a:off x="516812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0" name="Google Shape;10889;p85">
                <a:extLst>
                  <a:ext uri="{FF2B5EF4-FFF2-40B4-BE49-F238E27FC236}">
                    <a16:creationId xmlns:a16="http://schemas.microsoft.com/office/drawing/2014/main" id="{89B7959F-72B5-4C0E-AB87-B71DAF23EDF1}"/>
                  </a:ext>
                </a:extLst>
              </p:cNvPr>
              <p:cNvSpPr/>
              <p:nvPr/>
            </p:nvSpPr>
            <p:spPr>
              <a:xfrm>
                <a:off x="5334575" y="3947350"/>
                <a:ext cx="883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398" extrusionOk="0">
                    <a:moveTo>
                      <a:pt x="1829" y="1130"/>
                    </a:moveTo>
                    <a:cubicBezTo>
                      <a:pt x="2121" y="1130"/>
                      <a:pt x="2401" y="1356"/>
                      <a:pt x="2401" y="1698"/>
                    </a:cubicBezTo>
                    <a:cubicBezTo>
                      <a:pt x="2401" y="2012"/>
                      <a:pt x="2147" y="2265"/>
                      <a:pt x="1833" y="2265"/>
                    </a:cubicBezTo>
                    <a:cubicBezTo>
                      <a:pt x="1329" y="2265"/>
                      <a:pt x="1075" y="1656"/>
                      <a:pt x="1431" y="1296"/>
                    </a:cubicBezTo>
                    <a:cubicBezTo>
                      <a:pt x="1547" y="1181"/>
                      <a:pt x="1690" y="1130"/>
                      <a:pt x="1829" y="1130"/>
                    </a:cubicBezTo>
                    <a:close/>
                    <a:moveTo>
                      <a:pt x="1833" y="1"/>
                    </a:moveTo>
                    <a:cubicBezTo>
                      <a:pt x="1145" y="1"/>
                      <a:pt x="526" y="415"/>
                      <a:pt x="263" y="1049"/>
                    </a:cubicBezTo>
                    <a:cubicBezTo>
                      <a:pt x="0" y="1683"/>
                      <a:pt x="145" y="2413"/>
                      <a:pt x="631" y="2900"/>
                    </a:cubicBezTo>
                    <a:cubicBezTo>
                      <a:pt x="956" y="3225"/>
                      <a:pt x="1391" y="3397"/>
                      <a:pt x="1833" y="3397"/>
                    </a:cubicBezTo>
                    <a:cubicBezTo>
                      <a:pt x="2052" y="3397"/>
                      <a:pt x="2272" y="3355"/>
                      <a:pt x="2482" y="3268"/>
                    </a:cubicBezTo>
                    <a:cubicBezTo>
                      <a:pt x="3116" y="3005"/>
                      <a:pt x="3533" y="2386"/>
                      <a:pt x="3533" y="1698"/>
                    </a:cubicBezTo>
                    <a:cubicBezTo>
                      <a:pt x="3530" y="759"/>
                      <a:pt x="2772" y="1"/>
                      <a:pt x="18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1" name="Google Shape;10890;p85">
                <a:extLst>
                  <a:ext uri="{FF2B5EF4-FFF2-40B4-BE49-F238E27FC236}">
                    <a16:creationId xmlns:a16="http://schemas.microsoft.com/office/drawing/2014/main" id="{8EBD206C-BA9F-4C44-9E7C-EA1C234FBD60}"/>
                  </a:ext>
                </a:extLst>
              </p:cNvPr>
              <p:cNvSpPr/>
              <p:nvPr/>
            </p:nvSpPr>
            <p:spPr>
              <a:xfrm>
                <a:off x="5170150" y="4060600"/>
                <a:ext cx="250650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4529" extrusionOk="0">
                    <a:moveTo>
                      <a:pt x="5006" y="0"/>
                    </a:moveTo>
                    <a:cubicBezTo>
                      <a:pt x="2684" y="0"/>
                      <a:pt x="659" y="1572"/>
                      <a:pt x="79" y="3820"/>
                    </a:cubicBezTo>
                    <a:cubicBezTo>
                      <a:pt x="1" y="4125"/>
                      <a:pt x="182" y="4433"/>
                      <a:pt x="487" y="4511"/>
                    </a:cubicBezTo>
                    <a:cubicBezTo>
                      <a:pt x="533" y="4523"/>
                      <a:pt x="580" y="4528"/>
                      <a:pt x="625" y="4528"/>
                    </a:cubicBezTo>
                    <a:cubicBezTo>
                      <a:pt x="878" y="4528"/>
                      <a:pt x="1109" y="4359"/>
                      <a:pt x="1175" y="4103"/>
                    </a:cubicBezTo>
                    <a:cubicBezTo>
                      <a:pt x="1625" y="2352"/>
                      <a:pt x="3205" y="1126"/>
                      <a:pt x="5013" y="1126"/>
                    </a:cubicBezTo>
                    <a:cubicBezTo>
                      <a:pt x="6822" y="1126"/>
                      <a:pt x="8401" y="2352"/>
                      <a:pt x="8851" y="4103"/>
                    </a:cubicBezTo>
                    <a:cubicBezTo>
                      <a:pt x="8917" y="4359"/>
                      <a:pt x="9148" y="4528"/>
                      <a:pt x="9401" y="4528"/>
                    </a:cubicBezTo>
                    <a:cubicBezTo>
                      <a:pt x="9447" y="4528"/>
                      <a:pt x="9493" y="4523"/>
                      <a:pt x="9539" y="4511"/>
                    </a:cubicBezTo>
                    <a:cubicBezTo>
                      <a:pt x="9844" y="4433"/>
                      <a:pt x="10025" y="4125"/>
                      <a:pt x="9947" y="3820"/>
                    </a:cubicBezTo>
                    <a:cubicBezTo>
                      <a:pt x="9368" y="1572"/>
                      <a:pt x="7342" y="0"/>
                      <a:pt x="5020" y="0"/>
                    </a:cubicBezTo>
                    <a:cubicBezTo>
                      <a:pt x="5018" y="0"/>
                      <a:pt x="5015" y="0"/>
                      <a:pt x="5013" y="0"/>
                    </a:cubicBezTo>
                    <a:cubicBezTo>
                      <a:pt x="5011" y="0"/>
                      <a:pt x="5009" y="0"/>
                      <a:pt x="50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32" name="mặt cười 3">
            <a:extLst>
              <a:ext uri="{FF2B5EF4-FFF2-40B4-BE49-F238E27FC236}">
                <a16:creationId xmlns:a16="http://schemas.microsoft.com/office/drawing/2014/main" id="{419E53A2-1578-497E-83D0-64B115C52295}"/>
              </a:ext>
            </a:extLst>
          </p:cNvPr>
          <p:cNvGrpSpPr/>
          <p:nvPr/>
        </p:nvGrpSpPr>
        <p:grpSpPr>
          <a:xfrm>
            <a:off x="7297167" y="5116081"/>
            <a:ext cx="767258" cy="799427"/>
            <a:chOff x="1147691" y="4923262"/>
            <a:chExt cx="767258" cy="799427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0797657-4B87-4488-9B15-BB81A44971DB}"/>
                </a:ext>
              </a:extLst>
            </p:cNvPr>
            <p:cNvSpPr/>
            <p:nvPr/>
          </p:nvSpPr>
          <p:spPr>
            <a:xfrm>
              <a:off x="1151912" y="4923262"/>
              <a:ext cx="758817" cy="75881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4" name="Google Shape;10891;p85">
              <a:extLst>
                <a:ext uri="{FF2B5EF4-FFF2-40B4-BE49-F238E27FC236}">
                  <a16:creationId xmlns:a16="http://schemas.microsoft.com/office/drawing/2014/main" id="{63C8341F-4B47-4885-AAFA-6F5FF30A9BDE}"/>
                </a:ext>
              </a:extLst>
            </p:cNvPr>
            <p:cNvGrpSpPr/>
            <p:nvPr/>
          </p:nvGrpSpPr>
          <p:grpSpPr>
            <a:xfrm>
              <a:off x="1147691" y="4923262"/>
              <a:ext cx="767258" cy="799427"/>
              <a:chOff x="5648375" y="3804850"/>
              <a:chExt cx="483125" cy="483125"/>
            </a:xfrm>
            <a:solidFill>
              <a:srgbClr val="C00000"/>
            </a:solidFill>
          </p:grpSpPr>
          <p:sp>
            <p:nvSpPr>
              <p:cNvPr id="135" name="Google Shape;10892;p85">
                <a:extLst>
                  <a:ext uri="{FF2B5EF4-FFF2-40B4-BE49-F238E27FC236}">
                    <a16:creationId xmlns:a16="http://schemas.microsoft.com/office/drawing/2014/main" id="{B59F54B7-BF2D-4074-9B5B-278DC24F4AFF}"/>
                  </a:ext>
                </a:extLst>
              </p:cNvPr>
              <p:cNvSpPr/>
              <p:nvPr/>
            </p:nvSpPr>
            <p:spPr>
              <a:xfrm>
                <a:off x="5648375" y="38048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2"/>
                    </a:moveTo>
                    <a:cubicBezTo>
                      <a:pt x="14367" y="1132"/>
                      <a:pt x="18192" y="4958"/>
                      <a:pt x="18192" y="9662"/>
                    </a:cubicBezTo>
                    <a:cubicBezTo>
                      <a:pt x="18192" y="14367"/>
                      <a:pt x="14367" y="18192"/>
                      <a:pt x="9662" y="18192"/>
                    </a:cubicBezTo>
                    <a:cubicBezTo>
                      <a:pt x="4958" y="18192"/>
                      <a:pt x="1132" y="14367"/>
                      <a:pt x="1132" y="9662"/>
                    </a:cubicBezTo>
                    <a:cubicBezTo>
                      <a:pt x="1132" y="4958"/>
                      <a:pt x="4958" y="1132"/>
                      <a:pt x="9662" y="1132"/>
                    </a:cubicBezTo>
                    <a:close/>
                    <a:moveTo>
                      <a:pt x="9662" y="0"/>
                    </a:moveTo>
                    <a:cubicBezTo>
                      <a:pt x="7093" y="0"/>
                      <a:pt x="4668" y="1009"/>
                      <a:pt x="2838" y="2838"/>
                    </a:cubicBezTo>
                    <a:cubicBezTo>
                      <a:pt x="1009" y="4668"/>
                      <a:pt x="0" y="7093"/>
                      <a:pt x="0" y="9662"/>
                    </a:cubicBezTo>
                    <a:cubicBezTo>
                      <a:pt x="0" y="12232"/>
                      <a:pt x="1009" y="14657"/>
                      <a:pt x="2838" y="16486"/>
                    </a:cubicBezTo>
                    <a:cubicBezTo>
                      <a:pt x="4668" y="18316"/>
                      <a:pt x="7093" y="19325"/>
                      <a:pt x="9662" y="19325"/>
                    </a:cubicBezTo>
                    <a:cubicBezTo>
                      <a:pt x="12232" y="19325"/>
                      <a:pt x="14656" y="18316"/>
                      <a:pt x="16486" y="16486"/>
                    </a:cubicBezTo>
                    <a:cubicBezTo>
                      <a:pt x="18316" y="14657"/>
                      <a:pt x="19325" y="12232"/>
                      <a:pt x="19325" y="9662"/>
                    </a:cubicBezTo>
                    <a:cubicBezTo>
                      <a:pt x="19325" y="7093"/>
                      <a:pt x="18316" y="4668"/>
                      <a:pt x="16486" y="2838"/>
                    </a:cubicBezTo>
                    <a:cubicBezTo>
                      <a:pt x="14656" y="1009"/>
                      <a:pt x="12232" y="0"/>
                      <a:pt x="96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6" name="Google Shape;10893;p85">
                <a:extLst>
                  <a:ext uri="{FF2B5EF4-FFF2-40B4-BE49-F238E27FC236}">
                    <a16:creationId xmlns:a16="http://schemas.microsoft.com/office/drawing/2014/main" id="{E8AA8838-EB95-451F-86BB-A0CEA9D15DAF}"/>
                  </a:ext>
                </a:extLst>
              </p:cNvPr>
              <p:cNvSpPr/>
              <p:nvPr/>
            </p:nvSpPr>
            <p:spPr>
              <a:xfrm>
                <a:off x="5762575" y="3947300"/>
                <a:ext cx="88275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400" extrusionOk="0">
                    <a:moveTo>
                      <a:pt x="1697" y="1135"/>
                    </a:moveTo>
                    <a:cubicBezTo>
                      <a:pt x="2202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8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1" y="1011"/>
                      <a:pt x="1" y="1700"/>
                    </a:cubicBezTo>
                    <a:cubicBezTo>
                      <a:pt x="1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8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7" name="Google Shape;10894;p85">
                <a:extLst>
                  <a:ext uri="{FF2B5EF4-FFF2-40B4-BE49-F238E27FC236}">
                    <a16:creationId xmlns:a16="http://schemas.microsoft.com/office/drawing/2014/main" id="{796B9A26-A032-498A-A08B-F5522B59DBCB}"/>
                  </a:ext>
                </a:extLst>
              </p:cNvPr>
              <p:cNvSpPr/>
              <p:nvPr/>
            </p:nvSpPr>
            <p:spPr>
              <a:xfrm>
                <a:off x="5932425" y="3947300"/>
                <a:ext cx="88250" cy="85000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400" extrusionOk="0">
                    <a:moveTo>
                      <a:pt x="1697" y="1135"/>
                    </a:moveTo>
                    <a:cubicBezTo>
                      <a:pt x="2201" y="1135"/>
                      <a:pt x="2455" y="1742"/>
                      <a:pt x="2099" y="2101"/>
                    </a:cubicBezTo>
                    <a:cubicBezTo>
                      <a:pt x="1983" y="2216"/>
                      <a:pt x="1841" y="2268"/>
                      <a:pt x="1702" y="2268"/>
                    </a:cubicBezTo>
                    <a:cubicBezTo>
                      <a:pt x="1411" y="2268"/>
                      <a:pt x="1133" y="2041"/>
                      <a:pt x="1133" y="1700"/>
                    </a:cubicBezTo>
                    <a:cubicBezTo>
                      <a:pt x="1133" y="1386"/>
                      <a:pt x="1383" y="1135"/>
                      <a:pt x="1697" y="1135"/>
                    </a:cubicBezTo>
                    <a:close/>
                    <a:moveTo>
                      <a:pt x="1697" y="0"/>
                    </a:moveTo>
                    <a:cubicBezTo>
                      <a:pt x="1479" y="0"/>
                      <a:pt x="1258" y="43"/>
                      <a:pt x="1048" y="130"/>
                    </a:cubicBezTo>
                    <a:cubicBezTo>
                      <a:pt x="414" y="392"/>
                      <a:pt x="0" y="1011"/>
                      <a:pt x="0" y="1700"/>
                    </a:cubicBezTo>
                    <a:cubicBezTo>
                      <a:pt x="0" y="2639"/>
                      <a:pt x="758" y="3397"/>
                      <a:pt x="1697" y="3400"/>
                    </a:cubicBezTo>
                    <a:cubicBezTo>
                      <a:pt x="2386" y="3400"/>
                      <a:pt x="3005" y="2983"/>
                      <a:pt x="3267" y="2349"/>
                    </a:cubicBezTo>
                    <a:cubicBezTo>
                      <a:pt x="3530" y="1715"/>
                      <a:pt x="3385" y="984"/>
                      <a:pt x="2899" y="498"/>
                    </a:cubicBezTo>
                    <a:cubicBezTo>
                      <a:pt x="2574" y="173"/>
                      <a:pt x="2139" y="0"/>
                      <a:pt x="16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8" name="Google Shape;10895;p85">
                <a:extLst>
                  <a:ext uri="{FF2B5EF4-FFF2-40B4-BE49-F238E27FC236}">
                    <a16:creationId xmlns:a16="http://schemas.microsoft.com/office/drawing/2014/main" id="{EE7633EF-6AA8-4827-8745-C8B990F50121}"/>
                  </a:ext>
                </a:extLst>
              </p:cNvPr>
              <p:cNvSpPr/>
              <p:nvPr/>
            </p:nvSpPr>
            <p:spPr>
              <a:xfrm>
                <a:off x="5762575" y="4060600"/>
                <a:ext cx="254800" cy="141550"/>
              </a:xfrm>
              <a:custGeom>
                <a:avLst/>
                <a:gdLst/>
                <a:ahLst/>
                <a:cxnLst/>
                <a:rect l="l" t="t" r="r" b="b"/>
                <a:pathLst>
                  <a:path w="10192" h="5662" extrusionOk="0">
                    <a:moveTo>
                      <a:pt x="9017" y="1132"/>
                    </a:moveTo>
                    <a:cubicBezTo>
                      <a:pt x="8736" y="3083"/>
                      <a:pt x="7066" y="4529"/>
                      <a:pt x="5094" y="4529"/>
                    </a:cubicBezTo>
                    <a:cubicBezTo>
                      <a:pt x="3123" y="4529"/>
                      <a:pt x="1453" y="3083"/>
                      <a:pt x="1172" y="1132"/>
                    </a:cubicBezTo>
                    <a:close/>
                    <a:moveTo>
                      <a:pt x="565" y="0"/>
                    </a:moveTo>
                    <a:cubicBezTo>
                      <a:pt x="251" y="0"/>
                      <a:pt x="1" y="251"/>
                      <a:pt x="1" y="565"/>
                    </a:cubicBezTo>
                    <a:cubicBezTo>
                      <a:pt x="1" y="3373"/>
                      <a:pt x="2286" y="5662"/>
                      <a:pt x="5094" y="5662"/>
                    </a:cubicBezTo>
                    <a:cubicBezTo>
                      <a:pt x="7905" y="5662"/>
                      <a:pt x="10191" y="3373"/>
                      <a:pt x="10191" y="565"/>
                    </a:cubicBezTo>
                    <a:cubicBezTo>
                      <a:pt x="10191" y="251"/>
                      <a:pt x="9938" y="0"/>
                      <a:pt x="962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224168" y="95243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210705" y="528476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oogle Shape;398;p38">
            <a:extLst>
              <a:ext uri="{FF2B5EF4-FFF2-40B4-BE49-F238E27FC236}">
                <a16:creationId xmlns:a16="http://schemas.microsoft.com/office/drawing/2014/main" id="{9E58C8F7-5D0C-C0C9-DA28-D77FFE09A272}"/>
              </a:ext>
            </a:extLst>
          </p:cNvPr>
          <p:cNvGrpSpPr/>
          <p:nvPr/>
        </p:nvGrpSpPr>
        <p:grpSpPr>
          <a:xfrm rot="345115" flipH="1">
            <a:off x="3217363" y="-18600"/>
            <a:ext cx="1653550" cy="1152165"/>
            <a:chOff x="6876425" y="1268933"/>
            <a:chExt cx="1653550" cy="1152165"/>
          </a:xfrm>
        </p:grpSpPr>
        <p:grpSp>
          <p:nvGrpSpPr>
            <p:cNvPr id="3" name="Google Shape;399;p38">
              <a:extLst>
                <a:ext uri="{FF2B5EF4-FFF2-40B4-BE49-F238E27FC236}">
                  <a16:creationId xmlns:a16="http://schemas.microsoft.com/office/drawing/2014/main" id="{9BB8553D-E483-3B87-3B57-B557E044BC2C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18" name="Google Shape;400;p38">
                <a:extLst>
                  <a:ext uri="{FF2B5EF4-FFF2-40B4-BE49-F238E27FC236}">
                    <a16:creationId xmlns:a16="http://schemas.microsoft.com/office/drawing/2014/main" id="{FF7BE9F5-B601-251D-0F53-EB47983D0C21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401;p38">
                <a:extLst>
                  <a:ext uri="{FF2B5EF4-FFF2-40B4-BE49-F238E27FC236}">
                    <a16:creationId xmlns:a16="http://schemas.microsoft.com/office/drawing/2014/main" id="{8413C16D-E195-0D06-FB4C-09A48693198C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402;p38">
                <a:extLst>
                  <a:ext uri="{FF2B5EF4-FFF2-40B4-BE49-F238E27FC236}">
                    <a16:creationId xmlns:a16="http://schemas.microsoft.com/office/drawing/2014/main" id="{947DB00F-FC78-C60A-E53D-C1DE173CB663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403;p38">
                <a:extLst>
                  <a:ext uri="{FF2B5EF4-FFF2-40B4-BE49-F238E27FC236}">
                    <a16:creationId xmlns:a16="http://schemas.microsoft.com/office/drawing/2014/main" id="{87C6B70F-A44B-A3C4-F73F-C58613C36737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404;p38">
                <a:extLst>
                  <a:ext uri="{FF2B5EF4-FFF2-40B4-BE49-F238E27FC236}">
                    <a16:creationId xmlns:a16="http://schemas.microsoft.com/office/drawing/2014/main" id="{2B8314C0-7A2F-D267-FF6D-CAE4DBF2CA33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405;p38">
                <a:extLst>
                  <a:ext uri="{FF2B5EF4-FFF2-40B4-BE49-F238E27FC236}">
                    <a16:creationId xmlns:a16="http://schemas.microsoft.com/office/drawing/2014/main" id="{17F0A6C4-4E12-EB98-B4ED-CBD47BEEB8ED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" name="Google Shape;406;p38">
              <a:extLst>
                <a:ext uri="{FF2B5EF4-FFF2-40B4-BE49-F238E27FC236}">
                  <a16:creationId xmlns:a16="http://schemas.microsoft.com/office/drawing/2014/main" id="{587F525B-2A2C-F654-387E-AB126C92DC58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8" name="Google Shape;407;p38">
                <a:extLst>
                  <a:ext uri="{FF2B5EF4-FFF2-40B4-BE49-F238E27FC236}">
                    <a16:creationId xmlns:a16="http://schemas.microsoft.com/office/drawing/2014/main" id="{47BD3490-C184-D573-37CA-07404BA676B0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408;p38">
                <a:extLst>
                  <a:ext uri="{FF2B5EF4-FFF2-40B4-BE49-F238E27FC236}">
                    <a16:creationId xmlns:a16="http://schemas.microsoft.com/office/drawing/2014/main" id="{32E383F1-0E41-2596-1152-B68049A7D1B1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409;p38">
                <a:extLst>
                  <a:ext uri="{FF2B5EF4-FFF2-40B4-BE49-F238E27FC236}">
                    <a16:creationId xmlns:a16="http://schemas.microsoft.com/office/drawing/2014/main" id="{DD40D0FF-E5CB-6EA0-B84E-957C9FC761C0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410;p38">
                <a:extLst>
                  <a:ext uri="{FF2B5EF4-FFF2-40B4-BE49-F238E27FC236}">
                    <a16:creationId xmlns:a16="http://schemas.microsoft.com/office/drawing/2014/main" id="{B38BCED5-1A72-5420-3E60-DAA03C067D4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411;p38">
                <a:extLst>
                  <a:ext uri="{FF2B5EF4-FFF2-40B4-BE49-F238E27FC236}">
                    <a16:creationId xmlns:a16="http://schemas.microsoft.com/office/drawing/2014/main" id="{2B9379A4-8F95-0A01-D6E5-77683F47E1B5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412;p38">
                <a:extLst>
                  <a:ext uri="{FF2B5EF4-FFF2-40B4-BE49-F238E27FC236}">
                    <a16:creationId xmlns:a16="http://schemas.microsoft.com/office/drawing/2014/main" id="{1BA8E3B8-539D-F62A-AEA7-2BB03AC045D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413;p38">
                <a:extLst>
                  <a:ext uri="{FF2B5EF4-FFF2-40B4-BE49-F238E27FC236}">
                    <a16:creationId xmlns:a16="http://schemas.microsoft.com/office/drawing/2014/main" id="{4EEEFD3F-8E37-E727-09DA-C63C99F1FF99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" name="Google Shape;414;p38">
              <a:extLst>
                <a:ext uri="{FF2B5EF4-FFF2-40B4-BE49-F238E27FC236}">
                  <a16:creationId xmlns:a16="http://schemas.microsoft.com/office/drawing/2014/main" id="{8E5991E8-6B11-2AAA-7863-366249048F2D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451" grpId="0" animBg="1"/>
      <p:bldP spid="474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BACD046-AA2D-48D8-84E7-5A9FE74DA486}"/>
              </a:ext>
            </a:extLst>
          </p:cNvPr>
          <p:cNvGrpSpPr/>
          <p:nvPr/>
        </p:nvGrpSpPr>
        <p:grpSpPr>
          <a:xfrm>
            <a:off x="408264" y="284608"/>
            <a:ext cx="2962655" cy="809738"/>
            <a:chOff x="293561" y="1198683"/>
            <a:chExt cx="3713701" cy="80973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4C0BDB3-C93D-4372-B4DE-CFF8C3E26F42}"/>
                </a:ext>
              </a:extLst>
            </p:cNvPr>
            <p:cNvSpPr/>
            <p:nvPr/>
          </p:nvSpPr>
          <p:spPr>
            <a:xfrm>
              <a:off x="293561" y="1198683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1A95F7-4EE6-4743-B845-D0C64AEEF92E}"/>
                </a:ext>
              </a:extLst>
            </p:cNvPr>
            <p:cNvSpPr txBox="1"/>
            <p:nvPr/>
          </p:nvSpPr>
          <p:spPr>
            <a:xfrm>
              <a:off x="612431" y="1304513"/>
              <a:ext cx="3139370" cy="5847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Luyện tập 1</a:t>
              </a:r>
              <a:endPara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F86F9A-990E-4D4C-92E3-FB2EA90FA9EF}"/>
              </a:ext>
            </a:extLst>
          </p:cNvPr>
          <p:cNvSpPr/>
          <p:nvPr/>
        </p:nvSpPr>
        <p:spPr>
          <a:xfrm>
            <a:off x="824499" y="1413430"/>
            <a:ext cx="8308614" cy="7868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B6A2E"/>
              </a:solidFill>
            </a:endParaRPr>
          </a:p>
        </p:txBody>
      </p:sp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567463" y="1492036"/>
            <a:ext cx="7151017" cy="1138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</a:pP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bốn bội chung của 5 và 9</a:t>
            </a:r>
            <a:endParaRPr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398;p38">
            <a:extLst>
              <a:ext uri="{FF2B5EF4-FFF2-40B4-BE49-F238E27FC236}">
                <a16:creationId xmlns:a16="http://schemas.microsoft.com/office/drawing/2014/main" id="{D0E84450-C741-4305-92C0-406DBAA34B3B}"/>
              </a:ext>
            </a:extLst>
          </p:cNvPr>
          <p:cNvGrpSpPr/>
          <p:nvPr/>
        </p:nvGrpSpPr>
        <p:grpSpPr>
          <a:xfrm flipH="1">
            <a:off x="382010" y="5138802"/>
            <a:ext cx="1653550" cy="1152165"/>
            <a:chOff x="6876425" y="1268933"/>
            <a:chExt cx="1653550" cy="1152165"/>
          </a:xfrm>
        </p:grpSpPr>
        <p:grpSp>
          <p:nvGrpSpPr>
            <p:cNvPr id="59" name="Google Shape;399;p38">
              <a:extLst>
                <a:ext uri="{FF2B5EF4-FFF2-40B4-BE49-F238E27FC236}">
                  <a16:creationId xmlns:a16="http://schemas.microsoft.com/office/drawing/2014/main" id="{569572DF-F16C-40C9-8E80-C54B122A7284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9" name="Google Shape;400;p38">
                <a:extLst>
                  <a:ext uri="{FF2B5EF4-FFF2-40B4-BE49-F238E27FC236}">
                    <a16:creationId xmlns:a16="http://schemas.microsoft.com/office/drawing/2014/main" id="{AE252A1B-31E0-4F6C-A597-FFD6173A316E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401;p38">
                <a:extLst>
                  <a:ext uri="{FF2B5EF4-FFF2-40B4-BE49-F238E27FC236}">
                    <a16:creationId xmlns:a16="http://schemas.microsoft.com/office/drawing/2014/main" id="{7E71C878-4E60-4387-ABDC-739CB7678E34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402;p38">
                <a:extLst>
                  <a:ext uri="{FF2B5EF4-FFF2-40B4-BE49-F238E27FC236}">
                    <a16:creationId xmlns:a16="http://schemas.microsoft.com/office/drawing/2014/main" id="{839B1F51-4ED3-4BC5-B7A0-0F45686FF275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403;p38">
                <a:extLst>
                  <a:ext uri="{FF2B5EF4-FFF2-40B4-BE49-F238E27FC236}">
                    <a16:creationId xmlns:a16="http://schemas.microsoft.com/office/drawing/2014/main" id="{69309A10-CE12-41EA-8783-28CC7072A72D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404;p38">
                <a:extLst>
                  <a:ext uri="{FF2B5EF4-FFF2-40B4-BE49-F238E27FC236}">
                    <a16:creationId xmlns:a16="http://schemas.microsoft.com/office/drawing/2014/main" id="{13CB01C0-D6A5-432C-A73B-6A9AC22A27D2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405;p38">
                <a:extLst>
                  <a:ext uri="{FF2B5EF4-FFF2-40B4-BE49-F238E27FC236}">
                    <a16:creationId xmlns:a16="http://schemas.microsoft.com/office/drawing/2014/main" id="{08864C36-D624-4260-977A-F8C3CA4B31CD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0" name="Google Shape;406;p38">
              <a:extLst>
                <a:ext uri="{FF2B5EF4-FFF2-40B4-BE49-F238E27FC236}">
                  <a16:creationId xmlns:a16="http://schemas.microsoft.com/office/drawing/2014/main" id="{69E87FC6-5903-4E46-B275-E3CF6EBD9E42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2" name="Google Shape;407;p38">
                <a:extLst>
                  <a:ext uri="{FF2B5EF4-FFF2-40B4-BE49-F238E27FC236}">
                    <a16:creationId xmlns:a16="http://schemas.microsoft.com/office/drawing/2014/main" id="{AC9C33F1-C69A-46C1-A261-176245BFB228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408;p38">
                <a:extLst>
                  <a:ext uri="{FF2B5EF4-FFF2-40B4-BE49-F238E27FC236}">
                    <a16:creationId xmlns:a16="http://schemas.microsoft.com/office/drawing/2014/main" id="{24454730-AECF-42B2-95F9-FECA795645F4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409;p38">
                <a:extLst>
                  <a:ext uri="{FF2B5EF4-FFF2-40B4-BE49-F238E27FC236}">
                    <a16:creationId xmlns:a16="http://schemas.microsoft.com/office/drawing/2014/main" id="{B8261CE5-CB2E-4C37-9021-701019B71F1E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410;p38">
                <a:extLst>
                  <a:ext uri="{FF2B5EF4-FFF2-40B4-BE49-F238E27FC236}">
                    <a16:creationId xmlns:a16="http://schemas.microsoft.com/office/drawing/2014/main" id="{0200BCD1-9D1D-43BE-A5A9-90E856C465BD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411;p38">
                <a:extLst>
                  <a:ext uri="{FF2B5EF4-FFF2-40B4-BE49-F238E27FC236}">
                    <a16:creationId xmlns:a16="http://schemas.microsoft.com/office/drawing/2014/main" id="{7C71330F-B6EA-494A-B5BC-437BFBF0C3D1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412;p38">
                <a:extLst>
                  <a:ext uri="{FF2B5EF4-FFF2-40B4-BE49-F238E27FC236}">
                    <a16:creationId xmlns:a16="http://schemas.microsoft.com/office/drawing/2014/main" id="{87A29F43-48E5-473C-9E13-067E2254A6D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413;p38">
                <a:extLst>
                  <a:ext uri="{FF2B5EF4-FFF2-40B4-BE49-F238E27FC236}">
                    <a16:creationId xmlns:a16="http://schemas.microsoft.com/office/drawing/2014/main" id="{880373E5-2EED-4A08-AA22-1FD3D355C2FF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" name="Google Shape;414;p38">
              <a:extLst>
                <a:ext uri="{FF2B5EF4-FFF2-40B4-BE49-F238E27FC236}">
                  <a16:creationId xmlns:a16="http://schemas.microsoft.com/office/drawing/2014/main" id="{2EBA8ED4-DF87-488E-AC57-5B9316BDC0B7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" name="Google Shape;415;p38">
            <a:extLst>
              <a:ext uri="{FF2B5EF4-FFF2-40B4-BE49-F238E27FC236}">
                <a16:creationId xmlns:a16="http://schemas.microsoft.com/office/drawing/2014/main" id="{020DA06D-9097-45CB-A751-2470A4E8E79E}"/>
              </a:ext>
            </a:extLst>
          </p:cNvPr>
          <p:cNvGrpSpPr/>
          <p:nvPr/>
        </p:nvGrpSpPr>
        <p:grpSpPr>
          <a:xfrm>
            <a:off x="9004944" y="211057"/>
            <a:ext cx="741250" cy="792000"/>
            <a:chOff x="-3118700" y="2365900"/>
            <a:chExt cx="741250" cy="792000"/>
          </a:xfrm>
        </p:grpSpPr>
        <p:sp>
          <p:nvSpPr>
            <p:cNvPr id="76" name="Google Shape;416;p38">
              <a:extLst>
                <a:ext uri="{FF2B5EF4-FFF2-40B4-BE49-F238E27FC236}">
                  <a16:creationId xmlns:a16="http://schemas.microsoft.com/office/drawing/2014/main" id="{1ADBA7FB-9B3E-40E5-AE00-A8B30192D588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17;p38">
              <a:extLst>
                <a:ext uri="{FF2B5EF4-FFF2-40B4-BE49-F238E27FC236}">
                  <a16:creationId xmlns:a16="http://schemas.microsoft.com/office/drawing/2014/main" id="{8780EAE8-69BA-4627-B2C2-FC6B39C5B468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418;p38">
              <a:extLst>
                <a:ext uri="{FF2B5EF4-FFF2-40B4-BE49-F238E27FC236}">
                  <a16:creationId xmlns:a16="http://schemas.microsoft.com/office/drawing/2014/main" id="{C4E8C22B-83A4-4773-AEBF-B8DC7473319D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419;p38">
              <a:extLst>
                <a:ext uri="{FF2B5EF4-FFF2-40B4-BE49-F238E27FC236}">
                  <a16:creationId xmlns:a16="http://schemas.microsoft.com/office/drawing/2014/main" id="{9AF81E1B-E90F-4E56-959E-973F668DD3BA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420;p38">
              <a:extLst>
                <a:ext uri="{FF2B5EF4-FFF2-40B4-BE49-F238E27FC236}">
                  <a16:creationId xmlns:a16="http://schemas.microsoft.com/office/drawing/2014/main" id="{D9D2718F-73CE-4255-B95C-8C3A205D8DA2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421;p38">
              <a:extLst>
                <a:ext uri="{FF2B5EF4-FFF2-40B4-BE49-F238E27FC236}">
                  <a16:creationId xmlns:a16="http://schemas.microsoft.com/office/drawing/2014/main" id="{A06E4903-7E2A-4C62-97BC-124D4DAECB9D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422;p38">
              <a:extLst>
                <a:ext uri="{FF2B5EF4-FFF2-40B4-BE49-F238E27FC236}">
                  <a16:creationId xmlns:a16="http://schemas.microsoft.com/office/drawing/2014/main" id="{4B9F0F03-DD57-44B4-9123-8AF5C1CBFA17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423;p38">
              <a:extLst>
                <a:ext uri="{FF2B5EF4-FFF2-40B4-BE49-F238E27FC236}">
                  <a16:creationId xmlns:a16="http://schemas.microsoft.com/office/drawing/2014/main" id="{CEA9CEDF-3B67-4745-96C1-4B5BDAE45E1E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424;p38">
              <a:extLst>
                <a:ext uri="{FF2B5EF4-FFF2-40B4-BE49-F238E27FC236}">
                  <a16:creationId xmlns:a16="http://schemas.microsoft.com/office/drawing/2014/main" id="{EE8C0CDE-C64A-4A56-9259-4805B9902E4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425;p38">
              <a:extLst>
                <a:ext uri="{FF2B5EF4-FFF2-40B4-BE49-F238E27FC236}">
                  <a16:creationId xmlns:a16="http://schemas.microsoft.com/office/drawing/2014/main" id="{D715C06E-702C-47FF-9575-B9E6CED12A82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1EC3CA2-BF2F-4DC5-801C-8308B84BA274}"/>
              </a:ext>
            </a:extLst>
          </p:cNvPr>
          <p:cNvGrpSpPr/>
          <p:nvPr/>
        </p:nvGrpSpPr>
        <p:grpSpPr>
          <a:xfrm>
            <a:off x="-252507" y="2509475"/>
            <a:ext cx="9955162" cy="1886010"/>
            <a:chOff x="256693" y="2345320"/>
            <a:chExt cx="9133976" cy="213150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0280098-B9F0-418D-8B38-30FDF92EE94E}"/>
                </a:ext>
              </a:extLst>
            </p:cNvPr>
            <p:cNvSpPr/>
            <p:nvPr/>
          </p:nvSpPr>
          <p:spPr>
            <a:xfrm>
              <a:off x="1076498" y="2345320"/>
              <a:ext cx="8314171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B6A2E"/>
                </a:solidFill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0DBB7EC-E7BF-43BF-9C4E-4822560017E2}"/>
                </a:ext>
              </a:extLst>
            </p:cNvPr>
            <p:cNvGrpSpPr/>
            <p:nvPr/>
          </p:nvGrpSpPr>
          <p:grpSpPr>
            <a:xfrm>
              <a:off x="256693" y="3131169"/>
              <a:ext cx="1576320" cy="809738"/>
              <a:chOff x="6960794" y="4349731"/>
              <a:chExt cx="1386313" cy="710152"/>
            </a:xfrm>
          </p:grpSpPr>
          <p:sp>
            <p:nvSpPr>
              <p:cNvPr id="95" name="Cloud 94">
                <a:extLst>
                  <a:ext uri="{FF2B5EF4-FFF2-40B4-BE49-F238E27FC236}">
                    <a16:creationId xmlns:a16="http://schemas.microsoft.com/office/drawing/2014/main" id="{F57B9504-DA43-4486-93A9-425A879256D5}"/>
                  </a:ext>
                </a:extLst>
              </p:cNvPr>
              <p:cNvSpPr/>
              <p:nvPr/>
            </p:nvSpPr>
            <p:spPr>
              <a:xfrm>
                <a:off x="6960794" y="4349731"/>
                <a:ext cx="1386313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F373BD0-F6F7-42A3-A285-E6BD89D06D0C}"/>
                  </a:ext>
                </a:extLst>
              </p:cNvPr>
              <p:cNvSpPr txBox="1"/>
              <p:nvPr/>
            </p:nvSpPr>
            <p:spPr>
              <a:xfrm>
                <a:off x="7170976" y="4403440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sp>
        <p:nvSpPr>
          <p:cNvPr id="97" name="Google Shape;360;p37">
            <a:extLst>
              <a:ext uri="{FF2B5EF4-FFF2-40B4-BE49-F238E27FC236}">
                <a16:creationId xmlns:a16="http://schemas.microsoft.com/office/drawing/2014/main" id="{124BEFB3-FFC8-4FA0-8BE8-E5364D6EC262}"/>
              </a:ext>
            </a:extLst>
          </p:cNvPr>
          <p:cNvSpPr txBox="1">
            <a:spLocks/>
          </p:cNvSpPr>
          <p:nvPr/>
        </p:nvSpPr>
        <p:spPr>
          <a:xfrm>
            <a:off x="1296893" y="2544418"/>
            <a:ext cx="8274576" cy="247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/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{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5; 10;…; 45; 50; …; 90; 95;…; 135;…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}.</a:t>
            </a:r>
            <a:endParaRPr lang="en-GB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{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5;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9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135;…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}.</a:t>
            </a:r>
            <a:endParaRPr lang="en-GB" sz="3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{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135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}.</a:t>
            </a:r>
            <a:endParaRPr lang="en-GB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sz="3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220075" y="4151719"/>
            <a:ext cx="2678487" cy="2327559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68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8">
            <a:extLst>
              <a:ext uri="{FF2B5EF4-FFF2-40B4-BE49-F238E27FC236}">
                <a16:creationId xmlns:a16="http://schemas.microsoft.com/office/drawing/2014/main" id="{A7B77989-3B58-B208-E38B-61AB05C063D5}"/>
              </a:ext>
            </a:extLst>
          </p:cNvPr>
          <p:cNvSpPr/>
          <p:nvPr/>
        </p:nvSpPr>
        <p:spPr>
          <a:xfrm>
            <a:off x="749304" y="361181"/>
            <a:ext cx="4968211" cy="28789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và Nam cùng đến 1 công viên để tập thể dục. Cứ 3 ngày Lan đi tập thể dục 1 lần, 4 ngày Nam đi tập thể dục 1 lần. Hỏi sau bao nhiêu ngày Lan và Nam lại gặp nhau? 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4" descr="Hình ảnh Dấu Chấm Hỏi, Câu Hỏi Clipart, Dấu Hỏi Sáng Tạo, Nghi Ngờ miễn phí  tải tập tin PNG PSDComment và Vector">
            <a:extLst>
              <a:ext uri="{FF2B5EF4-FFF2-40B4-BE49-F238E27FC236}">
                <a16:creationId xmlns:a16="http://schemas.microsoft.com/office/drawing/2014/main" id="{F90312BA-2C72-C728-21C8-52F46E6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9807" l="9917" r="89807">
                        <a14:foregroundMark x1="54545" y1="76033" x2="54545" y2="76033"/>
                        <a14:foregroundMark x1="40771" y1="76033" x2="40771" y2="76033"/>
                        <a14:foregroundMark x1="38017" y1="74380" x2="38017" y2="74380"/>
                        <a14:foregroundMark x1="49036" y1="71625" x2="49036" y2="71625"/>
                        <a14:foregroundMark x1="56749" y1="68871" x2="56749" y2="68871"/>
                        <a14:foregroundMark x1="45730" y1="73278" x2="45730" y2="73278"/>
                        <a14:foregroundMark x1="39669" y1="72727" x2="39669" y2="72727"/>
                        <a14:foregroundMark x1="38017" y1="78788" x2="38017" y2="78788"/>
                        <a14:foregroundMark x1="67218" y1="78237" x2="67218" y2="78237"/>
                        <a14:foregroundMark x1="63361" y1="84848" x2="63361" y2="84848"/>
                        <a14:foregroundMark x1="51240" y1="9091" x2="51240" y2="9091"/>
                        <a14:foregroundMark x1="56198" y1="68871" x2="56198" y2="68871"/>
                        <a14:foregroundMark x1="56198" y1="69421" x2="56198" y2="69421"/>
                        <a14:foregroundMark x1="55647" y1="67218" x2="55647" y2="6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727" y="-31803"/>
            <a:ext cx="1903176" cy="1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EBB68C7-4057-A9CD-5525-9BC9CC7EC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515" y="331638"/>
            <a:ext cx="4629387" cy="29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66B3E93-DB67-303D-1643-D8885B58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15" y="331638"/>
            <a:ext cx="4629387" cy="2908449"/>
          </a:xfrm>
          <a:prstGeom prst="rect">
            <a:avLst/>
          </a:prstGeom>
        </p:spPr>
      </p:pic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0B388D44-F78D-66EF-234F-D1FECD9412FB}"/>
              </a:ext>
            </a:extLst>
          </p:cNvPr>
          <p:cNvSpPr/>
          <p:nvPr/>
        </p:nvSpPr>
        <p:spPr>
          <a:xfrm>
            <a:off x="749304" y="361181"/>
            <a:ext cx="4968211" cy="28789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và Nam cùng đến 1 công viên để tập thể dục. Cứ 3 ngày Lan đi tập thể dục 1 lần, 4 ngày Nam đi tập thể dục 1 lần. Hỏi sau bao nhiêu ngày Lan và Nam lại gặp nhau? 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4" descr="Hình ảnh Dấu Chấm Hỏi, Câu Hỏi Clipart, Dấu Hỏi Sáng Tạo, Nghi Ngờ miễn phí  tải tập tin PNG PSDComment và Vector">
            <a:extLst>
              <a:ext uri="{FF2B5EF4-FFF2-40B4-BE49-F238E27FC236}">
                <a16:creationId xmlns:a16="http://schemas.microsoft.com/office/drawing/2014/main" id="{AE25A854-0A4B-5009-6AB8-AB8D1FC54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807" l="9917" r="89807">
                        <a14:foregroundMark x1="54545" y1="76033" x2="54545" y2="76033"/>
                        <a14:foregroundMark x1="40771" y1="76033" x2="40771" y2="76033"/>
                        <a14:foregroundMark x1="38017" y1="74380" x2="38017" y2="74380"/>
                        <a14:foregroundMark x1="49036" y1="71625" x2="49036" y2="71625"/>
                        <a14:foregroundMark x1="56749" y1="68871" x2="56749" y2="68871"/>
                        <a14:foregroundMark x1="45730" y1="73278" x2="45730" y2="73278"/>
                        <a14:foregroundMark x1="39669" y1="72727" x2="39669" y2="72727"/>
                        <a14:foregroundMark x1="38017" y1="78788" x2="38017" y2="78788"/>
                        <a14:foregroundMark x1="67218" y1="78237" x2="67218" y2="78237"/>
                        <a14:foregroundMark x1="63361" y1="84848" x2="63361" y2="84848"/>
                        <a14:foregroundMark x1="51240" y1="9091" x2="51240" y2="9091"/>
                        <a14:foregroundMark x1="56198" y1="68871" x2="56198" y2="68871"/>
                        <a14:foregroundMark x1="56198" y1="69421" x2="56198" y2="69421"/>
                        <a14:foregroundMark x1="55647" y1="67218" x2="55647" y2="6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727" y="-31803"/>
            <a:ext cx="1903176" cy="1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91">
            <a:extLst>
              <a:ext uri="{FF2B5EF4-FFF2-40B4-BE49-F238E27FC236}">
                <a16:creationId xmlns:a16="http://schemas.microsoft.com/office/drawing/2014/main" id="{B8B8A1E6-C917-DE3F-FC82-09DC5B02AE3D}"/>
              </a:ext>
            </a:extLst>
          </p:cNvPr>
          <p:cNvGrpSpPr/>
          <p:nvPr/>
        </p:nvGrpSpPr>
        <p:grpSpPr>
          <a:xfrm>
            <a:off x="52062" y="3418492"/>
            <a:ext cx="10695639" cy="2431071"/>
            <a:chOff x="138730" y="2273967"/>
            <a:chExt cx="9813373" cy="2226964"/>
          </a:xfrm>
        </p:grpSpPr>
        <p:sp>
          <p:nvSpPr>
            <p:cNvPr id="8" name="Rectangle: Rounded Corners 92">
              <a:extLst>
                <a:ext uri="{FF2B5EF4-FFF2-40B4-BE49-F238E27FC236}">
                  <a16:creationId xmlns:a16="http://schemas.microsoft.com/office/drawing/2014/main" id="{1FADF365-C2E9-E8F8-4FE5-D32D5B85745E}"/>
                </a:ext>
              </a:extLst>
            </p:cNvPr>
            <p:cNvSpPr/>
            <p:nvPr/>
          </p:nvSpPr>
          <p:spPr>
            <a:xfrm>
              <a:off x="1088899" y="2369431"/>
              <a:ext cx="8863204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 sử sau </a:t>
              </a:r>
              <a:r>
                <a:rPr lang="vi-VN" sz="25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ngày Lan và Nam sẽ gặp nhau (          ) </a:t>
              </a: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cứ 3 ngày Lan đi tập thể dục 1 lần, 4 ngày Nam đi tập thể dục 1 lần. Nên                    = 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{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0; 12; 24; 36; 48;…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}.</a:t>
              </a:r>
              <a:endPara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ngày gần nhất Nam và Lan có thể gặp nhau là BCNN (3,4) =12 ngày</a:t>
              </a:r>
              <a:endPara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93">
              <a:extLst>
                <a:ext uri="{FF2B5EF4-FFF2-40B4-BE49-F238E27FC236}">
                  <a16:creationId xmlns:a16="http://schemas.microsoft.com/office/drawing/2014/main" id="{F69D36C8-51B8-1C9E-00EC-D435BCB23197}"/>
                </a:ext>
              </a:extLst>
            </p:cNvPr>
            <p:cNvGrpSpPr/>
            <p:nvPr/>
          </p:nvGrpSpPr>
          <p:grpSpPr>
            <a:xfrm>
              <a:off x="138730" y="2273967"/>
              <a:ext cx="1381570" cy="809738"/>
              <a:chOff x="6857051" y="3597952"/>
              <a:chExt cx="1215038" cy="710152"/>
            </a:xfrm>
          </p:grpSpPr>
          <p:sp>
            <p:nvSpPr>
              <p:cNvPr id="10" name="Cloud 94">
                <a:extLst>
                  <a:ext uri="{FF2B5EF4-FFF2-40B4-BE49-F238E27FC236}">
                    <a16:creationId xmlns:a16="http://schemas.microsoft.com/office/drawing/2014/main" id="{62D92C6D-A33D-5FFA-872B-592938CD4A1A}"/>
                  </a:ext>
                </a:extLst>
              </p:cNvPr>
              <p:cNvSpPr/>
              <p:nvPr/>
            </p:nvSpPr>
            <p:spPr>
              <a:xfrm>
                <a:off x="6857051" y="3597952"/>
                <a:ext cx="987520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95">
                <a:extLst>
                  <a:ext uri="{FF2B5EF4-FFF2-40B4-BE49-F238E27FC236}">
                    <a16:creationId xmlns:a16="http://schemas.microsoft.com/office/drawing/2014/main" id="{1882C2D4-CF81-5080-F687-3F9919FA31E0}"/>
                  </a:ext>
                </a:extLst>
              </p:cNvPr>
              <p:cNvSpPr txBox="1"/>
              <p:nvPr/>
            </p:nvSpPr>
            <p:spPr>
              <a:xfrm>
                <a:off x="6960794" y="3676029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3C41D920-EA66-1115-EED8-AAA0232405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623807"/>
              </p:ext>
            </p:extLst>
          </p:nvPr>
        </p:nvGraphicFramePr>
        <p:xfrm>
          <a:off x="7033967" y="3960057"/>
          <a:ext cx="745198" cy="34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800" imgH="215640" progId="Equation.DSMT4">
                  <p:embed/>
                </p:oleObj>
              </mc:Choice>
              <mc:Fallback>
                <p:oleObj name="Equation" r:id="rId5" imgW="4698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3967" y="3960057"/>
                        <a:ext cx="745198" cy="342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3291100A-6B1F-430C-ACD1-5F08BCCDCB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161306"/>
              </p:ext>
            </p:extLst>
          </p:nvPr>
        </p:nvGraphicFramePr>
        <p:xfrm>
          <a:off x="1851322" y="4718835"/>
          <a:ext cx="1512888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215640" progId="Equation.DSMT4">
                  <p:embed/>
                </p:oleObj>
              </mc:Choice>
              <mc:Fallback>
                <p:oleObj name="Equation" r:id="rId7" imgW="850680" imgH="21564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4F1BA33-685E-6632-5C8A-95CB74C65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1322" y="4718835"/>
                        <a:ext cx="1512888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69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3E5453F-4D1D-4779-A5EC-64019D86B2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298" y="3846190"/>
            <a:ext cx="2188231" cy="9230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6AF94A-81F5-4F4F-A597-1FD6CD74B0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32" y="2120279"/>
            <a:ext cx="2223790" cy="9381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EF841D-BD4B-442D-827C-BE5AE267B0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503" y="5498300"/>
            <a:ext cx="2232451" cy="9413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38131F0-DFB8-425F-9557-85426BBDD6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367" y="1306276"/>
            <a:ext cx="1932937" cy="7643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33AB47-DA0E-4A38-86F4-EF1D50CF9E2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322" y="3030258"/>
            <a:ext cx="1964849" cy="82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0244B2F-29A1-46A4-B02F-0E4FC5CB87A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298" y="-209876"/>
            <a:ext cx="1809849" cy="7633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9C26087-6F76-41EE-AEEC-5DE25E7E772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8581" y="4649063"/>
            <a:ext cx="1964849" cy="828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DD2B32-BC5A-41EF-BC5F-CD67760EF95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367" y="476216"/>
            <a:ext cx="1850879" cy="7803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A05D99D-E22D-14AA-A977-5CA6B4D16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4098" y="0"/>
            <a:ext cx="11027391" cy="62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91">
            <a:extLst>
              <a:ext uri="{FF2B5EF4-FFF2-40B4-BE49-F238E27FC236}">
                <a16:creationId xmlns:a16="http://schemas.microsoft.com/office/drawing/2014/main" id="{4689B06E-C57F-25EB-BF42-E9B8AB55E3EA}"/>
              </a:ext>
            </a:extLst>
          </p:cNvPr>
          <p:cNvGrpSpPr/>
          <p:nvPr/>
        </p:nvGrpSpPr>
        <p:grpSpPr>
          <a:xfrm>
            <a:off x="743360" y="2413222"/>
            <a:ext cx="9488684" cy="1886010"/>
            <a:chOff x="684692" y="2345320"/>
            <a:chExt cx="8705977" cy="2131500"/>
          </a:xfrm>
        </p:grpSpPr>
        <p:sp>
          <p:nvSpPr>
            <p:cNvPr id="12" name="Rectangle: Rounded Corners 92">
              <a:extLst>
                <a:ext uri="{FF2B5EF4-FFF2-40B4-BE49-F238E27FC236}">
                  <a16:creationId xmlns:a16="http://schemas.microsoft.com/office/drawing/2014/main" id="{13BAE9DC-6C17-9953-4B5B-D29162C8ABCA}"/>
                </a:ext>
              </a:extLst>
            </p:cNvPr>
            <p:cNvSpPr/>
            <p:nvPr/>
          </p:nvSpPr>
          <p:spPr>
            <a:xfrm>
              <a:off x="1076498" y="2345320"/>
              <a:ext cx="8314171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B6A2E"/>
                </a:solidFill>
              </a:endParaRPr>
            </a:p>
          </p:txBody>
        </p:sp>
        <p:grpSp>
          <p:nvGrpSpPr>
            <p:cNvPr id="13" name="Group 93">
              <a:extLst>
                <a:ext uri="{FF2B5EF4-FFF2-40B4-BE49-F238E27FC236}">
                  <a16:creationId xmlns:a16="http://schemas.microsoft.com/office/drawing/2014/main" id="{627FC43E-F28C-CF04-2DF5-B1EC5A1F8A3E}"/>
                </a:ext>
              </a:extLst>
            </p:cNvPr>
            <p:cNvGrpSpPr/>
            <p:nvPr/>
          </p:nvGrpSpPr>
          <p:grpSpPr>
            <a:xfrm>
              <a:off x="684692" y="3095226"/>
              <a:ext cx="1581263" cy="809738"/>
              <a:chOff x="7337202" y="4318209"/>
              <a:chExt cx="1390660" cy="710152"/>
            </a:xfrm>
          </p:grpSpPr>
          <p:sp>
            <p:nvSpPr>
              <p:cNvPr id="14" name="Cloud 94">
                <a:extLst>
                  <a:ext uri="{FF2B5EF4-FFF2-40B4-BE49-F238E27FC236}">
                    <a16:creationId xmlns:a16="http://schemas.microsoft.com/office/drawing/2014/main" id="{A9376583-40A3-508D-8AD4-87880AD1E4A6}"/>
                  </a:ext>
                </a:extLst>
              </p:cNvPr>
              <p:cNvSpPr/>
              <p:nvPr/>
            </p:nvSpPr>
            <p:spPr>
              <a:xfrm>
                <a:off x="7337202" y="4318209"/>
                <a:ext cx="1386313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95">
                <a:extLst>
                  <a:ext uri="{FF2B5EF4-FFF2-40B4-BE49-F238E27FC236}">
                    <a16:creationId xmlns:a16="http://schemas.microsoft.com/office/drawing/2014/main" id="{DECD31A0-B82A-7F05-7F90-AAD37218B2E8}"/>
                  </a:ext>
                </a:extLst>
              </p:cNvPr>
              <p:cNvSpPr txBox="1"/>
              <p:nvPr/>
            </p:nvSpPr>
            <p:spPr>
              <a:xfrm>
                <a:off x="7616567" y="4318209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C0267BE-EDB9-8E4C-4913-B9AF9FCCD4A4}"/>
              </a:ext>
            </a:extLst>
          </p:cNvPr>
          <p:cNvSpPr txBox="1"/>
          <p:nvPr/>
        </p:nvSpPr>
        <p:spPr>
          <a:xfrm>
            <a:off x="2759953" y="2831036"/>
            <a:ext cx="55730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BC(3,4,6) = {0;12;24;…}</a:t>
            </a:r>
            <a:endParaRPr lang="vi-VN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BCNN(3,4,6) = 12.</a:t>
            </a:r>
          </a:p>
        </p:txBody>
      </p:sp>
      <p:grpSp>
        <p:nvGrpSpPr>
          <p:cNvPr id="18" name="Google Shape;891;p49">
            <a:extLst>
              <a:ext uri="{FF2B5EF4-FFF2-40B4-BE49-F238E27FC236}">
                <a16:creationId xmlns:a16="http://schemas.microsoft.com/office/drawing/2014/main" id="{119C7567-318D-AD52-4706-60A498A751C6}"/>
              </a:ext>
            </a:extLst>
          </p:cNvPr>
          <p:cNvGrpSpPr/>
          <p:nvPr/>
        </p:nvGrpSpPr>
        <p:grpSpPr>
          <a:xfrm>
            <a:off x="7185401" y="202126"/>
            <a:ext cx="720341" cy="432735"/>
            <a:chOff x="4137713" y="525925"/>
            <a:chExt cx="608900" cy="407500"/>
          </a:xfrm>
        </p:grpSpPr>
        <p:sp>
          <p:nvSpPr>
            <p:cNvPr id="19" name="Google Shape;892;p49">
              <a:extLst>
                <a:ext uri="{FF2B5EF4-FFF2-40B4-BE49-F238E27FC236}">
                  <a16:creationId xmlns:a16="http://schemas.microsoft.com/office/drawing/2014/main" id="{55574D72-C421-B0AE-7805-291FEA0C5C14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93;p49">
              <a:extLst>
                <a:ext uri="{FF2B5EF4-FFF2-40B4-BE49-F238E27FC236}">
                  <a16:creationId xmlns:a16="http://schemas.microsoft.com/office/drawing/2014/main" id="{D794697E-FE22-C96F-925A-9B52566C9D4E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891;p49">
            <a:extLst>
              <a:ext uri="{FF2B5EF4-FFF2-40B4-BE49-F238E27FC236}">
                <a16:creationId xmlns:a16="http://schemas.microsoft.com/office/drawing/2014/main" id="{70673E93-3DBD-CD8C-285E-D131E8460128}"/>
              </a:ext>
            </a:extLst>
          </p:cNvPr>
          <p:cNvGrpSpPr/>
          <p:nvPr/>
        </p:nvGrpSpPr>
        <p:grpSpPr>
          <a:xfrm>
            <a:off x="9596497" y="508945"/>
            <a:ext cx="720341" cy="432735"/>
            <a:chOff x="4137713" y="525925"/>
            <a:chExt cx="608900" cy="407500"/>
          </a:xfrm>
        </p:grpSpPr>
        <p:sp>
          <p:nvSpPr>
            <p:cNvPr id="22" name="Google Shape;892;p49">
              <a:extLst>
                <a:ext uri="{FF2B5EF4-FFF2-40B4-BE49-F238E27FC236}">
                  <a16:creationId xmlns:a16="http://schemas.microsoft.com/office/drawing/2014/main" id="{FF19D169-6A31-3B47-6E1B-A4AC8BAEFB00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93;p49">
              <a:extLst>
                <a:ext uri="{FF2B5EF4-FFF2-40B4-BE49-F238E27FC236}">
                  <a16:creationId xmlns:a16="http://schemas.microsoft.com/office/drawing/2014/main" id="{F1D0763A-EEED-5B32-8AD5-C6F3463CE455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8E4E9D59-DC88-3B9B-3C7A-65AF88BE0127}"/>
              </a:ext>
            </a:extLst>
          </p:cNvPr>
          <p:cNvGrpSpPr/>
          <p:nvPr/>
        </p:nvGrpSpPr>
        <p:grpSpPr>
          <a:xfrm>
            <a:off x="9871873" y="2062923"/>
            <a:ext cx="720341" cy="432735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2C86B8AB-1BC1-2F32-E0F7-BF9054BA1A57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CF6B0C35-F295-E6BE-C456-5751C200FDCE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E4CAE189-C11C-1A88-FB54-73C06700AEC3}"/>
              </a:ext>
            </a:extLst>
          </p:cNvPr>
          <p:cNvSpPr/>
          <p:nvPr/>
        </p:nvSpPr>
        <p:spPr>
          <a:xfrm>
            <a:off x="1522850" y="862104"/>
            <a:ext cx="8308614" cy="18648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lphaLcParenR"/>
            </a:pPr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 phần tử của tập hợp BC(3,4,6).</a:t>
            </a:r>
          </a:p>
          <a:p>
            <a:pPr marL="457200" indent="-457200">
              <a:buAutoNum type="alphaLcParenR"/>
            </a:pPr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bội chung nhỏ nhất của 3; 4 và 6.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Punched Tape 44">
            <a:extLst>
              <a:ext uri="{FF2B5EF4-FFF2-40B4-BE49-F238E27FC236}">
                <a16:creationId xmlns:a16="http://schemas.microsoft.com/office/drawing/2014/main" id="{22D4FA73-FDE1-8B96-8093-2B67B03E86B9}"/>
              </a:ext>
            </a:extLst>
          </p:cNvPr>
          <p:cNvSpPr/>
          <p:nvPr/>
        </p:nvSpPr>
        <p:spPr>
          <a:xfrm>
            <a:off x="968299" y="481791"/>
            <a:ext cx="2782757" cy="797107"/>
          </a:xfrm>
          <a:prstGeom prst="flowChartPunchedTape">
            <a:avLst/>
          </a:prstGeom>
          <a:solidFill>
            <a:srgbClr val="2EBA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45">
            <a:extLst>
              <a:ext uri="{FF2B5EF4-FFF2-40B4-BE49-F238E27FC236}">
                <a16:creationId xmlns:a16="http://schemas.microsoft.com/office/drawing/2014/main" id="{AA0FE4EA-2CA4-20D8-14E0-1ACA7172C30E}"/>
              </a:ext>
            </a:extLst>
          </p:cNvPr>
          <p:cNvSpPr txBox="1"/>
          <p:nvPr/>
        </p:nvSpPr>
        <p:spPr>
          <a:xfrm>
            <a:off x="1666861" y="664681"/>
            <a:ext cx="23268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AD3332"/>
                </a:solidFill>
                <a:latin typeface="Times New Roman" pitchFamily="18" charset="0"/>
                <a:cs typeface="Times New Roman" pitchFamily="18" charset="0"/>
              </a:rPr>
              <a:t>VD 2: </a:t>
            </a:r>
            <a:endParaRPr lang="en-US" sz="3000" b="1" dirty="0">
              <a:solidFill>
                <a:srgbClr val="AD333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-5615" y="44636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9882566" y="172589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9437474" y="3179697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8791071" y="168326"/>
            <a:ext cx="1094010" cy="994126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70862" y="-102479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8585618" y="1303358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9" name="Google Shape;891;p49">
            <a:extLst>
              <a:ext uri="{FF2B5EF4-FFF2-40B4-BE49-F238E27FC236}">
                <a16:creationId xmlns:a16="http://schemas.microsoft.com/office/drawing/2014/main" id="{900BA4D5-06DC-4C0A-B1AB-A370ADAD01E6}"/>
              </a:ext>
            </a:extLst>
          </p:cNvPr>
          <p:cNvGrpSpPr/>
          <p:nvPr/>
        </p:nvGrpSpPr>
        <p:grpSpPr>
          <a:xfrm>
            <a:off x="7185401" y="202126"/>
            <a:ext cx="720341" cy="432735"/>
            <a:chOff x="4137713" y="525925"/>
            <a:chExt cx="608900" cy="407500"/>
          </a:xfrm>
        </p:grpSpPr>
        <p:sp>
          <p:nvSpPr>
            <p:cNvPr id="70" name="Google Shape;892;p49">
              <a:extLst>
                <a:ext uri="{FF2B5EF4-FFF2-40B4-BE49-F238E27FC236}">
                  <a16:creationId xmlns:a16="http://schemas.microsoft.com/office/drawing/2014/main" id="{8C04F993-AB2D-4441-BFEF-1B2CCE0A64BC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893;p49">
              <a:extLst>
                <a:ext uri="{FF2B5EF4-FFF2-40B4-BE49-F238E27FC236}">
                  <a16:creationId xmlns:a16="http://schemas.microsoft.com/office/drawing/2014/main" id="{D50C1B93-F036-4CDA-A666-5CA16D1072F8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5B2C7F3-AD09-9DA6-C448-1261DB823EE0}"/>
              </a:ext>
            </a:extLst>
          </p:cNvPr>
          <p:cNvSpPr/>
          <p:nvPr/>
        </p:nvSpPr>
        <p:spPr>
          <a:xfrm>
            <a:off x="794405" y="1157329"/>
            <a:ext cx="8308614" cy="793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Thực hiện phép chia BC( 3,4,6 ) cho BCNN( 3,4,6 )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91">
            <a:extLst>
              <a:ext uri="{FF2B5EF4-FFF2-40B4-BE49-F238E27FC236}">
                <a16:creationId xmlns:a16="http://schemas.microsoft.com/office/drawing/2014/main" id="{D921A225-F6A7-AC3C-202C-04CC13C1C80C}"/>
              </a:ext>
            </a:extLst>
          </p:cNvPr>
          <p:cNvGrpSpPr/>
          <p:nvPr/>
        </p:nvGrpSpPr>
        <p:grpSpPr>
          <a:xfrm>
            <a:off x="-246517" y="2238999"/>
            <a:ext cx="9873722" cy="1736322"/>
            <a:chOff x="231479" y="2325554"/>
            <a:chExt cx="9059254" cy="2131500"/>
          </a:xfrm>
        </p:grpSpPr>
        <p:sp>
          <p:nvSpPr>
            <p:cNvPr id="7" name="Rectangle: Rounded Corners 92">
              <a:extLst>
                <a:ext uri="{FF2B5EF4-FFF2-40B4-BE49-F238E27FC236}">
                  <a16:creationId xmlns:a16="http://schemas.microsoft.com/office/drawing/2014/main" id="{B5C37FEC-4D34-42F2-DB7C-8C0E2A210ABD}"/>
                </a:ext>
              </a:extLst>
            </p:cNvPr>
            <p:cNvSpPr/>
            <p:nvPr/>
          </p:nvSpPr>
          <p:spPr>
            <a:xfrm>
              <a:off x="976562" y="2325554"/>
              <a:ext cx="8314171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500" dirty="0">
                  <a:solidFill>
                    <a:srgbClr val="FB6A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vi-VN" sz="25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0: 12= 0               12: 12= 1                    24: 12= 2</a:t>
              </a:r>
            </a:p>
            <a:p>
              <a:r>
                <a:rPr lang="vi-VN" sz="2500" dirty="0">
                  <a:solidFill>
                    <a:srgbClr val="FB6A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</a:t>
              </a:r>
              <a:endParaRPr lang="en-GB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93">
              <a:extLst>
                <a:ext uri="{FF2B5EF4-FFF2-40B4-BE49-F238E27FC236}">
                  <a16:creationId xmlns:a16="http://schemas.microsoft.com/office/drawing/2014/main" id="{11151F19-480B-5221-4780-386C3C6756EB}"/>
                </a:ext>
              </a:extLst>
            </p:cNvPr>
            <p:cNvGrpSpPr/>
            <p:nvPr/>
          </p:nvGrpSpPr>
          <p:grpSpPr>
            <a:xfrm>
              <a:off x="231479" y="2614695"/>
              <a:ext cx="1576320" cy="811054"/>
              <a:chOff x="6938619" y="3896775"/>
              <a:chExt cx="1386313" cy="711306"/>
            </a:xfrm>
          </p:grpSpPr>
          <p:sp>
            <p:nvSpPr>
              <p:cNvPr id="11" name="Cloud 94">
                <a:extLst>
                  <a:ext uri="{FF2B5EF4-FFF2-40B4-BE49-F238E27FC236}">
                    <a16:creationId xmlns:a16="http://schemas.microsoft.com/office/drawing/2014/main" id="{85EA9E66-56C7-3349-2D90-14D319174A6B}"/>
                  </a:ext>
                </a:extLst>
              </p:cNvPr>
              <p:cNvSpPr/>
              <p:nvPr/>
            </p:nvSpPr>
            <p:spPr>
              <a:xfrm>
                <a:off x="6938619" y="3897929"/>
                <a:ext cx="1386313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95">
                <a:extLst>
                  <a:ext uri="{FF2B5EF4-FFF2-40B4-BE49-F238E27FC236}">
                    <a16:creationId xmlns:a16="http://schemas.microsoft.com/office/drawing/2014/main" id="{8DA0CB11-C392-E880-8672-05DFF07B977F}"/>
                  </a:ext>
                </a:extLst>
              </p:cNvPr>
              <p:cNvSpPr txBox="1"/>
              <p:nvPr/>
            </p:nvSpPr>
            <p:spPr>
              <a:xfrm>
                <a:off x="7190675" y="3896775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FE4F84-1755-529B-32A0-4EC68041A4E8}"/>
              </a:ext>
            </a:extLst>
          </p:cNvPr>
          <p:cNvSpPr txBox="1"/>
          <p:nvPr/>
        </p:nvSpPr>
        <p:spPr>
          <a:xfrm>
            <a:off x="3374982" y="3283437"/>
            <a:ext cx="5622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=&gt; </a:t>
            </a:r>
            <a:r>
              <a:rPr lang="vi-VN" sz="2500" b="1" dirty="0">
                <a:latin typeface="+mj-lt"/>
              </a:rPr>
              <a:t>BC chia hết cho BCNN</a:t>
            </a:r>
            <a:endParaRPr lang="en-US" b="1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238021-6239-6134-F3D0-C159D70C6CFE}"/>
              </a:ext>
            </a:extLst>
          </p:cNvPr>
          <p:cNvSpPr txBox="1"/>
          <p:nvPr/>
        </p:nvSpPr>
        <p:spPr>
          <a:xfrm>
            <a:off x="3374982" y="4025046"/>
            <a:ext cx="56222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=&gt; </a:t>
            </a:r>
            <a:r>
              <a:rPr lang="vi-VN" sz="2500" b="1" dirty="0">
                <a:latin typeface="+mj-lt"/>
              </a:rPr>
              <a:t>BC là bội BCNN</a:t>
            </a:r>
            <a:endParaRPr lang="en-US" b="1" dirty="0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D00EAFD-8F95-3866-F148-82E23495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92" y="4530001"/>
            <a:ext cx="10053495" cy="1917419"/>
          </a:xfrm>
          <a:prstGeom prst="rect">
            <a:avLst/>
          </a:prstGeom>
        </p:spPr>
      </p:pic>
      <p:sp>
        <p:nvSpPr>
          <p:cNvPr id="4" name="Flowchart: Punched Tape 44">
            <a:extLst>
              <a:ext uri="{FF2B5EF4-FFF2-40B4-BE49-F238E27FC236}">
                <a16:creationId xmlns:a16="http://schemas.microsoft.com/office/drawing/2014/main" id="{F4CA4C07-42BC-E4E8-51F6-0251E369C723}"/>
              </a:ext>
            </a:extLst>
          </p:cNvPr>
          <p:cNvSpPr/>
          <p:nvPr/>
        </p:nvSpPr>
        <p:spPr>
          <a:xfrm>
            <a:off x="1076973" y="285146"/>
            <a:ext cx="2907885" cy="797107"/>
          </a:xfrm>
          <a:prstGeom prst="flowChartPunchedTape">
            <a:avLst/>
          </a:prstGeom>
          <a:solidFill>
            <a:srgbClr val="2EBA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3E057CF1-A4C0-DA46-FA3F-85513051CB09}"/>
              </a:ext>
            </a:extLst>
          </p:cNvPr>
          <p:cNvSpPr txBox="1"/>
          <p:nvPr/>
        </p:nvSpPr>
        <p:spPr>
          <a:xfrm>
            <a:off x="2013361" y="409796"/>
            <a:ext cx="2311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AD3332"/>
                </a:solidFill>
                <a:latin typeface="Times New Roman" pitchFamily="18" charset="0"/>
                <a:cs typeface="Times New Roman" pitchFamily="18" charset="0"/>
              </a:rPr>
              <a:t>VD2</a:t>
            </a:r>
            <a:endParaRPr lang="en-US" sz="3000" b="1" dirty="0">
              <a:solidFill>
                <a:srgbClr val="AD333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8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8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D8EEEC-F07A-9223-660E-DD800A0C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27658B8-C50F-1AA3-47B5-9F7DB3AD0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9" y="250257"/>
            <a:ext cx="10575488" cy="59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9;p33">
            <a:extLst>
              <a:ext uri="{FF2B5EF4-FFF2-40B4-BE49-F238E27FC236}">
                <a16:creationId xmlns:a16="http://schemas.microsoft.com/office/drawing/2014/main" id="{4714A20A-7A3E-E33E-3B05-C87DDA9E5A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63553" y="685131"/>
            <a:ext cx="5918501" cy="1152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vi-VN" dirty="0"/>
              <a:t>KHỞI ĐỘNG</a:t>
            </a:r>
            <a:endParaRPr dirty="0"/>
          </a:p>
        </p:txBody>
      </p:sp>
      <p:sp>
        <p:nvSpPr>
          <p:cNvPr id="6" name="Google Shape;286;p35">
            <a:extLst>
              <a:ext uri="{FF2B5EF4-FFF2-40B4-BE49-F238E27FC236}">
                <a16:creationId xmlns:a16="http://schemas.microsoft.com/office/drawing/2014/main" id="{3AECA87C-8D92-ACE1-5E15-7CA8BAA1F34B}"/>
              </a:ext>
            </a:extLst>
          </p:cNvPr>
          <p:cNvSpPr txBox="1">
            <a:spLocks/>
          </p:cNvSpPr>
          <p:nvPr/>
        </p:nvSpPr>
        <p:spPr>
          <a:xfrm>
            <a:off x="1271571" y="1837843"/>
            <a:ext cx="8256619" cy="102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just"/>
            <a:r>
              <a:rPr lang="vi-VN" sz="3000" dirty="0">
                <a:solidFill>
                  <a:schemeClr val="accent4">
                    <a:lumMod val="75000"/>
                  </a:schemeClr>
                </a:solidFill>
              </a:rPr>
              <a:t>CÔ MỜI CẢ LỚP CÙNG XEM MỘT ĐOẠN PHIM HOẠT HÌNH !</a:t>
            </a:r>
          </a:p>
        </p:txBody>
      </p:sp>
      <p:grpSp>
        <p:nvGrpSpPr>
          <p:cNvPr id="7" name="Google Shape;361;p37">
            <a:extLst>
              <a:ext uri="{FF2B5EF4-FFF2-40B4-BE49-F238E27FC236}">
                <a16:creationId xmlns:a16="http://schemas.microsoft.com/office/drawing/2014/main" id="{412EAC0E-A6CC-1079-CBC0-85A7CB0F5653}"/>
              </a:ext>
            </a:extLst>
          </p:cNvPr>
          <p:cNvGrpSpPr/>
          <p:nvPr/>
        </p:nvGrpSpPr>
        <p:grpSpPr>
          <a:xfrm flipH="1">
            <a:off x="8220075" y="4151719"/>
            <a:ext cx="2678487" cy="2327559"/>
            <a:chOff x="-2314175" y="910675"/>
            <a:chExt cx="2012875" cy="1733025"/>
          </a:xfrm>
        </p:grpSpPr>
        <p:sp>
          <p:nvSpPr>
            <p:cNvPr id="8" name="Google Shape;362;p37">
              <a:extLst>
                <a:ext uri="{FF2B5EF4-FFF2-40B4-BE49-F238E27FC236}">
                  <a16:creationId xmlns:a16="http://schemas.microsoft.com/office/drawing/2014/main" id="{BA4C173E-D543-4AD6-DE51-59459EE2C424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63;p37">
              <a:extLst>
                <a:ext uri="{FF2B5EF4-FFF2-40B4-BE49-F238E27FC236}">
                  <a16:creationId xmlns:a16="http://schemas.microsoft.com/office/drawing/2014/main" id="{8CA50B77-DEDE-E677-A728-005099D9BB9D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64;p37">
              <a:extLst>
                <a:ext uri="{FF2B5EF4-FFF2-40B4-BE49-F238E27FC236}">
                  <a16:creationId xmlns:a16="http://schemas.microsoft.com/office/drawing/2014/main" id="{69A64DAE-F304-F0E0-5407-467B29B850D5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65;p37">
              <a:extLst>
                <a:ext uri="{FF2B5EF4-FFF2-40B4-BE49-F238E27FC236}">
                  <a16:creationId xmlns:a16="http://schemas.microsoft.com/office/drawing/2014/main" id="{B1AA557E-C687-A594-184D-8664B65819E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66;p37">
              <a:extLst>
                <a:ext uri="{FF2B5EF4-FFF2-40B4-BE49-F238E27FC236}">
                  <a16:creationId xmlns:a16="http://schemas.microsoft.com/office/drawing/2014/main" id="{7C86EEA9-CEB4-F036-83FC-B753CD3DBA50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67;p37">
              <a:extLst>
                <a:ext uri="{FF2B5EF4-FFF2-40B4-BE49-F238E27FC236}">
                  <a16:creationId xmlns:a16="http://schemas.microsoft.com/office/drawing/2014/main" id="{30A1332D-A5FC-6C94-FE87-90C706AE1AA4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68;p37">
              <a:extLst>
                <a:ext uri="{FF2B5EF4-FFF2-40B4-BE49-F238E27FC236}">
                  <a16:creationId xmlns:a16="http://schemas.microsoft.com/office/drawing/2014/main" id="{DCBFD895-5050-6112-03FB-0B3AF5339747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69;p37">
              <a:extLst>
                <a:ext uri="{FF2B5EF4-FFF2-40B4-BE49-F238E27FC236}">
                  <a16:creationId xmlns:a16="http://schemas.microsoft.com/office/drawing/2014/main" id="{2ED73392-D125-F132-F739-2F49A7518977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70;p37">
              <a:extLst>
                <a:ext uri="{FF2B5EF4-FFF2-40B4-BE49-F238E27FC236}">
                  <a16:creationId xmlns:a16="http://schemas.microsoft.com/office/drawing/2014/main" id="{041C6A3E-1BE6-C78D-2C46-FC21EC365539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71;p37">
              <a:extLst>
                <a:ext uri="{FF2B5EF4-FFF2-40B4-BE49-F238E27FC236}">
                  <a16:creationId xmlns:a16="http://schemas.microsoft.com/office/drawing/2014/main" id="{7E9F71FF-3699-8C42-E9E1-8F033CAAEBD9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72;p37">
              <a:extLst>
                <a:ext uri="{FF2B5EF4-FFF2-40B4-BE49-F238E27FC236}">
                  <a16:creationId xmlns:a16="http://schemas.microsoft.com/office/drawing/2014/main" id="{687E6546-8BA3-E3DE-E7DD-5BAADE4561E9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73;p37">
              <a:extLst>
                <a:ext uri="{FF2B5EF4-FFF2-40B4-BE49-F238E27FC236}">
                  <a16:creationId xmlns:a16="http://schemas.microsoft.com/office/drawing/2014/main" id="{0BCD8FF1-2F37-08AB-9B26-F0BA917938CC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74;p37">
              <a:extLst>
                <a:ext uri="{FF2B5EF4-FFF2-40B4-BE49-F238E27FC236}">
                  <a16:creationId xmlns:a16="http://schemas.microsoft.com/office/drawing/2014/main" id="{886B54A1-269F-4CD1-0FFA-9B712A4B5003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75;p37">
              <a:extLst>
                <a:ext uri="{FF2B5EF4-FFF2-40B4-BE49-F238E27FC236}">
                  <a16:creationId xmlns:a16="http://schemas.microsoft.com/office/drawing/2014/main" id="{96B1FDD9-435B-0513-5B09-4479FBBABC35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76;p37">
              <a:extLst>
                <a:ext uri="{FF2B5EF4-FFF2-40B4-BE49-F238E27FC236}">
                  <a16:creationId xmlns:a16="http://schemas.microsoft.com/office/drawing/2014/main" id="{4AB6F4E1-EFA7-B1C0-1C62-F4B99E8320D5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77;p37">
              <a:extLst>
                <a:ext uri="{FF2B5EF4-FFF2-40B4-BE49-F238E27FC236}">
                  <a16:creationId xmlns:a16="http://schemas.microsoft.com/office/drawing/2014/main" id="{11A28C96-12B2-E678-F1CD-7187D83CDF25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78;p37">
              <a:extLst>
                <a:ext uri="{FF2B5EF4-FFF2-40B4-BE49-F238E27FC236}">
                  <a16:creationId xmlns:a16="http://schemas.microsoft.com/office/drawing/2014/main" id="{0EEEFE3E-58A0-E913-1C4E-E3BBF71F67E2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79;p37">
              <a:extLst>
                <a:ext uri="{FF2B5EF4-FFF2-40B4-BE49-F238E27FC236}">
                  <a16:creationId xmlns:a16="http://schemas.microsoft.com/office/drawing/2014/main" id="{F7609FBA-0265-9079-02B4-D878DE7D6FFC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80;p37">
              <a:extLst>
                <a:ext uri="{FF2B5EF4-FFF2-40B4-BE49-F238E27FC236}">
                  <a16:creationId xmlns:a16="http://schemas.microsoft.com/office/drawing/2014/main" id="{D072BA5A-F5F9-0B3A-0FDE-DD41744815A6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81;p37">
              <a:extLst>
                <a:ext uri="{FF2B5EF4-FFF2-40B4-BE49-F238E27FC236}">
                  <a16:creationId xmlns:a16="http://schemas.microsoft.com/office/drawing/2014/main" id="{0A9C6885-AE97-B884-F087-C92D613BC719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82;p37">
              <a:extLst>
                <a:ext uri="{FF2B5EF4-FFF2-40B4-BE49-F238E27FC236}">
                  <a16:creationId xmlns:a16="http://schemas.microsoft.com/office/drawing/2014/main" id="{692DF31D-1BA0-1DCA-B82A-B14627598F2B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83;p37">
              <a:extLst>
                <a:ext uri="{FF2B5EF4-FFF2-40B4-BE49-F238E27FC236}">
                  <a16:creationId xmlns:a16="http://schemas.microsoft.com/office/drawing/2014/main" id="{6624A426-143A-2331-3B3F-E4C065E38691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84;p37">
              <a:extLst>
                <a:ext uri="{FF2B5EF4-FFF2-40B4-BE49-F238E27FC236}">
                  <a16:creationId xmlns:a16="http://schemas.microsoft.com/office/drawing/2014/main" id="{4047564B-5407-5440-2EAF-255422C4A623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" name="Google Shape;398;p38">
            <a:extLst>
              <a:ext uri="{FF2B5EF4-FFF2-40B4-BE49-F238E27FC236}">
                <a16:creationId xmlns:a16="http://schemas.microsoft.com/office/drawing/2014/main" id="{66878B35-FB8C-E7C6-CB0C-FF3C14EA4AD1}"/>
              </a:ext>
            </a:extLst>
          </p:cNvPr>
          <p:cNvGrpSpPr/>
          <p:nvPr/>
        </p:nvGrpSpPr>
        <p:grpSpPr>
          <a:xfrm flipH="1">
            <a:off x="382010" y="5138802"/>
            <a:ext cx="1653550" cy="1152165"/>
            <a:chOff x="6876425" y="1268933"/>
            <a:chExt cx="1653550" cy="1152165"/>
          </a:xfrm>
        </p:grpSpPr>
        <p:grpSp>
          <p:nvGrpSpPr>
            <p:cNvPr id="32" name="Google Shape;399;p38">
              <a:extLst>
                <a:ext uri="{FF2B5EF4-FFF2-40B4-BE49-F238E27FC236}">
                  <a16:creationId xmlns:a16="http://schemas.microsoft.com/office/drawing/2014/main" id="{B0AE2379-36C4-D724-FD33-E7F7C5C16A5D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2" name="Google Shape;400;p38">
                <a:extLst>
                  <a:ext uri="{FF2B5EF4-FFF2-40B4-BE49-F238E27FC236}">
                    <a16:creationId xmlns:a16="http://schemas.microsoft.com/office/drawing/2014/main" id="{88BCDE89-6F95-A3E4-8045-4A8188E462D2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401;p38">
                <a:extLst>
                  <a:ext uri="{FF2B5EF4-FFF2-40B4-BE49-F238E27FC236}">
                    <a16:creationId xmlns:a16="http://schemas.microsoft.com/office/drawing/2014/main" id="{CFD50CAF-965B-FD75-6631-761CC362870E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02;p38">
                <a:extLst>
                  <a:ext uri="{FF2B5EF4-FFF2-40B4-BE49-F238E27FC236}">
                    <a16:creationId xmlns:a16="http://schemas.microsoft.com/office/drawing/2014/main" id="{C01D1D43-E04C-0BE8-9E13-99E9FFEBA526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03;p38">
                <a:extLst>
                  <a:ext uri="{FF2B5EF4-FFF2-40B4-BE49-F238E27FC236}">
                    <a16:creationId xmlns:a16="http://schemas.microsoft.com/office/drawing/2014/main" id="{22F94DB5-38CF-0A6E-63A6-E6341B81A649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04;p38">
                <a:extLst>
                  <a:ext uri="{FF2B5EF4-FFF2-40B4-BE49-F238E27FC236}">
                    <a16:creationId xmlns:a16="http://schemas.microsoft.com/office/drawing/2014/main" id="{17AD9340-0319-1809-3383-26C131633455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405;p38">
                <a:extLst>
                  <a:ext uri="{FF2B5EF4-FFF2-40B4-BE49-F238E27FC236}">
                    <a16:creationId xmlns:a16="http://schemas.microsoft.com/office/drawing/2014/main" id="{A5B25F87-D038-713F-C0DF-71C42751078E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oogle Shape;406;p38">
              <a:extLst>
                <a:ext uri="{FF2B5EF4-FFF2-40B4-BE49-F238E27FC236}">
                  <a16:creationId xmlns:a16="http://schemas.microsoft.com/office/drawing/2014/main" id="{9F562161-38CA-8077-8A14-098A4D3C396E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5" name="Google Shape;407;p38">
                <a:extLst>
                  <a:ext uri="{FF2B5EF4-FFF2-40B4-BE49-F238E27FC236}">
                    <a16:creationId xmlns:a16="http://schemas.microsoft.com/office/drawing/2014/main" id="{C07E3DE7-1350-04DC-9419-2E73421F1055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408;p38">
                <a:extLst>
                  <a:ext uri="{FF2B5EF4-FFF2-40B4-BE49-F238E27FC236}">
                    <a16:creationId xmlns:a16="http://schemas.microsoft.com/office/drawing/2014/main" id="{7CCF21B6-9A93-991B-F5F1-DEFF0753618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409;p38">
                <a:extLst>
                  <a:ext uri="{FF2B5EF4-FFF2-40B4-BE49-F238E27FC236}">
                    <a16:creationId xmlns:a16="http://schemas.microsoft.com/office/drawing/2014/main" id="{53D88FB0-C32E-4ACC-46C3-FD0D3286A8CD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410;p38">
                <a:extLst>
                  <a:ext uri="{FF2B5EF4-FFF2-40B4-BE49-F238E27FC236}">
                    <a16:creationId xmlns:a16="http://schemas.microsoft.com/office/drawing/2014/main" id="{163A21AA-51C8-124F-0B43-57AEB17747C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411;p38">
                <a:extLst>
                  <a:ext uri="{FF2B5EF4-FFF2-40B4-BE49-F238E27FC236}">
                    <a16:creationId xmlns:a16="http://schemas.microsoft.com/office/drawing/2014/main" id="{8778FF34-28C1-307E-7EDF-987EADD9B18D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412;p38">
                <a:extLst>
                  <a:ext uri="{FF2B5EF4-FFF2-40B4-BE49-F238E27FC236}">
                    <a16:creationId xmlns:a16="http://schemas.microsoft.com/office/drawing/2014/main" id="{EA50A4EE-AC08-D4BC-57B8-0BE8AFC69B45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413;p38">
                <a:extLst>
                  <a:ext uri="{FF2B5EF4-FFF2-40B4-BE49-F238E27FC236}">
                    <a16:creationId xmlns:a16="http://schemas.microsoft.com/office/drawing/2014/main" id="{CCFC6B08-85DC-4A3C-C447-75BBFB058693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414;p38">
              <a:extLst>
                <a:ext uri="{FF2B5EF4-FFF2-40B4-BE49-F238E27FC236}">
                  <a16:creationId xmlns:a16="http://schemas.microsoft.com/office/drawing/2014/main" id="{7A177571-7087-231F-3B56-B4C030A6A583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880;p49">
            <a:extLst>
              <a:ext uri="{FF2B5EF4-FFF2-40B4-BE49-F238E27FC236}">
                <a16:creationId xmlns:a16="http://schemas.microsoft.com/office/drawing/2014/main" id="{5CE3FD5D-731F-1954-810A-5FB5E70153CB}"/>
              </a:ext>
            </a:extLst>
          </p:cNvPr>
          <p:cNvGrpSpPr/>
          <p:nvPr/>
        </p:nvGrpSpPr>
        <p:grpSpPr>
          <a:xfrm>
            <a:off x="8679284" y="552541"/>
            <a:ext cx="1094010" cy="994126"/>
            <a:chOff x="-3118700" y="2365900"/>
            <a:chExt cx="741250" cy="792000"/>
          </a:xfrm>
        </p:grpSpPr>
        <p:sp>
          <p:nvSpPr>
            <p:cNvPr id="49" name="Google Shape;881;p49">
              <a:extLst>
                <a:ext uri="{FF2B5EF4-FFF2-40B4-BE49-F238E27FC236}">
                  <a16:creationId xmlns:a16="http://schemas.microsoft.com/office/drawing/2014/main" id="{0671C015-7D36-DDF5-78A1-92C7C329043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882;p49">
              <a:extLst>
                <a:ext uri="{FF2B5EF4-FFF2-40B4-BE49-F238E27FC236}">
                  <a16:creationId xmlns:a16="http://schemas.microsoft.com/office/drawing/2014/main" id="{343863D1-88F8-D3B3-E5DA-5082C5DE9657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883;p49">
              <a:extLst>
                <a:ext uri="{FF2B5EF4-FFF2-40B4-BE49-F238E27FC236}">
                  <a16:creationId xmlns:a16="http://schemas.microsoft.com/office/drawing/2014/main" id="{06D001D0-AEA7-B16F-AFCA-784F756F31F7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884;p49">
              <a:extLst>
                <a:ext uri="{FF2B5EF4-FFF2-40B4-BE49-F238E27FC236}">
                  <a16:creationId xmlns:a16="http://schemas.microsoft.com/office/drawing/2014/main" id="{C2471AF3-F3BE-0BA2-4297-FB3C9135006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885;p49">
              <a:extLst>
                <a:ext uri="{FF2B5EF4-FFF2-40B4-BE49-F238E27FC236}">
                  <a16:creationId xmlns:a16="http://schemas.microsoft.com/office/drawing/2014/main" id="{0914C9F9-A420-8993-4E6B-B3AC793AC7B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886;p49">
              <a:extLst>
                <a:ext uri="{FF2B5EF4-FFF2-40B4-BE49-F238E27FC236}">
                  <a16:creationId xmlns:a16="http://schemas.microsoft.com/office/drawing/2014/main" id="{459495DA-BBFD-651F-23E5-9ECCE66C93E1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887;p49">
              <a:extLst>
                <a:ext uri="{FF2B5EF4-FFF2-40B4-BE49-F238E27FC236}">
                  <a16:creationId xmlns:a16="http://schemas.microsoft.com/office/drawing/2014/main" id="{FA39A141-CFFB-EFF1-6606-3500B53142F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888;p49">
              <a:extLst>
                <a:ext uri="{FF2B5EF4-FFF2-40B4-BE49-F238E27FC236}">
                  <a16:creationId xmlns:a16="http://schemas.microsoft.com/office/drawing/2014/main" id="{FA62F55B-0C1C-338E-FAD7-AE993E2DE22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889;p49">
              <a:extLst>
                <a:ext uri="{FF2B5EF4-FFF2-40B4-BE49-F238E27FC236}">
                  <a16:creationId xmlns:a16="http://schemas.microsoft.com/office/drawing/2014/main" id="{7495DF18-05AB-8821-4DA7-46A02199AB30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890;p49">
              <a:extLst>
                <a:ext uri="{FF2B5EF4-FFF2-40B4-BE49-F238E27FC236}">
                  <a16:creationId xmlns:a16="http://schemas.microsoft.com/office/drawing/2014/main" id="{91DA115D-B403-A795-37C6-AD67A5939A2C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" name="Đám mây">
            <a:extLst>
              <a:ext uri="{FF2B5EF4-FFF2-40B4-BE49-F238E27FC236}">
                <a16:creationId xmlns:a16="http://schemas.microsoft.com/office/drawing/2014/main" id="{245A0F13-C931-4A9C-CD28-E47B462AD116}"/>
              </a:ext>
            </a:extLst>
          </p:cNvPr>
          <p:cNvGrpSpPr/>
          <p:nvPr/>
        </p:nvGrpSpPr>
        <p:grpSpPr>
          <a:xfrm>
            <a:off x="8060205" y="410260"/>
            <a:ext cx="608900" cy="407500"/>
            <a:chOff x="370000" y="161225"/>
            <a:chExt cx="608900" cy="407500"/>
          </a:xfrm>
        </p:grpSpPr>
        <p:sp>
          <p:nvSpPr>
            <p:cNvPr id="60" name="Google Shape;455;p40">
              <a:extLst>
                <a:ext uri="{FF2B5EF4-FFF2-40B4-BE49-F238E27FC236}">
                  <a16:creationId xmlns:a16="http://schemas.microsoft.com/office/drawing/2014/main" id="{F4BC4C74-5A19-2D97-D6B4-7ECE516B7027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456;p40">
              <a:extLst>
                <a:ext uri="{FF2B5EF4-FFF2-40B4-BE49-F238E27FC236}">
                  <a16:creationId xmlns:a16="http://schemas.microsoft.com/office/drawing/2014/main" id="{865C03C0-945F-04C3-74AB-DF66B38FFD87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" name="Đám mây">
            <a:extLst>
              <a:ext uri="{FF2B5EF4-FFF2-40B4-BE49-F238E27FC236}">
                <a16:creationId xmlns:a16="http://schemas.microsoft.com/office/drawing/2014/main" id="{5D017D46-CAAA-E5E9-4A72-CF2009A2EBF2}"/>
              </a:ext>
            </a:extLst>
          </p:cNvPr>
          <p:cNvGrpSpPr/>
          <p:nvPr/>
        </p:nvGrpSpPr>
        <p:grpSpPr>
          <a:xfrm>
            <a:off x="9838445" y="1294309"/>
            <a:ext cx="608900" cy="407500"/>
            <a:chOff x="370000" y="161225"/>
            <a:chExt cx="608900" cy="407500"/>
          </a:xfrm>
        </p:grpSpPr>
        <p:sp>
          <p:nvSpPr>
            <p:cNvPr id="63" name="Google Shape;455;p40">
              <a:extLst>
                <a:ext uri="{FF2B5EF4-FFF2-40B4-BE49-F238E27FC236}">
                  <a16:creationId xmlns:a16="http://schemas.microsoft.com/office/drawing/2014/main" id="{166DCC99-674F-ADF9-9D6A-94FCCA63878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456;p40">
              <a:extLst>
                <a:ext uri="{FF2B5EF4-FFF2-40B4-BE49-F238E27FC236}">
                  <a16:creationId xmlns:a16="http://schemas.microsoft.com/office/drawing/2014/main" id="{185122E2-8321-35A1-40A5-31A58D902F77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975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82CC6C79-F9BC-FC08-698E-757860C162AC}"/>
              </a:ext>
            </a:extLst>
          </p:cNvPr>
          <p:cNvSpPr/>
          <p:nvPr/>
        </p:nvSpPr>
        <p:spPr>
          <a:xfrm>
            <a:off x="902637" y="1426837"/>
            <a:ext cx="8994488" cy="793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tất cả các số có 3 chữ số là bội chung của a và b biết rằng:</a:t>
            </a:r>
          </a:p>
          <a:p>
            <a:pPr algn="ctr"/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BCNN( </a:t>
            </a:r>
            <a:r>
              <a:rPr lang="vi-VN" sz="2500" dirty="0" err="1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300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91">
            <a:extLst>
              <a:ext uri="{FF2B5EF4-FFF2-40B4-BE49-F238E27FC236}">
                <a16:creationId xmlns:a16="http://schemas.microsoft.com/office/drawing/2014/main" id="{3E6378E8-9F48-19F9-EC9B-6E194856E123}"/>
              </a:ext>
            </a:extLst>
          </p:cNvPr>
          <p:cNvGrpSpPr/>
          <p:nvPr/>
        </p:nvGrpSpPr>
        <p:grpSpPr>
          <a:xfrm>
            <a:off x="137073" y="2500475"/>
            <a:ext cx="10118419" cy="2207732"/>
            <a:chOff x="283528" y="2243098"/>
            <a:chExt cx="9283766" cy="2131500"/>
          </a:xfrm>
        </p:grpSpPr>
        <p:sp>
          <p:nvSpPr>
            <p:cNvPr id="8" name="Rectangle: Rounded Corners 92">
              <a:extLst>
                <a:ext uri="{FF2B5EF4-FFF2-40B4-BE49-F238E27FC236}">
                  <a16:creationId xmlns:a16="http://schemas.microsoft.com/office/drawing/2014/main" id="{F2BD3C3E-75B4-994B-C013-AC3DA93E380B}"/>
                </a:ext>
              </a:extLst>
            </p:cNvPr>
            <p:cNvSpPr/>
            <p:nvPr/>
          </p:nvSpPr>
          <p:spPr>
            <a:xfrm>
              <a:off x="1253123" y="2243098"/>
              <a:ext cx="8314171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93">
              <a:extLst>
                <a:ext uri="{FF2B5EF4-FFF2-40B4-BE49-F238E27FC236}">
                  <a16:creationId xmlns:a16="http://schemas.microsoft.com/office/drawing/2014/main" id="{E403E146-6642-2B01-B322-2AF3BCC1DB51}"/>
                </a:ext>
              </a:extLst>
            </p:cNvPr>
            <p:cNvGrpSpPr/>
            <p:nvPr/>
          </p:nvGrpSpPr>
          <p:grpSpPr>
            <a:xfrm>
              <a:off x="283528" y="2868146"/>
              <a:ext cx="1601403" cy="809738"/>
              <a:chOff x="6984392" y="4119056"/>
              <a:chExt cx="1408372" cy="710152"/>
            </a:xfrm>
          </p:grpSpPr>
          <p:sp>
            <p:nvSpPr>
              <p:cNvPr id="10" name="Cloud 94">
                <a:extLst>
                  <a:ext uri="{FF2B5EF4-FFF2-40B4-BE49-F238E27FC236}">
                    <a16:creationId xmlns:a16="http://schemas.microsoft.com/office/drawing/2014/main" id="{3831D297-1AA3-C580-5647-7BD65168E3F5}"/>
                  </a:ext>
                </a:extLst>
              </p:cNvPr>
              <p:cNvSpPr/>
              <p:nvPr/>
            </p:nvSpPr>
            <p:spPr>
              <a:xfrm>
                <a:off x="6984392" y="4119056"/>
                <a:ext cx="1386313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95">
                <a:extLst>
                  <a:ext uri="{FF2B5EF4-FFF2-40B4-BE49-F238E27FC236}">
                    <a16:creationId xmlns:a16="http://schemas.microsoft.com/office/drawing/2014/main" id="{33AA1756-15C0-E690-1518-4F12D458BF9F}"/>
                  </a:ext>
                </a:extLst>
              </p:cNvPr>
              <p:cNvSpPr txBox="1"/>
              <p:nvPr/>
            </p:nvSpPr>
            <p:spPr>
              <a:xfrm>
                <a:off x="7281469" y="4197133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DD6480C-7FF3-60D5-E25E-C1EC431F618A}"/>
              </a:ext>
            </a:extLst>
          </p:cNvPr>
          <p:cNvSpPr txBox="1"/>
          <p:nvPr/>
        </p:nvSpPr>
        <p:spPr>
          <a:xfrm>
            <a:off x="2536257" y="2963212"/>
            <a:ext cx="775826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Vì BCNN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algn="ctr"/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 BC 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B( 300) =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{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300; 600; 900; 1200;…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}.</a:t>
            </a:r>
            <a:endParaRPr lang="vi-VN" sz="2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số cần tìm là: 300; 600; 900 </a:t>
            </a:r>
            <a:endParaRPr lang="en-US" sz="2500" dirty="0"/>
          </a:p>
        </p:txBody>
      </p:sp>
      <p:grpSp>
        <p:nvGrpSpPr>
          <p:cNvPr id="14" name="Group 50">
            <a:extLst>
              <a:ext uri="{FF2B5EF4-FFF2-40B4-BE49-F238E27FC236}">
                <a16:creationId xmlns:a16="http://schemas.microsoft.com/office/drawing/2014/main" id="{2023F393-CFEB-B880-A02D-F2BD0EFC2B14}"/>
              </a:ext>
            </a:extLst>
          </p:cNvPr>
          <p:cNvGrpSpPr/>
          <p:nvPr/>
        </p:nvGrpSpPr>
        <p:grpSpPr>
          <a:xfrm>
            <a:off x="724212" y="385731"/>
            <a:ext cx="3122769" cy="809738"/>
            <a:chOff x="293561" y="1198683"/>
            <a:chExt cx="3713701" cy="809738"/>
          </a:xfrm>
        </p:grpSpPr>
        <p:sp>
          <p:nvSpPr>
            <p:cNvPr id="15" name="Rectangle: Rounded Corners 51">
              <a:extLst>
                <a:ext uri="{FF2B5EF4-FFF2-40B4-BE49-F238E27FC236}">
                  <a16:creationId xmlns:a16="http://schemas.microsoft.com/office/drawing/2014/main" id="{5F82AA68-9BE8-2D53-ABA9-7AA2C21DBDE0}"/>
                </a:ext>
              </a:extLst>
            </p:cNvPr>
            <p:cNvSpPr/>
            <p:nvPr/>
          </p:nvSpPr>
          <p:spPr>
            <a:xfrm>
              <a:off x="293561" y="1198683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C5B32A7C-C56E-48CB-9653-7C0B32D58549}"/>
                </a:ext>
              </a:extLst>
            </p:cNvPr>
            <p:cNvSpPr txBox="1"/>
            <p:nvPr/>
          </p:nvSpPr>
          <p:spPr>
            <a:xfrm>
              <a:off x="612431" y="1304513"/>
              <a:ext cx="3139370" cy="5847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Luyện tập 2:</a:t>
              </a:r>
              <a:endPara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7" name="Google Shape;880;p49">
            <a:extLst>
              <a:ext uri="{FF2B5EF4-FFF2-40B4-BE49-F238E27FC236}">
                <a16:creationId xmlns:a16="http://schemas.microsoft.com/office/drawing/2014/main" id="{E8FE9625-80E4-F049-492D-572D659214BA}"/>
              </a:ext>
            </a:extLst>
          </p:cNvPr>
          <p:cNvGrpSpPr/>
          <p:nvPr/>
        </p:nvGrpSpPr>
        <p:grpSpPr>
          <a:xfrm>
            <a:off x="8791071" y="168326"/>
            <a:ext cx="1094010" cy="994126"/>
            <a:chOff x="-3118700" y="2365900"/>
            <a:chExt cx="741250" cy="792000"/>
          </a:xfrm>
        </p:grpSpPr>
        <p:sp>
          <p:nvSpPr>
            <p:cNvPr id="18" name="Google Shape;881;p49">
              <a:extLst>
                <a:ext uri="{FF2B5EF4-FFF2-40B4-BE49-F238E27FC236}">
                  <a16:creationId xmlns:a16="http://schemas.microsoft.com/office/drawing/2014/main" id="{4486133A-1E78-3689-973F-223B6DA74A69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82;p49">
              <a:extLst>
                <a:ext uri="{FF2B5EF4-FFF2-40B4-BE49-F238E27FC236}">
                  <a16:creationId xmlns:a16="http://schemas.microsoft.com/office/drawing/2014/main" id="{04D1F6BC-A081-22CD-0563-04EB65770F68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83;p49">
              <a:extLst>
                <a:ext uri="{FF2B5EF4-FFF2-40B4-BE49-F238E27FC236}">
                  <a16:creationId xmlns:a16="http://schemas.microsoft.com/office/drawing/2014/main" id="{DAAB210E-569E-D0A1-8AA0-21CA1E1B2104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84;p49">
              <a:extLst>
                <a:ext uri="{FF2B5EF4-FFF2-40B4-BE49-F238E27FC236}">
                  <a16:creationId xmlns:a16="http://schemas.microsoft.com/office/drawing/2014/main" id="{AD75CECF-4BCE-3976-4C90-962E1A36046E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885;p49">
              <a:extLst>
                <a:ext uri="{FF2B5EF4-FFF2-40B4-BE49-F238E27FC236}">
                  <a16:creationId xmlns:a16="http://schemas.microsoft.com/office/drawing/2014/main" id="{939FEA66-C895-7918-B455-C0EF3251FC4E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886;p49">
              <a:extLst>
                <a:ext uri="{FF2B5EF4-FFF2-40B4-BE49-F238E27FC236}">
                  <a16:creationId xmlns:a16="http://schemas.microsoft.com/office/drawing/2014/main" id="{ADC8B83C-4DF1-C4D7-63D9-91F3447D73B0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87;p49">
              <a:extLst>
                <a:ext uri="{FF2B5EF4-FFF2-40B4-BE49-F238E27FC236}">
                  <a16:creationId xmlns:a16="http://schemas.microsoft.com/office/drawing/2014/main" id="{5ACCF171-9C02-6EC5-9EDB-3C8E4FD6BFDA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88;p49">
              <a:extLst>
                <a:ext uri="{FF2B5EF4-FFF2-40B4-BE49-F238E27FC236}">
                  <a16:creationId xmlns:a16="http://schemas.microsoft.com/office/drawing/2014/main" id="{2861EE6F-7819-3CDA-7010-1F1BFD326976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889;p49">
              <a:extLst>
                <a:ext uri="{FF2B5EF4-FFF2-40B4-BE49-F238E27FC236}">
                  <a16:creationId xmlns:a16="http://schemas.microsoft.com/office/drawing/2014/main" id="{CEEB5671-BEEC-C630-219D-00AC8783E779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890;p49">
              <a:extLst>
                <a:ext uri="{FF2B5EF4-FFF2-40B4-BE49-F238E27FC236}">
                  <a16:creationId xmlns:a16="http://schemas.microsoft.com/office/drawing/2014/main" id="{6A168EB8-DBDF-6034-204B-CAA13EAB796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" name="Google Shape;891;p49">
            <a:extLst>
              <a:ext uri="{FF2B5EF4-FFF2-40B4-BE49-F238E27FC236}">
                <a16:creationId xmlns:a16="http://schemas.microsoft.com/office/drawing/2014/main" id="{A72218B7-155E-71DC-D228-0E32E45699E4}"/>
              </a:ext>
            </a:extLst>
          </p:cNvPr>
          <p:cNvGrpSpPr/>
          <p:nvPr/>
        </p:nvGrpSpPr>
        <p:grpSpPr>
          <a:xfrm>
            <a:off x="9787632" y="1101174"/>
            <a:ext cx="720341" cy="432735"/>
            <a:chOff x="4137713" y="525925"/>
            <a:chExt cx="608900" cy="407500"/>
          </a:xfrm>
        </p:grpSpPr>
        <p:sp>
          <p:nvSpPr>
            <p:cNvPr id="29" name="Google Shape;892;p49">
              <a:extLst>
                <a:ext uri="{FF2B5EF4-FFF2-40B4-BE49-F238E27FC236}">
                  <a16:creationId xmlns:a16="http://schemas.microsoft.com/office/drawing/2014/main" id="{906F847A-6890-F9E0-5904-831A75D13A26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893;p49">
              <a:extLst>
                <a:ext uri="{FF2B5EF4-FFF2-40B4-BE49-F238E27FC236}">
                  <a16:creationId xmlns:a16="http://schemas.microsoft.com/office/drawing/2014/main" id="{25926FB8-0A91-C9C1-D395-72E80A5BA960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" name="Google Shape;891;p49">
            <a:extLst>
              <a:ext uri="{FF2B5EF4-FFF2-40B4-BE49-F238E27FC236}">
                <a16:creationId xmlns:a16="http://schemas.microsoft.com/office/drawing/2014/main" id="{424BA715-B275-0C0D-AAA3-F2A27EF630A2}"/>
              </a:ext>
            </a:extLst>
          </p:cNvPr>
          <p:cNvGrpSpPr/>
          <p:nvPr/>
        </p:nvGrpSpPr>
        <p:grpSpPr>
          <a:xfrm>
            <a:off x="7685491" y="329287"/>
            <a:ext cx="720341" cy="432735"/>
            <a:chOff x="4137713" y="525925"/>
            <a:chExt cx="608900" cy="407500"/>
          </a:xfrm>
        </p:grpSpPr>
        <p:sp>
          <p:nvSpPr>
            <p:cNvPr id="32" name="Google Shape;892;p49">
              <a:extLst>
                <a:ext uri="{FF2B5EF4-FFF2-40B4-BE49-F238E27FC236}">
                  <a16:creationId xmlns:a16="http://schemas.microsoft.com/office/drawing/2014/main" id="{841B62B7-A789-5D83-1CF6-3CC16C9A24CD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893;p49">
              <a:extLst>
                <a:ext uri="{FF2B5EF4-FFF2-40B4-BE49-F238E27FC236}">
                  <a16:creationId xmlns:a16="http://schemas.microsoft.com/office/drawing/2014/main" id="{17D1427B-5B40-278D-27E2-A76E3970D7CB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2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2">
            <a:extLst>
              <a:ext uri="{FF2B5EF4-FFF2-40B4-BE49-F238E27FC236}">
                <a16:creationId xmlns:a16="http://schemas.microsoft.com/office/drawing/2014/main" id="{6427AE8C-613F-8847-A41E-26A493A13E02}"/>
              </a:ext>
            </a:extLst>
          </p:cNvPr>
          <p:cNvSpPr/>
          <p:nvPr/>
        </p:nvSpPr>
        <p:spPr>
          <a:xfrm>
            <a:off x="1037190" y="2691386"/>
            <a:ext cx="8636200" cy="2554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BÍ ẨN</a:t>
            </a:r>
          </a:p>
          <a:p>
            <a:pPr algn="ctr"/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tô màu những ô chứa đáp án để tìm ra bức tranh bí ẩn.</a:t>
            </a:r>
          </a:p>
          <a:p>
            <a:pPr algn="ctr"/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10 phút.</a:t>
            </a:r>
          </a:p>
          <a:p>
            <a:pPr algn="ctr"/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theo bàn.                      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50">
            <a:extLst>
              <a:ext uri="{FF2B5EF4-FFF2-40B4-BE49-F238E27FC236}">
                <a16:creationId xmlns:a16="http://schemas.microsoft.com/office/drawing/2014/main" id="{CA83E05B-0CCD-F5D0-B7B9-88869D9D64BC}"/>
              </a:ext>
            </a:extLst>
          </p:cNvPr>
          <p:cNvGrpSpPr/>
          <p:nvPr/>
        </p:nvGrpSpPr>
        <p:grpSpPr>
          <a:xfrm>
            <a:off x="2228356" y="1039525"/>
            <a:ext cx="6597585" cy="1790303"/>
            <a:chOff x="846154" y="1142089"/>
            <a:chExt cx="4139084" cy="809738"/>
          </a:xfrm>
        </p:grpSpPr>
        <p:sp>
          <p:nvSpPr>
            <p:cNvPr id="8" name="Rectangle: Rounded Corners 51">
              <a:extLst>
                <a:ext uri="{FF2B5EF4-FFF2-40B4-BE49-F238E27FC236}">
                  <a16:creationId xmlns:a16="http://schemas.microsoft.com/office/drawing/2014/main" id="{D04E0383-2F1F-178A-DE6E-D90DE2AA9408}"/>
                </a:ext>
              </a:extLst>
            </p:cNvPr>
            <p:cNvSpPr/>
            <p:nvPr/>
          </p:nvSpPr>
          <p:spPr>
            <a:xfrm>
              <a:off x="846154" y="1142089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52">
              <a:extLst>
                <a:ext uri="{FF2B5EF4-FFF2-40B4-BE49-F238E27FC236}">
                  <a16:creationId xmlns:a16="http://schemas.microsoft.com/office/drawing/2014/main" id="{1F1CBAC3-A302-F597-1F93-C44267CDEE50}"/>
                </a:ext>
              </a:extLst>
            </p:cNvPr>
            <p:cNvSpPr txBox="1"/>
            <p:nvPr/>
          </p:nvSpPr>
          <p:spPr>
            <a:xfrm>
              <a:off x="1845868" y="1404273"/>
              <a:ext cx="3139370" cy="28536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  <a:endPara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Google Shape;880;p49">
            <a:extLst>
              <a:ext uri="{FF2B5EF4-FFF2-40B4-BE49-F238E27FC236}">
                <a16:creationId xmlns:a16="http://schemas.microsoft.com/office/drawing/2014/main" id="{28AA9A0C-A18C-DA5D-2127-2B182A4FD5C4}"/>
              </a:ext>
            </a:extLst>
          </p:cNvPr>
          <p:cNvGrpSpPr/>
          <p:nvPr/>
        </p:nvGrpSpPr>
        <p:grpSpPr>
          <a:xfrm>
            <a:off x="8791071" y="168326"/>
            <a:ext cx="1094010" cy="994126"/>
            <a:chOff x="-3118700" y="2365900"/>
            <a:chExt cx="741250" cy="792000"/>
          </a:xfrm>
        </p:grpSpPr>
        <p:sp>
          <p:nvSpPr>
            <p:cNvPr id="12" name="Google Shape;881;p49">
              <a:extLst>
                <a:ext uri="{FF2B5EF4-FFF2-40B4-BE49-F238E27FC236}">
                  <a16:creationId xmlns:a16="http://schemas.microsoft.com/office/drawing/2014/main" id="{B2F8C0B1-8E93-9C95-37E4-85BC33A68483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2;p49">
              <a:extLst>
                <a:ext uri="{FF2B5EF4-FFF2-40B4-BE49-F238E27FC236}">
                  <a16:creationId xmlns:a16="http://schemas.microsoft.com/office/drawing/2014/main" id="{8D9F033D-17F3-104C-BEED-8C3D0CD78589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83;p49">
              <a:extLst>
                <a:ext uri="{FF2B5EF4-FFF2-40B4-BE49-F238E27FC236}">
                  <a16:creationId xmlns:a16="http://schemas.microsoft.com/office/drawing/2014/main" id="{8E11A4E7-DC8F-4AA4-6E2E-C509BDC84977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84;p49">
              <a:extLst>
                <a:ext uri="{FF2B5EF4-FFF2-40B4-BE49-F238E27FC236}">
                  <a16:creationId xmlns:a16="http://schemas.microsoft.com/office/drawing/2014/main" id="{B1A4E28A-EAB0-61A3-9584-36570FE7642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85;p49">
              <a:extLst>
                <a:ext uri="{FF2B5EF4-FFF2-40B4-BE49-F238E27FC236}">
                  <a16:creationId xmlns:a16="http://schemas.microsoft.com/office/drawing/2014/main" id="{CFE04831-7217-5705-0C0D-CBADF39A5D25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86;p49">
              <a:extLst>
                <a:ext uri="{FF2B5EF4-FFF2-40B4-BE49-F238E27FC236}">
                  <a16:creationId xmlns:a16="http://schemas.microsoft.com/office/drawing/2014/main" id="{887B4F0B-CB6E-FD63-5423-BC4968B926BA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87;p49">
              <a:extLst>
                <a:ext uri="{FF2B5EF4-FFF2-40B4-BE49-F238E27FC236}">
                  <a16:creationId xmlns:a16="http://schemas.microsoft.com/office/drawing/2014/main" id="{F9EF4FF6-A259-AD78-EEC0-C584C3B44210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88;p49">
              <a:extLst>
                <a:ext uri="{FF2B5EF4-FFF2-40B4-BE49-F238E27FC236}">
                  <a16:creationId xmlns:a16="http://schemas.microsoft.com/office/drawing/2014/main" id="{FFA2880C-3850-3569-3E3D-664876585B6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89;p49">
              <a:extLst>
                <a:ext uri="{FF2B5EF4-FFF2-40B4-BE49-F238E27FC236}">
                  <a16:creationId xmlns:a16="http://schemas.microsoft.com/office/drawing/2014/main" id="{9FE77994-D2A3-4969-A5D5-493276A335FC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;p49">
              <a:extLst>
                <a:ext uri="{FF2B5EF4-FFF2-40B4-BE49-F238E27FC236}">
                  <a16:creationId xmlns:a16="http://schemas.microsoft.com/office/drawing/2014/main" id="{F67C9FD3-DF57-3C23-CCE1-F1D79FDCA4E6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857;p49">
            <a:extLst>
              <a:ext uri="{FF2B5EF4-FFF2-40B4-BE49-F238E27FC236}">
                <a16:creationId xmlns:a16="http://schemas.microsoft.com/office/drawing/2014/main" id="{2C418A18-F34D-3F20-F51A-084EC54DEA86}"/>
              </a:ext>
            </a:extLst>
          </p:cNvPr>
          <p:cNvGrpSpPr/>
          <p:nvPr/>
        </p:nvGrpSpPr>
        <p:grpSpPr>
          <a:xfrm rot="5202478" flipH="1">
            <a:off x="9437474" y="3179697"/>
            <a:ext cx="895215" cy="1524038"/>
            <a:chOff x="1474325" y="858525"/>
            <a:chExt cx="808300" cy="1469525"/>
          </a:xfrm>
        </p:grpSpPr>
        <p:sp>
          <p:nvSpPr>
            <p:cNvPr id="23" name="Google Shape;858;p49">
              <a:extLst>
                <a:ext uri="{FF2B5EF4-FFF2-40B4-BE49-F238E27FC236}">
                  <a16:creationId xmlns:a16="http://schemas.microsoft.com/office/drawing/2014/main" id="{9E4720FB-7BA7-CE71-BC0A-119124A535E0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59;p49">
              <a:extLst>
                <a:ext uri="{FF2B5EF4-FFF2-40B4-BE49-F238E27FC236}">
                  <a16:creationId xmlns:a16="http://schemas.microsoft.com/office/drawing/2014/main" id="{B4DC9F1F-BA59-0C56-9208-01A94F9394B8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60;p49">
              <a:extLst>
                <a:ext uri="{FF2B5EF4-FFF2-40B4-BE49-F238E27FC236}">
                  <a16:creationId xmlns:a16="http://schemas.microsoft.com/office/drawing/2014/main" id="{799F3A0E-B5B6-F59D-E4DC-6DD06C321A6A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6" name="Google Shape;861;p49">
              <a:extLst>
                <a:ext uri="{FF2B5EF4-FFF2-40B4-BE49-F238E27FC236}">
                  <a16:creationId xmlns:a16="http://schemas.microsoft.com/office/drawing/2014/main" id="{85D47FE1-20D6-92F3-49B3-73BDE34FECAC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7" name="Google Shape;862;p49">
                <a:extLst>
                  <a:ext uri="{FF2B5EF4-FFF2-40B4-BE49-F238E27FC236}">
                    <a16:creationId xmlns:a16="http://schemas.microsoft.com/office/drawing/2014/main" id="{9ABE316B-8BAD-9A2B-F902-61D0799E5FE1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8" name="Google Shape;863;p49">
                <a:extLst>
                  <a:ext uri="{FF2B5EF4-FFF2-40B4-BE49-F238E27FC236}">
                    <a16:creationId xmlns:a16="http://schemas.microsoft.com/office/drawing/2014/main" id="{1FB86535-C7DB-244B-D693-83F85E8EF46D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9" name="Google Shape;864;p49">
                  <a:extLst>
                    <a:ext uri="{FF2B5EF4-FFF2-40B4-BE49-F238E27FC236}">
                      <a16:creationId xmlns:a16="http://schemas.microsoft.com/office/drawing/2014/main" id="{F9AA2D22-281F-67FD-5AE8-290745587C5E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865;p49">
                  <a:extLst>
                    <a:ext uri="{FF2B5EF4-FFF2-40B4-BE49-F238E27FC236}">
                      <a16:creationId xmlns:a16="http://schemas.microsoft.com/office/drawing/2014/main" id="{54EC1F77-BF64-88DD-2D5E-0B1D02D0931B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866;p49">
                  <a:extLst>
                    <a:ext uri="{FF2B5EF4-FFF2-40B4-BE49-F238E27FC236}">
                      <a16:creationId xmlns:a16="http://schemas.microsoft.com/office/drawing/2014/main" id="{E1F927C9-88E0-5002-C082-A173537AC2C0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867;p49">
                  <a:extLst>
                    <a:ext uri="{FF2B5EF4-FFF2-40B4-BE49-F238E27FC236}">
                      <a16:creationId xmlns:a16="http://schemas.microsoft.com/office/drawing/2014/main" id="{0AE0A692-4DB6-CDCB-BD26-FC3BEBA389D2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" name="Google Shape;868;p49">
                  <a:extLst>
                    <a:ext uri="{FF2B5EF4-FFF2-40B4-BE49-F238E27FC236}">
                      <a16:creationId xmlns:a16="http://schemas.microsoft.com/office/drawing/2014/main" id="{4951F633-DED1-A8C4-9FF9-315A2D91D69E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" name="Google Shape;869;p49">
                  <a:extLst>
                    <a:ext uri="{FF2B5EF4-FFF2-40B4-BE49-F238E27FC236}">
                      <a16:creationId xmlns:a16="http://schemas.microsoft.com/office/drawing/2014/main" id="{11DA0CE3-A5D3-263A-74F9-56F8FB045C38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870;p49">
                  <a:extLst>
                    <a:ext uri="{FF2B5EF4-FFF2-40B4-BE49-F238E27FC236}">
                      <a16:creationId xmlns:a16="http://schemas.microsoft.com/office/drawing/2014/main" id="{E8A92630-D288-FA63-0950-281130390286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" name="Google Shape;871;p49">
                  <a:extLst>
                    <a:ext uri="{FF2B5EF4-FFF2-40B4-BE49-F238E27FC236}">
                      <a16:creationId xmlns:a16="http://schemas.microsoft.com/office/drawing/2014/main" id="{031F65B7-868F-994B-49B4-63F584F8054A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7" name="Google Shape;872;p49">
                  <a:extLst>
                    <a:ext uri="{FF2B5EF4-FFF2-40B4-BE49-F238E27FC236}">
                      <a16:creationId xmlns:a16="http://schemas.microsoft.com/office/drawing/2014/main" id="{AA4EF439-6C39-61B0-983D-9A9AD4BF2B76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8" name="Google Shape;873;p49">
                  <a:extLst>
                    <a:ext uri="{FF2B5EF4-FFF2-40B4-BE49-F238E27FC236}">
                      <a16:creationId xmlns:a16="http://schemas.microsoft.com/office/drawing/2014/main" id="{3D1F9138-2776-E5F2-F3AD-2B9060DD24B0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9" name="Google Shape;874;p49">
                  <a:extLst>
                    <a:ext uri="{FF2B5EF4-FFF2-40B4-BE49-F238E27FC236}">
                      <a16:creationId xmlns:a16="http://schemas.microsoft.com/office/drawing/2014/main" id="{ACEA1DFF-654F-4FA7-AB71-AC5E8011359D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875;p49">
                  <a:extLst>
                    <a:ext uri="{FF2B5EF4-FFF2-40B4-BE49-F238E27FC236}">
                      <a16:creationId xmlns:a16="http://schemas.microsoft.com/office/drawing/2014/main" id="{62B0E63A-7EF1-F3EF-4258-BC275C02F9A2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876;p49">
                  <a:extLst>
                    <a:ext uri="{FF2B5EF4-FFF2-40B4-BE49-F238E27FC236}">
                      <a16:creationId xmlns:a16="http://schemas.microsoft.com/office/drawing/2014/main" id="{B4E212F3-DAE2-A238-DD57-C572BCB0F82E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877;p49">
                  <a:extLst>
                    <a:ext uri="{FF2B5EF4-FFF2-40B4-BE49-F238E27FC236}">
                      <a16:creationId xmlns:a16="http://schemas.microsoft.com/office/drawing/2014/main" id="{75D02FE1-14E4-FEA1-1BD4-6A1E63210436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Google Shape;878;p49">
                  <a:extLst>
                    <a:ext uri="{FF2B5EF4-FFF2-40B4-BE49-F238E27FC236}">
                      <a16:creationId xmlns:a16="http://schemas.microsoft.com/office/drawing/2014/main" id="{7960682D-9EF9-BE2C-57B0-931B618B0D9A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oogle Shape;879;p49">
                  <a:extLst>
                    <a:ext uri="{FF2B5EF4-FFF2-40B4-BE49-F238E27FC236}">
                      <a16:creationId xmlns:a16="http://schemas.microsoft.com/office/drawing/2014/main" id="{8937200D-019B-50AB-C40A-9DDEF3409B44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45" name="Google Shape;857;p49">
            <a:extLst>
              <a:ext uri="{FF2B5EF4-FFF2-40B4-BE49-F238E27FC236}">
                <a16:creationId xmlns:a16="http://schemas.microsoft.com/office/drawing/2014/main" id="{DAEA3DA9-8B61-CD71-FEF3-A8CD2D6A8548}"/>
              </a:ext>
            </a:extLst>
          </p:cNvPr>
          <p:cNvGrpSpPr/>
          <p:nvPr/>
        </p:nvGrpSpPr>
        <p:grpSpPr>
          <a:xfrm rot="5202478" flipH="1">
            <a:off x="537553" y="-33742"/>
            <a:ext cx="895215" cy="1524038"/>
            <a:chOff x="1474325" y="858525"/>
            <a:chExt cx="808300" cy="1469525"/>
          </a:xfrm>
        </p:grpSpPr>
        <p:sp>
          <p:nvSpPr>
            <p:cNvPr id="46" name="Google Shape;858;p49">
              <a:extLst>
                <a:ext uri="{FF2B5EF4-FFF2-40B4-BE49-F238E27FC236}">
                  <a16:creationId xmlns:a16="http://schemas.microsoft.com/office/drawing/2014/main" id="{1DF66BBB-8F33-A05D-B557-AE1815AD8451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59;p49">
              <a:extLst>
                <a:ext uri="{FF2B5EF4-FFF2-40B4-BE49-F238E27FC236}">
                  <a16:creationId xmlns:a16="http://schemas.microsoft.com/office/drawing/2014/main" id="{71BCBAC8-3C25-DA7E-C57C-74BC5AD95932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60;p49">
              <a:extLst>
                <a:ext uri="{FF2B5EF4-FFF2-40B4-BE49-F238E27FC236}">
                  <a16:creationId xmlns:a16="http://schemas.microsoft.com/office/drawing/2014/main" id="{EC41C2F1-D6BC-A20F-02FD-1FE086AC597C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9" name="Google Shape;861;p49">
              <a:extLst>
                <a:ext uri="{FF2B5EF4-FFF2-40B4-BE49-F238E27FC236}">
                  <a16:creationId xmlns:a16="http://schemas.microsoft.com/office/drawing/2014/main" id="{6136CB1D-D806-98C6-D5A2-DBAE7573E9F2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0" name="Google Shape;862;p49">
                <a:extLst>
                  <a:ext uri="{FF2B5EF4-FFF2-40B4-BE49-F238E27FC236}">
                    <a16:creationId xmlns:a16="http://schemas.microsoft.com/office/drawing/2014/main" id="{FB705C06-83B8-7A8C-EF68-4BD539A7B100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1" name="Google Shape;863;p49">
                <a:extLst>
                  <a:ext uri="{FF2B5EF4-FFF2-40B4-BE49-F238E27FC236}">
                    <a16:creationId xmlns:a16="http://schemas.microsoft.com/office/drawing/2014/main" id="{FACB96D5-DE84-0533-F9BA-7B3626E04A7A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2" name="Google Shape;864;p49">
                  <a:extLst>
                    <a:ext uri="{FF2B5EF4-FFF2-40B4-BE49-F238E27FC236}">
                      <a16:creationId xmlns:a16="http://schemas.microsoft.com/office/drawing/2014/main" id="{5D572DB4-5518-625D-1DE4-35BE266FA670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oogle Shape;865;p49">
                  <a:extLst>
                    <a:ext uri="{FF2B5EF4-FFF2-40B4-BE49-F238E27FC236}">
                      <a16:creationId xmlns:a16="http://schemas.microsoft.com/office/drawing/2014/main" id="{0739EDD0-B07A-76FE-56BA-2E5B52DDBB6C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oogle Shape;866;p49">
                  <a:extLst>
                    <a:ext uri="{FF2B5EF4-FFF2-40B4-BE49-F238E27FC236}">
                      <a16:creationId xmlns:a16="http://schemas.microsoft.com/office/drawing/2014/main" id="{F6C4E34B-A522-5FBE-1F40-ED2B121FE490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oogle Shape;867;p49">
                  <a:extLst>
                    <a:ext uri="{FF2B5EF4-FFF2-40B4-BE49-F238E27FC236}">
                      <a16:creationId xmlns:a16="http://schemas.microsoft.com/office/drawing/2014/main" id="{BEB9308E-AC8F-6886-54B4-ACA6F03BDE27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oogle Shape;868;p49">
                  <a:extLst>
                    <a:ext uri="{FF2B5EF4-FFF2-40B4-BE49-F238E27FC236}">
                      <a16:creationId xmlns:a16="http://schemas.microsoft.com/office/drawing/2014/main" id="{2048BC03-528A-F431-6DD3-8CA59815BCEE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oogle Shape;869;p49">
                  <a:extLst>
                    <a:ext uri="{FF2B5EF4-FFF2-40B4-BE49-F238E27FC236}">
                      <a16:creationId xmlns:a16="http://schemas.microsoft.com/office/drawing/2014/main" id="{840C5AF2-4273-F92F-F3AA-679011792A52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oogle Shape;870;p49">
                  <a:extLst>
                    <a:ext uri="{FF2B5EF4-FFF2-40B4-BE49-F238E27FC236}">
                      <a16:creationId xmlns:a16="http://schemas.microsoft.com/office/drawing/2014/main" id="{50A01945-B05E-8998-3236-0BB219BD6980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Google Shape;871;p49">
                  <a:extLst>
                    <a:ext uri="{FF2B5EF4-FFF2-40B4-BE49-F238E27FC236}">
                      <a16:creationId xmlns:a16="http://schemas.microsoft.com/office/drawing/2014/main" id="{9D86E456-C364-165F-7F04-0DA93D59D4B5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oogle Shape;872;p49">
                  <a:extLst>
                    <a:ext uri="{FF2B5EF4-FFF2-40B4-BE49-F238E27FC236}">
                      <a16:creationId xmlns:a16="http://schemas.microsoft.com/office/drawing/2014/main" id="{653711C8-C398-B7F4-7434-E7DCEDC789BE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Google Shape;873;p49">
                  <a:extLst>
                    <a:ext uri="{FF2B5EF4-FFF2-40B4-BE49-F238E27FC236}">
                      <a16:creationId xmlns:a16="http://schemas.microsoft.com/office/drawing/2014/main" id="{850CB1C6-9A9B-8BD9-41F8-1DB463137C0C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oogle Shape;874;p49">
                  <a:extLst>
                    <a:ext uri="{FF2B5EF4-FFF2-40B4-BE49-F238E27FC236}">
                      <a16:creationId xmlns:a16="http://schemas.microsoft.com/office/drawing/2014/main" id="{C8AB1C17-38C8-F358-C8D0-0FAD626849DC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Google Shape;875;p49">
                  <a:extLst>
                    <a:ext uri="{FF2B5EF4-FFF2-40B4-BE49-F238E27FC236}">
                      <a16:creationId xmlns:a16="http://schemas.microsoft.com/office/drawing/2014/main" id="{CA1C6990-E44D-D7D2-315B-9B4EDF59E86D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oogle Shape;876;p49">
                  <a:extLst>
                    <a:ext uri="{FF2B5EF4-FFF2-40B4-BE49-F238E27FC236}">
                      <a16:creationId xmlns:a16="http://schemas.microsoft.com/office/drawing/2014/main" id="{432CFCC9-2150-D816-EDB1-5460779A9324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Google Shape;877;p49">
                  <a:extLst>
                    <a:ext uri="{FF2B5EF4-FFF2-40B4-BE49-F238E27FC236}">
                      <a16:creationId xmlns:a16="http://schemas.microsoft.com/office/drawing/2014/main" id="{383783CA-F707-ACB9-EC98-56231D191A4E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oogle Shape;878;p49">
                  <a:extLst>
                    <a:ext uri="{FF2B5EF4-FFF2-40B4-BE49-F238E27FC236}">
                      <a16:creationId xmlns:a16="http://schemas.microsoft.com/office/drawing/2014/main" id="{F2CAF5F8-2D58-3A3D-BFCA-10240D8BD2B2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Google Shape;879;p49">
                  <a:extLst>
                    <a:ext uri="{FF2B5EF4-FFF2-40B4-BE49-F238E27FC236}">
                      <a16:creationId xmlns:a16="http://schemas.microsoft.com/office/drawing/2014/main" id="{E17C0257-7063-F974-1F48-92ED93664ECC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68" name="Google Shape;891;p49">
            <a:extLst>
              <a:ext uri="{FF2B5EF4-FFF2-40B4-BE49-F238E27FC236}">
                <a16:creationId xmlns:a16="http://schemas.microsoft.com/office/drawing/2014/main" id="{3185E7FC-98C1-6332-C7B1-B91DDD94B24E}"/>
              </a:ext>
            </a:extLst>
          </p:cNvPr>
          <p:cNvGrpSpPr/>
          <p:nvPr/>
        </p:nvGrpSpPr>
        <p:grpSpPr>
          <a:xfrm>
            <a:off x="7185401" y="202126"/>
            <a:ext cx="720341" cy="432735"/>
            <a:chOff x="4137713" y="525925"/>
            <a:chExt cx="608900" cy="407500"/>
          </a:xfrm>
        </p:grpSpPr>
        <p:sp>
          <p:nvSpPr>
            <p:cNvPr id="69" name="Google Shape;892;p49">
              <a:extLst>
                <a:ext uri="{FF2B5EF4-FFF2-40B4-BE49-F238E27FC236}">
                  <a16:creationId xmlns:a16="http://schemas.microsoft.com/office/drawing/2014/main" id="{C963C54C-6308-A880-17A9-FEF9DADF3C5C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893;p49">
              <a:extLst>
                <a:ext uri="{FF2B5EF4-FFF2-40B4-BE49-F238E27FC236}">
                  <a16:creationId xmlns:a16="http://schemas.microsoft.com/office/drawing/2014/main" id="{2D463818-0A7E-3F82-3C0D-5B24797E294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" name="Google Shape;891;p49">
            <a:extLst>
              <a:ext uri="{FF2B5EF4-FFF2-40B4-BE49-F238E27FC236}">
                <a16:creationId xmlns:a16="http://schemas.microsoft.com/office/drawing/2014/main" id="{43F13FB7-90A8-C0A7-A8B4-CEB2CC6A980F}"/>
              </a:ext>
            </a:extLst>
          </p:cNvPr>
          <p:cNvGrpSpPr/>
          <p:nvPr/>
        </p:nvGrpSpPr>
        <p:grpSpPr>
          <a:xfrm>
            <a:off x="9205136" y="1432551"/>
            <a:ext cx="720341" cy="432735"/>
            <a:chOff x="4137713" y="525925"/>
            <a:chExt cx="608900" cy="407500"/>
          </a:xfrm>
        </p:grpSpPr>
        <p:sp>
          <p:nvSpPr>
            <p:cNvPr id="72" name="Google Shape;892;p49">
              <a:extLst>
                <a:ext uri="{FF2B5EF4-FFF2-40B4-BE49-F238E27FC236}">
                  <a16:creationId xmlns:a16="http://schemas.microsoft.com/office/drawing/2014/main" id="{06D64E67-795D-2F0A-981D-BFFD70C660E6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893;p49">
              <a:extLst>
                <a:ext uri="{FF2B5EF4-FFF2-40B4-BE49-F238E27FC236}">
                  <a16:creationId xmlns:a16="http://schemas.microsoft.com/office/drawing/2014/main" id="{C539306C-24D4-E698-6F1C-A1460FB6A23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48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CBA6BFA-27FD-5B79-39CC-B22136C21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18" y="-39624"/>
            <a:ext cx="11096598" cy="65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5277E9-25D0-7A81-5387-AB6BC5B1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474" y="-99569"/>
            <a:ext cx="11662409" cy="66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2">
            <a:extLst>
              <a:ext uri="{FF2B5EF4-FFF2-40B4-BE49-F238E27FC236}">
                <a16:creationId xmlns:a16="http://schemas.microsoft.com/office/drawing/2014/main" id="{6427AE8C-613F-8847-A41E-26A493A13E02}"/>
              </a:ext>
            </a:extLst>
          </p:cNvPr>
          <p:cNvSpPr/>
          <p:nvPr/>
        </p:nvSpPr>
        <p:spPr>
          <a:xfrm>
            <a:off x="175128" y="1351131"/>
            <a:ext cx="8636200" cy="2099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b="1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lạc bộ thể thao của một trường THCS có không quá 50 học sinh tham gia. Biết rằng khi chia số HS đó thành từng nhóm 5 HS và 8 HS thì vừa đủ. Hỏi câu lạc bộ thể thao đó có bao nhiêu học sinh? 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50">
            <a:extLst>
              <a:ext uri="{FF2B5EF4-FFF2-40B4-BE49-F238E27FC236}">
                <a16:creationId xmlns:a16="http://schemas.microsoft.com/office/drawing/2014/main" id="{CA83E05B-0CCD-F5D0-B7B9-88869D9D64BC}"/>
              </a:ext>
            </a:extLst>
          </p:cNvPr>
          <p:cNvGrpSpPr/>
          <p:nvPr/>
        </p:nvGrpSpPr>
        <p:grpSpPr>
          <a:xfrm>
            <a:off x="2675278" y="385130"/>
            <a:ext cx="5069099" cy="1190470"/>
            <a:chOff x="846154" y="1142089"/>
            <a:chExt cx="3974258" cy="809738"/>
          </a:xfrm>
        </p:grpSpPr>
        <p:sp>
          <p:nvSpPr>
            <p:cNvPr id="8" name="Rectangle: Rounded Corners 51">
              <a:extLst>
                <a:ext uri="{FF2B5EF4-FFF2-40B4-BE49-F238E27FC236}">
                  <a16:creationId xmlns:a16="http://schemas.microsoft.com/office/drawing/2014/main" id="{D04E0383-2F1F-178A-DE6E-D90DE2AA9408}"/>
                </a:ext>
              </a:extLst>
            </p:cNvPr>
            <p:cNvSpPr/>
            <p:nvPr/>
          </p:nvSpPr>
          <p:spPr>
            <a:xfrm>
              <a:off x="846154" y="1142089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52">
              <a:extLst>
                <a:ext uri="{FF2B5EF4-FFF2-40B4-BE49-F238E27FC236}">
                  <a16:creationId xmlns:a16="http://schemas.microsoft.com/office/drawing/2014/main" id="{1F1CBAC3-A302-F597-1F93-C44267CDEE50}"/>
                </a:ext>
              </a:extLst>
            </p:cNvPr>
            <p:cNvSpPr txBox="1"/>
            <p:nvPr/>
          </p:nvSpPr>
          <p:spPr>
            <a:xfrm>
              <a:off x="1681042" y="1292623"/>
              <a:ext cx="3139370" cy="28536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  <a:endParaRPr lang="en-GB" sz="3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Google Shape;880;p49">
            <a:extLst>
              <a:ext uri="{FF2B5EF4-FFF2-40B4-BE49-F238E27FC236}">
                <a16:creationId xmlns:a16="http://schemas.microsoft.com/office/drawing/2014/main" id="{28AA9A0C-A18C-DA5D-2127-2B182A4FD5C4}"/>
              </a:ext>
            </a:extLst>
          </p:cNvPr>
          <p:cNvGrpSpPr/>
          <p:nvPr/>
        </p:nvGrpSpPr>
        <p:grpSpPr>
          <a:xfrm>
            <a:off x="8791071" y="168326"/>
            <a:ext cx="1094010" cy="994126"/>
            <a:chOff x="-3118700" y="2365900"/>
            <a:chExt cx="741250" cy="792000"/>
          </a:xfrm>
        </p:grpSpPr>
        <p:sp>
          <p:nvSpPr>
            <p:cNvPr id="12" name="Google Shape;881;p49">
              <a:extLst>
                <a:ext uri="{FF2B5EF4-FFF2-40B4-BE49-F238E27FC236}">
                  <a16:creationId xmlns:a16="http://schemas.microsoft.com/office/drawing/2014/main" id="{B2F8C0B1-8E93-9C95-37E4-85BC33A68483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82;p49">
              <a:extLst>
                <a:ext uri="{FF2B5EF4-FFF2-40B4-BE49-F238E27FC236}">
                  <a16:creationId xmlns:a16="http://schemas.microsoft.com/office/drawing/2014/main" id="{8D9F033D-17F3-104C-BEED-8C3D0CD78589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883;p49">
              <a:extLst>
                <a:ext uri="{FF2B5EF4-FFF2-40B4-BE49-F238E27FC236}">
                  <a16:creationId xmlns:a16="http://schemas.microsoft.com/office/drawing/2014/main" id="{8E11A4E7-DC8F-4AA4-6E2E-C509BDC84977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884;p49">
              <a:extLst>
                <a:ext uri="{FF2B5EF4-FFF2-40B4-BE49-F238E27FC236}">
                  <a16:creationId xmlns:a16="http://schemas.microsoft.com/office/drawing/2014/main" id="{B1A4E28A-EAB0-61A3-9584-36570FE7642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885;p49">
              <a:extLst>
                <a:ext uri="{FF2B5EF4-FFF2-40B4-BE49-F238E27FC236}">
                  <a16:creationId xmlns:a16="http://schemas.microsoft.com/office/drawing/2014/main" id="{CFE04831-7217-5705-0C0D-CBADF39A5D25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886;p49">
              <a:extLst>
                <a:ext uri="{FF2B5EF4-FFF2-40B4-BE49-F238E27FC236}">
                  <a16:creationId xmlns:a16="http://schemas.microsoft.com/office/drawing/2014/main" id="{887B4F0B-CB6E-FD63-5423-BC4968B926BA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887;p49">
              <a:extLst>
                <a:ext uri="{FF2B5EF4-FFF2-40B4-BE49-F238E27FC236}">
                  <a16:creationId xmlns:a16="http://schemas.microsoft.com/office/drawing/2014/main" id="{F9EF4FF6-A259-AD78-EEC0-C584C3B44210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888;p49">
              <a:extLst>
                <a:ext uri="{FF2B5EF4-FFF2-40B4-BE49-F238E27FC236}">
                  <a16:creationId xmlns:a16="http://schemas.microsoft.com/office/drawing/2014/main" id="{FFA2880C-3850-3569-3E3D-664876585B6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89;p49">
              <a:extLst>
                <a:ext uri="{FF2B5EF4-FFF2-40B4-BE49-F238E27FC236}">
                  <a16:creationId xmlns:a16="http://schemas.microsoft.com/office/drawing/2014/main" id="{9FE77994-D2A3-4969-A5D5-493276A335FC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890;p49">
              <a:extLst>
                <a:ext uri="{FF2B5EF4-FFF2-40B4-BE49-F238E27FC236}">
                  <a16:creationId xmlns:a16="http://schemas.microsoft.com/office/drawing/2014/main" id="{F67C9FD3-DF57-3C23-CCE1-F1D79FDCA4E6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857;p49">
            <a:extLst>
              <a:ext uri="{FF2B5EF4-FFF2-40B4-BE49-F238E27FC236}">
                <a16:creationId xmlns:a16="http://schemas.microsoft.com/office/drawing/2014/main" id="{2C418A18-F34D-3F20-F51A-084EC54DEA86}"/>
              </a:ext>
            </a:extLst>
          </p:cNvPr>
          <p:cNvGrpSpPr/>
          <p:nvPr/>
        </p:nvGrpSpPr>
        <p:grpSpPr>
          <a:xfrm rot="5202478" flipH="1">
            <a:off x="9671916" y="5019339"/>
            <a:ext cx="895215" cy="1524038"/>
            <a:chOff x="1474325" y="858525"/>
            <a:chExt cx="808300" cy="1469525"/>
          </a:xfrm>
        </p:grpSpPr>
        <p:sp>
          <p:nvSpPr>
            <p:cNvPr id="23" name="Google Shape;858;p49">
              <a:extLst>
                <a:ext uri="{FF2B5EF4-FFF2-40B4-BE49-F238E27FC236}">
                  <a16:creationId xmlns:a16="http://schemas.microsoft.com/office/drawing/2014/main" id="{9E4720FB-7BA7-CE71-BC0A-119124A535E0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859;p49">
              <a:extLst>
                <a:ext uri="{FF2B5EF4-FFF2-40B4-BE49-F238E27FC236}">
                  <a16:creationId xmlns:a16="http://schemas.microsoft.com/office/drawing/2014/main" id="{B4DC9F1F-BA59-0C56-9208-01A94F9394B8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860;p49">
              <a:extLst>
                <a:ext uri="{FF2B5EF4-FFF2-40B4-BE49-F238E27FC236}">
                  <a16:creationId xmlns:a16="http://schemas.microsoft.com/office/drawing/2014/main" id="{799F3A0E-B5B6-F59D-E4DC-6DD06C321A6A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6" name="Google Shape;861;p49">
              <a:extLst>
                <a:ext uri="{FF2B5EF4-FFF2-40B4-BE49-F238E27FC236}">
                  <a16:creationId xmlns:a16="http://schemas.microsoft.com/office/drawing/2014/main" id="{85D47FE1-20D6-92F3-49B3-73BDE34FECAC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7" name="Google Shape;862;p49">
                <a:extLst>
                  <a:ext uri="{FF2B5EF4-FFF2-40B4-BE49-F238E27FC236}">
                    <a16:creationId xmlns:a16="http://schemas.microsoft.com/office/drawing/2014/main" id="{9ABE316B-8BAD-9A2B-F902-61D0799E5FE1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8" name="Google Shape;863;p49">
                <a:extLst>
                  <a:ext uri="{FF2B5EF4-FFF2-40B4-BE49-F238E27FC236}">
                    <a16:creationId xmlns:a16="http://schemas.microsoft.com/office/drawing/2014/main" id="{1FB86535-C7DB-244B-D693-83F85E8EF46D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9" name="Google Shape;864;p49">
                  <a:extLst>
                    <a:ext uri="{FF2B5EF4-FFF2-40B4-BE49-F238E27FC236}">
                      <a16:creationId xmlns:a16="http://schemas.microsoft.com/office/drawing/2014/main" id="{F9AA2D22-281F-67FD-5AE8-290745587C5E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865;p49">
                  <a:extLst>
                    <a:ext uri="{FF2B5EF4-FFF2-40B4-BE49-F238E27FC236}">
                      <a16:creationId xmlns:a16="http://schemas.microsoft.com/office/drawing/2014/main" id="{54EC1F77-BF64-88DD-2D5E-0B1D02D0931B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866;p49">
                  <a:extLst>
                    <a:ext uri="{FF2B5EF4-FFF2-40B4-BE49-F238E27FC236}">
                      <a16:creationId xmlns:a16="http://schemas.microsoft.com/office/drawing/2014/main" id="{E1F927C9-88E0-5002-C082-A173537AC2C0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867;p49">
                  <a:extLst>
                    <a:ext uri="{FF2B5EF4-FFF2-40B4-BE49-F238E27FC236}">
                      <a16:creationId xmlns:a16="http://schemas.microsoft.com/office/drawing/2014/main" id="{0AE0A692-4DB6-CDCB-BD26-FC3BEBA389D2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" name="Google Shape;868;p49">
                  <a:extLst>
                    <a:ext uri="{FF2B5EF4-FFF2-40B4-BE49-F238E27FC236}">
                      <a16:creationId xmlns:a16="http://schemas.microsoft.com/office/drawing/2014/main" id="{4951F633-DED1-A8C4-9FF9-315A2D91D69E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" name="Google Shape;869;p49">
                  <a:extLst>
                    <a:ext uri="{FF2B5EF4-FFF2-40B4-BE49-F238E27FC236}">
                      <a16:creationId xmlns:a16="http://schemas.microsoft.com/office/drawing/2014/main" id="{11DA0CE3-A5D3-263A-74F9-56F8FB045C38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5" name="Google Shape;870;p49">
                  <a:extLst>
                    <a:ext uri="{FF2B5EF4-FFF2-40B4-BE49-F238E27FC236}">
                      <a16:creationId xmlns:a16="http://schemas.microsoft.com/office/drawing/2014/main" id="{E8A92630-D288-FA63-0950-281130390286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" name="Google Shape;871;p49">
                  <a:extLst>
                    <a:ext uri="{FF2B5EF4-FFF2-40B4-BE49-F238E27FC236}">
                      <a16:creationId xmlns:a16="http://schemas.microsoft.com/office/drawing/2014/main" id="{031F65B7-868F-994B-49B4-63F584F8054A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7" name="Google Shape;872;p49">
                  <a:extLst>
                    <a:ext uri="{FF2B5EF4-FFF2-40B4-BE49-F238E27FC236}">
                      <a16:creationId xmlns:a16="http://schemas.microsoft.com/office/drawing/2014/main" id="{AA4EF439-6C39-61B0-983D-9A9AD4BF2B76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8" name="Google Shape;873;p49">
                  <a:extLst>
                    <a:ext uri="{FF2B5EF4-FFF2-40B4-BE49-F238E27FC236}">
                      <a16:creationId xmlns:a16="http://schemas.microsoft.com/office/drawing/2014/main" id="{3D1F9138-2776-E5F2-F3AD-2B9060DD24B0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9" name="Google Shape;874;p49">
                  <a:extLst>
                    <a:ext uri="{FF2B5EF4-FFF2-40B4-BE49-F238E27FC236}">
                      <a16:creationId xmlns:a16="http://schemas.microsoft.com/office/drawing/2014/main" id="{ACEA1DFF-654F-4FA7-AB71-AC5E8011359D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875;p49">
                  <a:extLst>
                    <a:ext uri="{FF2B5EF4-FFF2-40B4-BE49-F238E27FC236}">
                      <a16:creationId xmlns:a16="http://schemas.microsoft.com/office/drawing/2014/main" id="{62B0E63A-7EF1-F3EF-4258-BC275C02F9A2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876;p49">
                  <a:extLst>
                    <a:ext uri="{FF2B5EF4-FFF2-40B4-BE49-F238E27FC236}">
                      <a16:creationId xmlns:a16="http://schemas.microsoft.com/office/drawing/2014/main" id="{B4E212F3-DAE2-A238-DD57-C572BCB0F82E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877;p49">
                  <a:extLst>
                    <a:ext uri="{FF2B5EF4-FFF2-40B4-BE49-F238E27FC236}">
                      <a16:creationId xmlns:a16="http://schemas.microsoft.com/office/drawing/2014/main" id="{75D02FE1-14E4-FEA1-1BD4-6A1E63210436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Google Shape;878;p49">
                  <a:extLst>
                    <a:ext uri="{FF2B5EF4-FFF2-40B4-BE49-F238E27FC236}">
                      <a16:creationId xmlns:a16="http://schemas.microsoft.com/office/drawing/2014/main" id="{7960682D-9EF9-BE2C-57B0-931B618B0D9A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oogle Shape;879;p49">
                  <a:extLst>
                    <a:ext uri="{FF2B5EF4-FFF2-40B4-BE49-F238E27FC236}">
                      <a16:creationId xmlns:a16="http://schemas.microsoft.com/office/drawing/2014/main" id="{8937200D-019B-50AB-C40A-9DDEF3409B44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45" name="Google Shape;857;p49">
            <a:extLst>
              <a:ext uri="{FF2B5EF4-FFF2-40B4-BE49-F238E27FC236}">
                <a16:creationId xmlns:a16="http://schemas.microsoft.com/office/drawing/2014/main" id="{DAEA3DA9-8B61-CD71-FEF3-A8CD2D6A8548}"/>
              </a:ext>
            </a:extLst>
          </p:cNvPr>
          <p:cNvGrpSpPr/>
          <p:nvPr/>
        </p:nvGrpSpPr>
        <p:grpSpPr>
          <a:xfrm rot="5202478" flipH="1">
            <a:off x="537553" y="-33742"/>
            <a:ext cx="895215" cy="1524038"/>
            <a:chOff x="1474325" y="858525"/>
            <a:chExt cx="808300" cy="1469525"/>
          </a:xfrm>
        </p:grpSpPr>
        <p:sp>
          <p:nvSpPr>
            <p:cNvPr id="46" name="Google Shape;858;p49">
              <a:extLst>
                <a:ext uri="{FF2B5EF4-FFF2-40B4-BE49-F238E27FC236}">
                  <a16:creationId xmlns:a16="http://schemas.microsoft.com/office/drawing/2014/main" id="{1DF66BBB-8F33-A05D-B557-AE1815AD8451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859;p49">
              <a:extLst>
                <a:ext uri="{FF2B5EF4-FFF2-40B4-BE49-F238E27FC236}">
                  <a16:creationId xmlns:a16="http://schemas.microsoft.com/office/drawing/2014/main" id="{71BCBAC8-3C25-DA7E-C57C-74BC5AD95932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860;p49">
              <a:extLst>
                <a:ext uri="{FF2B5EF4-FFF2-40B4-BE49-F238E27FC236}">
                  <a16:creationId xmlns:a16="http://schemas.microsoft.com/office/drawing/2014/main" id="{EC41C2F1-D6BC-A20F-02FD-1FE086AC597C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9" name="Google Shape;861;p49">
              <a:extLst>
                <a:ext uri="{FF2B5EF4-FFF2-40B4-BE49-F238E27FC236}">
                  <a16:creationId xmlns:a16="http://schemas.microsoft.com/office/drawing/2014/main" id="{6136CB1D-D806-98C6-D5A2-DBAE7573E9F2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0" name="Google Shape;862;p49">
                <a:extLst>
                  <a:ext uri="{FF2B5EF4-FFF2-40B4-BE49-F238E27FC236}">
                    <a16:creationId xmlns:a16="http://schemas.microsoft.com/office/drawing/2014/main" id="{FB705C06-83B8-7A8C-EF68-4BD539A7B100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51" name="Google Shape;863;p49">
                <a:extLst>
                  <a:ext uri="{FF2B5EF4-FFF2-40B4-BE49-F238E27FC236}">
                    <a16:creationId xmlns:a16="http://schemas.microsoft.com/office/drawing/2014/main" id="{FACB96D5-DE84-0533-F9BA-7B3626E04A7A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2" name="Google Shape;864;p49">
                  <a:extLst>
                    <a:ext uri="{FF2B5EF4-FFF2-40B4-BE49-F238E27FC236}">
                      <a16:creationId xmlns:a16="http://schemas.microsoft.com/office/drawing/2014/main" id="{5D572DB4-5518-625D-1DE4-35BE266FA670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oogle Shape;865;p49">
                  <a:extLst>
                    <a:ext uri="{FF2B5EF4-FFF2-40B4-BE49-F238E27FC236}">
                      <a16:creationId xmlns:a16="http://schemas.microsoft.com/office/drawing/2014/main" id="{0739EDD0-B07A-76FE-56BA-2E5B52DDBB6C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oogle Shape;866;p49">
                  <a:extLst>
                    <a:ext uri="{FF2B5EF4-FFF2-40B4-BE49-F238E27FC236}">
                      <a16:creationId xmlns:a16="http://schemas.microsoft.com/office/drawing/2014/main" id="{F6C4E34B-A522-5FBE-1F40-ED2B121FE490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oogle Shape;867;p49">
                  <a:extLst>
                    <a:ext uri="{FF2B5EF4-FFF2-40B4-BE49-F238E27FC236}">
                      <a16:creationId xmlns:a16="http://schemas.microsoft.com/office/drawing/2014/main" id="{BEB9308E-AC8F-6886-54B4-ACA6F03BDE27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oogle Shape;868;p49">
                  <a:extLst>
                    <a:ext uri="{FF2B5EF4-FFF2-40B4-BE49-F238E27FC236}">
                      <a16:creationId xmlns:a16="http://schemas.microsoft.com/office/drawing/2014/main" id="{2048BC03-528A-F431-6DD3-8CA59815BCEE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oogle Shape;869;p49">
                  <a:extLst>
                    <a:ext uri="{FF2B5EF4-FFF2-40B4-BE49-F238E27FC236}">
                      <a16:creationId xmlns:a16="http://schemas.microsoft.com/office/drawing/2014/main" id="{840C5AF2-4273-F92F-F3AA-679011792A52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oogle Shape;870;p49">
                  <a:extLst>
                    <a:ext uri="{FF2B5EF4-FFF2-40B4-BE49-F238E27FC236}">
                      <a16:creationId xmlns:a16="http://schemas.microsoft.com/office/drawing/2014/main" id="{50A01945-B05E-8998-3236-0BB219BD6980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Google Shape;871;p49">
                  <a:extLst>
                    <a:ext uri="{FF2B5EF4-FFF2-40B4-BE49-F238E27FC236}">
                      <a16:creationId xmlns:a16="http://schemas.microsoft.com/office/drawing/2014/main" id="{9D86E456-C364-165F-7F04-0DA93D59D4B5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oogle Shape;872;p49">
                  <a:extLst>
                    <a:ext uri="{FF2B5EF4-FFF2-40B4-BE49-F238E27FC236}">
                      <a16:creationId xmlns:a16="http://schemas.microsoft.com/office/drawing/2014/main" id="{653711C8-C398-B7F4-7434-E7DCEDC789BE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Google Shape;873;p49">
                  <a:extLst>
                    <a:ext uri="{FF2B5EF4-FFF2-40B4-BE49-F238E27FC236}">
                      <a16:creationId xmlns:a16="http://schemas.microsoft.com/office/drawing/2014/main" id="{850CB1C6-9A9B-8BD9-41F8-1DB463137C0C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oogle Shape;874;p49">
                  <a:extLst>
                    <a:ext uri="{FF2B5EF4-FFF2-40B4-BE49-F238E27FC236}">
                      <a16:creationId xmlns:a16="http://schemas.microsoft.com/office/drawing/2014/main" id="{C8AB1C17-38C8-F358-C8D0-0FAD626849DC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Google Shape;875;p49">
                  <a:extLst>
                    <a:ext uri="{FF2B5EF4-FFF2-40B4-BE49-F238E27FC236}">
                      <a16:creationId xmlns:a16="http://schemas.microsoft.com/office/drawing/2014/main" id="{CA1C6990-E44D-D7D2-315B-9B4EDF59E86D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oogle Shape;876;p49">
                  <a:extLst>
                    <a:ext uri="{FF2B5EF4-FFF2-40B4-BE49-F238E27FC236}">
                      <a16:creationId xmlns:a16="http://schemas.microsoft.com/office/drawing/2014/main" id="{432CFCC9-2150-D816-EDB1-5460779A9324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Google Shape;877;p49">
                  <a:extLst>
                    <a:ext uri="{FF2B5EF4-FFF2-40B4-BE49-F238E27FC236}">
                      <a16:creationId xmlns:a16="http://schemas.microsoft.com/office/drawing/2014/main" id="{383783CA-F707-ACB9-EC98-56231D191A4E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oogle Shape;878;p49">
                  <a:extLst>
                    <a:ext uri="{FF2B5EF4-FFF2-40B4-BE49-F238E27FC236}">
                      <a16:creationId xmlns:a16="http://schemas.microsoft.com/office/drawing/2014/main" id="{F2CAF5F8-2D58-3A3D-BFCA-10240D8BD2B2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Google Shape;879;p49">
                  <a:extLst>
                    <a:ext uri="{FF2B5EF4-FFF2-40B4-BE49-F238E27FC236}">
                      <a16:creationId xmlns:a16="http://schemas.microsoft.com/office/drawing/2014/main" id="{E17C0257-7063-F974-1F48-92ED93664ECC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p:grpSp>
        <p:nvGrpSpPr>
          <p:cNvPr id="68" name="Google Shape;891;p49">
            <a:extLst>
              <a:ext uri="{FF2B5EF4-FFF2-40B4-BE49-F238E27FC236}">
                <a16:creationId xmlns:a16="http://schemas.microsoft.com/office/drawing/2014/main" id="{3185E7FC-98C1-6332-C7B1-B91DDD94B24E}"/>
              </a:ext>
            </a:extLst>
          </p:cNvPr>
          <p:cNvGrpSpPr/>
          <p:nvPr/>
        </p:nvGrpSpPr>
        <p:grpSpPr>
          <a:xfrm>
            <a:off x="7185401" y="202126"/>
            <a:ext cx="720341" cy="432735"/>
            <a:chOff x="4137713" y="525925"/>
            <a:chExt cx="608900" cy="407500"/>
          </a:xfrm>
        </p:grpSpPr>
        <p:sp>
          <p:nvSpPr>
            <p:cNvPr id="69" name="Google Shape;892;p49">
              <a:extLst>
                <a:ext uri="{FF2B5EF4-FFF2-40B4-BE49-F238E27FC236}">
                  <a16:creationId xmlns:a16="http://schemas.microsoft.com/office/drawing/2014/main" id="{C963C54C-6308-A880-17A9-FEF9DADF3C5C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893;p49">
              <a:extLst>
                <a:ext uri="{FF2B5EF4-FFF2-40B4-BE49-F238E27FC236}">
                  <a16:creationId xmlns:a16="http://schemas.microsoft.com/office/drawing/2014/main" id="{2D463818-0A7E-3F82-3C0D-5B24797E294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" name="Google Shape;891;p49">
            <a:extLst>
              <a:ext uri="{FF2B5EF4-FFF2-40B4-BE49-F238E27FC236}">
                <a16:creationId xmlns:a16="http://schemas.microsoft.com/office/drawing/2014/main" id="{43F13FB7-90A8-C0A7-A8B4-CEB2CC6A980F}"/>
              </a:ext>
            </a:extLst>
          </p:cNvPr>
          <p:cNvGrpSpPr/>
          <p:nvPr/>
        </p:nvGrpSpPr>
        <p:grpSpPr>
          <a:xfrm>
            <a:off x="9205136" y="1432551"/>
            <a:ext cx="720341" cy="432735"/>
            <a:chOff x="4137713" y="525925"/>
            <a:chExt cx="608900" cy="407500"/>
          </a:xfrm>
        </p:grpSpPr>
        <p:sp>
          <p:nvSpPr>
            <p:cNvPr id="72" name="Google Shape;892;p49">
              <a:extLst>
                <a:ext uri="{FF2B5EF4-FFF2-40B4-BE49-F238E27FC236}">
                  <a16:creationId xmlns:a16="http://schemas.microsoft.com/office/drawing/2014/main" id="{06D64E67-795D-2F0A-981D-BFFD70C660E6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893;p49">
              <a:extLst>
                <a:ext uri="{FF2B5EF4-FFF2-40B4-BE49-F238E27FC236}">
                  <a16:creationId xmlns:a16="http://schemas.microsoft.com/office/drawing/2014/main" id="{C539306C-24D4-E698-6F1C-A1460FB6A23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C6C4597E-7E5D-DC19-9E17-C7C8B6C10820}"/>
              </a:ext>
            </a:extLst>
          </p:cNvPr>
          <p:cNvSpPr/>
          <p:nvPr/>
        </p:nvSpPr>
        <p:spPr>
          <a:xfrm>
            <a:off x="792963" y="3394874"/>
            <a:ext cx="9380047" cy="793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gọi số HS của CLB là </a:t>
            </a:r>
            <a:r>
              <a:rPr lang="vi-VN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cần có điều kiện gì?</a:t>
            </a:r>
            <a:endParaRPr lang="en-GB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78877043-C61B-B46F-BD06-D2CD988FB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033107"/>
              </p:ext>
            </p:extLst>
          </p:nvPr>
        </p:nvGraphicFramePr>
        <p:xfrm>
          <a:off x="7801963" y="3519381"/>
          <a:ext cx="1975820" cy="5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253800" progId="Equation.DSMT4">
                  <p:embed/>
                </p:oleObj>
              </mc:Choice>
              <mc:Fallback>
                <p:oleObj name="Equation" r:id="rId2" imgW="977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801963" y="3519381"/>
                        <a:ext cx="1975820" cy="51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DC2B3B7E-AF7D-0D6A-8C0C-1A57EF19E536}"/>
              </a:ext>
            </a:extLst>
          </p:cNvPr>
          <p:cNvSpPr/>
          <p:nvPr/>
        </p:nvSpPr>
        <p:spPr>
          <a:xfrm>
            <a:off x="1435007" y="4151585"/>
            <a:ext cx="9380047" cy="793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mối quan hệ gì với 5 và 8?          </a:t>
            </a:r>
            <a:r>
              <a:rPr lang="vi-VN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5F73C3F3-B2C3-7415-19B9-643DE50E20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539232"/>
              </p:ext>
            </p:extLst>
          </p:nvPr>
        </p:nvGraphicFramePr>
        <p:xfrm>
          <a:off x="4514850" y="23510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235108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1AA299-5B22-D279-993C-517E4E3320D1}"/>
              </a:ext>
            </a:extLst>
          </p:cNvPr>
          <p:cNvSpPr txBox="1"/>
          <p:nvPr/>
        </p:nvSpPr>
        <p:spPr>
          <a:xfrm>
            <a:off x="6426630" y="4309799"/>
            <a:ext cx="23846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BC( 5,8)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92">
            <a:extLst>
              <a:ext uri="{FF2B5EF4-FFF2-40B4-BE49-F238E27FC236}">
                <a16:creationId xmlns:a16="http://schemas.microsoft.com/office/drawing/2014/main" id="{006BBFD5-2C30-0E6A-A9C9-14524F76F733}"/>
              </a:ext>
            </a:extLst>
          </p:cNvPr>
          <p:cNvSpPr/>
          <p:nvPr/>
        </p:nvSpPr>
        <p:spPr>
          <a:xfrm>
            <a:off x="1081781" y="263477"/>
            <a:ext cx="8636200" cy="2099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500" b="1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vi-VN" sz="2500" dirty="0">
                <a:solidFill>
                  <a:srgbClr val="FB6A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lạc bộ thể thao của một trường THCS có không quá 50 học sinh tham gia. Biết rằng khi chia số HS đó thành từng nhóm 5 HS và 8 HS thì vừa đủ. Hỏi câu lạc bộ thể thao đó có bao nhiêu học sinh? </a:t>
            </a:r>
            <a:endParaRPr lang="en-GB" sz="2500" dirty="0">
              <a:solidFill>
                <a:srgbClr val="FB6A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91">
            <a:extLst>
              <a:ext uri="{FF2B5EF4-FFF2-40B4-BE49-F238E27FC236}">
                <a16:creationId xmlns:a16="http://schemas.microsoft.com/office/drawing/2014/main" id="{3A89F9C7-1AEC-71FF-A712-BE657B61411C}"/>
              </a:ext>
            </a:extLst>
          </p:cNvPr>
          <p:cNvGrpSpPr/>
          <p:nvPr/>
        </p:nvGrpSpPr>
        <p:grpSpPr>
          <a:xfrm>
            <a:off x="-314746" y="2469775"/>
            <a:ext cx="10779690" cy="3293933"/>
            <a:chOff x="-131021" y="2223233"/>
            <a:chExt cx="9890490" cy="2131500"/>
          </a:xfrm>
        </p:grpSpPr>
        <p:sp>
          <p:nvSpPr>
            <p:cNvPr id="5" name="Rectangle: Rounded Corners 92">
              <a:extLst>
                <a:ext uri="{FF2B5EF4-FFF2-40B4-BE49-F238E27FC236}">
                  <a16:creationId xmlns:a16="http://schemas.microsoft.com/office/drawing/2014/main" id="{155FF4D8-29A8-6B22-FB8B-BA236C3AC909}"/>
                </a:ext>
              </a:extLst>
            </p:cNvPr>
            <p:cNvSpPr/>
            <p:nvPr/>
          </p:nvSpPr>
          <p:spPr>
            <a:xfrm>
              <a:off x="1445298" y="2223233"/>
              <a:ext cx="8314171" cy="21315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số học sinh của CLB thể thao đó là </a:t>
              </a:r>
              <a:r>
                <a:rPr lang="vi-VN" sz="25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(                         )</a:t>
              </a:r>
            </a:p>
            <a:p>
              <a:r>
                <a:rPr lang="vi-VN" sz="25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số học sinh chia thành từng nhóm có 5HS và 8HS thì vừa đủ, nên </a:t>
              </a: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có  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BC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5, 8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{</a:t>
              </a:r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0; 40; 80; 160; 200;…</a:t>
              </a:r>
              <a:r>
                <a: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}.</a:t>
              </a:r>
              <a:endPara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  </a:t>
              </a: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 </a:t>
              </a:r>
              <a:r>
                <a:rPr lang="vi-VN" sz="25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x= 40</a:t>
              </a:r>
            </a:p>
            <a:p>
              <a:r>
                <a:rPr lang="vi-VN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số HS của câu lạc bộ là 40 học sinh</a:t>
              </a:r>
              <a:endPara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93">
              <a:extLst>
                <a:ext uri="{FF2B5EF4-FFF2-40B4-BE49-F238E27FC236}">
                  <a16:creationId xmlns:a16="http://schemas.microsoft.com/office/drawing/2014/main" id="{BBE2EDE7-8CB3-6F72-60CB-124ED1D87AEC}"/>
                </a:ext>
              </a:extLst>
            </p:cNvPr>
            <p:cNvGrpSpPr/>
            <p:nvPr/>
          </p:nvGrpSpPr>
          <p:grpSpPr>
            <a:xfrm>
              <a:off x="-131021" y="2251574"/>
              <a:ext cx="1739982" cy="809738"/>
              <a:chOff x="6619808" y="3578313"/>
              <a:chExt cx="1530246" cy="710152"/>
            </a:xfrm>
          </p:grpSpPr>
          <p:sp>
            <p:nvSpPr>
              <p:cNvPr id="7" name="Cloud 94">
                <a:extLst>
                  <a:ext uri="{FF2B5EF4-FFF2-40B4-BE49-F238E27FC236}">
                    <a16:creationId xmlns:a16="http://schemas.microsoft.com/office/drawing/2014/main" id="{404BA6A6-7DD2-5227-FD31-628FC98BEED4}"/>
                  </a:ext>
                </a:extLst>
              </p:cNvPr>
              <p:cNvSpPr/>
              <p:nvPr/>
            </p:nvSpPr>
            <p:spPr>
              <a:xfrm>
                <a:off x="6619808" y="3578313"/>
                <a:ext cx="1386313" cy="710152"/>
              </a:xfrm>
              <a:prstGeom prst="cloud">
                <a:avLst/>
              </a:prstGeom>
              <a:solidFill>
                <a:srgbClr val="F2C64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95">
                <a:extLst>
                  <a:ext uri="{FF2B5EF4-FFF2-40B4-BE49-F238E27FC236}">
                    <a16:creationId xmlns:a16="http://schemas.microsoft.com/office/drawing/2014/main" id="{F5F9FD4A-B547-BAD7-23C2-AA73059EEEC4}"/>
                  </a:ext>
                </a:extLst>
              </p:cNvPr>
              <p:cNvSpPr txBox="1"/>
              <p:nvPr/>
            </p:nvSpPr>
            <p:spPr>
              <a:xfrm>
                <a:off x="7038759" y="3723672"/>
                <a:ext cx="111129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u="sng" dirty="0">
                    <a:solidFill>
                      <a:srgbClr val="F3167D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p:grpSp>
      </p:grp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D598136B-74EA-EE26-D35B-2924788AD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368277"/>
              </p:ext>
            </p:extLst>
          </p:nvPr>
        </p:nvGraphicFramePr>
        <p:xfrm>
          <a:off x="7193364" y="2731204"/>
          <a:ext cx="19748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74854" imgH="514142" progId="Equation.DSMT4">
                  <p:embed/>
                </p:oleObj>
              </mc:Choice>
              <mc:Fallback>
                <p:oleObj name="Equation" r:id="rId2" imgW="1974854" imgH="514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93364" y="2731204"/>
                        <a:ext cx="197485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4F1BA33-685E-6632-5C8A-95CB74C65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683417"/>
              </p:ext>
            </p:extLst>
          </p:nvPr>
        </p:nvGraphicFramePr>
        <p:xfrm>
          <a:off x="2284886" y="3572987"/>
          <a:ext cx="1490206" cy="38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215640" progId="Equation.DSMT4">
                  <p:embed/>
                </p:oleObj>
              </mc:Choice>
              <mc:Fallback>
                <p:oleObj name="Equation" r:id="rId4" imgW="838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4886" y="3572987"/>
                        <a:ext cx="1490206" cy="38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7CAD1329-F88B-66A2-2AA1-B08158E7F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691298"/>
              </p:ext>
            </p:extLst>
          </p:nvPr>
        </p:nvGraphicFramePr>
        <p:xfrm>
          <a:off x="2284886" y="4245108"/>
          <a:ext cx="19748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74854" imgH="514142" progId="Equation.DSMT4">
                  <p:embed/>
                </p:oleObj>
              </mc:Choice>
              <mc:Fallback>
                <p:oleObj name="Equation" r:id="rId6" imgW="1974854" imgH="514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4886" y="4245108"/>
                        <a:ext cx="197485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6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7C1B6BB-BD70-B7A6-787F-6AACC68D6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799762" cy="60876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0E89457-6852-EE8F-DC83-A874B7CB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436" y="1925052"/>
            <a:ext cx="7777840" cy="33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771029D-B067-4C31-BF01-0066AEA57C7D}"/>
              </a:ext>
            </a:extLst>
          </p:cNvPr>
          <p:cNvSpPr/>
          <p:nvPr/>
        </p:nvSpPr>
        <p:spPr>
          <a:xfrm>
            <a:off x="2900862" y="328284"/>
            <a:ext cx="4320473" cy="210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082539-C846-41F3-BAB7-4423777BF881}"/>
              </a:ext>
            </a:extLst>
          </p:cNvPr>
          <p:cNvGrpSpPr/>
          <p:nvPr/>
        </p:nvGrpSpPr>
        <p:grpSpPr>
          <a:xfrm>
            <a:off x="2722921" y="135444"/>
            <a:ext cx="4651376" cy="3164007"/>
            <a:chOff x="955450" y="501366"/>
            <a:chExt cx="5145806" cy="3816633"/>
          </a:xfrm>
        </p:grpSpPr>
        <p:sp>
          <p:nvSpPr>
            <p:cNvPr id="1977" name="Google Shape;1977;p70"/>
            <p:cNvSpPr/>
            <p:nvPr/>
          </p:nvSpPr>
          <p:spPr>
            <a:xfrm>
              <a:off x="3141986" y="3322320"/>
              <a:ext cx="627374" cy="2844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972266" y="501366"/>
              <a:ext cx="5128990" cy="2854464"/>
            </a:xfrm>
            <a:custGeom>
              <a:avLst/>
              <a:gdLst/>
              <a:ahLst/>
              <a:cxnLst/>
              <a:rect l="l" t="t" r="r" b="b"/>
              <a:pathLst>
                <a:path w="146555" h="80102" extrusionOk="0">
                  <a:moveTo>
                    <a:pt x="145716" y="78609"/>
                  </a:moveTo>
                  <a:cubicBezTo>
                    <a:pt x="143305" y="78793"/>
                    <a:pt x="141160" y="79038"/>
                    <a:pt x="139014" y="79141"/>
                  </a:cubicBezTo>
                  <a:cubicBezTo>
                    <a:pt x="137379" y="79222"/>
                    <a:pt x="135724" y="79100"/>
                    <a:pt x="134089" y="79141"/>
                  </a:cubicBezTo>
                  <a:cubicBezTo>
                    <a:pt x="133190" y="79161"/>
                    <a:pt x="132291" y="79304"/>
                    <a:pt x="131412" y="79386"/>
                  </a:cubicBezTo>
                  <a:cubicBezTo>
                    <a:pt x="131208" y="79447"/>
                    <a:pt x="130983" y="79488"/>
                    <a:pt x="130759" y="79508"/>
                  </a:cubicBezTo>
                  <a:cubicBezTo>
                    <a:pt x="127837" y="79468"/>
                    <a:pt x="124955" y="79835"/>
                    <a:pt x="122054" y="79938"/>
                  </a:cubicBezTo>
                  <a:cubicBezTo>
                    <a:pt x="116884" y="80101"/>
                    <a:pt x="111734" y="80019"/>
                    <a:pt x="106565" y="79978"/>
                  </a:cubicBezTo>
                  <a:cubicBezTo>
                    <a:pt x="105012" y="79958"/>
                    <a:pt x="103459" y="79692"/>
                    <a:pt x="101885" y="79590"/>
                  </a:cubicBezTo>
                  <a:cubicBezTo>
                    <a:pt x="99433" y="79427"/>
                    <a:pt x="96981" y="79161"/>
                    <a:pt x="94509" y="79161"/>
                  </a:cubicBezTo>
                  <a:cubicBezTo>
                    <a:pt x="88603" y="79161"/>
                    <a:pt x="82698" y="79284"/>
                    <a:pt x="76792" y="79325"/>
                  </a:cubicBezTo>
                  <a:cubicBezTo>
                    <a:pt x="72154" y="79365"/>
                    <a:pt x="67515" y="79365"/>
                    <a:pt x="62877" y="79325"/>
                  </a:cubicBezTo>
                  <a:cubicBezTo>
                    <a:pt x="61998" y="79325"/>
                    <a:pt x="61119" y="79120"/>
                    <a:pt x="60220" y="79038"/>
                  </a:cubicBezTo>
                  <a:cubicBezTo>
                    <a:pt x="59628" y="78977"/>
                    <a:pt x="59035" y="78936"/>
                    <a:pt x="58442" y="78916"/>
                  </a:cubicBezTo>
                  <a:cubicBezTo>
                    <a:pt x="57400" y="78895"/>
                    <a:pt x="56358" y="78998"/>
                    <a:pt x="55336" y="78609"/>
                  </a:cubicBezTo>
                  <a:cubicBezTo>
                    <a:pt x="54866" y="78446"/>
                    <a:pt x="54315" y="78507"/>
                    <a:pt x="53783" y="78507"/>
                  </a:cubicBezTo>
                  <a:cubicBezTo>
                    <a:pt x="52292" y="78507"/>
                    <a:pt x="50800" y="78507"/>
                    <a:pt x="49288" y="78548"/>
                  </a:cubicBezTo>
                  <a:cubicBezTo>
                    <a:pt x="46836" y="78589"/>
                    <a:pt x="44363" y="78650"/>
                    <a:pt x="41911" y="78242"/>
                  </a:cubicBezTo>
                  <a:cubicBezTo>
                    <a:pt x="41176" y="78139"/>
                    <a:pt x="40420" y="78099"/>
                    <a:pt x="39684" y="78119"/>
                  </a:cubicBezTo>
                  <a:cubicBezTo>
                    <a:pt x="33922" y="78119"/>
                    <a:pt x="28159" y="78180"/>
                    <a:pt x="22397" y="78160"/>
                  </a:cubicBezTo>
                  <a:cubicBezTo>
                    <a:pt x="21130" y="78160"/>
                    <a:pt x="19863" y="77935"/>
                    <a:pt x="18596" y="77915"/>
                  </a:cubicBezTo>
                  <a:cubicBezTo>
                    <a:pt x="12772" y="77833"/>
                    <a:pt x="6928" y="77772"/>
                    <a:pt x="1104" y="77731"/>
                  </a:cubicBezTo>
                  <a:cubicBezTo>
                    <a:pt x="961" y="77710"/>
                    <a:pt x="818" y="77669"/>
                    <a:pt x="696" y="77629"/>
                  </a:cubicBezTo>
                  <a:cubicBezTo>
                    <a:pt x="1" y="75544"/>
                    <a:pt x="124" y="73399"/>
                    <a:pt x="164" y="71253"/>
                  </a:cubicBezTo>
                  <a:cubicBezTo>
                    <a:pt x="267" y="66022"/>
                    <a:pt x="307" y="60791"/>
                    <a:pt x="348" y="55560"/>
                  </a:cubicBezTo>
                  <a:cubicBezTo>
                    <a:pt x="369" y="51657"/>
                    <a:pt x="328" y="47775"/>
                    <a:pt x="348" y="43892"/>
                  </a:cubicBezTo>
                  <a:cubicBezTo>
                    <a:pt x="348" y="42768"/>
                    <a:pt x="389" y="41644"/>
                    <a:pt x="512" y="40521"/>
                  </a:cubicBezTo>
                  <a:cubicBezTo>
                    <a:pt x="757" y="38150"/>
                    <a:pt x="675" y="35739"/>
                    <a:pt x="777" y="33369"/>
                  </a:cubicBezTo>
                  <a:cubicBezTo>
                    <a:pt x="941" y="29650"/>
                    <a:pt x="716" y="25910"/>
                    <a:pt x="1166" y="22171"/>
                  </a:cubicBezTo>
                  <a:cubicBezTo>
                    <a:pt x="1636" y="18452"/>
                    <a:pt x="1656" y="14713"/>
                    <a:pt x="1881" y="10994"/>
                  </a:cubicBezTo>
                  <a:cubicBezTo>
                    <a:pt x="1922" y="10319"/>
                    <a:pt x="2044" y="9665"/>
                    <a:pt x="2106" y="8991"/>
                  </a:cubicBezTo>
                  <a:cubicBezTo>
                    <a:pt x="2187" y="8194"/>
                    <a:pt x="2269" y="7377"/>
                    <a:pt x="2351" y="6559"/>
                  </a:cubicBezTo>
                  <a:cubicBezTo>
                    <a:pt x="2371" y="6110"/>
                    <a:pt x="2433" y="5681"/>
                    <a:pt x="2535" y="5252"/>
                  </a:cubicBezTo>
                  <a:cubicBezTo>
                    <a:pt x="3352" y="2861"/>
                    <a:pt x="3904" y="2309"/>
                    <a:pt x="6438" y="1819"/>
                  </a:cubicBezTo>
                  <a:cubicBezTo>
                    <a:pt x="7889" y="1512"/>
                    <a:pt x="9380" y="1349"/>
                    <a:pt x="10872" y="1328"/>
                  </a:cubicBezTo>
                  <a:cubicBezTo>
                    <a:pt x="13263" y="1287"/>
                    <a:pt x="15653" y="1471"/>
                    <a:pt x="18044" y="1492"/>
                  </a:cubicBezTo>
                  <a:cubicBezTo>
                    <a:pt x="19536" y="1512"/>
                    <a:pt x="21028" y="1410"/>
                    <a:pt x="22519" y="1369"/>
                  </a:cubicBezTo>
                  <a:cubicBezTo>
                    <a:pt x="23030" y="1369"/>
                    <a:pt x="23561" y="1349"/>
                    <a:pt x="24093" y="1369"/>
                  </a:cubicBezTo>
                  <a:cubicBezTo>
                    <a:pt x="30448" y="1717"/>
                    <a:pt x="36782" y="1410"/>
                    <a:pt x="43137" y="960"/>
                  </a:cubicBezTo>
                  <a:cubicBezTo>
                    <a:pt x="50289" y="450"/>
                    <a:pt x="57462" y="0"/>
                    <a:pt x="64654" y="245"/>
                  </a:cubicBezTo>
                  <a:cubicBezTo>
                    <a:pt x="67863" y="347"/>
                    <a:pt x="71071" y="736"/>
                    <a:pt x="74279" y="838"/>
                  </a:cubicBezTo>
                  <a:cubicBezTo>
                    <a:pt x="79060" y="1001"/>
                    <a:pt x="83842" y="1104"/>
                    <a:pt x="88644" y="1124"/>
                  </a:cubicBezTo>
                  <a:cubicBezTo>
                    <a:pt x="97390" y="1144"/>
                    <a:pt x="106136" y="1124"/>
                    <a:pt x="114881" y="1083"/>
                  </a:cubicBezTo>
                  <a:cubicBezTo>
                    <a:pt x="116536" y="1083"/>
                    <a:pt x="118171" y="1001"/>
                    <a:pt x="119826" y="879"/>
                  </a:cubicBezTo>
                  <a:cubicBezTo>
                    <a:pt x="125119" y="409"/>
                    <a:pt x="130432" y="450"/>
                    <a:pt x="135744" y="715"/>
                  </a:cubicBezTo>
                  <a:cubicBezTo>
                    <a:pt x="137808" y="817"/>
                    <a:pt x="139893" y="1185"/>
                    <a:pt x="141956" y="1451"/>
                  </a:cubicBezTo>
                  <a:cubicBezTo>
                    <a:pt x="143182" y="1614"/>
                    <a:pt x="143959" y="2411"/>
                    <a:pt x="144511" y="3433"/>
                  </a:cubicBezTo>
                  <a:cubicBezTo>
                    <a:pt x="144756" y="3903"/>
                    <a:pt x="144899" y="4393"/>
                    <a:pt x="144940" y="4925"/>
                  </a:cubicBezTo>
                  <a:cubicBezTo>
                    <a:pt x="145369" y="10054"/>
                    <a:pt x="146043" y="15162"/>
                    <a:pt x="145941" y="20332"/>
                  </a:cubicBezTo>
                  <a:cubicBezTo>
                    <a:pt x="145880" y="23908"/>
                    <a:pt x="146023" y="27504"/>
                    <a:pt x="146105" y="31101"/>
                  </a:cubicBezTo>
                  <a:cubicBezTo>
                    <a:pt x="146207" y="36475"/>
                    <a:pt x="146350" y="41869"/>
                    <a:pt x="146452" y="47243"/>
                  </a:cubicBezTo>
                  <a:cubicBezTo>
                    <a:pt x="146493" y="48367"/>
                    <a:pt x="146370" y="49491"/>
                    <a:pt x="146350" y="50615"/>
                  </a:cubicBezTo>
                  <a:cubicBezTo>
                    <a:pt x="146329" y="52924"/>
                    <a:pt x="146411" y="55253"/>
                    <a:pt x="146309" y="57562"/>
                  </a:cubicBezTo>
                  <a:cubicBezTo>
                    <a:pt x="146145" y="61731"/>
                    <a:pt x="146554" y="65920"/>
                    <a:pt x="146084" y="70109"/>
                  </a:cubicBezTo>
                  <a:cubicBezTo>
                    <a:pt x="145839" y="72111"/>
                    <a:pt x="145941" y="74134"/>
                    <a:pt x="145880" y="76157"/>
                  </a:cubicBezTo>
                  <a:cubicBezTo>
                    <a:pt x="145839" y="76913"/>
                    <a:pt x="145778" y="77649"/>
                    <a:pt x="145716" y="78609"/>
                  </a:cubicBezTo>
                  <a:close/>
                  <a:moveTo>
                    <a:pt x="138503" y="73787"/>
                  </a:moveTo>
                  <a:cubicBezTo>
                    <a:pt x="138707" y="71744"/>
                    <a:pt x="138891" y="69823"/>
                    <a:pt x="139096" y="67902"/>
                  </a:cubicBezTo>
                  <a:cubicBezTo>
                    <a:pt x="139096" y="67595"/>
                    <a:pt x="139116" y="67309"/>
                    <a:pt x="139198" y="67023"/>
                  </a:cubicBezTo>
                  <a:cubicBezTo>
                    <a:pt x="139627" y="65859"/>
                    <a:pt x="139545" y="64653"/>
                    <a:pt x="139545" y="63468"/>
                  </a:cubicBezTo>
                  <a:cubicBezTo>
                    <a:pt x="139545" y="56970"/>
                    <a:pt x="139545" y="50451"/>
                    <a:pt x="139566" y="43953"/>
                  </a:cubicBezTo>
                  <a:cubicBezTo>
                    <a:pt x="139586" y="41195"/>
                    <a:pt x="140199" y="38477"/>
                    <a:pt x="140056" y="35698"/>
                  </a:cubicBezTo>
                  <a:cubicBezTo>
                    <a:pt x="140036" y="35412"/>
                    <a:pt x="140199" y="35126"/>
                    <a:pt x="140220" y="34819"/>
                  </a:cubicBezTo>
                  <a:cubicBezTo>
                    <a:pt x="140322" y="34166"/>
                    <a:pt x="140383" y="33491"/>
                    <a:pt x="140424" y="32837"/>
                  </a:cubicBezTo>
                  <a:cubicBezTo>
                    <a:pt x="140444" y="29548"/>
                    <a:pt x="140322" y="26237"/>
                    <a:pt x="140465" y="22968"/>
                  </a:cubicBezTo>
                  <a:cubicBezTo>
                    <a:pt x="140608" y="19678"/>
                    <a:pt x="140117" y="16409"/>
                    <a:pt x="139954" y="13160"/>
                  </a:cubicBezTo>
                  <a:cubicBezTo>
                    <a:pt x="139872" y="11504"/>
                    <a:pt x="139729" y="9706"/>
                    <a:pt x="138033" y="8419"/>
                  </a:cubicBezTo>
                  <a:cubicBezTo>
                    <a:pt x="135050" y="8337"/>
                    <a:pt x="131923" y="8460"/>
                    <a:pt x="128817" y="7990"/>
                  </a:cubicBezTo>
                  <a:cubicBezTo>
                    <a:pt x="126610" y="7642"/>
                    <a:pt x="124383" y="7336"/>
                    <a:pt x="122135" y="7520"/>
                  </a:cubicBezTo>
                  <a:cubicBezTo>
                    <a:pt x="120644" y="6968"/>
                    <a:pt x="119050" y="7193"/>
                    <a:pt x="117497" y="6968"/>
                  </a:cubicBezTo>
                  <a:cubicBezTo>
                    <a:pt x="116782" y="6825"/>
                    <a:pt x="116046" y="6723"/>
                    <a:pt x="115310" y="6682"/>
                  </a:cubicBezTo>
                  <a:cubicBezTo>
                    <a:pt x="113451" y="6600"/>
                    <a:pt x="111571" y="6866"/>
                    <a:pt x="109752" y="6273"/>
                  </a:cubicBezTo>
                  <a:cubicBezTo>
                    <a:pt x="109405" y="6151"/>
                    <a:pt x="108996" y="6232"/>
                    <a:pt x="108628" y="6232"/>
                  </a:cubicBezTo>
                  <a:cubicBezTo>
                    <a:pt x="102130" y="6232"/>
                    <a:pt x="95612" y="6273"/>
                    <a:pt x="89114" y="6212"/>
                  </a:cubicBezTo>
                  <a:cubicBezTo>
                    <a:pt x="85967" y="6192"/>
                    <a:pt x="82861" y="6478"/>
                    <a:pt x="79714" y="6539"/>
                  </a:cubicBezTo>
                  <a:cubicBezTo>
                    <a:pt x="74933" y="6641"/>
                    <a:pt x="70151" y="6702"/>
                    <a:pt x="65370" y="6702"/>
                  </a:cubicBezTo>
                  <a:cubicBezTo>
                    <a:pt x="61589" y="6702"/>
                    <a:pt x="57748" y="7009"/>
                    <a:pt x="53967" y="6273"/>
                  </a:cubicBezTo>
                  <a:cubicBezTo>
                    <a:pt x="53681" y="6232"/>
                    <a:pt x="53375" y="6232"/>
                    <a:pt x="53089" y="6253"/>
                  </a:cubicBezTo>
                  <a:cubicBezTo>
                    <a:pt x="46652" y="6212"/>
                    <a:pt x="40215" y="6130"/>
                    <a:pt x="33799" y="6192"/>
                  </a:cubicBezTo>
                  <a:cubicBezTo>
                    <a:pt x="26770" y="6253"/>
                    <a:pt x="19740" y="6498"/>
                    <a:pt x="12711" y="6600"/>
                  </a:cubicBezTo>
                  <a:cubicBezTo>
                    <a:pt x="11117" y="6621"/>
                    <a:pt x="9605" y="6662"/>
                    <a:pt x="8399" y="7928"/>
                  </a:cubicBezTo>
                  <a:cubicBezTo>
                    <a:pt x="8175" y="8174"/>
                    <a:pt x="7766" y="8255"/>
                    <a:pt x="7378" y="8439"/>
                  </a:cubicBezTo>
                  <a:cubicBezTo>
                    <a:pt x="7173" y="10360"/>
                    <a:pt x="6969" y="12199"/>
                    <a:pt x="6765" y="14059"/>
                  </a:cubicBezTo>
                  <a:cubicBezTo>
                    <a:pt x="6724" y="14488"/>
                    <a:pt x="6662" y="14937"/>
                    <a:pt x="6622" y="15387"/>
                  </a:cubicBezTo>
                  <a:cubicBezTo>
                    <a:pt x="6519" y="16347"/>
                    <a:pt x="6336" y="17308"/>
                    <a:pt x="6315" y="18268"/>
                  </a:cubicBezTo>
                  <a:cubicBezTo>
                    <a:pt x="6295" y="24991"/>
                    <a:pt x="6295" y="31714"/>
                    <a:pt x="6295" y="38436"/>
                  </a:cubicBezTo>
                  <a:cubicBezTo>
                    <a:pt x="6295" y="39111"/>
                    <a:pt x="6356" y="39805"/>
                    <a:pt x="6213" y="40459"/>
                  </a:cubicBezTo>
                  <a:cubicBezTo>
                    <a:pt x="5559" y="43381"/>
                    <a:pt x="6049" y="46426"/>
                    <a:pt x="5416" y="49348"/>
                  </a:cubicBezTo>
                  <a:lnTo>
                    <a:pt x="5416" y="63693"/>
                  </a:lnTo>
                  <a:cubicBezTo>
                    <a:pt x="5457" y="64367"/>
                    <a:pt x="5539" y="65021"/>
                    <a:pt x="5641" y="65675"/>
                  </a:cubicBezTo>
                  <a:cubicBezTo>
                    <a:pt x="5743" y="66186"/>
                    <a:pt x="5804" y="66717"/>
                    <a:pt x="5825" y="67228"/>
                  </a:cubicBezTo>
                  <a:cubicBezTo>
                    <a:pt x="5763" y="68638"/>
                    <a:pt x="5906" y="70068"/>
                    <a:pt x="6274" y="71417"/>
                  </a:cubicBezTo>
                  <a:cubicBezTo>
                    <a:pt x="6785" y="73317"/>
                    <a:pt x="7623" y="74012"/>
                    <a:pt x="9176" y="73889"/>
                  </a:cubicBezTo>
                  <a:cubicBezTo>
                    <a:pt x="10504" y="73767"/>
                    <a:pt x="11873" y="73869"/>
                    <a:pt x="13201" y="73889"/>
                  </a:cubicBezTo>
                  <a:cubicBezTo>
                    <a:pt x="13814" y="73869"/>
                    <a:pt x="14407" y="73889"/>
                    <a:pt x="15000" y="73971"/>
                  </a:cubicBezTo>
                  <a:cubicBezTo>
                    <a:pt x="17288" y="74359"/>
                    <a:pt x="19577" y="74563"/>
                    <a:pt x="21886" y="74563"/>
                  </a:cubicBezTo>
                  <a:cubicBezTo>
                    <a:pt x="23541" y="74584"/>
                    <a:pt x="25196" y="74563"/>
                    <a:pt x="26831" y="74625"/>
                  </a:cubicBezTo>
                  <a:cubicBezTo>
                    <a:pt x="29120" y="74706"/>
                    <a:pt x="31449" y="74768"/>
                    <a:pt x="33717" y="75422"/>
                  </a:cubicBezTo>
                  <a:cubicBezTo>
                    <a:pt x="35311" y="75892"/>
                    <a:pt x="36946" y="75953"/>
                    <a:pt x="38601" y="75953"/>
                  </a:cubicBezTo>
                  <a:cubicBezTo>
                    <a:pt x="44895" y="75933"/>
                    <a:pt x="51168" y="75953"/>
                    <a:pt x="57441" y="75973"/>
                  </a:cubicBezTo>
                  <a:cubicBezTo>
                    <a:pt x="57952" y="75973"/>
                    <a:pt x="58504" y="75994"/>
                    <a:pt x="59015" y="76035"/>
                  </a:cubicBezTo>
                  <a:cubicBezTo>
                    <a:pt x="60731" y="76157"/>
                    <a:pt x="62427" y="76423"/>
                    <a:pt x="64144" y="76423"/>
                  </a:cubicBezTo>
                  <a:cubicBezTo>
                    <a:pt x="72971" y="76484"/>
                    <a:pt x="81799" y="76484"/>
                    <a:pt x="90626" y="76484"/>
                  </a:cubicBezTo>
                  <a:cubicBezTo>
                    <a:pt x="91362" y="76484"/>
                    <a:pt x="92159" y="76525"/>
                    <a:pt x="92833" y="76300"/>
                  </a:cubicBezTo>
                  <a:cubicBezTo>
                    <a:pt x="94079" y="75871"/>
                    <a:pt x="95346" y="75892"/>
                    <a:pt x="96613" y="75912"/>
                  </a:cubicBezTo>
                  <a:cubicBezTo>
                    <a:pt x="103111" y="75933"/>
                    <a:pt x="109609" y="76014"/>
                    <a:pt x="116107" y="75973"/>
                  </a:cubicBezTo>
                  <a:cubicBezTo>
                    <a:pt x="121727" y="75933"/>
                    <a:pt x="127326" y="75708"/>
                    <a:pt x="132925" y="75646"/>
                  </a:cubicBezTo>
                  <a:cubicBezTo>
                    <a:pt x="134621" y="75626"/>
                    <a:pt x="136214" y="75565"/>
                    <a:pt x="137461" y="74236"/>
                  </a:cubicBezTo>
                  <a:cubicBezTo>
                    <a:pt x="137645" y="74053"/>
                    <a:pt x="137992" y="73991"/>
                    <a:pt x="138503" y="737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1016191" y="3235476"/>
              <a:ext cx="4971304" cy="514963"/>
            </a:xfrm>
            <a:custGeom>
              <a:avLst/>
              <a:gdLst/>
              <a:ahLst/>
              <a:cxnLst/>
              <a:rect l="l" t="t" r="r" b="b"/>
              <a:pathLst>
                <a:path w="145431" h="13304" extrusionOk="0">
                  <a:moveTo>
                    <a:pt x="164" y="205"/>
                  </a:moveTo>
                  <a:cubicBezTo>
                    <a:pt x="4537" y="205"/>
                    <a:pt x="8808" y="1"/>
                    <a:pt x="13038" y="246"/>
                  </a:cubicBezTo>
                  <a:cubicBezTo>
                    <a:pt x="19536" y="614"/>
                    <a:pt x="26034" y="573"/>
                    <a:pt x="32532" y="675"/>
                  </a:cubicBezTo>
                  <a:cubicBezTo>
                    <a:pt x="39255" y="777"/>
                    <a:pt x="45977" y="920"/>
                    <a:pt x="52721" y="1084"/>
                  </a:cubicBezTo>
                  <a:cubicBezTo>
                    <a:pt x="53599" y="1104"/>
                    <a:pt x="54478" y="1268"/>
                    <a:pt x="55377" y="1370"/>
                  </a:cubicBezTo>
                  <a:cubicBezTo>
                    <a:pt x="55520" y="1390"/>
                    <a:pt x="55663" y="1452"/>
                    <a:pt x="55806" y="1452"/>
                  </a:cubicBezTo>
                  <a:cubicBezTo>
                    <a:pt x="57891" y="1615"/>
                    <a:pt x="59975" y="1860"/>
                    <a:pt x="62039" y="1901"/>
                  </a:cubicBezTo>
                  <a:cubicBezTo>
                    <a:pt x="69068" y="2003"/>
                    <a:pt x="76097" y="2146"/>
                    <a:pt x="83127" y="2065"/>
                  </a:cubicBezTo>
                  <a:cubicBezTo>
                    <a:pt x="87152" y="2003"/>
                    <a:pt x="91178" y="2167"/>
                    <a:pt x="95224" y="2208"/>
                  </a:cubicBezTo>
                  <a:cubicBezTo>
                    <a:pt x="96102" y="2208"/>
                    <a:pt x="96981" y="2371"/>
                    <a:pt x="97880" y="2473"/>
                  </a:cubicBezTo>
                  <a:cubicBezTo>
                    <a:pt x="98105" y="2494"/>
                    <a:pt x="98309" y="2575"/>
                    <a:pt x="98534" y="2596"/>
                  </a:cubicBezTo>
                  <a:cubicBezTo>
                    <a:pt x="100455" y="2759"/>
                    <a:pt x="102375" y="2964"/>
                    <a:pt x="104317" y="3045"/>
                  </a:cubicBezTo>
                  <a:cubicBezTo>
                    <a:pt x="105951" y="3127"/>
                    <a:pt x="107586" y="3025"/>
                    <a:pt x="109221" y="3025"/>
                  </a:cubicBezTo>
                  <a:cubicBezTo>
                    <a:pt x="113492" y="3025"/>
                    <a:pt x="117742" y="3025"/>
                    <a:pt x="121992" y="3025"/>
                  </a:cubicBezTo>
                  <a:cubicBezTo>
                    <a:pt x="122973" y="3025"/>
                    <a:pt x="123913" y="3045"/>
                    <a:pt x="124873" y="2739"/>
                  </a:cubicBezTo>
                  <a:cubicBezTo>
                    <a:pt x="125507" y="2555"/>
                    <a:pt x="126202" y="2637"/>
                    <a:pt x="126876" y="2616"/>
                  </a:cubicBezTo>
                  <a:cubicBezTo>
                    <a:pt x="128735" y="2535"/>
                    <a:pt x="130615" y="2861"/>
                    <a:pt x="132434" y="2228"/>
                  </a:cubicBezTo>
                  <a:cubicBezTo>
                    <a:pt x="132843" y="2085"/>
                    <a:pt x="133333" y="2187"/>
                    <a:pt x="133762" y="2187"/>
                  </a:cubicBezTo>
                  <a:cubicBezTo>
                    <a:pt x="135560" y="2187"/>
                    <a:pt x="137338" y="2187"/>
                    <a:pt x="139157" y="2167"/>
                  </a:cubicBezTo>
                  <a:cubicBezTo>
                    <a:pt x="140199" y="2208"/>
                    <a:pt x="141241" y="2105"/>
                    <a:pt x="142263" y="1881"/>
                  </a:cubicBezTo>
                  <a:cubicBezTo>
                    <a:pt x="143080" y="1656"/>
                    <a:pt x="144041" y="1819"/>
                    <a:pt x="144878" y="1819"/>
                  </a:cubicBezTo>
                  <a:cubicBezTo>
                    <a:pt x="145410" y="2248"/>
                    <a:pt x="145430" y="2780"/>
                    <a:pt x="145307" y="3291"/>
                  </a:cubicBezTo>
                  <a:cubicBezTo>
                    <a:pt x="145042" y="4537"/>
                    <a:pt x="144919" y="5784"/>
                    <a:pt x="144940" y="7071"/>
                  </a:cubicBezTo>
                  <a:cubicBezTo>
                    <a:pt x="144940" y="8256"/>
                    <a:pt x="144347" y="9380"/>
                    <a:pt x="143611" y="10320"/>
                  </a:cubicBezTo>
                  <a:cubicBezTo>
                    <a:pt x="143264" y="10708"/>
                    <a:pt x="142794" y="10974"/>
                    <a:pt x="142304" y="11096"/>
                  </a:cubicBezTo>
                  <a:cubicBezTo>
                    <a:pt x="140567" y="11607"/>
                    <a:pt x="138830" y="12036"/>
                    <a:pt x="137011" y="12016"/>
                  </a:cubicBezTo>
                  <a:cubicBezTo>
                    <a:pt x="134477" y="11955"/>
                    <a:pt x="131944" y="11852"/>
                    <a:pt x="129389" y="11832"/>
                  </a:cubicBezTo>
                  <a:cubicBezTo>
                    <a:pt x="127836" y="11812"/>
                    <a:pt x="126263" y="11893"/>
                    <a:pt x="124710" y="11934"/>
                  </a:cubicBezTo>
                  <a:cubicBezTo>
                    <a:pt x="124097" y="11934"/>
                    <a:pt x="123504" y="11975"/>
                    <a:pt x="122912" y="11934"/>
                  </a:cubicBezTo>
                  <a:cubicBezTo>
                    <a:pt x="116638" y="11566"/>
                    <a:pt x="110365" y="11914"/>
                    <a:pt x="104092" y="12322"/>
                  </a:cubicBezTo>
                  <a:cubicBezTo>
                    <a:pt x="97451" y="12772"/>
                    <a:pt x="90810" y="13303"/>
                    <a:pt x="84169" y="13140"/>
                  </a:cubicBezTo>
                  <a:cubicBezTo>
                    <a:pt x="81328" y="13078"/>
                    <a:pt x="78508" y="12813"/>
                    <a:pt x="75668" y="12670"/>
                  </a:cubicBezTo>
                  <a:cubicBezTo>
                    <a:pt x="72910" y="12527"/>
                    <a:pt x="70151" y="12282"/>
                    <a:pt x="67392" y="12261"/>
                  </a:cubicBezTo>
                  <a:cubicBezTo>
                    <a:pt x="56317" y="12220"/>
                    <a:pt x="45262" y="12261"/>
                    <a:pt x="34187" y="12220"/>
                  </a:cubicBezTo>
                  <a:cubicBezTo>
                    <a:pt x="30672" y="12220"/>
                    <a:pt x="27178" y="12261"/>
                    <a:pt x="23663" y="12588"/>
                  </a:cubicBezTo>
                  <a:cubicBezTo>
                    <a:pt x="19107" y="12997"/>
                    <a:pt x="14550" y="12792"/>
                    <a:pt x="9993" y="12649"/>
                  </a:cubicBezTo>
                  <a:cubicBezTo>
                    <a:pt x="8951" y="12608"/>
                    <a:pt x="7929" y="12343"/>
                    <a:pt x="6887" y="12220"/>
                  </a:cubicBezTo>
                  <a:cubicBezTo>
                    <a:pt x="5927" y="12098"/>
                    <a:pt x="4966" y="11995"/>
                    <a:pt x="4006" y="11893"/>
                  </a:cubicBezTo>
                  <a:cubicBezTo>
                    <a:pt x="2105" y="11709"/>
                    <a:pt x="757" y="10565"/>
                    <a:pt x="553" y="8685"/>
                  </a:cubicBezTo>
                  <a:cubicBezTo>
                    <a:pt x="266" y="6172"/>
                    <a:pt x="164" y="3638"/>
                    <a:pt x="1" y="1104"/>
                  </a:cubicBezTo>
                  <a:cubicBezTo>
                    <a:pt x="42" y="798"/>
                    <a:pt x="83" y="512"/>
                    <a:pt x="164" y="205"/>
                  </a:cubicBezTo>
                  <a:close/>
                  <a:moveTo>
                    <a:pt x="79735" y="5109"/>
                  </a:moveTo>
                  <a:cubicBezTo>
                    <a:pt x="79060" y="4149"/>
                    <a:pt x="78263" y="3904"/>
                    <a:pt x="77303" y="3924"/>
                  </a:cubicBezTo>
                  <a:cubicBezTo>
                    <a:pt x="74994" y="3944"/>
                    <a:pt x="72685" y="4128"/>
                    <a:pt x="70376" y="3761"/>
                  </a:cubicBezTo>
                  <a:cubicBezTo>
                    <a:pt x="68455" y="3454"/>
                    <a:pt x="66534" y="3904"/>
                    <a:pt x="64593" y="3944"/>
                  </a:cubicBezTo>
                  <a:cubicBezTo>
                    <a:pt x="63857" y="3965"/>
                    <a:pt x="63367" y="4455"/>
                    <a:pt x="63265" y="5232"/>
                  </a:cubicBezTo>
                  <a:cubicBezTo>
                    <a:pt x="63203" y="5600"/>
                    <a:pt x="63183" y="5967"/>
                    <a:pt x="63203" y="6356"/>
                  </a:cubicBezTo>
                  <a:cubicBezTo>
                    <a:pt x="63224" y="7623"/>
                    <a:pt x="63673" y="8317"/>
                    <a:pt x="64899" y="8644"/>
                  </a:cubicBezTo>
                  <a:cubicBezTo>
                    <a:pt x="65819" y="8889"/>
                    <a:pt x="66779" y="9033"/>
                    <a:pt x="67760" y="9073"/>
                  </a:cubicBezTo>
                  <a:cubicBezTo>
                    <a:pt x="69538" y="9135"/>
                    <a:pt x="71336" y="9033"/>
                    <a:pt x="73134" y="9114"/>
                  </a:cubicBezTo>
                  <a:cubicBezTo>
                    <a:pt x="74503" y="9176"/>
                    <a:pt x="75811" y="8869"/>
                    <a:pt x="77119" y="8583"/>
                  </a:cubicBezTo>
                  <a:cubicBezTo>
                    <a:pt x="78345" y="8317"/>
                    <a:pt x="79326" y="7684"/>
                    <a:pt x="79428" y="6233"/>
                  </a:cubicBezTo>
                  <a:cubicBezTo>
                    <a:pt x="79510" y="5845"/>
                    <a:pt x="79591" y="5477"/>
                    <a:pt x="79735" y="51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3051476" y="3693643"/>
              <a:ext cx="871899" cy="404769"/>
            </a:xfrm>
            <a:custGeom>
              <a:avLst/>
              <a:gdLst/>
              <a:ahLst/>
              <a:cxnLst/>
              <a:rect l="l" t="t" r="r" b="b"/>
              <a:pathLst>
                <a:path w="23684" h="9646" extrusionOk="0">
                  <a:moveTo>
                    <a:pt x="1860" y="409"/>
                  </a:moveTo>
                  <a:cubicBezTo>
                    <a:pt x="8317" y="0"/>
                    <a:pt x="14549" y="756"/>
                    <a:pt x="20945" y="1308"/>
                  </a:cubicBezTo>
                  <a:cubicBezTo>
                    <a:pt x="21374" y="2657"/>
                    <a:pt x="21906" y="4046"/>
                    <a:pt x="22233" y="5477"/>
                  </a:cubicBezTo>
                  <a:cubicBezTo>
                    <a:pt x="22416" y="6294"/>
                    <a:pt x="22539" y="7030"/>
                    <a:pt x="23213" y="7643"/>
                  </a:cubicBezTo>
                  <a:cubicBezTo>
                    <a:pt x="23520" y="7949"/>
                    <a:pt x="23499" y="8583"/>
                    <a:pt x="23683" y="9237"/>
                  </a:cubicBezTo>
                  <a:cubicBezTo>
                    <a:pt x="22968" y="9318"/>
                    <a:pt x="22396" y="9441"/>
                    <a:pt x="21844" y="9441"/>
                  </a:cubicBezTo>
                  <a:cubicBezTo>
                    <a:pt x="16838" y="9482"/>
                    <a:pt x="11852" y="9502"/>
                    <a:pt x="6846" y="9543"/>
                  </a:cubicBezTo>
                  <a:cubicBezTo>
                    <a:pt x="5211" y="9563"/>
                    <a:pt x="3576" y="9625"/>
                    <a:pt x="1921" y="9645"/>
                  </a:cubicBezTo>
                  <a:cubicBezTo>
                    <a:pt x="1165" y="9645"/>
                    <a:pt x="1165" y="9625"/>
                    <a:pt x="0" y="8950"/>
                  </a:cubicBezTo>
                  <a:cubicBezTo>
                    <a:pt x="409" y="6131"/>
                    <a:pt x="716" y="3249"/>
                    <a:pt x="1860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70"/>
            <p:cNvSpPr/>
            <p:nvPr/>
          </p:nvSpPr>
          <p:spPr>
            <a:xfrm>
              <a:off x="2905760" y="4088252"/>
              <a:ext cx="1137920" cy="219587"/>
            </a:xfrm>
            <a:custGeom>
              <a:avLst/>
              <a:gdLst/>
              <a:ahLst/>
              <a:cxnLst/>
              <a:rect l="l" t="t" r="r" b="b"/>
              <a:pathLst>
                <a:path w="32286" h="4455" extrusionOk="0">
                  <a:moveTo>
                    <a:pt x="0" y="3310"/>
                  </a:moveTo>
                  <a:lnTo>
                    <a:pt x="0" y="593"/>
                  </a:lnTo>
                  <a:cubicBezTo>
                    <a:pt x="1022" y="0"/>
                    <a:pt x="1962" y="307"/>
                    <a:pt x="2902" y="409"/>
                  </a:cubicBezTo>
                  <a:cubicBezTo>
                    <a:pt x="3637" y="531"/>
                    <a:pt x="4373" y="613"/>
                    <a:pt x="5109" y="654"/>
                  </a:cubicBezTo>
                  <a:cubicBezTo>
                    <a:pt x="11443" y="654"/>
                    <a:pt x="17798" y="613"/>
                    <a:pt x="24133" y="634"/>
                  </a:cubicBezTo>
                  <a:cubicBezTo>
                    <a:pt x="26156" y="634"/>
                    <a:pt x="28179" y="674"/>
                    <a:pt x="30181" y="736"/>
                  </a:cubicBezTo>
                  <a:cubicBezTo>
                    <a:pt x="31898" y="777"/>
                    <a:pt x="32286" y="1328"/>
                    <a:pt x="31836" y="2983"/>
                  </a:cubicBezTo>
                  <a:cubicBezTo>
                    <a:pt x="31693" y="3372"/>
                    <a:pt x="31509" y="3740"/>
                    <a:pt x="31325" y="4087"/>
                  </a:cubicBezTo>
                  <a:cubicBezTo>
                    <a:pt x="30815" y="4169"/>
                    <a:pt x="30324" y="4230"/>
                    <a:pt x="29834" y="4271"/>
                  </a:cubicBezTo>
                  <a:cubicBezTo>
                    <a:pt x="22886" y="4332"/>
                    <a:pt x="15959" y="4434"/>
                    <a:pt x="9011" y="4455"/>
                  </a:cubicBezTo>
                  <a:cubicBezTo>
                    <a:pt x="6723" y="4455"/>
                    <a:pt x="4393" y="4291"/>
                    <a:pt x="2084" y="4087"/>
                  </a:cubicBezTo>
                  <a:cubicBezTo>
                    <a:pt x="1410" y="4026"/>
                    <a:pt x="736" y="3597"/>
                    <a:pt x="0" y="3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5" name="Google Shape;1985;p70"/>
            <p:cNvSpPr/>
            <p:nvPr/>
          </p:nvSpPr>
          <p:spPr>
            <a:xfrm>
              <a:off x="955450" y="501366"/>
              <a:ext cx="5128990" cy="3816633"/>
            </a:xfrm>
            <a:custGeom>
              <a:avLst/>
              <a:gdLst/>
              <a:ahLst/>
              <a:cxnLst/>
              <a:rect l="l" t="t" r="r" b="b"/>
              <a:pathLst>
                <a:path w="150661" h="110793" extrusionOk="0">
                  <a:moveTo>
                    <a:pt x="86170" y="95590"/>
                  </a:moveTo>
                  <a:cubicBezTo>
                    <a:pt x="86170" y="95937"/>
                    <a:pt x="86211" y="96285"/>
                    <a:pt x="86293" y="96612"/>
                  </a:cubicBezTo>
                  <a:cubicBezTo>
                    <a:pt x="86886" y="98696"/>
                    <a:pt x="87499" y="100760"/>
                    <a:pt x="88091" y="102823"/>
                  </a:cubicBezTo>
                  <a:cubicBezTo>
                    <a:pt x="88234" y="103355"/>
                    <a:pt x="88643" y="103743"/>
                    <a:pt x="89174" y="103866"/>
                  </a:cubicBezTo>
                  <a:cubicBezTo>
                    <a:pt x="89236" y="103886"/>
                    <a:pt x="89317" y="103906"/>
                    <a:pt x="89399" y="103927"/>
                  </a:cubicBezTo>
                  <a:cubicBezTo>
                    <a:pt x="90196" y="104050"/>
                    <a:pt x="91075" y="104090"/>
                    <a:pt x="91585" y="104867"/>
                  </a:cubicBezTo>
                  <a:cubicBezTo>
                    <a:pt x="92096" y="105705"/>
                    <a:pt x="92280" y="106706"/>
                    <a:pt x="92096" y="107666"/>
                  </a:cubicBezTo>
                  <a:cubicBezTo>
                    <a:pt x="91749" y="109771"/>
                    <a:pt x="91851" y="110445"/>
                    <a:pt x="89215" y="110425"/>
                  </a:cubicBezTo>
                  <a:cubicBezTo>
                    <a:pt x="87049" y="110384"/>
                    <a:pt x="84863" y="110343"/>
                    <a:pt x="82717" y="110425"/>
                  </a:cubicBezTo>
                  <a:cubicBezTo>
                    <a:pt x="79059" y="110547"/>
                    <a:pt x="75422" y="110793"/>
                    <a:pt x="71764" y="110752"/>
                  </a:cubicBezTo>
                  <a:cubicBezTo>
                    <a:pt x="69762" y="110752"/>
                    <a:pt x="67739" y="110629"/>
                    <a:pt x="65736" y="110404"/>
                  </a:cubicBezTo>
                  <a:cubicBezTo>
                    <a:pt x="63530" y="110118"/>
                    <a:pt x="61261" y="110282"/>
                    <a:pt x="59034" y="110261"/>
                  </a:cubicBezTo>
                  <a:cubicBezTo>
                    <a:pt x="56950" y="110241"/>
                    <a:pt x="56214" y="109546"/>
                    <a:pt x="56173" y="107462"/>
                  </a:cubicBezTo>
                  <a:cubicBezTo>
                    <a:pt x="56132" y="106706"/>
                    <a:pt x="56173" y="105970"/>
                    <a:pt x="56255" y="105214"/>
                  </a:cubicBezTo>
                  <a:cubicBezTo>
                    <a:pt x="56439" y="104029"/>
                    <a:pt x="57011" y="103600"/>
                    <a:pt x="58237" y="103580"/>
                  </a:cubicBezTo>
                  <a:cubicBezTo>
                    <a:pt x="58973" y="103580"/>
                    <a:pt x="59729" y="103559"/>
                    <a:pt x="60464" y="103539"/>
                  </a:cubicBezTo>
                  <a:cubicBezTo>
                    <a:pt x="60750" y="103498"/>
                    <a:pt x="61016" y="103436"/>
                    <a:pt x="61282" y="103355"/>
                  </a:cubicBezTo>
                  <a:cubicBezTo>
                    <a:pt x="61895" y="100617"/>
                    <a:pt x="62528" y="97797"/>
                    <a:pt x="63162" y="94977"/>
                  </a:cubicBezTo>
                  <a:cubicBezTo>
                    <a:pt x="62855" y="94507"/>
                    <a:pt x="62385" y="94670"/>
                    <a:pt x="61956" y="94670"/>
                  </a:cubicBezTo>
                  <a:cubicBezTo>
                    <a:pt x="51719" y="94670"/>
                    <a:pt x="41461" y="94691"/>
                    <a:pt x="31223" y="94711"/>
                  </a:cubicBezTo>
                  <a:cubicBezTo>
                    <a:pt x="30263" y="94711"/>
                    <a:pt x="29282" y="94875"/>
                    <a:pt x="28322" y="94936"/>
                  </a:cubicBezTo>
                  <a:cubicBezTo>
                    <a:pt x="25420" y="95099"/>
                    <a:pt x="22518" y="95447"/>
                    <a:pt x="19617" y="94773"/>
                  </a:cubicBezTo>
                  <a:cubicBezTo>
                    <a:pt x="18697" y="94548"/>
                    <a:pt x="17675" y="94691"/>
                    <a:pt x="16715" y="94711"/>
                  </a:cubicBezTo>
                  <a:cubicBezTo>
                    <a:pt x="13732" y="94752"/>
                    <a:pt x="10728" y="94916"/>
                    <a:pt x="7765" y="94303"/>
                  </a:cubicBezTo>
                  <a:cubicBezTo>
                    <a:pt x="6948" y="94180"/>
                    <a:pt x="6130" y="94160"/>
                    <a:pt x="5313" y="94221"/>
                  </a:cubicBezTo>
                  <a:cubicBezTo>
                    <a:pt x="3494" y="94323"/>
                    <a:pt x="2370" y="93444"/>
                    <a:pt x="1594" y="91871"/>
                  </a:cubicBezTo>
                  <a:cubicBezTo>
                    <a:pt x="593" y="89787"/>
                    <a:pt x="82" y="87498"/>
                    <a:pt x="102" y="85169"/>
                  </a:cubicBezTo>
                  <a:cubicBezTo>
                    <a:pt x="102" y="83084"/>
                    <a:pt x="0" y="80980"/>
                    <a:pt x="0" y="78895"/>
                  </a:cubicBezTo>
                  <a:cubicBezTo>
                    <a:pt x="0" y="76811"/>
                    <a:pt x="61" y="74706"/>
                    <a:pt x="102" y="72622"/>
                  </a:cubicBezTo>
                  <a:cubicBezTo>
                    <a:pt x="143" y="69108"/>
                    <a:pt x="204" y="65593"/>
                    <a:pt x="204" y="62078"/>
                  </a:cubicBezTo>
                  <a:cubicBezTo>
                    <a:pt x="225" y="56847"/>
                    <a:pt x="163" y="51596"/>
                    <a:pt x="225" y="46385"/>
                  </a:cubicBezTo>
                  <a:cubicBezTo>
                    <a:pt x="266" y="43831"/>
                    <a:pt x="429" y="41297"/>
                    <a:pt x="776" y="38784"/>
                  </a:cubicBezTo>
                  <a:cubicBezTo>
                    <a:pt x="1022" y="36618"/>
                    <a:pt x="1022" y="34452"/>
                    <a:pt x="776" y="32306"/>
                  </a:cubicBezTo>
                  <a:cubicBezTo>
                    <a:pt x="531" y="29547"/>
                    <a:pt x="572" y="26768"/>
                    <a:pt x="899" y="24010"/>
                  </a:cubicBezTo>
                  <a:cubicBezTo>
                    <a:pt x="981" y="23193"/>
                    <a:pt x="1001" y="22375"/>
                    <a:pt x="1063" y="21558"/>
                  </a:cubicBezTo>
                  <a:cubicBezTo>
                    <a:pt x="1287" y="18656"/>
                    <a:pt x="1451" y="15734"/>
                    <a:pt x="1737" y="12833"/>
                  </a:cubicBezTo>
                  <a:cubicBezTo>
                    <a:pt x="1839" y="11729"/>
                    <a:pt x="2207" y="10667"/>
                    <a:pt x="2432" y="9563"/>
                  </a:cubicBezTo>
                  <a:cubicBezTo>
                    <a:pt x="2554" y="8991"/>
                    <a:pt x="2575" y="8378"/>
                    <a:pt x="2677" y="7806"/>
                  </a:cubicBezTo>
                  <a:cubicBezTo>
                    <a:pt x="2840" y="6764"/>
                    <a:pt x="3065" y="5742"/>
                    <a:pt x="3351" y="4720"/>
                  </a:cubicBezTo>
                  <a:cubicBezTo>
                    <a:pt x="3760" y="3413"/>
                    <a:pt x="4802" y="2391"/>
                    <a:pt x="6110" y="2023"/>
                  </a:cubicBezTo>
                  <a:cubicBezTo>
                    <a:pt x="8112" y="1390"/>
                    <a:pt x="10156" y="940"/>
                    <a:pt x="12260" y="920"/>
                  </a:cubicBezTo>
                  <a:cubicBezTo>
                    <a:pt x="14733" y="920"/>
                    <a:pt x="17185" y="940"/>
                    <a:pt x="19637" y="552"/>
                  </a:cubicBezTo>
                  <a:cubicBezTo>
                    <a:pt x="21047" y="347"/>
                    <a:pt x="22477" y="409"/>
                    <a:pt x="23908" y="409"/>
                  </a:cubicBezTo>
                  <a:cubicBezTo>
                    <a:pt x="29527" y="388"/>
                    <a:pt x="35126" y="409"/>
                    <a:pt x="40725" y="347"/>
                  </a:cubicBezTo>
                  <a:cubicBezTo>
                    <a:pt x="45364" y="307"/>
                    <a:pt x="49982" y="143"/>
                    <a:pt x="54641" y="225"/>
                  </a:cubicBezTo>
                  <a:cubicBezTo>
                    <a:pt x="58217" y="286"/>
                    <a:pt x="61813" y="0"/>
                    <a:pt x="65389" y="41"/>
                  </a:cubicBezTo>
                  <a:cubicBezTo>
                    <a:pt x="68066" y="61"/>
                    <a:pt x="70763" y="347"/>
                    <a:pt x="73440" y="490"/>
                  </a:cubicBezTo>
                  <a:cubicBezTo>
                    <a:pt x="75913" y="633"/>
                    <a:pt x="78365" y="858"/>
                    <a:pt x="80837" y="858"/>
                  </a:cubicBezTo>
                  <a:cubicBezTo>
                    <a:pt x="93465" y="879"/>
                    <a:pt x="106114" y="858"/>
                    <a:pt x="118742" y="797"/>
                  </a:cubicBezTo>
                  <a:cubicBezTo>
                    <a:pt x="119948" y="797"/>
                    <a:pt x="121133" y="654"/>
                    <a:pt x="122318" y="572"/>
                  </a:cubicBezTo>
                  <a:cubicBezTo>
                    <a:pt x="124934" y="388"/>
                    <a:pt x="127529" y="102"/>
                    <a:pt x="130124" y="756"/>
                  </a:cubicBezTo>
                  <a:cubicBezTo>
                    <a:pt x="130717" y="858"/>
                    <a:pt x="131330" y="879"/>
                    <a:pt x="131922" y="838"/>
                  </a:cubicBezTo>
                  <a:cubicBezTo>
                    <a:pt x="133557" y="838"/>
                    <a:pt x="135212" y="777"/>
                    <a:pt x="136847" y="777"/>
                  </a:cubicBezTo>
                  <a:cubicBezTo>
                    <a:pt x="137971" y="777"/>
                    <a:pt x="139095" y="858"/>
                    <a:pt x="140219" y="940"/>
                  </a:cubicBezTo>
                  <a:cubicBezTo>
                    <a:pt x="141547" y="1042"/>
                    <a:pt x="142895" y="1287"/>
                    <a:pt x="144224" y="1267"/>
                  </a:cubicBezTo>
                  <a:cubicBezTo>
                    <a:pt x="146206" y="1226"/>
                    <a:pt x="147473" y="2084"/>
                    <a:pt x="148290" y="3821"/>
                  </a:cubicBezTo>
                  <a:cubicBezTo>
                    <a:pt x="149271" y="5844"/>
                    <a:pt x="149782" y="8071"/>
                    <a:pt x="149782" y="10340"/>
                  </a:cubicBezTo>
                  <a:cubicBezTo>
                    <a:pt x="149782" y="11831"/>
                    <a:pt x="149925" y="13323"/>
                    <a:pt x="149966" y="14815"/>
                  </a:cubicBezTo>
                  <a:cubicBezTo>
                    <a:pt x="150027" y="17941"/>
                    <a:pt x="150068" y="21088"/>
                    <a:pt x="150109" y="24235"/>
                  </a:cubicBezTo>
                  <a:cubicBezTo>
                    <a:pt x="150190" y="28791"/>
                    <a:pt x="150252" y="33348"/>
                    <a:pt x="150354" y="37905"/>
                  </a:cubicBezTo>
                  <a:cubicBezTo>
                    <a:pt x="150415" y="41787"/>
                    <a:pt x="150579" y="45670"/>
                    <a:pt x="150599" y="49552"/>
                  </a:cubicBezTo>
                  <a:cubicBezTo>
                    <a:pt x="150599" y="51493"/>
                    <a:pt x="150497" y="53455"/>
                    <a:pt x="150293" y="55376"/>
                  </a:cubicBezTo>
                  <a:cubicBezTo>
                    <a:pt x="150027" y="57991"/>
                    <a:pt x="150088" y="60607"/>
                    <a:pt x="150456" y="63202"/>
                  </a:cubicBezTo>
                  <a:cubicBezTo>
                    <a:pt x="150599" y="64163"/>
                    <a:pt x="150660" y="65143"/>
                    <a:pt x="150660" y="66104"/>
                  </a:cubicBezTo>
                  <a:cubicBezTo>
                    <a:pt x="150476" y="71927"/>
                    <a:pt x="150374" y="77772"/>
                    <a:pt x="149782" y="83575"/>
                  </a:cubicBezTo>
                  <a:cubicBezTo>
                    <a:pt x="149720" y="84167"/>
                    <a:pt x="149557" y="84739"/>
                    <a:pt x="149434" y="85332"/>
                  </a:cubicBezTo>
                  <a:cubicBezTo>
                    <a:pt x="149312" y="85986"/>
                    <a:pt x="149210" y="86640"/>
                    <a:pt x="149107" y="87294"/>
                  </a:cubicBezTo>
                  <a:cubicBezTo>
                    <a:pt x="148903" y="88397"/>
                    <a:pt x="148760" y="89521"/>
                    <a:pt x="148494" y="90584"/>
                  </a:cubicBezTo>
                  <a:cubicBezTo>
                    <a:pt x="148086" y="92055"/>
                    <a:pt x="147146" y="93117"/>
                    <a:pt x="145654" y="93506"/>
                  </a:cubicBezTo>
                  <a:cubicBezTo>
                    <a:pt x="144081" y="93935"/>
                    <a:pt x="142466" y="94486"/>
                    <a:pt x="140852" y="94548"/>
                  </a:cubicBezTo>
                  <a:cubicBezTo>
                    <a:pt x="137501" y="94650"/>
                    <a:pt x="134150" y="94916"/>
                    <a:pt x="130798" y="95038"/>
                  </a:cubicBezTo>
                  <a:cubicBezTo>
                    <a:pt x="124076" y="95243"/>
                    <a:pt x="117332" y="95038"/>
                    <a:pt x="110610" y="95243"/>
                  </a:cubicBezTo>
                  <a:cubicBezTo>
                    <a:pt x="102845" y="95467"/>
                    <a:pt x="95059" y="95386"/>
                    <a:pt x="87294" y="95529"/>
                  </a:cubicBezTo>
                  <a:cubicBezTo>
                    <a:pt x="86988" y="95529"/>
                    <a:pt x="86702" y="95569"/>
                    <a:pt x="86170" y="95590"/>
                  </a:cubicBezTo>
                  <a:close/>
                  <a:moveTo>
                    <a:pt x="147718" y="80448"/>
                  </a:moveTo>
                  <a:cubicBezTo>
                    <a:pt x="147779" y="79488"/>
                    <a:pt x="147861" y="78752"/>
                    <a:pt x="147881" y="77996"/>
                  </a:cubicBezTo>
                  <a:cubicBezTo>
                    <a:pt x="147943" y="75994"/>
                    <a:pt x="147861" y="73950"/>
                    <a:pt x="148086" y="71948"/>
                  </a:cubicBezTo>
                  <a:cubicBezTo>
                    <a:pt x="148556" y="67779"/>
                    <a:pt x="148147" y="63590"/>
                    <a:pt x="148331" y="59401"/>
                  </a:cubicBezTo>
                  <a:cubicBezTo>
                    <a:pt x="148413" y="57113"/>
                    <a:pt x="148331" y="54783"/>
                    <a:pt x="148372" y="52454"/>
                  </a:cubicBezTo>
                  <a:cubicBezTo>
                    <a:pt x="148372" y="51350"/>
                    <a:pt x="148494" y="50227"/>
                    <a:pt x="148474" y="49103"/>
                  </a:cubicBezTo>
                  <a:cubicBezTo>
                    <a:pt x="148372" y="43708"/>
                    <a:pt x="148208" y="38334"/>
                    <a:pt x="148106" y="32960"/>
                  </a:cubicBezTo>
                  <a:cubicBezTo>
                    <a:pt x="148024" y="29364"/>
                    <a:pt x="147902" y="25767"/>
                    <a:pt x="147963" y="22191"/>
                  </a:cubicBezTo>
                  <a:cubicBezTo>
                    <a:pt x="148045" y="17001"/>
                    <a:pt x="147371" y="11893"/>
                    <a:pt x="146962" y="6764"/>
                  </a:cubicBezTo>
                  <a:cubicBezTo>
                    <a:pt x="146921" y="6253"/>
                    <a:pt x="146757" y="5742"/>
                    <a:pt x="146512" y="5272"/>
                  </a:cubicBezTo>
                  <a:cubicBezTo>
                    <a:pt x="145961" y="4250"/>
                    <a:pt x="145184" y="3453"/>
                    <a:pt x="143958" y="3290"/>
                  </a:cubicBezTo>
                  <a:cubicBezTo>
                    <a:pt x="141894" y="3024"/>
                    <a:pt x="139810" y="2656"/>
                    <a:pt x="137746" y="2554"/>
                  </a:cubicBezTo>
                  <a:cubicBezTo>
                    <a:pt x="132433" y="2289"/>
                    <a:pt x="127120" y="2248"/>
                    <a:pt x="121828" y="2718"/>
                  </a:cubicBezTo>
                  <a:cubicBezTo>
                    <a:pt x="120173" y="2840"/>
                    <a:pt x="118538" y="2922"/>
                    <a:pt x="116883" y="2922"/>
                  </a:cubicBezTo>
                  <a:cubicBezTo>
                    <a:pt x="108137" y="2963"/>
                    <a:pt x="99391" y="2983"/>
                    <a:pt x="90646" y="2963"/>
                  </a:cubicBezTo>
                  <a:cubicBezTo>
                    <a:pt x="85844" y="2943"/>
                    <a:pt x="81062" y="2840"/>
                    <a:pt x="76280" y="2677"/>
                  </a:cubicBezTo>
                  <a:cubicBezTo>
                    <a:pt x="73072" y="2575"/>
                    <a:pt x="69864" y="2186"/>
                    <a:pt x="66656" y="2084"/>
                  </a:cubicBezTo>
                  <a:cubicBezTo>
                    <a:pt x="59463" y="1839"/>
                    <a:pt x="52311" y="2289"/>
                    <a:pt x="45139" y="2799"/>
                  </a:cubicBezTo>
                  <a:cubicBezTo>
                    <a:pt x="38804" y="3249"/>
                    <a:pt x="32449" y="3556"/>
                    <a:pt x="26094" y="3208"/>
                  </a:cubicBezTo>
                  <a:cubicBezTo>
                    <a:pt x="25583" y="3188"/>
                    <a:pt x="25032" y="3208"/>
                    <a:pt x="24521" y="3208"/>
                  </a:cubicBezTo>
                  <a:cubicBezTo>
                    <a:pt x="23029" y="3249"/>
                    <a:pt x="21538" y="3351"/>
                    <a:pt x="20046" y="3331"/>
                  </a:cubicBezTo>
                  <a:cubicBezTo>
                    <a:pt x="17655" y="3310"/>
                    <a:pt x="15264" y="3126"/>
                    <a:pt x="12873" y="3167"/>
                  </a:cubicBezTo>
                  <a:cubicBezTo>
                    <a:pt x="11382" y="3188"/>
                    <a:pt x="9890" y="3351"/>
                    <a:pt x="8439" y="3658"/>
                  </a:cubicBezTo>
                  <a:cubicBezTo>
                    <a:pt x="5905" y="4169"/>
                    <a:pt x="5354" y="4700"/>
                    <a:pt x="4536" y="7111"/>
                  </a:cubicBezTo>
                  <a:cubicBezTo>
                    <a:pt x="4434" y="7540"/>
                    <a:pt x="4373" y="7969"/>
                    <a:pt x="4352" y="8419"/>
                  </a:cubicBezTo>
                  <a:cubicBezTo>
                    <a:pt x="4250" y="9236"/>
                    <a:pt x="4189" y="10054"/>
                    <a:pt x="4107" y="10871"/>
                  </a:cubicBezTo>
                  <a:cubicBezTo>
                    <a:pt x="4046" y="11525"/>
                    <a:pt x="3923" y="12179"/>
                    <a:pt x="3882" y="12853"/>
                  </a:cubicBezTo>
                  <a:cubicBezTo>
                    <a:pt x="3658" y="16572"/>
                    <a:pt x="3637" y="20332"/>
                    <a:pt x="3167" y="24030"/>
                  </a:cubicBezTo>
                  <a:cubicBezTo>
                    <a:pt x="2697" y="27749"/>
                    <a:pt x="2963" y="31509"/>
                    <a:pt x="2820" y="35228"/>
                  </a:cubicBezTo>
                  <a:cubicBezTo>
                    <a:pt x="2697" y="37619"/>
                    <a:pt x="2799" y="40010"/>
                    <a:pt x="2534" y="42380"/>
                  </a:cubicBezTo>
                  <a:cubicBezTo>
                    <a:pt x="2411" y="43504"/>
                    <a:pt x="2370" y="44628"/>
                    <a:pt x="2370" y="45752"/>
                  </a:cubicBezTo>
                  <a:cubicBezTo>
                    <a:pt x="2370" y="49634"/>
                    <a:pt x="2411" y="53516"/>
                    <a:pt x="2370" y="57419"/>
                  </a:cubicBezTo>
                  <a:cubicBezTo>
                    <a:pt x="2329" y="62650"/>
                    <a:pt x="2289" y="67881"/>
                    <a:pt x="2186" y="73113"/>
                  </a:cubicBezTo>
                  <a:cubicBezTo>
                    <a:pt x="2146" y="75258"/>
                    <a:pt x="2023" y="77404"/>
                    <a:pt x="2718" y="79488"/>
                  </a:cubicBezTo>
                  <a:cubicBezTo>
                    <a:pt x="2840" y="79529"/>
                    <a:pt x="2983" y="79570"/>
                    <a:pt x="3126" y="79590"/>
                  </a:cubicBezTo>
                  <a:cubicBezTo>
                    <a:pt x="8971" y="79651"/>
                    <a:pt x="14794" y="79692"/>
                    <a:pt x="20618" y="79774"/>
                  </a:cubicBezTo>
                  <a:cubicBezTo>
                    <a:pt x="21905" y="79774"/>
                    <a:pt x="23152" y="79999"/>
                    <a:pt x="24419" y="80019"/>
                  </a:cubicBezTo>
                  <a:cubicBezTo>
                    <a:pt x="30181" y="80040"/>
                    <a:pt x="35944" y="79999"/>
                    <a:pt x="41706" y="79978"/>
                  </a:cubicBezTo>
                  <a:cubicBezTo>
                    <a:pt x="42442" y="79958"/>
                    <a:pt x="43198" y="79999"/>
                    <a:pt x="43933" y="80101"/>
                  </a:cubicBezTo>
                  <a:cubicBezTo>
                    <a:pt x="46385" y="80510"/>
                    <a:pt x="48858" y="80448"/>
                    <a:pt x="51330" y="80407"/>
                  </a:cubicBezTo>
                  <a:cubicBezTo>
                    <a:pt x="52822" y="80367"/>
                    <a:pt x="54314" y="80367"/>
                    <a:pt x="55805" y="80367"/>
                  </a:cubicBezTo>
                  <a:cubicBezTo>
                    <a:pt x="56316" y="80367"/>
                    <a:pt x="56888" y="80305"/>
                    <a:pt x="57358" y="80469"/>
                  </a:cubicBezTo>
                  <a:cubicBezTo>
                    <a:pt x="58380" y="80857"/>
                    <a:pt x="59422" y="80755"/>
                    <a:pt x="60464" y="80775"/>
                  </a:cubicBezTo>
                  <a:cubicBezTo>
                    <a:pt x="61057" y="80796"/>
                    <a:pt x="61650" y="80837"/>
                    <a:pt x="62242" y="80898"/>
                  </a:cubicBezTo>
                  <a:cubicBezTo>
                    <a:pt x="63141" y="80980"/>
                    <a:pt x="64020" y="81184"/>
                    <a:pt x="64899" y="81184"/>
                  </a:cubicBezTo>
                  <a:cubicBezTo>
                    <a:pt x="69537" y="81204"/>
                    <a:pt x="74176" y="81204"/>
                    <a:pt x="78814" y="81184"/>
                  </a:cubicBezTo>
                  <a:cubicBezTo>
                    <a:pt x="84720" y="81143"/>
                    <a:pt x="90625" y="81000"/>
                    <a:pt x="96531" y="81020"/>
                  </a:cubicBezTo>
                  <a:cubicBezTo>
                    <a:pt x="99003" y="81020"/>
                    <a:pt x="101455" y="81266"/>
                    <a:pt x="103907" y="81450"/>
                  </a:cubicBezTo>
                  <a:cubicBezTo>
                    <a:pt x="105481" y="81572"/>
                    <a:pt x="107034" y="81817"/>
                    <a:pt x="108587" y="81838"/>
                  </a:cubicBezTo>
                  <a:cubicBezTo>
                    <a:pt x="113756" y="81879"/>
                    <a:pt x="118906" y="81960"/>
                    <a:pt x="124076" y="81797"/>
                  </a:cubicBezTo>
                  <a:cubicBezTo>
                    <a:pt x="126977" y="81695"/>
                    <a:pt x="129859" y="81327"/>
                    <a:pt x="132781" y="81368"/>
                  </a:cubicBezTo>
                  <a:cubicBezTo>
                    <a:pt x="133005" y="81347"/>
                    <a:pt x="133230" y="81307"/>
                    <a:pt x="133434" y="81245"/>
                  </a:cubicBezTo>
                  <a:cubicBezTo>
                    <a:pt x="134334" y="81164"/>
                    <a:pt x="135233" y="81000"/>
                    <a:pt x="136111" y="81000"/>
                  </a:cubicBezTo>
                  <a:cubicBezTo>
                    <a:pt x="137746" y="80959"/>
                    <a:pt x="139401" y="81061"/>
                    <a:pt x="141036" y="81000"/>
                  </a:cubicBezTo>
                  <a:cubicBezTo>
                    <a:pt x="143182" y="80877"/>
                    <a:pt x="145348" y="80632"/>
                    <a:pt x="147738" y="80448"/>
                  </a:cubicBezTo>
                  <a:close/>
                  <a:moveTo>
                    <a:pt x="2554" y="80530"/>
                  </a:moveTo>
                  <a:cubicBezTo>
                    <a:pt x="2473" y="80837"/>
                    <a:pt x="2411" y="81143"/>
                    <a:pt x="2391" y="81450"/>
                  </a:cubicBezTo>
                  <a:cubicBezTo>
                    <a:pt x="2554" y="83963"/>
                    <a:pt x="2656" y="86497"/>
                    <a:pt x="2943" y="89031"/>
                  </a:cubicBezTo>
                  <a:cubicBezTo>
                    <a:pt x="3126" y="90911"/>
                    <a:pt x="4495" y="92034"/>
                    <a:pt x="6396" y="92218"/>
                  </a:cubicBezTo>
                  <a:cubicBezTo>
                    <a:pt x="7356" y="92320"/>
                    <a:pt x="8317" y="92423"/>
                    <a:pt x="9277" y="92545"/>
                  </a:cubicBezTo>
                  <a:cubicBezTo>
                    <a:pt x="10319" y="92688"/>
                    <a:pt x="11341" y="92933"/>
                    <a:pt x="12383" y="92974"/>
                  </a:cubicBezTo>
                  <a:cubicBezTo>
                    <a:pt x="16940" y="93138"/>
                    <a:pt x="21497" y="93342"/>
                    <a:pt x="26053" y="92913"/>
                  </a:cubicBezTo>
                  <a:cubicBezTo>
                    <a:pt x="29548" y="92586"/>
                    <a:pt x="33062" y="92545"/>
                    <a:pt x="36577" y="92566"/>
                  </a:cubicBezTo>
                  <a:cubicBezTo>
                    <a:pt x="47652" y="92586"/>
                    <a:pt x="58707" y="92545"/>
                    <a:pt x="69782" y="92586"/>
                  </a:cubicBezTo>
                  <a:cubicBezTo>
                    <a:pt x="72541" y="92607"/>
                    <a:pt x="75300" y="92852"/>
                    <a:pt x="78079" y="92995"/>
                  </a:cubicBezTo>
                  <a:cubicBezTo>
                    <a:pt x="80898" y="93158"/>
                    <a:pt x="83739" y="93403"/>
                    <a:pt x="86579" y="93465"/>
                  </a:cubicBezTo>
                  <a:cubicBezTo>
                    <a:pt x="93241" y="93628"/>
                    <a:pt x="99861" y="93097"/>
                    <a:pt x="106502" y="92647"/>
                  </a:cubicBezTo>
                  <a:cubicBezTo>
                    <a:pt x="112755" y="92239"/>
                    <a:pt x="119028" y="91912"/>
                    <a:pt x="125322" y="92259"/>
                  </a:cubicBezTo>
                  <a:cubicBezTo>
                    <a:pt x="125915" y="92280"/>
                    <a:pt x="126507" y="92259"/>
                    <a:pt x="127100" y="92259"/>
                  </a:cubicBezTo>
                  <a:cubicBezTo>
                    <a:pt x="128673" y="92218"/>
                    <a:pt x="130226" y="92137"/>
                    <a:pt x="131800" y="92157"/>
                  </a:cubicBezTo>
                  <a:cubicBezTo>
                    <a:pt x="134334" y="92177"/>
                    <a:pt x="136867" y="92300"/>
                    <a:pt x="139422" y="92341"/>
                  </a:cubicBezTo>
                  <a:cubicBezTo>
                    <a:pt x="141220" y="92382"/>
                    <a:pt x="142977" y="91953"/>
                    <a:pt x="144694" y="91442"/>
                  </a:cubicBezTo>
                  <a:cubicBezTo>
                    <a:pt x="145204" y="91299"/>
                    <a:pt x="145654" y="91033"/>
                    <a:pt x="146001" y="90645"/>
                  </a:cubicBezTo>
                  <a:cubicBezTo>
                    <a:pt x="146757" y="89705"/>
                    <a:pt x="147330" y="88601"/>
                    <a:pt x="147330" y="87396"/>
                  </a:cubicBezTo>
                  <a:cubicBezTo>
                    <a:pt x="147309" y="86129"/>
                    <a:pt x="147452" y="84862"/>
                    <a:pt x="147718" y="83616"/>
                  </a:cubicBezTo>
                  <a:cubicBezTo>
                    <a:pt x="147840" y="83105"/>
                    <a:pt x="147800" y="82573"/>
                    <a:pt x="147268" y="82165"/>
                  </a:cubicBezTo>
                  <a:cubicBezTo>
                    <a:pt x="146431" y="82165"/>
                    <a:pt x="145491" y="81981"/>
                    <a:pt x="144653" y="82206"/>
                  </a:cubicBezTo>
                  <a:cubicBezTo>
                    <a:pt x="143631" y="82430"/>
                    <a:pt x="142589" y="82533"/>
                    <a:pt x="141547" y="82512"/>
                  </a:cubicBezTo>
                  <a:cubicBezTo>
                    <a:pt x="139769" y="82512"/>
                    <a:pt x="137971" y="82512"/>
                    <a:pt x="136173" y="82533"/>
                  </a:cubicBezTo>
                  <a:cubicBezTo>
                    <a:pt x="135723" y="82533"/>
                    <a:pt x="135233" y="82430"/>
                    <a:pt x="134824" y="82553"/>
                  </a:cubicBezTo>
                  <a:cubicBezTo>
                    <a:pt x="133005" y="83186"/>
                    <a:pt x="131125" y="82880"/>
                    <a:pt x="129286" y="82941"/>
                  </a:cubicBezTo>
                  <a:cubicBezTo>
                    <a:pt x="128612" y="82982"/>
                    <a:pt x="127897" y="82880"/>
                    <a:pt x="127284" y="83084"/>
                  </a:cubicBezTo>
                  <a:cubicBezTo>
                    <a:pt x="126323" y="83370"/>
                    <a:pt x="125363" y="83370"/>
                    <a:pt x="124403" y="83370"/>
                  </a:cubicBezTo>
                  <a:cubicBezTo>
                    <a:pt x="120132" y="83370"/>
                    <a:pt x="115882" y="83350"/>
                    <a:pt x="111631" y="83350"/>
                  </a:cubicBezTo>
                  <a:cubicBezTo>
                    <a:pt x="109997" y="83350"/>
                    <a:pt x="108341" y="83452"/>
                    <a:pt x="106707" y="83370"/>
                  </a:cubicBezTo>
                  <a:cubicBezTo>
                    <a:pt x="104786" y="83289"/>
                    <a:pt x="102865" y="83084"/>
                    <a:pt x="100924" y="82921"/>
                  </a:cubicBezTo>
                  <a:cubicBezTo>
                    <a:pt x="100720" y="82900"/>
                    <a:pt x="100495" y="82839"/>
                    <a:pt x="100270" y="82798"/>
                  </a:cubicBezTo>
                  <a:cubicBezTo>
                    <a:pt x="99391" y="82717"/>
                    <a:pt x="98492" y="82553"/>
                    <a:pt x="97614" y="82533"/>
                  </a:cubicBezTo>
                  <a:cubicBezTo>
                    <a:pt x="93588" y="82492"/>
                    <a:pt x="89563" y="82328"/>
                    <a:pt x="85517" y="82390"/>
                  </a:cubicBezTo>
                  <a:cubicBezTo>
                    <a:pt x="78508" y="82492"/>
                    <a:pt x="71478" y="82349"/>
                    <a:pt x="64449" y="82226"/>
                  </a:cubicBezTo>
                  <a:cubicBezTo>
                    <a:pt x="62365" y="82206"/>
                    <a:pt x="60281" y="81940"/>
                    <a:pt x="58196" y="81777"/>
                  </a:cubicBezTo>
                  <a:cubicBezTo>
                    <a:pt x="58053" y="81777"/>
                    <a:pt x="57910" y="81715"/>
                    <a:pt x="57767" y="81695"/>
                  </a:cubicBezTo>
                  <a:cubicBezTo>
                    <a:pt x="56888" y="81593"/>
                    <a:pt x="55989" y="81450"/>
                    <a:pt x="55111" y="81409"/>
                  </a:cubicBezTo>
                  <a:cubicBezTo>
                    <a:pt x="48388" y="81266"/>
                    <a:pt x="41665" y="81102"/>
                    <a:pt x="34922" y="81000"/>
                  </a:cubicBezTo>
                  <a:cubicBezTo>
                    <a:pt x="28424" y="80898"/>
                    <a:pt x="21946" y="80959"/>
                    <a:pt x="15448" y="80591"/>
                  </a:cubicBezTo>
                  <a:cubicBezTo>
                    <a:pt x="11198" y="80326"/>
                    <a:pt x="6927" y="80530"/>
                    <a:pt x="2554" y="80530"/>
                  </a:cubicBezTo>
                  <a:close/>
                  <a:moveTo>
                    <a:pt x="65144" y="94732"/>
                  </a:moveTo>
                  <a:cubicBezTo>
                    <a:pt x="64000" y="97592"/>
                    <a:pt x="63693" y="100474"/>
                    <a:pt x="63284" y="103273"/>
                  </a:cubicBezTo>
                  <a:cubicBezTo>
                    <a:pt x="64449" y="103968"/>
                    <a:pt x="64449" y="103988"/>
                    <a:pt x="65205" y="103988"/>
                  </a:cubicBezTo>
                  <a:cubicBezTo>
                    <a:pt x="66860" y="103968"/>
                    <a:pt x="68495" y="103906"/>
                    <a:pt x="70130" y="103886"/>
                  </a:cubicBezTo>
                  <a:cubicBezTo>
                    <a:pt x="75136" y="103845"/>
                    <a:pt x="80122" y="103825"/>
                    <a:pt x="85128" y="103784"/>
                  </a:cubicBezTo>
                  <a:cubicBezTo>
                    <a:pt x="85680" y="103784"/>
                    <a:pt x="86252" y="103661"/>
                    <a:pt x="86967" y="103580"/>
                  </a:cubicBezTo>
                  <a:cubicBezTo>
                    <a:pt x="86783" y="102926"/>
                    <a:pt x="86804" y="102292"/>
                    <a:pt x="86497" y="101986"/>
                  </a:cubicBezTo>
                  <a:cubicBezTo>
                    <a:pt x="85823" y="101373"/>
                    <a:pt x="85700" y="100637"/>
                    <a:pt x="85517" y="99820"/>
                  </a:cubicBezTo>
                  <a:cubicBezTo>
                    <a:pt x="85190" y="98389"/>
                    <a:pt x="84658" y="97000"/>
                    <a:pt x="84229" y="95631"/>
                  </a:cubicBezTo>
                  <a:cubicBezTo>
                    <a:pt x="77833" y="95099"/>
                    <a:pt x="71601" y="94343"/>
                    <a:pt x="65144" y="94732"/>
                  </a:cubicBezTo>
                  <a:close/>
                  <a:moveTo>
                    <a:pt x="58114" y="108095"/>
                  </a:moveTo>
                  <a:cubicBezTo>
                    <a:pt x="58830" y="108382"/>
                    <a:pt x="59504" y="108811"/>
                    <a:pt x="60199" y="108872"/>
                  </a:cubicBezTo>
                  <a:cubicBezTo>
                    <a:pt x="62487" y="109076"/>
                    <a:pt x="64817" y="109240"/>
                    <a:pt x="67126" y="109240"/>
                  </a:cubicBezTo>
                  <a:cubicBezTo>
                    <a:pt x="74053" y="109240"/>
                    <a:pt x="81001" y="109117"/>
                    <a:pt x="87928" y="109056"/>
                  </a:cubicBezTo>
                  <a:cubicBezTo>
                    <a:pt x="88439" y="109015"/>
                    <a:pt x="88929" y="108954"/>
                    <a:pt x="89419" y="108872"/>
                  </a:cubicBezTo>
                  <a:cubicBezTo>
                    <a:pt x="89624" y="108525"/>
                    <a:pt x="89787" y="108157"/>
                    <a:pt x="89930" y="107768"/>
                  </a:cubicBezTo>
                  <a:cubicBezTo>
                    <a:pt x="90400" y="106113"/>
                    <a:pt x="89992" y="105562"/>
                    <a:pt x="88275" y="105521"/>
                  </a:cubicBezTo>
                  <a:cubicBezTo>
                    <a:pt x="86273" y="105459"/>
                    <a:pt x="84250" y="105419"/>
                    <a:pt x="82247" y="105398"/>
                  </a:cubicBezTo>
                  <a:cubicBezTo>
                    <a:pt x="75892" y="105398"/>
                    <a:pt x="69558" y="105439"/>
                    <a:pt x="63223" y="105419"/>
                  </a:cubicBezTo>
                  <a:cubicBezTo>
                    <a:pt x="62467" y="105398"/>
                    <a:pt x="61731" y="105316"/>
                    <a:pt x="61016" y="105194"/>
                  </a:cubicBezTo>
                  <a:cubicBezTo>
                    <a:pt x="60076" y="105092"/>
                    <a:pt x="59116" y="104785"/>
                    <a:pt x="58114" y="10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986" name="Google Shape;1986;p70"/>
            <p:cNvSpPr/>
            <p:nvPr/>
          </p:nvSpPr>
          <p:spPr>
            <a:xfrm>
              <a:off x="1133391" y="667803"/>
              <a:ext cx="4779729" cy="2583866"/>
            </a:xfrm>
            <a:custGeom>
              <a:avLst/>
              <a:gdLst/>
              <a:ahLst/>
              <a:cxnLst/>
              <a:rect l="l" t="t" r="r" b="b"/>
              <a:pathLst>
                <a:path w="135192" h="70396" extrusionOk="0">
                  <a:moveTo>
                    <a:pt x="133087" y="67657"/>
                  </a:moveTo>
                  <a:cubicBezTo>
                    <a:pt x="132576" y="67861"/>
                    <a:pt x="132229" y="67902"/>
                    <a:pt x="132065" y="68106"/>
                  </a:cubicBezTo>
                  <a:cubicBezTo>
                    <a:pt x="130798" y="69435"/>
                    <a:pt x="129205" y="69496"/>
                    <a:pt x="127529" y="69516"/>
                  </a:cubicBezTo>
                  <a:cubicBezTo>
                    <a:pt x="121910" y="69578"/>
                    <a:pt x="116311" y="69803"/>
                    <a:pt x="110712" y="69843"/>
                  </a:cubicBezTo>
                  <a:cubicBezTo>
                    <a:pt x="104214" y="69884"/>
                    <a:pt x="97716" y="69803"/>
                    <a:pt x="91197" y="69782"/>
                  </a:cubicBezTo>
                  <a:cubicBezTo>
                    <a:pt x="89930" y="69782"/>
                    <a:pt x="88684" y="69741"/>
                    <a:pt x="87437" y="70170"/>
                  </a:cubicBezTo>
                  <a:cubicBezTo>
                    <a:pt x="86743" y="70395"/>
                    <a:pt x="85966" y="70354"/>
                    <a:pt x="85210" y="70354"/>
                  </a:cubicBezTo>
                  <a:cubicBezTo>
                    <a:pt x="76383" y="70354"/>
                    <a:pt x="67575" y="70354"/>
                    <a:pt x="58748" y="70293"/>
                  </a:cubicBezTo>
                  <a:cubicBezTo>
                    <a:pt x="57031" y="70293"/>
                    <a:pt x="55315" y="70048"/>
                    <a:pt x="53619" y="69905"/>
                  </a:cubicBezTo>
                  <a:cubicBezTo>
                    <a:pt x="53108" y="69864"/>
                    <a:pt x="52577" y="69864"/>
                    <a:pt x="52046" y="69864"/>
                  </a:cubicBezTo>
                  <a:cubicBezTo>
                    <a:pt x="45772" y="69843"/>
                    <a:pt x="39479" y="69803"/>
                    <a:pt x="33205" y="69823"/>
                  </a:cubicBezTo>
                  <a:cubicBezTo>
                    <a:pt x="31550" y="69823"/>
                    <a:pt x="29915" y="69762"/>
                    <a:pt x="28322" y="69292"/>
                  </a:cubicBezTo>
                  <a:cubicBezTo>
                    <a:pt x="26074" y="68638"/>
                    <a:pt x="23744" y="68597"/>
                    <a:pt x="21435" y="68495"/>
                  </a:cubicBezTo>
                  <a:cubicBezTo>
                    <a:pt x="19801" y="68433"/>
                    <a:pt x="18145" y="68474"/>
                    <a:pt x="16511" y="68433"/>
                  </a:cubicBezTo>
                  <a:cubicBezTo>
                    <a:pt x="14202" y="68433"/>
                    <a:pt x="11893" y="68229"/>
                    <a:pt x="9604" y="67861"/>
                  </a:cubicBezTo>
                  <a:cubicBezTo>
                    <a:pt x="9011" y="67759"/>
                    <a:pt x="8419" y="67739"/>
                    <a:pt x="7826" y="67759"/>
                  </a:cubicBezTo>
                  <a:cubicBezTo>
                    <a:pt x="6478" y="67739"/>
                    <a:pt x="5129" y="67637"/>
                    <a:pt x="3780" y="67759"/>
                  </a:cubicBezTo>
                  <a:cubicBezTo>
                    <a:pt x="2227" y="67882"/>
                    <a:pt x="1410" y="67187"/>
                    <a:pt x="899" y="65287"/>
                  </a:cubicBezTo>
                  <a:cubicBezTo>
                    <a:pt x="511" y="63938"/>
                    <a:pt x="368" y="62528"/>
                    <a:pt x="429" y="61118"/>
                  </a:cubicBezTo>
                  <a:cubicBezTo>
                    <a:pt x="409" y="60587"/>
                    <a:pt x="347" y="60076"/>
                    <a:pt x="245" y="59565"/>
                  </a:cubicBezTo>
                  <a:cubicBezTo>
                    <a:pt x="123" y="58911"/>
                    <a:pt x="61" y="58237"/>
                    <a:pt x="20" y="57583"/>
                  </a:cubicBezTo>
                  <a:cubicBezTo>
                    <a:pt x="0" y="52801"/>
                    <a:pt x="20" y="48000"/>
                    <a:pt x="20" y="43218"/>
                  </a:cubicBezTo>
                  <a:cubicBezTo>
                    <a:pt x="654" y="40296"/>
                    <a:pt x="163" y="37272"/>
                    <a:pt x="817" y="34329"/>
                  </a:cubicBezTo>
                  <a:cubicBezTo>
                    <a:pt x="960" y="33696"/>
                    <a:pt x="879" y="33001"/>
                    <a:pt x="879" y="32327"/>
                  </a:cubicBezTo>
                  <a:cubicBezTo>
                    <a:pt x="879" y="25584"/>
                    <a:pt x="879" y="18861"/>
                    <a:pt x="920" y="12138"/>
                  </a:cubicBezTo>
                  <a:cubicBezTo>
                    <a:pt x="920" y="11178"/>
                    <a:pt x="1103" y="10217"/>
                    <a:pt x="1226" y="9257"/>
                  </a:cubicBezTo>
                  <a:cubicBezTo>
                    <a:pt x="1267" y="8828"/>
                    <a:pt x="1308" y="8378"/>
                    <a:pt x="1349" y="7929"/>
                  </a:cubicBezTo>
                  <a:cubicBezTo>
                    <a:pt x="1553" y="6090"/>
                    <a:pt x="1757" y="4230"/>
                    <a:pt x="1962" y="2330"/>
                  </a:cubicBezTo>
                  <a:cubicBezTo>
                    <a:pt x="2370" y="2146"/>
                    <a:pt x="2779" y="2064"/>
                    <a:pt x="3004" y="1819"/>
                  </a:cubicBezTo>
                  <a:cubicBezTo>
                    <a:pt x="4189" y="532"/>
                    <a:pt x="5701" y="491"/>
                    <a:pt x="7315" y="470"/>
                  </a:cubicBezTo>
                  <a:cubicBezTo>
                    <a:pt x="14345" y="368"/>
                    <a:pt x="21354" y="123"/>
                    <a:pt x="28383" y="62"/>
                  </a:cubicBezTo>
                  <a:cubicBezTo>
                    <a:pt x="34820" y="0"/>
                    <a:pt x="41236" y="102"/>
                    <a:pt x="47673" y="123"/>
                  </a:cubicBezTo>
                  <a:cubicBezTo>
                    <a:pt x="47979" y="102"/>
                    <a:pt x="48265" y="102"/>
                    <a:pt x="48572" y="143"/>
                  </a:cubicBezTo>
                  <a:cubicBezTo>
                    <a:pt x="52332" y="879"/>
                    <a:pt x="56173" y="572"/>
                    <a:pt x="59954" y="572"/>
                  </a:cubicBezTo>
                  <a:cubicBezTo>
                    <a:pt x="64735" y="572"/>
                    <a:pt x="69517" y="511"/>
                    <a:pt x="74298" y="409"/>
                  </a:cubicBezTo>
                  <a:cubicBezTo>
                    <a:pt x="77445" y="348"/>
                    <a:pt x="80551" y="62"/>
                    <a:pt x="83698" y="82"/>
                  </a:cubicBezTo>
                  <a:cubicBezTo>
                    <a:pt x="90196" y="143"/>
                    <a:pt x="96714" y="102"/>
                    <a:pt x="103212" y="102"/>
                  </a:cubicBezTo>
                  <a:cubicBezTo>
                    <a:pt x="103580" y="102"/>
                    <a:pt x="103989" y="21"/>
                    <a:pt x="104316" y="143"/>
                  </a:cubicBezTo>
                  <a:cubicBezTo>
                    <a:pt x="106155" y="736"/>
                    <a:pt x="108035" y="450"/>
                    <a:pt x="109874" y="532"/>
                  </a:cubicBezTo>
                  <a:cubicBezTo>
                    <a:pt x="110630" y="593"/>
                    <a:pt x="111366" y="695"/>
                    <a:pt x="112081" y="838"/>
                  </a:cubicBezTo>
                  <a:cubicBezTo>
                    <a:pt x="113613" y="1063"/>
                    <a:pt x="115228" y="838"/>
                    <a:pt x="116719" y="1390"/>
                  </a:cubicBezTo>
                  <a:cubicBezTo>
                    <a:pt x="118967" y="1206"/>
                    <a:pt x="121194" y="1512"/>
                    <a:pt x="123401" y="1860"/>
                  </a:cubicBezTo>
                  <a:cubicBezTo>
                    <a:pt x="126507" y="2330"/>
                    <a:pt x="129654" y="2207"/>
                    <a:pt x="132638" y="2289"/>
                  </a:cubicBezTo>
                  <a:cubicBezTo>
                    <a:pt x="134313" y="3576"/>
                    <a:pt x="134456" y="5354"/>
                    <a:pt x="134538" y="7030"/>
                  </a:cubicBezTo>
                  <a:cubicBezTo>
                    <a:pt x="134701" y="10279"/>
                    <a:pt x="135192" y="13528"/>
                    <a:pt x="135049" y="16838"/>
                  </a:cubicBezTo>
                  <a:cubicBezTo>
                    <a:pt x="134906" y="20128"/>
                    <a:pt x="135028" y="23418"/>
                    <a:pt x="135008" y="26707"/>
                  </a:cubicBezTo>
                  <a:cubicBezTo>
                    <a:pt x="134987" y="27361"/>
                    <a:pt x="134906" y="28036"/>
                    <a:pt x="134824" y="28689"/>
                  </a:cubicBezTo>
                  <a:cubicBezTo>
                    <a:pt x="134783" y="28996"/>
                    <a:pt x="134620" y="29282"/>
                    <a:pt x="134640" y="29568"/>
                  </a:cubicBezTo>
                  <a:cubicBezTo>
                    <a:pt x="134783" y="32347"/>
                    <a:pt x="134170" y="35065"/>
                    <a:pt x="134150" y="37823"/>
                  </a:cubicBezTo>
                  <a:cubicBezTo>
                    <a:pt x="134129" y="44321"/>
                    <a:pt x="134129" y="50840"/>
                    <a:pt x="134129" y="57338"/>
                  </a:cubicBezTo>
                  <a:cubicBezTo>
                    <a:pt x="134129" y="58523"/>
                    <a:pt x="134211" y="59729"/>
                    <a:pt x="133782" y="60893"/>
                  </a:cubicBezTo>
                  <a:cubicBezTo>
                    <a:pt x="133700" y="61179"/>
                    <a:pt x="133680" y="61486"/>
                    <a:pt x="133680" y="61772"/>
                  </a:cubicBezTo>
                  <a:cubicBezTo>
                    <a:pt x="133475" y="63693"/>
                    <a:pt x="133291" y="65614"/>
                    <a:pt x="133087" y="67657"/>
                  </a:cubicBezTo>
                  <a:close/>
                  <a:moveTo>
                    <a:pt x="132086" y="3535"/>
                  </a:moveTo>
                  <a:cubicBezTo>
                    <a:pt x="131085" y="3535"/>
                    <a:pt x="130185" y="3474"/>
                    <a:pt x="129307" y="3535"/>
                  </a:cubicBezTo>
                  <a:cubicBezTo>
                    <a:pt x="126834" y="3740"/>
                    <a:pt x="124403" y="3188"/>
                    <a:pt x="121951" y="3045"/>
                  </a:cubicBezTo>
                  <a:cubicBezTo>
                    <a:pt x="120847" y="2984"/>
                    <a:pt x="119744" y="2738"/>
                    <a:pt x="118620" y="2677"/>
                  </a:cubicBezTo>
                  <a:cubicBezTo>
                    <a:pt x="116474" y="2575"/>
                    <a:pt x="114308" y="2534"/>
                    <a:pt x="112183" y="2146"/>
                  </a:cubicBezTo>
                  <a:cubicBezTo>
                    <a:pt x="110875" y="1962"/>
                    <a:pt x="109527" y="1860"/>
                    <a:pt x="108198" y="1860"/>
                  </a:cubicBezTo>
                  <a:cubicBezTo>
                    <a:pt x="107218" y="1819"/>
                    <a:pt x="106216" y="1941"/>
                    <a:pt x="105297" y="1717"/>
                  </a:cubicBezTo>
                  <a:cubicBezTo>
                    <a:pt x="104275" y="1472"/>
                    <a:pt x="103233" y="1390"/>
                    <a:pt x="102191" y="1431"/>
                  </a:cubicBezTo>
                  <a:cubicBezTo>
                    <a:pt x="92485" y="1492"/>
                    <a:pt x="82778" y="1308"/>
                    <a:pt x="73052" y="1717"/>
                  </a:cubicBezTo>
                  <a:cubicBezTo>
                    <a:pt x="67616" y="1941"/>
                    <a:pt x="62140" y="1901"/>
                    <a:pt x="56684" y="1962"/>
                  </a:cubicBezTo>
                  <a:cubicBezTo>
                    <a:pt x="56255" y="1962"/>
                    <a:pt x="55805" y="1921"/>
                    <a:pt x="55356" y="1880"/>
                  </a:cubicBezTo>
                  <a:cubicBezTo>
                    <a:pt x="52986" y="1696"/>
                    <a:pt x="50595" y="1778"/>
                    <a:pt x="48224" y="1492"/>
                  </a:cubicBezTo>
                  <a:cubicBezTo>
                    <a:pt x="45405" y="1145"/>
                    <a:pt x="42544" y="1349"/>
                    <a:pt x="39703" y="1369"/>
                  </a:cubicBezTo>
                  <a:cubicBezTo>
                    <a:pt x="38212" y="1369"/>
                    <a:pt x="36720" y="1615"/>
                    <a:pt x="35249" y="1492"/>
                  </a:cubicBezTo>
                  <a:cubicBezTo>
                    <a:pt x="32797" y="1267"/>
                    <a:pt x="30324" y="1206"/>
                    <a:pt x="27872" y="1328"/>
                  </a:cubicBezTo>
                  <a:cubicBezTo>
                    <a:pt x="27361" y="1349"/>
                    <a:pt x="26850" y="1206"/>
                    <a:pt x="26319" y="1165"/>
                  </a:cubicBezTo>
                  <a:cubicBezTo>
                    <a:pt x="25583" y="1104"/>
                    <a:pt x="24807" y="940"/>
                    <a:pt x="24092" y="1083"/>
                  </a:cubicBezTo>
                  <a:cubicBezTo>
                    <a:pt x="21721" y="1553"/>
                    <a:pt x="19331" y="1512"/>
                    <a:pt x="16940" y="1512"/>
                  </a:cubicBezTo>
                  <a:cubicBezTo>
                    <a:pt x="13507" y="1512"/>
                    <a:pt x="10054" y="1512"/>
                    <a:pt x="6621" y="1451"/>
                  </a:cubicBezTo>
                  <a:cubicBezTo>
                    <a:pt x="5579" y="1431"/>
                    <a:pt x="4557" y="1819"/>
                    <a:pt x="3821" y="2555"/>
                  </a:cubicBezTo>
                  <a:cubicBezTo>
                    <a:pt x="2718" y="3535"/>
                    <a:pt x="2309" y="4741"/>
                    <a:pt x="2309" y="6151"/>
                  </a:cubicBezTo>
                  <a:cubicBezTo>
                    <a:pt x="2309" y="7193"/>
                    <a:pt x="2350" y="8235"/>
                    <a:pt x="2309" y="9277"/>
                  </a:cubicBezTo>
                  <a:cubicBezTo>
                    <a:pt x="2268" y="10319"/>
                    <a:pt x="2084" y="11362"/>
                    <a:pt x="2084" y="12404"/>
                  </a:cubicBezTo>
                  <a:cubicBezTo>
                    <a:pt x="2084" y="19045"/>
                    <a:pt x="2105" y="25706"/>
                    <a:pt x="2125" y="32368"/>
                  </a:cubicBezTo>
                  <a:cubicBezTo>
                    <a:pt x="2166" y="33021"/>
                    <a:pt x="2146" y="33696"/>
                    <a:pt x="2043" y="34370"/>
                  </a:cubicBezTo>
                  <a:cubicBezTo>
                    <a:pt x="1471" y="37394"/>
                    <a:pt x="1594" y="40459"/>
                    <a:pt x="1328" y="43504"/>
                  </a:cubicBezTo>
                  <a:cubicBezTo>
                    <a:pt x="1083" y="46610"/>
                    <a:pt x="1369" y="49777"/>
                    <a:pt x="1246" y="52904"/>
                  </a:cubicBezTo>
                  <a:cubicBezTo>
                    <a:pt x="1103" y="56132"/>
                    <a:pt x="1594" y="59299"/>
                    <a:pt x="1757" y="62508"/>
                  </a:cubicBezTo>
                  <a:cubicBezTo>
                    <a:pt x="1819" y="63856"/>
                    <a:pt x="1962" y="65307"/>
                    <a:pt x="3024" y="66431"/>
                  </a:cubicBezTo>
                  <a:cubicBezTo>
                    <a:pt x="5987" y="66574"/>
                    <a:pt x="8889" y="66390"/>
                    <a:pt x="11790" y="66819"/>
                  </a:cubicBezTo>
                  <a:cubicBezTo>
                    <a:pt x="14059" y="67167"/>
                    <a:pt x="16368" y="67514"/>
                    <a:pt x="18677" y="67330"/>
                  </a:cubicBezTo>
                  <a:cubicBezTo>
                    <a:pt x="18983" y="67330"/>
                    <a:pt x="19269" y="67371"/>
                    <a:pt x="19555" y="67453"/>
                  </a:cubicBezTo>
                  <a:cubicBezTo>
                    <a:pt x="21762" y="67759"/>
                    <a:pt x="23969" y="68106"/>
                    <a:pt x="26196" y="68127"/>
                  </a:cubicBezTo>
                  <a:cubicBezTo>
                    <a:pt x="27402" y="68127"/>
                    <a:pt x="28587" y="68168"/>
                    <a:pt x="29772" y="68250"/>
                  </a:cubicBezTo>
                  <a:cubicBezTo>
                    <a:pt x="30815" y="68311"/>
                    <a:pt x="31857" y="68495"/>
                    <a:pt x="32899" y="68495"/>
                  </a:cubicBezTo>
                  <a:cubicBezTo>
                    <a:pt x="39458" y="68515"/>
                    <a:pt x="46058" y="68454"/>
                    <a:pt x="52618" y="68495"/>
                  </a:cubicBezTo>
                  <a:cubicBezTo>
                    <a:pt x="55458" y="68515"/>
                    <a:pt x="58298" y="68106"/>
                    <a:pt x="61098" y="68699"/>
                  </a:cubicBezTo>
                  <a:cubicBezTo>
                    <a:pt x="67678" y="68720"/>
                    <a:pt x="74257" y="68760"/>
                    <a:pt x="80837" y="68760"/>
                  </a:cubicBezTo>
                  <a:cubicBezTo>
                    <a:pt x="82186" y="68760"/>
                    <a:pt x="83514" y="68515"/>
                    <a:pt x="84863" y="68515"/>
                  </a:cubicBezTo>
                  <a:cubicBezTo>
                    <a:pt x="89951" y="68474"/>
                    <a:pt x="95018" y="68454"/>
                    <a:pt x="100107" y="68536"/>
                  </a:cubicBezTo>
                  <a:cubicBezTo>
                    <a:pt x="103233" y="68576"/>
                    <a:pt x="106380" y="68331"/>
                    <a:pt x="109506" y="68801"/>
                  </a:cubicBezTo>
                  <a:cubicBezTo>
                    <a:pt x="109956" y="68842"/>
                    <a:pt x="110405" y="68842"/>
                    <a:pt x="110855" y="68801"/>
                  </a:cubicBezTo>
                  <a:cubicBezTo>
                    <a:pt x="114206" y="68679"/>
                    <a:pt x="117557" y="68495"/>
                    <a:pt x="120908" y="68413"/>
                  </a:cubicBezTo>
                  <a:cubicBezTo>
                    <a:pt x="123381" y="68352"/>
                    <a:pt x="125853" y="68352"/>
                    <a:pt x="128326" y="68454"/>
                  </a:cubicBezTo>
                  <a:cubicBezTo>
                    <a:pt x="129859" y="68515"/>
                    <a:pt x="130901" y="67861"/>
                    <a:pt x="131800" y="66778"/>
                  </a:cubicBezTo>
                  <a:cubicBezTo>
                    <a:pt x="132556" y="65879"/>
                    <a:pt x="132760" y="64796"/>
                    <a:pt x="132719" y="63631"/>
                  </a:cubicBezTo>
                  <a:cubicBezTo>
                    <a:pt x="132699" y="62671"/>
                    <a:pt x="132678" y="61690"/>
                    <a:pt x="132719" y="60730"/>
                  </a:cubicBezTo>
                  <a:cubicBezTo>
                    <a:pt x="132781" y="59606"/>
                    <a:pt x="132964" y="58503"/>
                    <a:pt x="132964" y="57379"/>
                  </a:cubicBezTo>
                  <a:cubicBezTo>
                    <a:pt x="132964" y="50799"/>
                    <a:pt x="132903" y="44219"/>
                    <a:pt x="132924" y="37640"/>
                  </a:cubicBezTo>
                  <a:cubicBezTo>
                    <a:pt x="132924" y="34963"/>
                    <a:pt x="133537" y="32306"/>
                    <a:pt x="133394" y="29629"/>
                  </a:cubicBezTo>
                  <a:cubicBezTo>
                    <a:pt x="133414" y="29466"/>
                    <a:pt x="133434" y="29323"/>
                    <a:pt x="133475" y="29180"/>
                  </a:cubicBezTo>
                  <a:cubicBezTo>
                    <a:pt x="133578" y="28138"/>
                    <a:pt x="133741" y="27116"/>
                    <a:pt x="133761" y="26074"/>
                  </a:cubicBezTo>
                  <a:cubicBezTo>
                    <a:pt x="133802" y="23009"/>
                    <a:pt x="133659" y="19944"/>
                    <a:pt x="133802" y="16879"/>
                  </a:cubicBezTo>
                  <a:cubicBezTo>
                    <a:pt x="133945" y="13732"/>
                    <a:pt x="133394" y="10646"/>
                    <a:pt x="133312" y="7520"/>
                  </a:cubicBezTo>
                  <a:cubicBezTo>
                    <a:pt x="133271" y="6192"/>
                    <a:pt x="133026" y="4864"/>
                    <a:pt x="132086" y="3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7" name="Google Shape;1987;p70"/>
          <p:cNvGrpSpPr/>
          <p:nvPr/>
        </p:nvGrpSpPr>
        <p:grpSpPr>
          <a:xfrm>
            <a:off x="362316" y="414873"/>
            <a:ext cx="855800" cy="746475"/>
            <a:chOff x="7711700" y="384600"/>
            <a:chExt cx="855800" cy="746475"/>
          </a:xfrm>
        </p:grpSpPr>
        <p:sp>
          <p:nvSpPr>
            <p:cNvPr id="1988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" name="Đám mây">
            <a:extLst>
              <a:ext uri="{FF2B5EF4-FFF2-40B4-BE49-F238E27FC236}">
                <a16:creationId xmlns:a16="http://schemas.microsoft.com/office/drawing/2014/main" id="{6FAB4DCD-3166-49A3-A557-A960FF2B0B37}"/>
              </a:ext>
            </a:extLst>
          </p:cNvPr>
          <p:cNvGrpSpPr/>
          <p:nvPr/>
        </p:nvGrpSpPr>
        <p:grpSpPr>
          <a:xfrm>
            <a:off x="8552727" y="816786"/>
            <a:ext cx="626705" cy="229744"/>
            <a:chOff x="370000" y="161225"/>
            <a:chExt cx="608900" cy="407500"/>
          </a:xfrm>
        </p:grpSpPr>
        <p:sp>
          <p:nvSpPr>
            <p:cNvPr id="29" name="Google Shape;455;p40">
              <a:extLst>
                <a:ext uri="{FF2B5EF4-FFF2-40B4-BE49-F238E27FC236}">
                  <a16:creationId xmlns:a16="http://schemas.microsoft.com/office/drawing/2014/main" id="{4DD7DF3A-51F1-4EE8-9BE4-879E921260D3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456;p40">
              <a:extLst>
                <a:ext uri="{FF2B5EF4-FFF2-40B4-BE49-F238E27FC236}">
                  <a16:creationId xmlns:a16="http://schemas.microsoft.com/office/drawing/2014/main" id="{D8661165-FD95-48A2-8705-B92BFD87B268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" name="Google Shape;415;p38">
            <a:extLst>
              <a:ext uri="{FF2B5EF4-FFF2-40B4-BE49-F238E27FC236}">
                <a16:creationId xmlns:a16="http://schemas.microsoft.com/office/drawing/2014/main" id="{5F1A2833-AF59-4844-8445-8C13A825D167}"/>
              </a:ext>
            </a:extLst>
          </p:cNvPr>
          <p:cNvGrpSpPr/>
          <p:nvPr/>
        </p:nvGrpSpPr>
        <p:grpSpPr>
          <a:xfrm>
            <a:off x="9061608" y="156203"/>
            <a:ext cx="741250" cy="792000"/>
            <a:chOff x="-3118700" y="2365900"/>
            <a:chExt cx="741250" cy="792000"/>
          </a:xfrm>
        </p:grpSpPr>
        <p:sp>
          <p:nvSpPr>
            <p:cNvPr id="32" name="Google Shape;416;p38">
              <a:extLst>
                <a:ext uri="{FF2B5EF4-FFF2-40B4-BE49-F238E27FC236}">
                  <a16:creationId xmlns:a16="http://schemas.microsoft.com/office/drawing/2014/main" id="{88F0F963-B41B-4C88-A25D-545BDBA09CAB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417;p38">
              <a:extLst>
                <a:ext uri="{FF2B5EF4-FFF2-40B4-BE49-F238E27FC236}">
                  <a16:creationId xmlns:a16="http://schemas.microsoft.com/office/drawing/2014/main" id="{FF21E926-6059-491B-A949-DD7B7B31DA68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418;p38">
              <a:extLst>
                <a:ext uri="{FF2B5EF4-FFF2-40B4-BE49-F238E27FC236}">
                  <a16:creationId xmlns:a16="http://schemas.microsoft.com/office/drawing/2014/main" id="{6C2F3A0F-871E-4352-837E-41E235E0BC69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419;p38">
              <a:extLst>
                <a:ext uri="{FF2B5EF4-FFF2-40B4-BE49-F238E27FC236}">
                  <a16:creationId xmlns:a16="http://schemas.microsoft.com/office/drawing/2014/main" id="{CC878D91-F637-4368-B1AA-2A2097ACFA8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420;p38">
              <a:extLst>
                <a:ext uri="{FF2B5EF4-FFF2-40B4-BE49-F238E27FC236}">
                  <a16:creationId xmlns:a16="http://schemas.microsoft.com/office/drawing/2014/main" id="{A1160BEC-E215-447D-96F5-3CF45A08626E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421;p38">
              <a:extLst>
                <a:ext uri="{FF2B5EF4-FFF2-40B4-BE49-F238E27FC236}">
                  <a16:creationId xmlns:a16="http://schemas.microsoft.com/office/drawing/2014/main" id="{F625A321-02B0-493A-9AA5-1DF154B2B243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422;p38">
              <a:extLst>
                <a:ext uri="{FF2B5EF4-FFF2-40B4-BE49-F238E27FC236}">
                  <a16:creationId xmlns:a16="http://schemas.microsoft.com/office/drawing/2014/main" id="{042AF305-7B50-409D-A0EC-2CED56E07870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423;p38">
              <a:extLst>
                <a:ext uri="{FF2B5EF4-FFF2-40B4-BE49-F238E27FC236}">
                  <a16:creationId xmlns:a16="http://schemas.microsoft.com/office/drawing/2014/main" id="{EF4A97D8-645E-4EA7-85EA-9DFF49429ABF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24;p38">
              <a:extLst>
                <a:ext uri="{FF2B5EF4-FFF2-40B4-BE49-F238E27FC236}">
                  <a16:creationId xmlns:a16="http://schemas.microsoft.com/office/drawing/2014/main" id="{D5AFE72C-19C9-4505-80A2-71EBF167C864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25;p38">
              <a:extLst>
                <a:ext uri="{FF2B5EF4-FFF2-40B4-BE49-F238E27FC236}">
                  <a16:creationId xmlns:a16="http://schemas.microsoft.com/office/drawing/2014/main" id="{9E3EE58F-2717-4665-B753-851FCD86EA2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Đám mây">
            <a:extLst>
              <a:ext uri="{FF2B5EF4-FFF2-40B4-BE49-F238E27FC236}">
                <a16:creationId xmlns:a16="http://schemas.microsoft.com/office/drawing/2014/main" id="{8ED04C95-B2EF-41FA-B18B-FCB1EB197D2E}"/>
              </a:ext>
            </a:extLst>
          </p:cNvPr>
          <p:cNvGrpSpPr/>
          <p:nvPr/>
        </p:nvGrpSpPr>
        <p:grpSpPr>
          <a:xfrm>
            <a:off x="9640045" y="1145809"/>
            <a:ext cx="608900" cy="407500"/>
            <a:chOff x="370000" y="161225"/>
            <a:chExt cx="608900" cy="407500"/>
          </a:xfrm>
        </p:grpSpPr>
        <p:sp>
          <p:nvSpPr>
            <p:cNvPr id="43" name="Google Shape;455;p40">
              <a:extLst>
                <a:ext uri="{FF2B5EF4-FFF2-40B4-BE49-F238E27FC236}">
                  <a16:creationId xmlns:a16="http://schemas.microsoft.com/office/drawing/2014/main" id="{219E6951-5CEC-4997-98D6-9DE2FFBA0E2C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56;p40">
              <a:extLst>
                <a:ext uri="{FF2B5EF4-FFF2-40B4-BE49-F238E27FC236}">
                  <a16:creationId xmlns:a16="http://schemas.microsoft.com/office/drawing/2014/main" id="{A56F2BFB-F409-4D43-8C3A-3AB325DE06A9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" name="Google Shape;1602;p61">
            <a:extLst>
              <a:ext uri="{FF2B5EF4-FFF2-40B4-BE49-F238E27FC236}">
                <a16:creationId xmlns:a16="http://schemas.microsoft.com/office/drawing/2014/main" id="{D8486A08-BDAF-43B6-B1EA-55AEC6CC29A5}"/>
              </a:ext>
            </a:extLst>
          </p:cNvPr>
          <p:cNvGrpSpPr/>
          <p:nvPr/>
        </p:nvGrpSpPr>
        <p:grpSpPr>
          <a:xfrm>
            <a:off x="9485963" y="2096003"/>
            <a:ext cx="855800" cy="746475"/>
            <a:chOff x="7461875" y="1143275"/>
            <a:chExt cx="855800" cy="746475"/>
          </a:xfrm>
        </p:grpSpPr>
        <p:sp>
          <p:nvSpPr>
            <p:cNvPr id="46" name="Google Shape;1603;p61">
              <a:extLst>
                <a:ext uri="{FF2B5EF4-FFF2-40B4-BE49-F238E27FC236}">
                  <a16:creationId xmlns:a16="http://schemas.microsoft.com/office/drawing/2014/main" id="{F1843BE3-E43E-4ECA-81AC-20B1E44A161C}"/>
                </a:ext>
              </a:extLst>
            </p:cNvPr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04;p61">
              <a:extLst>
                <a:ext uri="{FF2B5EF4-FFF2-40B4-BE49-F238E27FC236}">
                  <a16:creationId xmlns:a16="http://schemas.microsoft.com/office/drawing/2014/main" id="{7CC13D83-57C0-45AA-9719-6CB180914DE1}"/>
                </a:ext>
              </a:extLst>
            </p:cNvPr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05;p61">
              <a:extLst>
                <a:ext uri="{FF2B5EF4-FFF2-40B4-BE49-F238E27FC236}">
                  <a16:creationId xmlns:a16="http://schemas.microsoft.com/office/drawing/2014/main" id="{0F7AB310-23C9-4536-ADEE-A878E83AEEBC}"/>
                </a:ext>
              </a:extLst>
            </p:cNvPr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06;p61">
              <a:extLst>
                <a:ext uri="{FF2B5EF4-FFF2-40B4-BE49-F238E27FC236}">
                  <a16:creationId xmlns:a16="http://schemas.microsoft.com/office/drawing/2014/main" id="{67066883-98D4-4339-AE88-73F139853F22}"/>
                </a:ext>
              </a:extLst>
            </p:cNvPr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607;p61">
              <a:extLst>
                <a:ext uri="{FF2B5EF4-FFF2-40B4-BE49-F238E27FC236}">
                  <a16:creationId xmlns:a16="http://schemas.microsoft.com/office/drawing/2014/main" id="{E8A78763-9299-4C55-ACAC-649C2F9CB49D}"/>
                </a:ext>
              </a:extLst>
            </p:cNvPr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608;p61">
              <a:extLst>
                <a:ext uri="{FF2B5EF4-FFF2-40B4-BE49-F238E27FC236}">
                  <a16:creationId xmlns:a16="http://schemas.microsoft.com/office/drawing/2014/main" id="{78340D2B-AF17-4103-A2D8-DF89DA3610D6}"/>
                </a:ext>
              </a:extLst>
            </p:cNvPr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609;p61">
              <a:extLst>
                <a:ext uri="{FF2B5EF4-FFF2-40B4-BE49-F238E27FC236}">
                  <a16:creationId xmlns:a16="http://schemas.microsoft.com/office/drawing/2014/main" id="{F314A452-EAE3-4F4B-B033-28B0D9CBF31F}"/>
                </a:ext>
              </a:extLst>
            </p:cNvPr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610;p61">
              <a:extLst>
                <a:ext uri="{FF2B5EF4-FFF2-40B4-BE49-F238E27FC236}">
                  <a16:creationId xmlns:a16="http://schemas.microsoft.com/office/drawing/2014/main" id="{7B322590-7BD9-459B-B33E-116C2AFCC143}"/>
                </a:ext>
              </a:extLst>
            </p:cNvPr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611;p61">
              <a:extLst>
                <a:ext uri="{FF2B5EF4-FFF2-40B4-BE49-F238E27FC236}">
                  <a16:creationId xmlns:a16="http://schemas.microsoft.com/office/drawing/2014/main" id="{FC033C56-CAC5-4956-8853-0114F95F243A}"/>
                </a:ext>
              </a:extLst>
            </p:cNvPr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612;p61">
              <a:extLst>
                <a:ext uri="{FF2B5EF4-FFF2-40B4-BE49-F238E27FC236}">
                  <a16:creationId xmlns:a16="http://schemas.microsoft.com/office/drawing/2014/main" id="{C5F345B7-1268-44E5-9D30-201721788E5F}"/>
                </a:ext>
              </a:extLst>
            </p:cNvPr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613;p61">
              <a:extLst>
                <a:ext uri="{FF2B5EF4-FFF2-40B4-BE49-F238E27FC236}">
                  <a16:creationId xmlns:a16="http://schemas.microsoft.com/office/drawing/2014/main" id="{344077BE-AD8A-4073-8A66-D2A9E9C5898D}"/>
                </a:ext>
              </a:extLst>
            </p:cNvPr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8E48D4-818C-4FA4-BA18-45380350A5C8}"/>
              </a:ext>
            </a:extLst>
          </p:cNvPr>
          <p:cNvSpPr txBox="1"/>
          <p:nvPr/>
        </p:nvSpPr>
        <p:spPr>
          <a:xfrm>
            <a:off x="3232862" y="424479"/>
            <a:ext cx="36609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BB5A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500" b="1" dirty="0">
              <a:solidFill>
                <a:srgbClr val="BB5A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EC0FD98-D388-4814-B26E-06A2D34A0C61}"/>
              </a:ext>
            </a:extLst>
          </p:cNvPr>
          <p:cNvSpPr/>
          <p:nvPr/>
        </p:nvSpPr>
        <p:spPr>
          <a:xfrm>
            <a:off x="1566925" y="3514187"/>
            <a:ext cx="8132858" cy="2090807"/>
          </a:xfrm>
          <a:prstGeom prst="wedgeRoundRectCallout">
            <a:avLst>
              <a:gd name="adj1" fmla="val -37784"/>
              <a:gd name="adj2" fmla="val 824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chung, bội chung nhỏ nhất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bội chung, bội chung nhỏ nhất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GB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Đám mây"/>
          <p:cNvGrpSpPr/>
          <p:nvPr/>
        </p:nvGrpSpPr>
        <p:grpSpPr>
          <a:xfrm>
            <a:off x="8715287" y="755826"/>
            <a:ext cx="626705" cy="229744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9" name="Google Shape;415;p38">
            <a:extLst>
              <a:ext uri="{FF2B5EF4-FFF2-40B4-BE49-F238E27FC236}">
                <a16:creationId xmlns:a16="http://schemas.microsoft.com/office/drawing/2014/main" id="{6522FE8E-9E99-46F8-A624-0667CF5EFF8E}"/>
              </a:ext>
            </a:extLst>
          </p:cNvPr>
          <p:cNvGrpSpPr/>
          <p:nvPr/>
        </p:nvGrpSpPr>
        <p:grpSpPr>
          <a:xfrm>
            <a:off x="9224168" y="95243"/>
            <a:ext cx="741250" cy="792000"/>
            <a:chOff x="-3118700" y="2365900"/>
            <a:chExt cx="741250" cy="792000"/>
          </a:xfrm>
        </p:grpSpPr>
        <p:sp>
          <p:nvSpPr>
            <p:cNvPr id="140" name="Google Shape;416;p38">
              <a:extLst>
                <a:ext uri="{FF2B5EF4-FFF2-40B4-BE49-F238E27FC236}">
                  <a16:creationId xmlns:a16="http://schemas.microsoft.com/office/drawing/2014/main" id="{E1D921A3-1B08-4B31-BAB8-8342ED9CDB4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417;p38">
              <a:extLst>
                <a:ext uri="{FF2B5EF4-FFF2-40B4-BE49-F238E27FC236}">
                  <a16:creationId xmlns:a16="http://schemas.microsoft.com/office/drawing/2014/main" id="{E3A08EDF-B9F0-4067-BD0F-1F3AA20B8D5A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418;p38">
              <a:extLst>
                <a:ext uri="{FF2B5EF4-FFF2-40B4-BE49-F238E27FC236}">
                  <a16:creationId xmlns:a16="http://schemas.microsoft.com/office/drawing/2014/main" id="{DDD3D35A-01E0-4F00-A912-6BE1806891F3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419;p38">
              <a:extLst>
                <a:ext uri="{FF2B5EF4-FFF2-40B4-BE49-F238E27FC236}">
                  <a16:creationId xmlns:a16="http://schemas.microsoft.com/office/drawing/2014/main" id="{DDF7A6B1-DB87-4593-8699-6C3DB8540410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420;p38">
              <a:extLst>
                <a:ext uri="{FF2B5EF4-FFF2-40B4-BE49-F238E27FC236}">
                  <a16:creationId xmlns:a16="http://schemas.microsoft.com/office/drawing/2014/main" id="{F622859D-2B88-449F-98AF-CCA4ADA2E33A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421;p38">
              <a:extLst>
                <a:ext uri="{FF2B5EF4-FFF2-40B4-BE49-F238E27FC236}">
                  <a16:creationId xmlns:a16="http://schemas.microsoft.com/office/drawing/2014/main" id="{05822AEA-B957-4843-BE7C-AAFB435C476E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422;p38">
              <a:extLst>
                <a:ext uri="{FF2B5EF4-FFF2-40B4-BE49-F238E27FC236}">
                  <a16:creationId xmlns:a16="http://schemas.microsoft.com/office/drawing/2014/main" id="{78CF5EB0-7F68-4E26-8047-92E84D9DD9B4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423;p38">
              <a:extLst>
                <a:ext uri="{FF2B5EF4-FFF2-40B4-BE49-F238E27FC236}">
                  <a16:creationId xmlns:a16="http://schemas.microsoft.com/office/drawing/2014/main" id="{521D498D-5390-4F05-92F3-5B304D9761A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424;p38">
              <a:extLst>
                <a:ext uri="{FF2B5EF4-FFF2-40B4-BE49-F238E27FC236}">
                  <a16:creationId xmlns:a16="http://schemas.microsoft.com/office/drawing/2014/main" id="{44EEB2E5-142B-4585-A3B0-EEDE9D82D31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425;p38">
              <a:extLst>
                <a:ext uri="{FF2B5EF4-FFF2-40B4-BE49-F238E27FC236}">
                  <a16:creationId xmlns:a16="http://schemas.microsoft.com/office/drawing/2014/main" id="{27FEEDA5-134C-4A8E-AC0F-7D68A0B1AF2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Đám mây">
            <a:extLst>
              <a:ext uri="{FF2B5EF4-FFF2-40B4-BE49-F238E27FC236}">
                <a16:creationId xmlns:a16="http://schemas.microsoft.com/office/drawing/2014/main" id="{09C75F64-DB8B-45FF-934E-019E20E7A030}"/>
              </a:ext>
            </a:extLst>
          </p:cNvPr>
          <p:cNvGrpSpPr/>
          <p:nvPr/>
        </p:nvGrpSpPr>
        <p:grpSpPr>
          <a:xfrm>
            <a:off x="9802605" y="1084849"/>
            <a:ext cx="608900" cy="407500"/>
            <a:chOff x="370000" y="161225"/>
            <a:chExt cx="608900" cy="407500"/>
          </a:xfrm>
        </p:grpSpPr>
        <p:sp>
          <p:nvSpPr>
            <p:cNvPr id="151" name="Google Shape;455;p40">
              <a:extLst>
                <a:ext uri="{FF2B5EF4-FFF2-40B4-BE49-F238E27FC236}">
                  <a16:creationId xmlns:a16="http://schemas.microsoft.com/office/drawing/2014/main" id="{F65D5C77-7397-4C0A-8441-ABFE6FC6A91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456;p40">
              <a:extLst>
                <a:ext uri="{FF2B5EF4-FFF2-40B4-BE49-F238E27FC236}">
                  <a16:creationId xmlns:a16="http://schemas.microsoft.com/office/drawing/2014/main" id="{6FCFD1F4-D9B5-4B31-986E-7CC06EDF3425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3" name="Đám mây">
            <a:extLst>
              <a:ext uri="{FF2B5EF4-FFF2-40B4-BE49-F238E27FC236}">
                <a16:creationId xmlns:a16="http://schemas.microsoft.com/office/drawing/2014/main" id="{7AA47BD4-CDC8-4AFF-9DD8-E0BD7EE40BAA}"/>
              </a:ext>
            </a:extLst>
          </p:cNvPr>
          <p:cNvGrpSpPr/>
          <p:nvPr/>
        </p:nvGrpSpPr>
        <p:grpSpPr>
          <a:xfrm>
            <a:off x="70067" y="206262"/>
            <a:ext cx="490908" cy="353100"/>
            <a:chOff x="370000" y="161225"/>
            <a:chExt cx="608900" cy="407500"/>
          </a:xfrm>
        </p:grpSpPr>
        <p:sp>
          <p:nvSpPr>
            <p:cNvPr id="154" name="Google Shape;455;p40">
              <a:extLst>
                <a:ext uri="{FF2B5EF4-FFF2-40B4-BE49-F238E27FC236}">
                  <a16:creationId xmlns:a16="http://schemas.microsoft.com/office/drawing/2014/main" id="{BF55B49B-043D-47F5-9833-7D8B98E1CEAB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456;p40">
              <a:extLst>
                <a:ext uri="{FF2B5EF4-FFF2-40B4-BE49-F238E27FC236}">
                  <a16:creationId xmlns:a16="http://schemas.microsoft.com/office/drawing/2014/main" id="{08A30700-607D-4E36-B1D8-4FAF566999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94F165B-DEFF-4CE1-9BFE-B6DA526D6DFA}"/>
              </a:ext>
            </a:extLst>
          </p:cNvPr>
          <p:cNvSpPr/>
          <p:nvPr/>
        </p:nvSpPr>
        <p:spPr>
          <a:xfrm>
            <a:off x="1128237" y="1910593"/>
            <a:ext cx="8048259" cy="3441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B6A2E"/>
              </a:solidFill>
            </a:endParaRPr>
          </a:p>
        </p:txBody>
      </p:sp>
      <p:grpSp>
        <p:nvGrpSpPr>
          <p:cNvPr id="62" name="Google Shape;976;p51">
            <a:extLst>
              <a:ext uri="{FF2B5EF4-FFF2-40B4-BE49-F238E27FC236}">
                <a16:creationId xmlns:a16="http://schemas.microsoft.com/office/drawing/2014/main" id="{A81EAD87-1D6D-49B3-BD3F-5F0866DDFC7D}"/>
              </a:ext>
            </a:extLst>
          </p:cNvPr>
          <p:cNvGrpSpPr/>
          <p:nvPr/>
        </p:nvGrpSpPr>
        <p:grpSpPr>
          <a:xfrm>
            <a:off x="9017967" y="4285538"/>
            <a:ext cx="2178175" cy="2151575"/>
            <a:chOff x="5948275" y="2297825"/>
            <a:chExt cx="2178175" cy="2151575"/>
          </a:xfrm>
        </p:grpSpPr>
        <p:sp>
          <p:nvSpPr>
            <p:cNvPr id="63" name="Google Shape;977;p51">
              <a:extLst>
                <a:ext uri="{FF2B5EF4-FFF2-40B4-BE49-F238E27FC236}">
                  <a16:creationId xmlns:a16="http://schemas.microsoft.com/office/drawing/2014/main" id="{961F6DD1-5733-465A-8C23-A2334E8302BF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978;p51">
              <a:extLst>
                <a:ext uri="{FF2B5EF4-FFF2-40B4-BE49-F238E27FC236}">
                  <a16:creationId xmlns:a16="http://schemas.microsoft.com/office/drawing/2014/main" id="{20A26F9C-7051-430E-914C-E0CBFF7B098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979;p51">
              <a:extLst>
                <a:ext uri="{FF2B5EF4-FFF2-40B4-BE49-F238E27FC236}">
                  <a16:creationId xmlns:a16="http://schemas.microsoft.com/office/drawing/2014/main" id="{10E7E4BA-FE27-4E7A-A875-4B8596C4E83B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980;p51">
              <a:extLst>
                <a:ext uri="{FF2B5EF4-FFF2-40B4-BE49-F238E27FC236}">
                  <a16:creationId xmlns:a16="http://schemas.microsoft.com/office/drawing/2014/main" id="{C3F9E804-C3F1-4F9F-A4A2-7C1284CE8C1F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981;p51">
              <a:extLst>
                <a:ext uri="{FF2B5EF4-FFF2-40B4-BE49-F238E27FC236}">
                  <a16:creationId xmlns:a16="http://schemas.microsoft.com/office/drawing/2014/main" id="{BD114363-9B70-4896-A420-31D7F2CA4664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982;p51">
              <a:extLst>
                <a:ext uri="{FF2B5EF4-FFF2-40B4-BE49-F238E27FC236}">
                  <a16:creationId xmlns:a16="http://schemas.microsoft.com/office/drawing/2014/main" id="{ACED4D1A-49E3-4F32-BA13-F5373A94D7DD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83;p51">
              <a:extLst>
                <a:ext uri="{FF2B5EF4-FFF2-40B4-BE49-F238E27FC236}">
                  <a16:creationId xmlns:a16="http://schemas.microsoft.com/office/drawing/2014/main" id="{C09A5E25-6D34-460F-901B-83E525C1299B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84;p51">
              <a:extLst>
                <a:ext uri="{FF2B5EF4-FFF2-40B4-BE49-F238E27FC236}">
                  <a16:creationId xmlns:a16="http://schemas.microsoft.com/office/drawing/2014/main" id="{E775DD64-D2D2-4E8A-8703-D8BF6677D5E0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85;p51">
              <a:extLst>
                <a:ext uri="{FF2B5EF4-FFF2-40B4-BE49-F238E27FC236}">
                  <a16:creationId xmlns:a16="http://schemas.microsoft.com/office/drawing/2014/main" id="{1EF97CDA-B187-40FF-BBDC-84128006434E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86;p51">
              <a:extLst>
                <a:ext uri="{FF2B5EF4-FFF2-40B4-BE49-F238E27FC236}">
                  <a16:creationId xmlns:a16="http://schemas.microsoft.com/office/drawing/2014/main" id="{AACE285B-DC5A-4316-96BA-C4B73BEA6A71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87;p51">
              <a:extLst>
                <a:ext uri="{FF2B5EF4-FFF2-40B4-BE49-F238E27FC236}">
                  <a16:creationId xmlns:a16="http://schemas.microsoft.com/office/drawing/2014/main" id="{316384C9-99A2-42AD-875E-BFA4A7FBFFA9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88;p51">
              <a:extLst>
                <a:ext uri="{FF2B5EF4-FFF2-40B4-BE49-F238E27FC236}">
                  <a16:creationId xmlns:a16="http://schemas.microsoft.com/office/drawing/2014/main" id="{67A474C7-3320-4B77-AC81-D039B3F1BAF5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89;p51">
              <a:extLst>
                <a:ext uri="{FF2B5EF4-FFF2-40B4-BE49-F238E27FC236}">
                  <a16:creationId xmlns:a16="http://schemas.microsoft.com/office/drawing/2014/main" id="{7FA35486-FD2D-430B-87BB-48EE79E369E7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90;p51">
              <a:extLst>
                <a:ext uri="{FF2B5EF4-FFF2-40B4-BE49-F238E27FC236}">
                  <a16:creationId xmlns:a16="http://schemas.microsoft.com/office/drawing/2014/main" id="{0B0ECFE3-8F5D-4953-8B51-42050DDAE92D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91;p51">
              <a:extLst>
                <a:ext uri="{FF2B5EF4-FFF2-40B4-BE49-F238E27FC236}">
                  <a16:creationId xmlns:a16="http://schemas.microsoft.com/office/drawing/2014/main" id="{371C4503-E7A6-48A2-B210-F7F06CFEBBA4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992;p51">
              <a:extLst>
                <a:ext uri="{FF2B5EF4-FFF2-40B4-BE49-F238E27FC236}">
                  <a16:creationId xmlns:a16="http://schemas.microsoft.com/office/drawing/2014/main" id="{2F732F57-4131-4ADA-941B-BD5999C0754D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993;p51">
              <a:extLst>
                <a:ext uri="{FF2B5EF4-FFF2-40B4-BE49-F238E27FC236}">
                  <a16:creationId xmlns:a16="http://schemas.microsoft.com/office/drawing/2014/main" id="{800D8EDC-DF86-4180-954C-6FB6B058F10C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994;p51">
              <a:extLst>
                <a:ext uri="{FF2B5EF4-FFF2-40B4-BE49-F238E27FC236}">
                  <a16:creationId xmlns:a16="http://schemas.microsoft.com/office/drawing/2014/main" id="{9A7410A6-30A4-4ECE-94CC-24B8E033F00F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995;p51">
              <a:extLst>
                <a:ext uri="{FF2B5EF4-FFF2-40B4-BE49-F238E27FC236}">
                  <a16:creationId xmlns:a16="http://schemas.microsoft.com/office/drawing/2014/main" id="{5CD8DD75-D17C-4827-A6FB-BF58F30CC732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996;p51">
              <a:extLst>
                <a:ext uri="{FF2B5EF4-FFF2-40B4-BE49-F238E27FC236}">
                  <a16:creationId xmlns:a16="http://schemas.microsoft.com/office/drawing/2014/main" id="{99C014F5-B936-4D0E-ACEF-A7089D726616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997;p51">
              <a:extLst>
                <a:ext uri="{FF2B5EF4-FFF2-40B4-BE49-F238E27FC236}">
                  <a16:creationId xmlns:a16="http://schemas.microsoft.com/office/drawing/2014/main" id="{85C03175-B6DA-429F-BF73-487EC237A6E5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998;p51">
              <a:extLst>
                <a:ext uri="{FF2B5EF4-FFF2-40B4-BE49-F238E27FC236}">
                  <a16:creationId xmlns:a16="http://schemas.microsoft.com/office/drawing/2014/main" id="{45D77AC3-F89A-4135-B82A-D90ACE03CC33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999;p51">
              <a:extLst>
                <a:ext uri="{FF2B5EF4-FFF2-40B4-BE49-F238E27FC236}">
                  <a16:creationId xmlns:a16="http://schemas.microsoft.com/office/drawing/2014/main" id="{DE81C8AA-DEA4-4AA3-B5E9-ED767E69613A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000;p51">
              <a:extLst>
                <a:ext uri="{FF2B5EF4-FFF2-40B4-BE49-F238E27FC236}">
                  <a16:creationId xmlns:a16="http://schemas.microsoft.com/office/drawing/2014/main" id="{6139D700-8D65-4582-890B-843681367410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001;p51">
              <a:extLst>
                <a:ext uri="{FF2B5EF4-FFF2-40B4-BE49-F238E27FC236}">
                  <a16:creationId xmlns:a16="http://schemas.microsoft.com/office/drawing/2014/main" id="{27A2B8E5-01A3-435A-B897-A24E32397FAB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002;p51">
              <a:extLst>
                <a:ext uri="{FF2B5EF4-FFF2-40B4-BE49-F238E27FC236}">
                  <a16:creationId xmlns:a16="http://schemas.microsoft.com/office/drawing/2014/main" id="{E192A133-E29E-4092-8D21-39C6A9E2A519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003;p51">
              <a:extLst>
                <a:ext uri="{FF2B5EF4-FFF2-40B4-BE49-F238E27FC236}">
                  <a16:creationId xmlns:a16="http://schemas.microsoft.com/office/drawing/2014/main" id="{306D642D-AF03-4CF2-A792-B5E58EE71D44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004;p51">
              <a:extLst>
                <a:ext uri="{FF2B5EF4-FFF2-40B4-BE49-F238E27FC236}">
                  <a16:creationId xmlns:a16="http://schemas.microsoft.com/office/drawing/2014/main" id="{3E0D7AEE-576C-436D-8D95-5FA84796171F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005;p51">
              <a:extLst>
                <a:ext uri="{FF2B5EF4-FFF2-40B4-BE49-F238E27FC236}">
                  <a16:creationId xmlns:a16="http://schemas.microsoft.com/office/drawing/2014/main" id="{3577701E-7C36-4010-99A8-1666B30C3B53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006;p51">
              <a:extLst>
                <a:ext uri="{FF2B5EF4-FFF2-40B4-BE49-F238E27FC236}">
                  <a16:creationId xmlns:a16="http://schemas.microsoft.com/office/drawing/2014/main" id="{04B7FE83-BAE4-45F0-8354-F2FD59612B2A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007;p51">
              <a:extLst>
                <a:ext uri="{FF2B5EF4-FFF2-40B4-BE49-F238E27FC236}">
                  <a16:creationId xmlns:a16="http://schemas.microsoft.com/office/drawing/2014/main" id="{E7F7F473-9C4F-4C73-95D5-23DDAF0D100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008;p51">
              <a:extLst>
                <a:ext uri="{FF2B5EF4-FFF2-40B4-BE49-F238E27FC236}">
                  <a16:creationId xmlns:a16="http://schemas.microsoft.com/office/drawing/2014/main" id="{D45D26D7-3234-48D6-B607-300A5FAC6BCD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7B878A0-89BF-4CE1-B2A7-A5AB927D79D6}"/>
              </a:ext>
            </a:extLst>
          </p:cNvPr>
          <p:cNvSpPr txBox="1"/>
          <p:nvPr/>
        </p:nvSpPr>
        <p:spPr>
          <a:xfrm>
            <a:off x="1554444" y="2196613"/>
            <a:ext cx="7039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Ôn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lại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nội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dung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kiến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thức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trong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bài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Làm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vi-VN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bài tập 2,3,5 </a:t>
            </a:r>
            <a:r>
              <a:rPr lang="vi-VN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sgk</a:t>
            </a:r>
            <a:r>
              <a:rPr lang="vi-VN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/ 57,58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Tìm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hiểu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en-US" sz="3000" b="1" dirty="0" err="1">
                <a:latin typeface="HP001 4 hàng" panose="020B0603050302020204" pitchFamily="34" charset="0"/>
                <a:cs typeface="Charm" panose="00000500000000000000" pitchFamily="2" charset="-34"/>
              </a:rPr>
              <a:t>trước</a:t>
            </a:r>
            <a:r>
              <a:rPr lang="en-US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 </a:t>
            </a:r>
            <a:r>
              <a:rPr lang="vi-VN" sz="3000" b="1" dirty="0">
                <a:latin typeface="HP001 4 hàng" panose="020B0603050302020204" pitchFamily="34" charset="0"/>
                <a:cs typeface="Charm" panose="00000500000000000000" pitchFamily="2" charset="-34"/>
              </a:rPr>
              <a:t>phần II, III</a:t>
            </a:r>
            <a:endParaRPr lang="en-GB" sz="3000" b="1" dirty="0">
              <a:latin typeface="HP001 4 hàng" panose="020B0603050302020204" pitchFamily="34" charset="0"/>
              <a:cs typeface="Charm" panose="00000500000000000000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51753-A8DA-4947-927C-2B78B04FD267}"/>
              </a:ext>
            </a:extLst>
          </p:cNvPr>
          <p:cNvSpPr/>
          <p:nvPr/>
        </p:nvSpPr>
        <p:spPr>
          <a:xfrm>
            <a:off x="1649961" y="645595"/>
            <a:ext cx="66816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Hướng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dẫn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về</a:t>
            </a:r>
            <a:r>
              <a:rPr lang="en-US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HP001 4 hàng" panose="020B0603050302020204" pitchFamily="34" charset="0"/>
              </a:rPr>
              <a:t>nhà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123" name="Con bướm">
            <a:extLst>
              <a:ext uri="{FF2B5EF4-FFF2-40B4-BE49-F238E27FC236}">
                <a16:creationId xmlns:a16="http://schemas.microsoft.com/office/drawing/2014/main" id="{37D6C45D-03C0-4D90-8975-3DD01980C803}"/>
              </a:ext>
            </a:extLst>
          </p:cNvPr>
          <p:cNvGrpSpPr/>
          <p:nvPr/>
        </p:nvGrpSpPr>
        <p:grpSpPr>
          <a:xfrm flipH="1">
            <a:off x="454521" y="4850513"/>
            <a:ext cx="1226945" cy="1002666"/>
            <a:chOff x="7711700" y="384600"/>
            <a:chExt cx="855800" cy="746475"/>
          </a:xfrm>
        </p:grpSpPr>
        <p:sp>
          <p:nvSpPr>
            <p:cNvPr id="124" name="Google Shape;458;p40">
              <a:extLst>
                <a:ext uri="{FF2B5EF4-FFF2-40B4-BE49-F238E27FC236}">
                  <a16:creationId xmlns:a16="http://schemas.microsoft.com/office/drawing/2014/main" id="{D4BC2B07-0D4D-4616-8C66-6B3AAEBCE675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459;p40">
              <a:extLst>
                <a:ext uri="{FF2B5EF4-FFF2-40B4-BE49-F238E27FC236}">
                  <a16:creationId xmlns:a16="http://schemas.microsoft.com/office/drawing/2014/main" id="{83FBECD8-6ACB-495F-8BDB-20B0ECCA8EDF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460;p40">
              <a:extLst>
                <a:ext uri="{FF2B5EF4-FFF2-40B4-BE49-F238E27FC236}">
                  <a16:creationId xmlns:a16="http://schemas.microsoft.com/office/drawing/2014/main" id="{735E0734-7D3C-4CFD-838B-7710B139A8F4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461;p40">
              <a:extLst>
                <a:ext uri="{FF2B5EF4-FFF2-40B4-BE49-F238E27FC236}">
                  <a16:creationId xmlns:a16="http://schemas.microsoft.com/office/drawing/2014/main" id="{6A947702-359B-4A3D-AB23-93995DC6AAE7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462;p40">
              <a:extLst>
                <a:ext uri="{FF2B5EF4-FFF2-40B4-BE49-F238E27FC236}">
                  <a16:creationId xmlns:a16="http://schemas.microsoft.com/office/drawing/2014/main" id="{A38BF04D-5D01-4DAD-8E1A-361F0DA89AE6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463;p40">
              <a:extLst>
                <a:ext uri="{FF2B5EF4-FFF2-40B4-BE49-F238E27FC236}">
                  <a16:creationId xmlns:a16="http://schemas.microsoft.com/office/drawing/2014/main" id="{202F05C8-19CA-47D6-B9AD-FE5AC48A2E38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464;p40">
              <a:extLst>
                <a:ext uri="{FF2B5EF4-FFF2-40B4-BE49-F238E27FC236}">
                  <a16:creationId xmlns:a16="http://schemas.microsoft.com/office/drawing/2014/main" id="{00995861-B4C5-4850-8AEF-DBAE6FB7253C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465;p40">
              <a:extLst>
                <a:ext uri="{FF2B5EF4-FFF2-40B4-BE49-F238E27FC236}">
                  <a16:creationId xmlns:a16="http://schemas.microsoft.com/office/drawing/2014/main" id="{60037D16-D5CE-4B84-882C-827FA92AC5E6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466;p40">
              <a:extLst>
                <a:ext uri="{FF2B5EF4-FFF2-40B4-BE49-F238E27FC236}">
                  <a16:creationId xmlns:a16="http://schemas.microsoft.com/office/drawing/2014/main" id="{79FDD72D-4D77-47D1-9E1B-A83850C6E0B5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467;p40">
              <a:extLst>
                <a:ext uri="{FF2B5EF4-FFF2-40B4-BE49-F238E27FC236}">
                  <a16:creationId xmlns:a16="http://schemas.microsoft.com/office/drawing/2014/main" id="{E59301A8-06D5-47AA-8C37-39DAC598A39B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468;p40">
              <a:extLst>
                <a:ext uri="{FF2B5EF4-FFF2-40B4-BE49-F238E27FC236}">
                  <a16:creationId xmlns:a16="http://schemas.microsoft.com/office/drawing/2014/main" id="{34F9AD59-930C-4415-8C3A-5A1823E1BC3A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" name="Google Shape;1602;p61">
            <a:extLst>
              <a:ext uri="{FF2B5EF4-FFF2-40B4-BE49-F238E27FC236}">
                <a16:creationId xmlns:a16="http://schemas.microsoft.com/office/drawing/2014/main" id="{1429F962-2D75-4207-B1DC-10B4064D8811}"/>
              </a:ext>
            </a:extLst>
          </p:cNvPr>
          <p:cNvGrpSpPr/>
          <p:nvPr/>
        </p:nvGrpSpPr>
        <p:grpSpPr>
          <a:xfrm>
            <a:off x="9648523" y="2035043"/>
            <a:ext cx="855800" cy="746475"/>
            <a:chOff x="7461875" y="1143275"/>
            <a:chExt cx="855800" cy="746475"/>
          </a:xfrm>
        </p:grpSpPr>
        <p:sp>
          <p:nvSpPr>
            <p:cNvPr id="136" name="Google Shape;1603;p61">
              <a:extLst>
                <a:ext uri="{FF2B5EF4-FFF2-40B4-BE49-F238E27FC236}">
                  <a16:creationId xmlns:a16="http://schemas.microsoft.com/office/drawing/2014/main" id="{BF6A7424-D36E-4F2B-B122-1EBAD8FE29A1}"/>
                </a:ext>
              </a:extLst>
            </p:cNvPr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04;p61">
              <a:extLst>
                <a:ext uri="{FF2B5EF4-FFF2-40B4-BE49-F238E27FC236}">
                  <a16:creationId xmlns:a16="http://schemas.microsoft.com/office/drawing/2014/main" id="{B2D6B3CE-2D1F-49AE-8601-F9138C8BCC26}"/>
                </a:ext>
              </a:extLst>
            </p:cNvPr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05;p61">
              <a:extLst>
                <a:ext uri="{FF2B5EF4-FFF2-40B4-BE49-F238E27FC236}">
                  <a16:creationId xmlns:a16="http://schemas.microsoft.com/office/drawing/2014/main" id="{6AC6FE42-D687-448E-8F9F-08D71E2958E2}"/>
                </a:ext>
              </a:extLst>
            </p:cNvPr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606;p61">
              <a:extLst>
                <a:ext uri="{FF2B5EF4-FFF2-40B4-BE49-F238E27FC236}">
                  <a16:creationId xmlns:a16="http://schemas.microsoft.com/office/drawing/2014/main" id="{D266D9FB-52ED-4923-B982-5F0A37041952}"/>
                </a:ext>
              </a:extLst>
            </p:cNvPr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607;p61">
              <a:extLst>
                <a:ext uri="{FF2B5EF4-FFF2-40B4-BE49-F238E27FC236}">
                  <a16:creationId xmlns:a16="http://schemas.microsoft.com/office/drawing/2014/main" id="{06F09290-6638-41CB-BDFA-3C900118D8BD}"/>
                </a:ext>
              </a:extLst>
            </p:cNvPr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608;p61">
              <a:extLst>
                <a:ext uri="{FF2B5EF4-FFF2-40B4-BE49-F238E27FC236}">
                  <a16:creationId xmlns:a16="http://schemas.microsoft.com/office/drawing/2014/main" id="{5C300C1C-2576-4BE4-8F6E-367694E359E1}"/>
                </a:ext>
              </a:extLst>
            </p:cNvPr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609;p61">
              <a:extLst>
                <a:ext uri="{FF2B5EF4-FFF2-40B4-BE49-F238E27FC236}">
                  <a16:creationId xmlns:a16="http://schemas.microsoft.com/office/drawing/2014/main" id="{2DF19ED5-8FE0-4C38-B3DB-7B6B0D4A04AC}"/>
                </a:ext>
              </a:extLst>
            </p:cNvPr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10;p61">
              <a:extLst>
                <a:ext uri="{FF2B5EF4-FFF2-40B4-BE49-F238E27FC236}">
                  <a16:creationId xmlns:a16="http://schemas.microsoft.com/office/drawing/2014/main" id="{0DABF198-F8B1-48AC-9718-F92C7D2A343C}"/>
                </a:ext>
              </a:extLst>
            </p:cNvPr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1;p61">
              <a:extLst>
                <a:ext uri="{FF2B5EF4-FFF2-40B4-BE49-F238E27FC236}">
                  <a16:creationId xmlns:a16="http://schemas.microsoft.com/office/drawing/2014/main" id="{99882C4F-5810-49EF-A361-41D344F038F1}"/>
                </a:ext>
              </a:extLst>
            </p:cNvPr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12;p61">
              <a:extLst>
                <a:ext uri="{FF2B5EF4-FFF2-40B4-BE49-F238E27FC236}">
                  <a16:creationId xmlns:a16="http://schemas.microsoft.com/office/drawing/2014/main" id="{ACB4816D-A016-4A40-A842-1F755D03CE7E}"/>
                </a:ext>
              </a:extLst>
            </p:cNvPr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13;p61">
              <a:extLst>
                <a:ext uri="{FF2B5EF4-FFF2-40B4-BE49-F238E27FC236}">
                  <a16:creationId xmlns:a16="http://schemas.microsoft.com/office/drawing/2014/main" id="{C124FE3E-A24C-430F-A09E-84E345BC0E29}"/>
                </a:ext>
              </a:extLst>
            </p:cNvPr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4" name="Google Shape;1636;p61">
            <a:extLst>
              <a:ext uri="{FF2B5EF4-FFF2-40B4-BE49-F238E27FC236}">
                <a16:creationId xmlns:a16="http://schemas.microsoft.com/office/drawing/2014/main" id="{EAC3E4AA-C5D2-40B1-82BA-E2AC897AA57B}"/>
              </a:ext>
            </a:extLst>
          </p:cNvPr>
          <p:cNvGrpSpPr/>
          <p:nvPr/>
        </p:nvGrpSpPr>
        <p:grpSpPr>
          <a:xfrm rot="1505017">
            <a:off x="323683" y="333679"/>
            <a:ext cx="643933" cy="1955285"/>
            <a:chOff x="7535154" y="939325"/>
            <a:chExt cx="643933" cy="1955285"/>
          </a:xfrm>
        </p:grpSpPr>
        <p:sp>
          <p:nvSpPr>
            <p:cNvPr id="165" name="Google Shape;1637;p61">
              <a:extLst>
                <a:ext uri="{FF2B5EF4-FFF2-40B4-BE49-F238E27FC236}">
                  <a16:creationId xmlns:a16="http://schemas.microsoft.com/office/drawing/2014/main" id="{AD8F2EFA-DE2A-4EC0-9337-340756D06C69}"/>
                </a:ext>
              </a:extLst>
            </p:cNvPr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38;p61">
              <a:extLst>
                <a:ext uri="{FF2B5EF4-FFF2-40B4-BE49-F238E27FC236}">
                  <a16:creationId xmlns:a16="http://schemas.microsoft.com/office/drawing/2014/main" id="{0FEA5282-79CB-4BAE-A1F4-5564585E9D18}"/>
                </a:ext>
              </a:extLst>
            </p:cNvPr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39;p61">
              <a:extLst>
                <a:ext uri="{FF2B5EF4-FFF2-40B4-BE49-F238E27FC236}">
                  <a16:creationId xmlns:a16="http://schemas.microsoft.com/office/drawing/2014/main" id="{8DEED300-540E-4B52-8FB1-94CAD161A301}"/>
                </a:ext>
              </a:extLst>
            </p:cNvPr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79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74"/>
          <p:cNvSpPr txBox="1">
            <a:spLocks noGrp="1"/>
          </p:cNvSpPr>
          <p:nvPr>
            <p:ph type="title"/>
          </p:nvPr>
        </p:nvSpPr>
        <p:spPr>
          <a:xfrm>
            <a:off x="1253822" y="907100"/>
            <a:ext cx="822866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 err="1"/>
              <a:t>Chúc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tiết</a:t>
            </a:r>
            <a:r>
              <a:rPr lang="en-GB" dirty="0"/>
              <a:t> </a:t>
            </a:r>
            <a:r>
              <a:rPr lang="en-GB" dirty="0" err="1"/>
              <a:t>học</a:t>
            </a:r>
            <a:r>
              <a:rPr lang="en-GB" dirty="0"/>
              <a:t> </a:t>
            </a:r>
            <a:r>
              <a:rPr lang="en-GB" dirty="0" err="1"/>
              <a:t>vui</a:t>
            </a:r>
            <a:r>
              <a:rPr lang="en-GB" dirty="0"/>
              <a:t> </a:t>
            </a:r>
            <a:r>
              <a:rPr lang="en-GB" dirty="0" err="1"/>
              <a:t>vẻ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hiệu</a:t>
            </a:r>
            <a:r>
              <a:rPr lang="en-GB" dirty="0"/>
              <a:t> </a:t>
            </a:r>
            <a:r>
              <a:rPr lang="en-GB" dirty="0" err="1"/>
              <a:t>quả</a:t>
            </a:r>
            <a:r>
              <a:rPr lang="en-GB" dirty="0"/>
              <a:t> </a:t>
            </a:r>
            <a:r>
              <a:rPr lang="en-GB" dirty="0" err="1"/>
              <a:t>nhất</a:t>
            </a:r>
            <a:endParaRPr dirty="0"/>
          </a:p>
        </p:txBody>
      </p:sp>
      <p:grpSp>
        <p:nvGrpSpPr>
          <p:cNvPr id="2253" name="Google Shape;2253;p74"/>
          <p:cNvGrpSpPr/>
          <p:nvPr/>
        </p:nvGrpSpPr>
        <p:grpSpPr>
          <a:xfrm>
            <a:off x="1543547" y="2642808"/>
            <a:ext cx="1775552" cy="1841189"/>
            <a:chOff x="5904700" y="2250375"/>
            <a:chExt cx="2009225" cy="2083500"/>
          </a:xfrm>
        </p:grpSpPr>
        <p:sp>
          <p:nvSpPr>
            <p:cNvPr id="2254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5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6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7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8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9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0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5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6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9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0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1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2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3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5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6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7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8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9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0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rgbClr val="FF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1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rgbClr val="FF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2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3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4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5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6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87" name="Google Shape;2287;p74"/>
          <p:cNvGrpSpPr/>
          <p:nvPr/>
        </p:nvGrpSpPr>
        <p:grpSpPr>
          <a:xfrm>
            <a:off x="3462675" y="2138901"/>
            <a:ext cx="3874407" cy="2937163"/>
            <a:chOff x="4211406" y="1267963"/>
            <a:chExt cx="3874407" cy="2937163"/>
          </a:xfrm>
        </p:grpSpPr>
        <p:sp>
          <p:nvSpPr>
            <p:cNvPr id="2288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9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0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1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2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3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4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5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6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7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8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9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0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1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2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3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4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5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6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7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8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9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0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1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2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3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4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5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6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7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8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9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0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1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2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3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4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5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6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7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8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9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0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1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2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3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4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5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6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7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8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39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2340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1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2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43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44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2345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6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7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0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51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2352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54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2355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8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359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2360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365" name="Google Shape;2365;p74"/>
          <p:cNvGrpSpPr/>
          <p:nvPr/>
        </p:nvGrpSpPr>
        <p:grpSpPr>
          <a:xfrm>
            <a:off x="7706714" y="2720618"/>
            <a:ext cx="1549494" cy="1763385"/>
            <a:chOff x="5905355" y="2434425"/>
            <a:chExt cx="1753416" cy="1995456"/>
          </a:xfrm>
        </p:grpSpPr>
        <p:sp>
          <p:nvSpPr>
            <p:cNvPr id="2366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84388189014">
            <a:hlinkClick r:id="" action="ppaction://media"/>
            <a:extLst>
              <a:ext uri="{FF2B5EF4-FFF2-40B4-BE49-F238E27FC236}">
                <a16:creationId xmlns:a16="http://schemas.microsoft.com/office/drawing/2014/main" id="{A42544BD-456C-3FE1-B993-6C8536FB2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190" y="309195"/>
            <a:ext cx="10321381" cy="58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292669" y="1550097"/>
            <a:ext cx="7014959" cy="19546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algn="just"/>
            <a:r>
              <a:rPr lang="en-US" sz="4000" dirty="0"/>
              <a:t>L</a:t>
            </a:r>
            <a:r>
              <a:rPr lang="en-GB" sz="4000" dirty="0" err="1"/>
              <a:t>àm</a:t>
            </a:r>
            <a:r>
              <a:rPr lang="en-GB" sz="4000" dirty="0"/>
              <a:t> </a:t>
            </a:r>
            <a:r>
              <a:rPr lang="en-GB" sz="4000" dirty="0" err="1"/>
              <a:t>thế</a:t>
            </a:r>
            <a:r>
              <a:rPr lang="en-GB" sz="4000" dirty="0"/>
              <a:t> </a:t>
            </a:r>
            <a:r>
              <a:rPr lang="en-GB" sz="4000" dirty="0" err="1"/>
              <a:t>nào</a:t>
            </a:r>
            <a:r>
              <a:rPr lang="en-GB" sz="4000" dirty="0"/>
              <a:t> </a:t>
            </a:r>
            <a:r>
              <a:rPr lang="en-GB" sz="4000" dirty="0" err="1"/>
              <a:t>để</a:t>
            </a:r>
            <a:r>
              <a:rPr lang="en-GB" sz="4000" dirty="0"/>
              <a:t> </a:t>
            </a:r>
            <a:r>
              <a:rPr lang="en-GB" sz="4000" dirty="0" err="1"/>
              <a:t>tìm</a:t>
            </a:r>
            <a:r>
              <a:rPr lang="en-GB" sz="4000" dirty="0"/>
              <a:t> </a:t>
            </a:r>
            <a:r>
              <a:rPr lang="en-GB" sz="4000" dirty="0" err="1"/>
              <a:t>được</a:t>
            </a:r>
            <a:r>
              <a:rPr lang="en-GB" sz="4000" dirty="0"/>
              <a:t> </a:t>
            </a:r>
            <a:r>
              <a:rPr lang="en-GB" sz="4000" dirty="0" err="1"/>
              <a:t>số</a:t>
            </a:r>
            <a:r>
              <a:rPr lang="en-GB" sz="4000" dirty="0"/>
              <a:t> </a:t>
            </a:r>
            <a:r>
              <a:rPr lang="vi-VN" sz="4000"/>
              <a:t>bé nhất khác 0</a:t>
            </a:r>
            <a:r>
              <a:rPr lang="en-GB" sz="4000"/>
              <a:t> </a:t>
            </a:r>
            <a:r>
              <a:rPr lang="en-GB" sz="4000" dirty="0" err="1"/>
              <a:t>vừa</a:t>
            </a:r>
            <a:r>
              <a:rPr lang="en-GB" sz="4000" dirty="0"/>
              <a:t> </a:t>
            </a:r>
            <a:r>
              <a:rPr lang="en-GB" sz="4000" dirty="0" err="1"/>
              <a:t>là</a:t>
            </a:r>
            <a:r>
              <a:rPr lang="en-GB" sz="4000" dirty="0"/>
              <a:t> </a:t>
            </a:r>
            <a:r>
              <a:rPr lang="vi-VN" sz="4000" dirty="0"/>
              <a:t>bội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vi-VN" sz="4000" dirty="0"/>
              <a:t>3</a:t>
            </a:r>
            <a:r>
              <a:rPr lang="en-GB" sz="4000" dirty="0"/>
              <a:t>, </a:t>
            </a:r>
            <a:r>
              <a:rPr lang="en-GB" sz="4000" dirty="0" err="1"/>
              <a:t>vừa</a:t>
            </a:r>
            <a:r>
              <a:rPr lang="en-GB" sz="4000" dirty="0"/>
              <a:t> </a:t>
            </a:r>
            <a:r>
              <a:rPr lang="en-GB" sz="4000" dirty="0" err="1"/>
              <a:t>là</a:t>
            </a:r>
            <a:r>
              <a:rPr lang="en-GB" sz="4000" dirty="0"/>
              <a:t> </a:t>
            </a:r>
            <a:r>
              <a:rPr lang="vi-VN" sz="4000" dirty="0"/>
              <a:t>bội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vi-VN" sz="4000" dirty="0"/>
              <a:t>4</a:t>
            </a:r>
            <a:r>
              <a:rPr lang="en-GB" sz="4000" dirty="0"/>
              <a:t>? </a:t>
            </a:r>
            <a:endParaRPr sz="4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A9BB13-937A-404C-A84B-7F15A4C07818}"/>
              </a:ext>
            </a:extLst>
          </p:cNvPr>
          <p:cNvGrpSpPr/>
          <p:nvPr/>
        </p:nvGrpSpPr>
        <p:grpSpPr>
          <a:xfrm>
            <a:off x="7986472" y="3316287"/>
            <a:ext cx="2813291" cy="2993127"/>
            <a:chOff x="5931553" y="2386132"/>
            <a:chExt cx="2813291" cy="2993127"/>
          </a:xfrm>
        </p:grpSpPr>
        <p:grpSp>
          <p:nvGrpSpPr>
            <p:cNvPr id="288" name="Google Shape;288;p35"/>
            <p:cNvGrpSpPr/>
            <p:nvPr/>
          </p:nvGrpSpPr>
          <p:grpSpPr>
            <a:xfrm>
              <a:off x="5931553" y="2526410"/>
              <a:ext cx="2685457" cy="2852849"/>
              <a:chOff x="5970825" y="1928038"/>
              <a:chExt cx="1569800" cy="1667650"/>
            </a:xfrm>
          </p:grpSpPr>
          <p:sp>
            <p:nvSpPr>
              <p:cNvPr id="289" name="Google Shape;289;p35"/>
              <p:cNvSpPr/>
              <p:nvPr/>
            </p:nvSpPr>
            <p:spPr>
              <a:xfrm>
                <a:off x="6216675" y="1948963"/>
                <a:ext cx="1179075" cy="853200"/>
              </a:xfrm>
              <a:custGeom>
                <a:avLst/>
                <a:gdLst/>
                <a:ahLst/>
                <a:cxnLst/>
                <a:rect l="l" t="t" r="r" b="b"/>
                <a:pathLst>
                  <a:path w="47163" h="34128" extrusionOk="0">
                    <a:moveTo>
                      <a:pt x="46785" y="22201"/>
                    </a:moveTo>
                    <a:cubicBezTo>
                      <a:pt x="46221" y="21217"/>
                      <a:pt x="45844" y="20150"/>
                      <a:pt x="45216" y="19209"/>
                    </a:cubicBezTo>
                    <a:cubicBezTo>
                      <a:pt x="44881" y="18685"/>
                      <a:pt x="44861" y="18079"/>
                      <a:pt x="45321" y="17556"/>
                    </a:cubicBezTo>
                    <a:cubicBezTo>
                      <a:pt x="45865" y="16928"/>
                      <a:pt x="46179" y="16216"/>
                      <a:pt x="46074" y="15379"/>
                    </a:cubicBezTo>
                    <a:cubicBezTo>
                      <a:pt x="46053" y="15191"/>
                      <a:pt x="46074" y="14982"/>
                      <a:pt x="46074" y="14773"/>
                    </a:cubicBezTo>
                    <a:cubicBezTo>
                      <a:pt x="46116" y="14438"/>
                      <a:pt x="45969" y="14187"/>
                      <a:pt x="45760" y="13915"/>
                    </a:cubicBezTo>
                    <a:cubicBezTo>
                      <a:pt x="45384" y="13475"/>
                      <a:pt x="45007" y="12994"/>
                      <a:pt x="44651" y="12534"/>
                    </a:cubicBezTo>
                    <a:cubicBezTo>
                      <a:pt x="44442" y="12262"/>
                      <a:pt x="44191" y="12011"/>
                      <a:pt x="43940" y="11802"/>
                    </a:cubicBezTo>
                    <a:cubicBezTo>
                      <a:pt x="43187" y="11216"/>
                      <a:pt x="42475" y="10546"/>
                      <a:pt x="41555" y="10170"/>
                    </a:cubicBezTo>
                    <a:cubicBezTo>
                      <a:pt x="41366" y="10107"/>
                      <a:pt x="41220" y="9960"/>
                      <a:pt x="41032" y="9856"/>
                    </a:cubicBezTo>
                    <a:cubicBezTo>
                      <a:pt x="40676" y="9709"/>
                      <a:pt x="40529" y="9416"/>
                      <a:pt x="40571" y="9061"/>
                    </a:cubicBezTo>
                    <a:cubicBezTo>
                      <a:pt x="40592" y="8454"/>
                      <a:pt x="40592" y="7847"/>
                      <a:pt x="40613" y="7282"/>
                    </a:cubicBezTo>
                    <a:cubicBezTo>
                      <a:pt x="40676" y="6068"/>
                      <a:pt x="39943" y="5357"/>
                      <a:pt x="39044" y="4729"/>
                    </a:cubicBezTo>
                    <a:cubicBezTo>
                      <a:pt x="38270" y="4499"/>
                      <a:pt x="37495" y="4164"/>
                      <a:pt x="36658" y="4164"/>
                    </a:cubicBezTo>
                    <a:cubicBezTo>
                      <a:pt x="35257" y="4164"/>
                      <a:pt x="33813" y="4102"/>
                      <a:pt x="32411" y="4081"/>
                    </a:cubicBezTo>
                    <a:cubicBezTo>
                      <a:pt x="31951" y="4081"/>
                      <a:pt x="31490" y="3997"/>
                      <a:pt x="31072" y="4248"/>
                    </a:cubicBezTo>
                    <a:cubicBezTo>
                      <a:pt x="30967" y="4290"/>
                      <a:pt x="30779" y="4269"/>
                      <a:pt x="30653" y="4290"/>
                    </a:cubicBezTo>
                    <a:cubicBezTo>
                      <a:pt x="29900" y="4290"/>
                      <a:pt x="29754" y="4164"/>
                      <a:pt x="29733" y="3432"/>
                    </a:cubicBezTo>
                    <a:cubicBezTo>
                      <a:pt x="29733" y="3160"/>
                      <a:pt x="29733" y="2909"/>
                      <a:pt x="29649" y="2679"/>
                    </a:cubicBezTo>
                    <a:cubicBezTo>
                      <a:pt x="29398" y="2093"/>
                      <a:pt x="29021" y="1591"/>
                      <a:pt x="28477" y="1256"/>
                    </a:cubicBezTo>
                    <a:cubicBezTo>
                      <a:pt x="28017" y="963"/>
                      <a:pt x="27515" y="649"/>
                      <a:pt x="27034" y="377"/>
                    </a:cubicBezTo>
                    <a:cubicBezTo>
                      <a:pt x="26783" y="210"/>
                      <a:pt x="26490" y="126"/>
                      <a:pt x="26155" y="105"/>
                    </a:cubicBezTo>
                    <a:cubicBezTo>
                      <a:pt x="23623" y="1"/>
                      <a:pt x="23623" y="1"/>
                      <a:pt x="21154" y="796"/>
                    </a:cubicBezTo>
                    <a:cubicBezTo>
                      <a:pt x="21133" y="796"/>
                      <a:pt x="21112" y="817"/>
                      <a:pt x="21070" y="817"/>
                    </a:cubicBezTo>
                    <a:cubicBezTo>
                      <a:pt x="20757" y="859"/>
                      <a:pt x="20526" y="1047"/>
                      <a:pt x="20275" y="1235"/>
                    </a:cubicBezTo>
                    <a:cubicBezTo>
                      <a:pt x="19752" y="1633"/>
                      <a:pt x="19229" y="1988"/>
                      <a:pt x="18727" y="2428"/>
                    </a:cubicBezTo>
                    <a:cubicBezTo>
                      <a:pt x="18434" y="2700"/>
                      <a:pt x="18099" y="2783"/>
                      <a:pt x="17702" y="2616"/>
                    </a:cubicBezTo>
                    <a:cubicBezTo>
                      <a:pt x="17513" y="2532"/>
                      <a:pt x="17304" y="2491"/>
                      <a:pt x="17137" y="2511"/>
                    </a:cubicBezTo>
                    <a:cubicBezTo>
                      <a:pt x="16321" y="2616"/>
                      <a:pt x="15484" y="2700"/>
                      <a:pt x="14689" y="2909"/>
                    </a:cubicBezTo>
                    <a:cubicBezTo>
                      <a:pt x="14124" y="3035"/>
                      <a:pt x="13580" y="3307"/>
                      <a:pt x="13057" y="3579"/>
                    </a:cubicBezTo>
                    <a:cubicBezTo>
                      <a:pt x="12178" y="4060"/>
                      <a:pt x="11487" y="4708"/>
                      <a:pt x="10818" y="5420"/>
                    </a:cubicBezTo>
                    <a:cubicBezTo>
                      <a:pt x="10462" y="5817"/>
                      <a:pt x="10085" y="6257"/>
                      <a:pt x="10044" y="6801"/>
                    </a:cubicBezTo>
                    <a:cubicBezTo>
                      <a:pt x="9960" y="7429"/>
                      <a:pt x="9646" y="7973"/>
                      <a:pt x="9709" y="8642"/>
                    </a:cubicBezTo>
                    <a:cubicBezTo>
                      <a:pt x="9730" y="8977"/>
                      <a:pt x="9541" y="9207"/>
                      <a:pt x="9186" y="9333"/>
                    </a:cubicBezTo>
                    <a:cubicBezTo>
                      <a:pt x="8391" y="9605"/>
                      <a:pt x="7658" y="9939"/>
                      <a:pt x="6926" y="10337"/>
                    </a:cubicBezTo>
                    <a:cubicBezTo>
                      <a:pt x="6382" y="10651"/>
                      <a:pt x="5859" y="10965"/>
                      <a:pt x="5420" y="11425"/>
                    </a:cubicBezTo>
                    <a:cubicBezTo>
                      <a:pt x="5148" y="11718"/>
                      <a:pt x="4834" y="11990"/>
                      <a:pt x="4541" y="12262"/>
                    </a:cubicBezTo>
                    <a:cubicBezTo>
                      <a:pt x="4290" y="12534"/>
                      <a:pt x="4080" y="12827"/>
                      <a:pt x="3850" y="13099"/>
                    </a:cubicBezTo>
                    <a:cubicBezTo>
                      <a:pt x="3578" y="13413"/>
                      <a:pt x="3453" y="13789"/>
                      <a:pt x="3474" y="14208"/>
                    </a:cubicBezTo>
                    <a:cubicBezTo>
                      <a:pt x="3495" y="14668"/>
                      <a:pt x="3369" y="15170"/>
                      <a:pt x="3767" y="15568"/>
                    </a:cubicBezTo>
                    <a:cubicBezTo>
                      <a:pt x="4018" y="15861"/>
                      <a:pt x="3976" y="16279"/>
                      <a:pt x="3913" y="16635"/>
                    </a:cubicBezTo>
                    <a:cubicBezTo>
                      <a:pt x="3892" y="16928"/>
                      <a:pt x="3683" y="17074"/>
                      <a:pt x="3453" y="17221"/>
                    </a:cubicBezTo>
                    <a:cubicBezTo>
                      <a:pt x="3327" y="17284"/>
                      <a:pt x="3223" y="17388"/>
                      <a:pt x="3139" y="17493"/>
                    </a:cubicBezTo>
                    <a:cubicBezTo>
                      <a:pt x="2825" y="17869"/>
                      <a:pt x="2490" y="18204"/>
                      <a:pt x="2197" y="18602"/>
                    </a:cubicBezTo>
                    <a:cubicBezTo>
                      <a:pt x="2072" y="18790"/>
                      <a:pt x="1925" y="18957"/>
                      <a:pt x="1821" y="19146"/>
                    </a:cubicBezTo>
                    <a:cubicBezTo>
                      <a:pt x="1590" y="19522"/>
                      <a:pt x="1381" y="19878"/>
                      <a:pt x="1151" y="20213"/>
                    </a:cubicBezTo>
                    <a:cubicBezTo>
                      <a:pt x="879" y="20527"/>
                      <a:pt x="733" y="20882"/>
                      <a:pt x="649" y="21301"/>
                    </a:cubicBezTo>
                    <a:cubicBezTo>
                      <a:pt x="461" y="22180"/>
                      <a:pt x="230" y="23079"/>
                      <a:pt x="84" y="23958"/>
                    </a:cubicBezTo>
                    <a:cubicBezTo>
                      <a:pt x="0" y="24377"/>
                      <a:pt x="42" y="24795"/>
                      <a:pt x="84" y="25214"/>
                    </a:cubicBezTo>
                    <a:cubicBezTo>
                      <a:pt x="105" y="25548"/>
                      <a:pt x="230" y="25862"/>
                      <a:pt x="293" y="26218"/>
                    </a:cubicBezTo>
                    <a:cubicBezTo>
                      <a:pt x="398" y="27055"/>
                      <a:pt x="733" y="27787"/>
                      <a:pt x="1172" y="28478"/>
                    </a:cubicBezTo>
                    <a:cubicBezTo>
                      <a:pt x="1298" y="28666"/>
                      <a:pt x="1402" y="28875"/>
                      <a:pt x="1486" y="29084"/>
                    </a:cubicBezTo>
                    <a:cubicBezTo>
                      <a:pt x="1611" y="29587"/>
                      <a:pt x="1883" y="30005"/>
                      <a:pt x="2135" y="30444"/>
                    </a:cubicBezTo>
                    <a:cubicBezTo>
                      <a:pt x="2532" y="31072"/>
                      <a:pt x="2867" y="31721"/>
                      <a:pt x="3495" y="32139"/>
                    </a:cubicBezTo>
                    <a:cubicBezTo>
                      <a:pt x="3704" y="32286"/>
                      <a:pt x="3746" y="32516"/>
                      <a:pt x="3641" y="32662"/>
                    </a:cubicBezTo>
                    <a:cubicBezTo>
                      <a:pt x="3536" y="32851"/>
                      <a:pt x="3348" y="32934"/>
                      <a:pt x="3139" y="32913"/>
                    </a:cubicBezTo>
                    <a:cubicBezTo>
                      <a:pt x="2971" y="32872"/>
                      <a:pt x="2825" y="32830"/>
                      <a:pt x="2637" y="32767"/>
                    </a:cubicBezTo>
                    <a:cubicBezTo>
                      <a:pt x="2553" y="33018"/>
                      <a:pt x="2490" y="33185"/>
                      <a:pt x="2448" y="33374"/>
                    </a:cubicBezTo>
                    <a:cubicBezTo>
                      <a:pt x="2407" y="33583"/>
                      <a:pt x="2386" y="33792"/>
                      <a:pt x="2344" y="34022"/>
                    </a:cubicBezTo>
                    <a:cubicBezTo>
                      <a:pt x="3536" y="33918"/>
                      <a:pt x="4687" y="33813"/>
                      <a:pt x="5796" y="33771"/>
                    </a:cubicBezTo>
                    <a:cubicBezTo>
                      <a:pt x="6926" y="33688"/>
                      <a:pt x="8056" y="33771"/>
                      <a:pt x="9290" y="33604"/>
                    </a:cubicBezTo>
                    <a:cubicBezTo>
                      <a:pt x="8809" y="33039"/>
                      <a:pt x="8286" y="32641"/>
                      <a:pt x="7993" y="32035"/>
                    </a:cubicBezTo>
                    <a:cubicBezTo>
                      <a:pt x="7721" y="31470"/>
                      <a:pt x="7470" y="30863"/>
                      <a:pt x="7114" y="30319"/>
                    </a:cubicBezTo>
                    <a:cubicBezTo>
                      <a:pt x="6466" y="30507"/>
                      <a:pt x="5859" y="30528"/>
                      <a:pt x="5252" y="30235"/>
                    </a:cubicBezTo>
                    <a:cubicBezTo>
                      <a:pt x="5106" y="30152"/>
                      <a:pt x="4917" y="30193"/>
                      <a:pt x="4750" y="30131"/>
                    </a:cubicBezTo>
                    <a:cubicBezTo>
                      <a:pt x="4018" y="29921"/>
                      <a:pt x="3474" y="29419"/>
                      <a:pt x="2951" y="28896"/>
                    </a:cubicBezTo>
                    <a:cubicBezTo>
                      <a:pt x="2909" y="28854"/>
                      <a:pt x="2867" y="28750"/>
                      <a:pt x="2846" y="28666"/>
                    </a:cubicBezTo>
                    <a:cubicBezTo>
                      <a:pt x="2532" y="27934"/>
                      <a:pt x="2281" y="27180"/>
                      <a:pt x="2407" y="26364"/>
                    </a:cubicBezTo>
                    <a:cubicBezTo>
                      <a:pt x="2427" y="26218"/>
                      <a:pt x="2427" y="26030"/>
                      <a:pt x="2407" y="25841"/>
                    </a:cubicBezTo>
                    <a:cubicBezTo>
                      <a:pt x="2386" y="25402"/>
                      <a:pt x="2595" y="25004"/>
                      <a:pt x="2867" y="24691"/>
                    </a:cubicBezTo>
                    <a:cubicBezTo>
                      <a:pt x="3139" y="24398"/>
                      <a:pt x="3453" y="24146"/>
                      <a:pt x="3746" y="23854"/>
                    </a:cubicBezTo>
                    <a:cubicBezTo>
                      <a:pt x="3913" y="23707"/>
                      <a:pt x="4101" y="23623"/>
                      <a:pt x="4373" y="23623"/>
                    </a:cubicBezTo>
                    <a:cubicBezTo>
                      <a:pt x="5440" y="23644"/>
                      <a:pt x="6487" y="23414"/>
                      <a:pt x="7554" y="23226"/>
                    </a:cubicBezTo>
                    <a:cubicBezTo>
                      <a:pt x="8056" y="23142"/>
                      <a:pt x="8474" y="22933"/>
                      <a:pt x="8830" y="22598"/>
                    </a:cubicBezTo>
                    <a:cubicBezTo>
                      <a:pt x="9395" y="22096"/>
                      <a:pt x="9918" y="21573"/>
                      <a:pt x="10441" y="21050"/>
                    </a:cubicBezTo>
                    <a:cubicBezTo>
                      <a:pt x="10692" y="20820"/>
                      <a:pt x="10818" y="20506"/>
                      <a:pt x="10881" y="20171"/>
                    </a:cubicBezTo>
                    <a:cubicBezTo>
                      <a:pt x="10985" y="19439"/>
                      <a:pt x="11278" y="18748"/>
                      <a:pt x="11194" y="17995"/>
                    </a:cubicBezTo>
                    <a:cubicBezTo>
                      <a:pt x="11194" y="17953"/>
                      <a:pt x="11194" y="17890"/>
                      <a:pt x="11215" y="17848"/>
                    </a:cubicBezTo>
                    <a:cubicBezTo>
                      <a:pt x="11320" y="17367"/>
                      <a:pt x="11759" y="17158"/>
                      <a:pt x="12220" y="17388"/>
                    </a:cubicBezTo>
                    <a:cubicBezTo>
                      <a:pt x="12387" y="17493"/>
                      <a:pt x="12534" y="17639"/>
                      <a:pt x="12680" y="17765"/>
                    </a:cubicBezTo>
                    <a:cubicBezTo>
                      <a:pt x="12889" y="17974"/>
                      <a:pt x="13161" y="18079"/>
                      <a:pt x="13433" y="18100"/>
                    </a:cubicBezTo>
                    <a:cubicBezTo>
                      <a:pt x="14835" y="18225"/>
                      <a:pt x="15065" y="18183"/>
                      <a:pt x="16300" y="17535"/>
                    </a:cubicBezTo>
                    <a:cubicBezTo>
                      <a:pt x="16446" y="17451"/>
                      <a:pt x="16572" y="17367"/>
                      <a:pt x="16739" y="17284"/>
                    </a:cubicBezTo>
                    <a:cubicBezTo>
                      <a:pt x="17262" y="17032"/>
                      <a:pt x="17681" y="16698"/>
                      <a:pt x="18016" y="16196"/>
                    </a:cubicBezTo>
                    <a:cubicBezTo>
                      <a:pt x="18183" y="15965"/>
                      <a:pt x="18392" y="15756"/>
                      <a:pt x="18601" y="15568"/>
                    </a:cubicBezTo>
                    <a:cubicBezTo>
                      <a:pt x="18936" y="15254"/>
                      <a:pt x="19229" y="14919"/>
                      <a:pt x="19396" y="14501"/>
                    </a:cubicBezTo>
                    <a:cubicBezTo>
                      <a:pt x="19543" y="14229"/>
                      <a:pt x="19668" y="13999"/>
                      <a:pt x="19815" y="13768"/>
                    </a:cubicBezTo>
                    <a:cubicBezTo>
                      <a:pt x="20171" y="13203"/>
                      <a:pt x="20317" y="12639"/>
                      <a:pt x="20338" y="11990"/>
                    </a:cubicBezTo>
                    <a:cubicBezTo>
                      <a:pt x="20338" y="11676"/>
                      <a:pt x="20401" y="11362"/>
                      <a:pt x="20443" y="11048"/>
                    </a:cubicBezTo>
                    <a:cubicBezTo>
                      <a:pt x="20485" y="10797"/>
                      <a:pt x="20526" y="10567"/>
                      <a:pt x="20798" y="10525"/>
                    </a:cubicBezTo>
                    <a:cubicBezTo>
                      <a:pt x="20966" y="10462"/>
                      <a:pt x="21133" y="10672"/>
                      <a:pt x="21175" y="11090"/>
                    </a:cubicBezTo>
                    <a:cubicBezTo>
                      <a:pt x="21238" y="11613"/>
                      <a:pt x="21217" y="12157"/>
                      <a:pt x="21259" y="12722"/>
                    </a:cubicBezTo>
                    <a:cubicBezTo>
                      <a:pt x="21280" y="12973"/>
                      <a:pt x="21280" y="13245"/>
                      <a:pt x="21384" y="13455"/>
                    </a:cubicBezTo>
                    <a:cubicBezTo>
                      <a:pt x="21761" y="14250"/>
                      <a:pt x="22368" y="14919"/>
                      <a:pt x="23016" y="15505"/>
                    </a:cubicBezTo>
                    <a:cubicBezTo>
                      <a:pt x="23456" y="15903"/>
                      <a:pt x="23979" y="16133"/>
                      <a:pt x="24586" y="16007"/>
                    </a:cubicBezTo>
                    <a:cubicBezTo>
                      <a:pt x="25130" y="15882"/>
                      <a:pt x="25715" y="15861"/>
                      <a:pt x="26029" y="15254"/>
                    </a:cubicBezTo>
                    <a:cubicBezTo>
                      <a:pt x="26071" y="15128"/>
                      <a:pt x="26197" y="15045"/>
                      <a:pt x="26301" y="14961"/>
                    </a:cubicBezTo>
                    <a:cubicBezTo>
                      <a:pt x="26762" y="14647"/>
                      <a:pt x="27243" y="14835"/>
                      <a:pt x="27347" y="15379"/>
                    </a:cubicBezTo>
                    <a:cubicBezTo>
                      <a:pt x="27452" y="15882"/>
                      <a:pt x="27536" y="16384"/>
                      <a:pt x="27640" y="16865"/>
                    </a:cubicBezTo>
                    <a:cubicBezTo>
                      <a:pt x="27703" y="17116"/>
                      <a:pt x="27808" y="17367"/>
                      <a:pt x="27912" y="17576"/>
                    </a:cubicBezTo>
                    <a:cubicBezTo>
                      <a:pt x="28226" y="18204"/>
                      <a:pt x="28582" y="18832"/>
                      <a:pt x="28896" y="19460"/>
                    </a:cubicBezTo>
                    <a:cubicBezTo>
                      <a:pt x="29272" y="20171"/>
                      <a:pt x="29942" y="20359"/>
                      <a:pt x="30653" y="20485"/>
                    </a:cubicBezTo>
                    <a:cubicBezTo>
                      <a:pt x="30800" y="20506"/>
                      <a:pt x="30988" y="20464"/>
                      <a:pt x="31156" y="20401"/>
                    </a:cubicBezTo>
                    <a:cubicBezTo>
                      <a:pt x="31386" y="20317"/>
                      <a:pt x="31637" y="20213"/>
                      <a:pt x="31825" y="20066"/>
                    </a:cubicBezTo>
                    <a:cubicBezTo>
                      <a:pt x="32244" y="19732"/>
                      <a:pt x="32767" y="19543"/>
                      <a:pt x="33039" y="19020"/>
                    </a:cubicBezTo>
                    <a:cubicBezTo>
                      <a:pt x="33060" y="18957"/>
                      <a:pt x="33101" y="18937"/>
                      <a:pt x="33164" y="18895"/>
                    </a:cubicBezTo>
                    <a:cubicBezTo>
                      <a:pt x="33373" y="18748"/>
                      <a:pt x="33583" y="18706"/>
                      <a:pt x="33813" y="18811"/>
                    </a:cubicBezTo>
                    <a:cubicBezTo>
                      <a:pt x="34043" y="18916"/>
                      <a:pt x="34189" y="19062"/>
                      <a:pt x="34189" y="19334"/>
                    </a:cubicBezTo>
                    <a:cubicBezTo>
                      <a:pt x="34189" y="19983"/>
                      <a:pt x="34210" y="20631"/>
                      <a:pt x="34148" y="21301"/>
                    </a:cubicBezTo>
                    <a:cubicBezTo>
                      <a:pt x="34127" y="21929"/>
                      <a:pt x="34357" y="22452"/>
                      <a:pt x="34733" y="22933"/>
                    </a:cubicBezTo>
                    <a:cubicBezTo>
                      <a:pt x="34922" y="23184"/>
                      <a:pt x="35089" y="23456"/>
                      <a:pt x="35278" y="23707"/>
                    </a:cubicBezTo>
                    <a:cubicBezTo>
                      <a:pt x="35717" y="24251"/>
                      <a:pt x="36073" y="24858"/>
                      <a:pt x="36805" y="25109"/>
                    </a:cubicBezTo>
                    <a:cubicBezTo>
                      <a:pt x="37161" y="25235"/>
                      <a:pt x="37454" y="25276"/>
                      <a:pt x="37746" y="24983"/>
                    </a:cubicBezTo>
                    <a:cubicBezTo>
                      <a:pt x="38165" y="24586"/>
                      <a:pt x="38625" y="24377"/>
                      <a:pt x="39211" y="24607"/>
                    </a:cubicBezTo>
                    <a:lnTo>
                      <a:pt x="39274" y="24607"/>
                    </a:lnTo>
                    <a:cubicBezTo>
                      <a:pt x="39671" y="24586"/>
                      <a:pt x="39985" y="24711"/>
                      <a:pt x="40278" y="25004"/>
                    </a:cubicBezTo>
                    <a:cubicBezTo>
                      <a:pt x="40404" y="25109"/>
                      <a:pt x="40529" y="25214"/>
                      <a:pt x="40697" y="25297"/>
                    </a:cubicBezTo>
                    <a:cubicBezTo>
                      <a:pt x="40948" y="25444"/>
                      <a:pt x="41052" y="25695"/>
                      <a:pt x="41115" y="26009"/>
                    </a:cubicBezTo>
                    <a:cubicBezTo>
                      <a:pt x="41199" y="26741"/>
                      <a:pt x="41032" y="27411"/>
                      <a:pt x="40885" y="28101"/>
                    </a:cubicBezTo>
                    <a:cubicBezTo>
                      <a:pt x="40843" y="28227"/>
                      <a:pt x="40739" y="28352"/>
                      <a:pt x="40676" y="28457"/>
                    </a:cubicBezTo>
                    <a:cubicBezTo>
                      <a:pt x="39902" y="29273"/>
                      <a:pt x="39148" y="30089"/>
                      <a:pt x="38081" y="30507"/>
                    </a:cubicBezTo>
                    <a:cubicBezTo>
                      <a:pt x="37600" y="30675"/>
                      <a:pt x="37161" y="30821"/>
                      <a:pt x="36658" y="30737"/>
                    </a:cubicBezTo>
                    <a:cubicBezTo>
                      <a:pt x="36345" y="30675"/>
                      <a:pt x="36073" y="30612"/>
                      <a:pt x="35717" y="30549"/>
                    </a:cubicBezTo>
                    <a:cubicBezTo>
                      <a:pt x="35361" y="30989"/>
                      <a:pt x="34922" y="31386"/>
                      <a:pt x="34859" y="32035"/>
                    </a:cubicBezTo>
                    <a:cubicBezTo>
                      <a:pt x="34838" y="32244"/>
                      <a:pt x="34671" y="32432"/>
                      <a:pt x="34566" y="32641"/>
                    </a:cubicBezTo>
                    <a:cubicBezTo>
                      <a:pt x="34503" y="32809"/>
                      <a:pt x="34441" y="32955"/>
                      <a:pt x="34336" y="33227"/>
                    </a:cubicBezTo>
                    <a:cubicBezTo>
                      <a:pt x="34671" y="33269"/>
                      <a:pt x="34943" y="33332"/>
                      <a:pt x="35173" y="33353"/>
                    </a:cubicBezTo>
                    <a:cubicBezTo>
                      <a:pt x="37119" y="33583"/>
                      <a:pt x="39065" y="33792"/>
                      <a:pt x="41011" y="34022"/>
                    </a:cubicBezTo>
                    <a:cubicBezTo>
                      <a:pt x="41848" y="34127"/>
                      <a:pt x="42622" y="34002"/>
                      <a:pt x="43312" y="33457"/>
                    </a:cubicBezTo>
                    <a:cubicBezTo>
                      <a:pt x="43459" y="33332"/>
                      <a:pt x="43731" y="33269"/>
                      <a:pt x="43940" y="33248"/>
                    </a:cubicBezTo>
                    <a:cubicBezTo>
                      <a:pt x="44128" y="33185"/>
                      <a:pt x="44337" y="33248"/>
                      <a:pt x="44547" y="33185"/>
                    </a:cubicBezTo>
                    <a:cubicBezTo>
                      <a:pt x="44798" y="33123"/>
                      <a:pt x="45070" y="33018"/>
                      <a:pt x="45321" y="32913"/>
                    </a:cubicBezTo>
                    <a:cubicBezTo>
                      <a:pt x="45446" y="32851"/>
                      <a:pt x="46179" y="31763"/>
                      <a:pt x="46262" y="31595"/>
                    </a:cubicBezTo>
                    <a:cubicBezTo>
                      <a:pt x="46576" y="31030"/>
                      <a:pt x="46576" y="30403"/>
                      <a:pt x="46576" y="29775"/>
                    </a:cubicBezTo>
                    <a:cubicBezTo>
                      <a:pt x="46576" y="29419"/>
                      <a:pt x="46555" y="29084"/>
                      <a:pt x="46346" y="28792"/>
                    </a:cubicBezTo>
                    <a:cubicBezTo>
                      <a:pt x="46221" y="28624"/>
                      <a:pt x="46137" y="28373"/>
                      <a:pt x="46116" y="28164"/>
                    </a:cubicBezTo>
                    <a:cubicBezTo>
                      <a:pt x="46074" y="27787"/>
                      <a:pt x="45928" y="27473"/>
                      <a:pt x="45760" y="27118"/>
                    </a:cubicBezTo>
                    <a:cubicBezTo>
                      <a:pt x="45635" y="26867"/>
                      <a:pt x="45509" y="26636"/>
                      <a:pt x="45425" y="26343"/>
                    </a:cubicBezTo>
                    <a:cubicBezTo>
                      <a:pt x="45237" y="25716"/>
                      <a:pt x="45237" y="25109"/>
                      <a:pt x="45823" y="24649"/>
                    </a:cubicBezTo>
                    <a:cubicBezTo>
                      <a:pt x="46137" y="24377"/>
                      <a:pt x="46451" y="24063"/>
                      <a:pt x="46785" y="23812"/>
                    </a:cubicBezTo>
                    <a:cubicBezTo>
                      <a:pt x="46995" y="23644"/>
                      <a:pt x="47099" y="23456"/>
                      <a:pt x="47162" y="23247"/>
                    </a:cubicBezTo>
                    <a:cubicBezTo>
                      <a:pt x="46995" y="22828"/>
                      <a:pt x="46974" y="22514"/>
                      <a:pt x="46785" y="222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" name="Google Shape;290;p35"/>
              <p:cNvSpPr/>
              <p:nvPr/>
            </p:nvSpPr>
            <p:spPr>
              <a:xfrm>
                <a:off x="6387725" y="2303613"/>
                <a:ext cx="747000" cy="575950"/>
              </a:xfrm>
              <a:custGeom>
                <a:avLst/>
                <a:gdLst/>
                <a:ahLst/>
                <a:cxnLst/>
                <a:rect l="l" t="t" r="r" b="b"/>
                <a:pathLst>
                  <a:path w="29880" h="23038" extrusionOk="0">
                    <a:moveTo>
                      <a:pt x="29879" y="12032"/>
                    </a:moveTo>
                    <a:cubicBezTo>
                      <a:pt x="29544" y="12722"/>
                      <a:pt x="29189" y="13413"/>
                      <a:pt x="28833" y="14062"/>
                    </a:cubicBezTo>
                    <a:cubicBezTo>
                      <a:pt x="28498" y="14689"/>
                      <a:pt x="28080" y="15254"/>
                      <a:pt x="27703" y="15861"/>
                    </a:cubicBezTo>
                    <a:cubicBezTo>
                      <a:pt x="27243" y="16677"/>
                      <a:pt x="26615" y="17388"/>
                      <a:pt x="26134" y="18183"/>
                    </a:cubicBezTo>
                    <a:cubicBezTo>
                      <a:pt x="25695" y="18958"/>
                      <a:pt x="25004" y="19523"/>
                      <a:pt x="24627" y="20318"/>
                    </a:cubicBezTo>
                    <a:cubicBezTo>
                      <a:pt x="24230" y="20569"/>
                      <a:pt x="23832" y="20862"/>
                      <a:pt x="23414" y="21092"/>
                    </a:cubicBezTo>
                    <a:cubicBezTo>
                      <a:pt x="22472" y="21636"/>
                      <a:pt x="21447" y="21929"/>
                      <a:pt x="20443" y="22243"/>
                    </a:cubicBezTo>
                    <a:cubicBezTo>
                      <a:pt x="19564" y="22515"/>
                      <a:pt x="18706" y="22745"/>
                      <a:pt x="17848" y="22954"/>
                    </a:cubicBezTo>
                    <a:cubicBezTo>
                      <a:pt x="17723" y="22975"/>
                      <a:pt x="17555" y="22975"/>
                      <a:pt x="17430" y="22975"/>
                    </a:cubicBezTo>
                    <a:cubicBezTo>
                      <a:pt x="16049" y="22975"/>
                      <a:pt x="14647" y="23017"/>
                      <a:pt x="13245" y="23017"/>
                    </a:cubicBezTo>
                    <a:cubicBezTo>
                      <a:pt x="13036" y="23017"/>
                      <a:pt x="12826" y="23038"/>
                      <a:pt x="12638" y="22975"/>
                    </a:cubicBezTo>
                    <a:cubicBezTo>
                      <a:pt x="12010" y="22829"/>
                      <a:pt x="11383" y="22745"/>
                      <a:pt x="10734" y="22661"/>
                    </a:cubicBezTo>
                    <a:cubicBezTo>
                      <a:pt x="10023" y="22577"/>
                      <a:pt x="9353" y="22347"/>
                      <a:pt x="8663" y="22201"/>
                    </a:cubicBezTo>
                    <a:cubicBezTo>
                      <a:pt x="8433" y="22138"/>
                      <a:pt x="8161" y="22138"/>
                      <a:pt x="7909" y="22096"/>
                    </a:cubicBezTo>
                    <a:cubicBezTo>
                      <a:pt x="7219" y="21908"/>
                      <a:pt x="6549" y="21761"/>
                      <a:pt x="5943" y="21343"/>
                    </a:cubicBezTo>
                    <a:cubicBezTo>
                      <a:pt x="5482" y="21008"/>
                      <a:pt x="4959" y="20820"/>
                      <a:pt x="4457" y="20527"/>
                    </a:cubicBezTo>
                    <a:cubicBezTo>
                      <a:pt x="3934" y="20213"/>
                      <a:pt x="3557" y="19732"/>
                      <a:pt x="3285" y="19209"/>
                    </a:cubicBezTo>
                    <a:cubicBezTo>
                      <a:pt x="3034" y="18790"/>
                      <a:pt x="2804" y="18393"/>
                      <a:pt x="2386" y="18121"/>
                    </a:cubicBezTo>
                    <a:cubicBezTo>
                      <a:pt x="2135" y="17932"/>
                      <a:pt x="1946" y="17619"/>
                      <a:pt x="1758" y="17326"/>
                    </a:cubicBezTo>
                    <a:cubicBezTo>
                      <a:pt x="1549" y="16970"/>
                      <a:pt x="1360" y="16572"/>
                      <a:pt x="1214" y="16175"/>
                    </a:cubicBezTo>
                    <a:cubicBezTo>
                      <a:pt x="482" y="14375"/>
                      <a:pt x="0" y="12513"/>
                      <a:pt x="189" y="10525"/>
                    </a:cubicBezTo>
                    <a:cubicBezTo>
                      <a:pt x="189" y="10421"/>
                      <a:pt x="251" y="10316"/>
                      <a:pt x="272" y="10191"/>
                    </a:cubicBezTo>
                    <a:cubicBezTo>
                      <a:pt x="461" y="10128"/>
                      <a:pt x="607" y="10065"/>
                      <a:pt x="774" y="10065"/>
                    </a:cubicBezTo>
                    <a:cubicBezTo>
                      <a:pt x="1549" y="9981"/>
                      <a:pt x="2155" y="9563"/>
                      <a:pt x="2679" y="9040"/>
                    </a:cubicBezTo>
                    <a:cubicBezTo>
                      <a:pt x="3181" y="8580"/>
                      <a:pt x="3641" y="8077"/>
                      <a:pt x="4143" y="7638"/>
                    </a:cubicBezTo>
                    <a:cubicBezTo>
                      <a:pt x="4562" y="7261"/>
                      <a:pt x="4750" y="6822"/>
                      <a:pt x="4876" y="6320"/>
                    </a:cubicBezTo>
                    <a:cubicBezTo>
                      <a:pt x="5001" y="5797"/>
                      <a:pt x="5106" y="5295"/>
                      <a:pt x="5273" y="4730"/>
                    </a:cubicBezTo>
                    <a:cubicBezTo>
                      <a:pt x="6215" y="5085"/>
                      <a:pt x="7156" y="4939"/>
                      <a:pt x="8098" y="4960"/>
                    </a:cubicBezTo>
                    <a:cubicBezTo>
                      <a:pt x="8328" y="4960"/>
                      <a:pt x="8579" y="4855"/>
                      <a:pt x="8788" y="4751"/>
                    </a:cubicBezTo>
                    <a:cubicBezTo>
                      <a:pt x="9249" y="4541"/>
                      <a:pt x="9625" y="4290"/>
                      <a:pt x="10044" y="4039"/>
                    </a:cubicBezTo>
                    <a:cubicBezTo>
                      <a:pt x="10734" y="3683"/>
                      <a:pt x="11362" y="3223"/>
                      <a:pt x="11780" y="2554"/>
                    </a:cubicBezTo>
                    <a:cubicBezTo>
                      <a:pt x="11801" y="2533"/>
                      <a:pt x="11801" y="2491"/>
                      <a:pt x="11822" y="2470"/>
                    </a:cubicBezTo>
                    <a:cubicBezTo>
                      <a:pt x="12534" y="1800"/>
                      <a:pt x="13078" y="1005"/>
                      <a:pt x="13475" y="126"/>
                    </a:cubicBezTo>
                    <a:cubicBezTo>
                      <a:pt x="13496" y="64"/>
                      <a:pt x="13559" y="43"/>
                      <a:pt x="13601" y="1"/>
                    </a:cubicBezTo>
                    <a:cubicBezTo>
                      <a:pt x="13663" y="43"/>
                      <a:pt x="13747" y="85"/>
                      <a:pt x="13789" y="168"/>
                    </a:cubicBezTo>
                    <a:cubicBezTo>
                      <a:pt x="14333" y="1214"/>
                      <a:pt x="15170" y="1947"/>
                      <a:pt x="16153" y="2574"/>
                    </a:cubicBezTo>
                    <a:cubicBezTo>
                      <a:pt x="16300" y="2679"/>
                      <a:pt x="16509" y="2742"/>
                      <a:pt x="16697" y="2742"/>
                    </a:cubicBezTo>
                    <a:cubicBezTo>
                      <a:pt x="17555" y="2846"/>
                      <a:pt x="18392" y="2679"/>
                      <a:pt x="19145" y="2219"/>
                    </a:cubicBezTo>
                    <a:cubicBezTo>
                      <a:pt x="19229" y="2156"/>
                      <a:pt x="19313" y="2156"/>
                      <a:pt x="19417" y="2114"/>
                    </a:cubicBezTo>
                    <a:cubicBezTo>
                      <a:pt x="19459" y="2240"/>
                      <a:pt x="19543" y="2365"/>
                      <a:pt x="19564" y="2512"/>
                    </a:cubicBezTo>
                    <a:cubicBezTo>
                      <a:pt x="19627" y="3077"/>
                      <a:pt x="19857" y="3600"/>
                      <a:pt x="20150" y="4102"/>
                    </a:cubicBezTo>
                    <a:cubicBezTo>
                      <a:pt x="20401" y="4562"/>
                      <a:pt x="20652" y="5064"/>
                      <a:pt x="20903" y="5504"/>
                    </a:cubicBezTo>
                    <a:cubicBezTo>
                      <a:pt x="21070" y="5776"/>
                      <a:pt x="21217" y="6027"/>
                      <a:pt x="21426" y="6278"/>
                    </a:cubicBezTo>
                    <a:cubicBezTo>
                      <a:pt x="22054" y="6968"/>
                      <a:pt x="23100" y="7345"/>
                      <a:pt x="24021" y="7178"/>
                    </a:cubicBezTo>
                    <a:cubicBezTo>
                      <a:pt x="24565" y="7115"/>
                      <a:pt x="25046" y="6822"/>
                      <a:pt x="25485" y="6508"/>
                    </a:cubicBezTo>
                    <a:lnTo>
                      <a:pt x="26029" y="6131"/>
                    </a:lnTo>
                    <a:cubicBezTo>
                      <a:pt x="26092" y="6320"/>
                      <a:pt x="26134" y="6445"/>
                      <a:pt x="26134" y="6592"/>
                    </a:cubicBezTo>
                    <a:cubicBezTo>
                      <a:pt x="26134" y="6801"/>
                      <a:pt x="26155" y="6968"/>
                      <a:pt x="26134" y="7178"/>
                    </a:cubicBezTo>
                    <a:cubicBezTo>
                      <a:pt x="26029" y="7973"/>
                      <a:pt x="26406" y="8621"/>
                      <a:pt x="26824" y="9228"/>
                    </a:cubicBezTo>
                    <a:cubicBezTo>
                      <a:pt x="27243" y="9793"/>
                      <a:pt x="27661" y="10358"/>
                      <a:pt x="28080" y="10923"/>
                    </a:cubicBezTo>
                    <a:cubicBezTo>
                      <a:pt x="28226" y="11132"/>
                      <a:pt x="28415" y="11321"/>
                      <a:pt x="28645" y="11425"/>
                    </a:cubicBezTo>
                    <a:cubicBezTo>
                      <a:pt x="29063" y="11634"/>
                      <a:pt x="29461" y="11823"/>
                      <a:pt x="29879" y="12032"/>
                    </a:cubicBezTo>
                    <a:close/>
                    <a:moveTo>
                      <a:pt x="7637" y="14815"/>
                    </a:moveTo>
                    <a:cubicBezTo>
                      <a:pt x="7512" y="15714"/>
                      <a:pt x="7721" y="16531"/>
                      <a:pt x="8056" y="17305"/>
                    </a:cubicBezTo>
                    <a:cubicBezTo>
                      <a:pt x="8119" y="17409"/>
                      <a:pt x="8140" y="17514"/>
                      <a:pt x="8140" y="17619"/>
                    </a:cubicBezTo>
                    <a:cubicBezTo>
                      <a:pt x="8223" y="18100"/>
                      <a:pt x="8412" y="18539"/>
                      <a:pt x="8725" y="18937"/>
                    </a:cubicBezTo>
                    <a:cubicBezTo>
                      <a:pt x="8893" y="19167"/>
                      <a:pt x="9060" y="19481"/>
                      <a:pt x="9311" y="19627"/>
                    </a:cubicBezTo>
                    <a:cubicBezTo>
                      <a:pt x="9667" y="19816"/>
                      <a:pt x="9667" y="20213"/>
                      <a:pt x="9918" y="20401"/>
                    </a:cubicBezTo>
                    <a:cubicBezTo>
                      <a:pt x="10462" y="20778"/>
                      <a:pt x="11069" y="21134"/>
                      <a:pt x="11780" y="21155"/>
                    </a:cubicBezTo>
                    <a:cubicBezTo>
                      <a:pt x="13287" y="21238"/>
                      <a:pt x="14814" y="21406"/>
                      <a:pt x="16321" y="21050"/>
                    </a:cubicBezTo>
                    <a:cubicBezTo>
                      <a:pt x="17053" y="20862"/>
                      <a:pt x="17681" y="20548"/>
                      <a:pt x="18267" y="20088"/>
                    </a:cubicBezTo>
                    <a:cubicBezTo>
                      <a:pt x="18476" y="19523"/>
                      <a:pt x="18915" y="19167"/>
                      <a:pt x="19229" y="18686"/>
                    </a:cubicBezTo>
                    <a:cubicBezTo>
                      <a:pt x="19689" y="18016"/>
                      <a:pt x="20150" y="17326"/>
                      <a:pt x="20673" y="16698"/>
                    </a:cubicBezTo>
                    <a:cubicBezTo>
                      <a:pt x="20924" y="16363"/>
                      <a:pt x="21070" y="16049"/>
                      <a:pt x="21070" y="15631"/>
                    </a:cubicBezTo>
                    <a:cubicBezTo>
                      <a:pt x="21091" y="15024"/>
                      <a:pt x="20987" y="14564"/>
                      <a:pt x="20380" y="14229"/>
                    </a:cubicBezTo>
                    <a:cubicBezTo>
                      <a:pt x="20045" y="14041"/>
                      <a:pt x="19752" y="13873"/>
                      <a:pt x="19355" y="13873"/>
                    </a:cubicBezTo>
                    <a:cubicBezTo>
                      <a:pt x="19083" y="13873"/>
                      <a:pt x="18790" y="13873"/>
                      <a:pt x="18518" y="13810"/>
                    </a:cubicBezTo>
                    <a:cubicBezTo>
                      <a:pt x="18120" y="13643"/>
                      <a:pt x="17744" y="13643"/>
                      <a:pt x="17346" y="13643"/>
                    </a:cubicBezTo>
                    <a:cubicBezTo>
                      <a:pt x="15484" y="13622"/>
                      <a:pt x="13663" y="13622"/>
                      <a:pt x="11801" y="13601"/>
                    </a:cubicBezTo>
                    <a:cubicBezTo>
                      <a:pt x="10692" y="13601"/>
                      <a:pt x="9583" y="13538"/>
                      <a:pt x="8495" y="13831"/>
                    </a:cubicBezTo>
                    <a:cubicBezTo>
                      <a:pt x="8391" y="13852"/>
                      <a:pt x="8265" y="13852"/>
                      <a:pt x="8161" y="13852"/>
                    </a:cubicBezTo>
                    <a:cubicBezTo>
                      <a:pt x="7721" y="13831"/>
                      <a:pt x="7428" y="14062"/>
                      <a:pt x="7177" y="14292"/>
                    </a:cubicBezTo>
                    <a:cubicBezTo>
                      <a:pt x="7177" y="14375"/>
                      <a:pt x="7135" y="14438"/>
                      <a:pt x="7177" y="14438"/>
                    </a:cubicBezTo>
                    <a:cubicBezTo>
                      <a:pt x="7324" y="14543"/>
                      <a:pt x="7470" y="14668"/>
                      <a:pt x="7637" y="14815"/>
                    </a:cubicBezTo>
                    <a:close/>
                    <a:moveTo>
                      <a:pt x="20087" y="9458"/>
                    </a:moveTo>
                    <a:cubicBezTo>
                      <a:pt x="19417" y="9458"/>
                      <a:pt x="19145" y="9688"/>
                      <a:pt x="19166" y="10358"/>
                    </a:cubicBezTo>
                    <a:cubicBezTo>
                      <a:pt x="19208" y="10818"/>
                      <a:pt x="19564" y="11237"/>
                      <a:pt x="20024" y="11258"/>
                    </a:cubicBezTo>
                    <a:cubicBezTo>
                      <a:pt x="20401" y="11300"/>
                      <a:pt x="20882" y="10902"/>
                      <a:pt x="20987" y="10463"/>
                    </a:cubicBezTo>
                    <a:cubicBezTo>
                      <a:pt x="21112" y="9835"/>
                      <a:pt x="20819" y="9479"/>
                      <a:pt x="20192" y="9437"/>
                    </a:cubicBezTo>
                    <a:cubicBezTo>
                      <a:pt x="20150" y="9458"/>
                      <a:pt x="20129" y="9458"/>
                      <a:pt x="20087" y="9458"/>
                    </a:cubicBezTo>
                    <a:close/>
                    <a:moveTo>
                      <a:pt x="5106" y="10316"/>
                    </a:moveTo>
                    <a:lnTo>
                      <a:pt x="5106" y="10546"/>
                    </a:lnTo>
                    <a:cubicBezTo>
                      <a:pt x="5127" y="11049"/>
                      <a:pt x="5336" y="11258"/>
                      <a:pt x="5838" y="11279"/>
                    </a:cubicBezTo>
                    <a:cubicBezTo>
                      <a:pt x="6382" y="11321"/>
                      <a:pt x="6612" y="11111"/>
                      <a:pt x="6675" y="10588"/>
                    </a:cubicBezTo>
                    <a:cubicBezTo>
                      <a:pt x="6696" y="10400"/>
                      <a:pt x="6675" y="10191"/>
                      <a:pt x="6654" y="10002"/>
                    </a:cubicBezTo>
                    <a:cubicBezTo>
                      <a:pt x="6591" y="9709"/>
                      <a:pt x="6424" y="9563"/>
                      <a:pt x="6131" y="9542"/>
                    </a:cubicBezTo>
                    <a:cubicBezTo>
                      <a:pt x="5964" y="9500"/>
                      <a:pt x="5796" y="9542"/>
                      <a:pt x="5629" y="9542"/>
                    </a:cubicBezTo>
                    <a:cubicBezTo>
                      <a:pt x="5420" y="9563"/>
                      <a:pt x="5273" y="9688"/>
                      <a:pt x="5210" y="9898"/>
                    </a:cubicBezTo>
                    <a:cubicBezTo>
                      <a:pt x="5127" y="10065"/>
                      <a:pt x="5106" y="10212"/>
                      <a:pt x="5106" y="103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" name="Google Shape;291;p35"/>
              <p:cNvSpPr/>
              <p:nvPr/>
            </p:nvSpPr>
            <p:spPr>
              <a:xfrm>
                <a:off x="6296700" y="2560988"/>
                <a:ext cx="900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5085" extrusionOk="0">
                    <a:moveTo>
                      <a:pt x="2114" y="21"/>
                    </a:moveTo>
                    <a:cubicBezTo>
                      <a:pt x="2177" y="105"/>
                      <a:pt x="2219" y="126"/>
                      <a:pt x="2219" y="168"/>
                    </a:cubicBezTo>
                    <a:cubicBezTo>
                      <a:pt x="2700" y="607"/>
                      <a:pt x="2909" y="1130"/>
                      <a:pt x="2930" y="1800"/>
                    </a:cubicBezTo>
                    <a:cubicBezTo>
                      <a:pt x="2993" y="2720"/>
                      <a:pt x="3118" y="3599"/>
                      <a:pt x="3453" y="4478"/>
                    </a:cubicBezTo>
                    <a:cubicBezTo>
                      <a:pt x="3516" y="4624"/>
                      <a:pt x="3537" y="4792"/>
                      <a:pt x="3599" y="5022"/>
                    </a:cubicBezTo>
                    <a:cubicBezTo>
                      <a:pt x="3411" y="5043"/>
                      <a:pt x="3286" y="5085"/>
                      <a:pt x="3181" y="5043"/>
                    </a:cubicBezTo>
                    <a:cubicBezTo>
                      <a:pt x="2658" y="4938"/>
                      <a:pt x="2093" y="4896"/>
                      <a:pt x="1633" y="4687"/>
                    </a:cubicBezTo>
                    <a:cubicBezTo>
                      <a:pt x="1047" y="4415"/>
                      <a:pt x="524" y="4059"/>
                      <a:pt x="273" y="3369"/>
                    </a:cubicBezTo>
                    <a:cubicBezTo>
                      <a:pt x="42" y="2720"/>
                      <a:pt x="1" y="2093"/>
                      <a:pt x="63" y="1465"/>
                    </a:cubicBezTo>
                    <a:cubicBezTo>
                      <a:pt x="84" y="1235"/>
                      <a:pt x="231" y="1005"/>
                      <a:pt x="356" y="795"/>
                    </a:cubicBezTo>
                    <a:cubicBezTo>
                      <a:pt x="419" y="649"/>
                      <a:pt x="586" y="544"/>
                      <a:pt x="691" y="419"/>
                    </a:cubicBezTo>
                    <a:cubicBezTo>
                      <a:pt x="942" y="105"/>
                      <a:pt x="1277" y="0"/>
                      <a:pt x="1654" y="63"/>
                    </a:cubicBezTo>
                    <a:cubicBezTo>
                      <a:pt x="1800" y="21"/>
                      <a:pt x="1926" y="21"/>
                      <a:pt x="2114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" name="Google Shape;292;p35"/>
              <p:cNvSpPr/>
              <p:nvPr/>
            </p:nvSpPr>
            <p:spPr>
              <a:xfrm>
                <a:off x="7121100" y="2575638"/>
                <a:ext cx="1020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688" extrusionOk="0">
                    <a:moveTo>
                      <a:pt x="2365" y="188"/>
                    </a:moveTo>
                    <a:cubicBezTo>
                      <a:pt x="3097" y="0"/>
                      <a:pt x="3515" y="377"/>
                      <a:pt x="3934" y="774"/>
                    </a:cubicBezTo>
                    <a:cubicBezTo>
                      <a:pt x="4080" y="1360"/>
                      <a:pt x="3892" y="1904"/>
                      <a:pt x="3766" y="2427"/>
                    </a:cubicBezTo>
                    <a:cubicBezTo>
                      <a:pt x="3725" y="2553"/>
                      <a:pt x="3662" y="2678"/>
                      <a:pt x="3557" y="2783"/>
                    </a:cubicBezTo>
                    <a:cubicBezTo>
                      <a:pt x="2846" y="3515"/>
                      <a:pt x="2114" y="4227"/>
                      <a:pt x="1109" y="4561"/>
                    </a:cubicBezTo>
                    <a:cubicBezTo>
                      <a:pt x="837" y="4666"/>
                      <a:pt x="565" y="4687"/>
                      <a:pt x="272" y="4645"/>
                    </a:cubicBezTo>
                    <a:cubicBezTo>
                      <a:pt x="168" y="4624"/>
                      <a:pt x="105" y="4541"/>
                      <a:pt x="0" y="4436"/>
                    </a:cubicBezTo>
                    <a:cubicBezTo>
                      <a:pt x="147" y="4122"/>
                      <a:pt x="335" y="3808"/>
                      <a:pt x="461" y="3515"/>
                    </a:cubicBezTo>
                    <a:cubicBezTo>
                      <a:pt x="733" y="2909"/>
                      <a:pt x="1005" y="2344"/>
                      <a:pt x="1256" y="1737"/>
                    </a:cubicBezTo>
                    <a:cubicBezTo>
                      <a:pt x="1402" y="1318"/>
                      <a:pt x="1590" y="900"/>
                      <a:pt x="1967" y="649"/>
                    </a:cubicBezTo>
                    <a:cubicBezTo>
                      <a:pt x="2114" y="523"/>
                      <a:pt x="2239" y="335"/>
                      <a:pt x="2365" y="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" name="Google Shape;293;p35"/>
              <p:cNvSpPr/>
              <p:nvPr/>
            </p:nvSpPr>
            <p:spPr>
              <a:xfrm>
                <a:off x="6118325" y="2812588"/>
                <a:ext cx="1236625" cy="755375"/>
              </a:xfrm>
              <a:custGeom>
                <a:avLst/>
                <a:gdLst/>
                <a:ahLst/>
                <a:cxnLst/>
                <a:rect l="l" t="t" r="r" b="b"/>
                <a:pathLst>
                  <a:path w="49465" h="30215" extrusionOk="0">
                    <a:moveTo>
                      <a:pt x="1926" y="524"/>
                    </a:moveTo>
                    <a:cubicBezTo>
                      <a:pt x="2344" y="231"/>
                      <a:pt x="2783" y="189"/>
                      <a:pt x="3244" y="210"/>
                    </a:cubicBezTo>
                    <a:cubicBezTo>
                      <a:pt x="4060" y="231"/>
                      <a:pt x="4897" y="273"/>
                      <a:pt x="5713" y="273"/>
                    </a:cubicBezTo>
                    <a:cubicBezTo>
                      <a:pt x="6152" y="273"/>
                      <a:pt x="6633" y="273"/>
                      <a:pt x="7073" y="231"/>
                    </a:cubicBezTo>
                    <a:cubicBezTo>
                      <a:pt x="9249" y="63"/>
                      <a:pt x="11446" y="42"/>
                      <a:pt x="13601" y="1"/>
                    </a:cubicBezTo>
                    <a:lnTo>
                      <a:pt x="13978" y="1"/>
                    </a:lnTo>
                    <a:cubicBezTo>
                      <a:pt x="14396" y="482"/>
                      <a:pt x="15024" y="733"/>
                      <a:pt x="15359" y="1340"/>
                    </a:cubicBezTo>
                    <a:cubicBezTo>
                      <a:pt x="15254" y="1402"/>
                      <a:pt x="15170" y="1444"/>
                      <a:pt x="15108" y="1423"/>
                    </a:cubicBezTo>
                    <a:cubicBezTo>
                      <a:pt x="14333" y="1277"/>
                      <a:pt x="13664" y="1653"/>
                      <a:pt x="12931" y="1737"/>
                    </a:cubicBezTo>
                    <a:cubicBezTo>
                      <a:pt x="12848" y="1737"/>
                      <a:pt x="12764" y="1779"/>
                      <a:pt x="12701" y="1842"/>
                    </a:cubicBezTo>
                    <a:cubicBezTo>
                      <a:pt x="12178" y="2177"/>
                      <a:pt x="11571" y="2177"/>
                      <a:pt x="10965" y="2177"/>
                    </a:cubicBezTo>
                    <a:cubicBezTo>
                      <a:pt x="9374" y="2156"/>
                      <a:pt x="7784" y="2114"/>
                      <a:pt x="6215" y="2093"/>
                    </a:cubicBezTo>
                    <a:cubicBezTo>
                      <a:pt x="5734" y="2093"/>
                      <a:pt x="4583" y="2386"/>
                      <a:pt x="4248" y="2574"/>
                    </a:cubicBezTo>
                    <a:cubicBezTo>
                      <a:pt x="3955" y="2700"/>
                      <a:pt x="3809" y="2909"/>
                      <a:pt x="3809" y="3223"/>
                    </a:cubicBezTo>
                    <a:cubicBezTo>
                      <a:pt x="3809" y="3369"/>
                      <a:pt x="3767" y="3558"/>
                      <a:pt x="3767" y="3746"/>
                    </a:cubicBezTo>
                    <a:cubicBezTo>
                      <a:pt x="3704" y="7094"/>
                      <a:pt x="3600" y="10441"/>
                      <a:pt x="3516" y="13789"/>
                    </a:cubicBezTo>
                    <a:cubicBezTo>
                      <a:pt x="3516" y="14229"/>
                      <a:pt x="3495" y="14668"/>
                      <a:pt x="3328" y="15128"/>
                    </a:cubicBezTo>
                    <a:cubicBezTo>
                      <a:pt x="3244" y="15358"/>
                      <a:pt x="3244" y="15610"/>
                      <a:pt x="3223" y="15882"/>
                    </a:cubicBezTo>
                    <a:cubicBezTo>
                      <a:pt x="3181" y="18288"/>
                      <a:pt x="3139" y="20694"/>
                      <a:pt x="3097" y="23121"/>
                    </a:cubicBezTo>
                    <a:cubicBezTo>
                      <a:pt x="3097" y="23268"/>
                      <a:pt x="3035" y="23435"/>
                      <a:pt x="3097" y="23540"/>
                    </a:cubicBezTo>
                    <a:cubicBezTo>
                      <a:pt x="3432" y="24272"/>
                      <a:pt x="3202" y="25067"/>
                      <a:pt x="3348" y="25820"/>
                    </a:cubicBezTo>
                    <a:cubicBezTo>
                      <a:pt x="3390" y="25946"/>
                      <a:pt x="3307" y="26092"/>
                      <a:pt x="3286" y="26218"/>
                    </a:cubicBezTo>
                    <a:cubicBezTo>
                      <a:pt x="3202" y="26657"/>
                      <a:pt x="3076" y="27097"/>
                      <a:pt x="3014" y="27557"/>
                    </a:cubicBezTo>
                    <a:cubicBezTo>
                      <a:pt x="2993" y="27892"/>
                      <a:pt x="3181" y="28101"/>
                      <a:pt x="3516" y="28122"/>
                    </a:cubicBezTo>
                    <a:cubicBezTo>
                      <a:pt x="3704" y="28143"/>
                      <a:pt x="3913" y="28143"/>
                      <a:pt x="4123" y="28143"/>
                    </a:cubicBezTo>
                    <a:cubicBezTo>
                      <a:pt x="4918" y="28185"/>
                      <a:pt x="5755" y="28185"/>
                      <a:pt x="6571" y="28206"/>
                    </a:cubicBezTo>
                    <a:cubicBezTo>
                      <a:pt x="6989" y="28206"/>
                      <a:pt x="7408" y="28206"/>
                      <a:pt x="7826" y="28394"/>
                    </a:cubicBezTo>
                    <a:cubicBezTo>
                      <a:pt x="8035" y="28457"/>
                      <a:pt x="8265" y="28457"/>
                      <a:pt x="8517" y="28457"/>
                    </a:cubicBezTo>
                    <a:cubicBezTo>
                      <a:pt x="9312" y="28498"/>
                      <a:pt x="10149" y="28519"/>
                      <a:pt x="10965" y="28519"/>
                    </a:cubicBezTo>
                    <a:cubicBezTo>
                      <a:pt x="11341" y="28519"/>
                      <a:pt x="11697" y="28498"/>
                      <a:pt x="12074" y="28436"/>
                    </a:cubicBezTo>
                    <a:cubicBezTo>
                      <a:pt x="13434" y="28206"/>
                      <a:pt x="14794" y="28394"/>
                      <a:pt x="16154" y="28352"/>
                    </a:cubicBezTo>
                    <a:cubicBezTo>
                      <a:pt x="16196" y="28352"/>
                      <a:pt x="16279" y="28352"/>
                      <a:pt x="16300" y="28394"/>
                    </a:cubicBezTo>
                    <a:cubicBezTo>
                      <a:pt x="17032" y="28729"/>
                      <a:pt x="17786" y="28624"/>
                      <a:pt x="18560" y="28645"/>
                    </a:cubicBezTo>
                    <a:cubicBezTo>
                      <a:pt x="23854" y="28729"/>
                      <a:pt x="29168" y="28833"/>
                      <a:pt x="34483" y="28917"/>
                    </a:cubicBezTo>
                    <a:cubicBezTo>
                      <a:pt x="35236" y="28917"/>
                      <a:pt x="35989" y="28959"/>
                      <a:pt x="36763" y="28729"/>
                    </a:cubicBezTo>
                    <a:cubicBezTo>
                      <a:pt x="36973" y="28666"/>
                      <a:pt x="37224" y="28708"/>
                      <a:pt x="37412" y="28770"/>
                    </a:cubicBezTo>
                    <a:cubicBezTo>
                      <a:pt x="37768" y="28938"/>
                      <a:pt x="38123" y="28938"/>
                      <a:pt x="38479" y="28938"/>
                    </a:cubicBezTo>
                    <a:cubicBezTo>
                      <a:pt x="38898" y="28938"/>
                      <a:pt x="39337" y="28959"/>
                      <a:pt x="39756" y="28959"/>
                    </a:cubicBezTo>
                    <a:cubicBezTo>
                      <a:pt x="39923" y="28959"/>
                      <a:pt x="40132" y="28980"/>
                      <a:pt x="40258" y="28917"/>
                    </a:cubicBezTo>
                    <a:cubicBezTo>
                      <a:pt x="40676" y="28666"/>
                      <a:pt x="41157" y="28729"/>
                      <a:pt x="41597" y="28750"/>
                    </a:cubicBezTo>
                    <a:cubicBezTo>
                      <a:pt x="42455" y="28750"/>
                      <a:pt x="43292" y="28770"/>
                      <a:pt x="44149" y="28770"/>
                    </a:cubicBezTo>
                    <a:cubicBezTo>
                      <a:pt x="44359" y="28770"/>
                      <a:pt x="44568" y="28833"/>
                      <a:pt x="44735" y="28750"/>
                    </a:cubicBezTo>
                    <a:cubicBezTo>
                      <a:pt x="45258" y="28457"/>
                      <a:pt x="45865" y="28603"/>
                      <a:pt x="46409" y="28498"/>
                    </a:cubicBezTo>
                    <a:cubicBezTo>
                      <a:pt x="46535" y="28457"/>
                      <a:pt x="46660" y="28519"/>
                      <a:pt x="46807" y="28540"/>
                    </a:cubicBezTo>
                    <a:cubicBezTo>
                      <a:pt x="47351" y="28666"/>
                      <a:pt x="47748" y="28394"/>
                      <a:pt x="47811" y="27808"/>
                    </a:cubicBezTo>
                    <a:cubicBezTo>
                      <a:pt x="47853" y="27578"/>
                      <a:pt x="47853" y="27369"/>
                      <a:pt x="47853" y="27138"/>
                    </a:cubicBezTo>
                    <a:cubicBezTo>
                      <a:pt x="47853" y="26657"/>
                      <a:pt x="47811" y="26155"/>
                      <a:pt x="48062" y="25716"/>
                    </a:cubicBezTo>
                    <a:cubicBezTo>
                      <a:pt x="48167" y="25527"/>
                      <a:pt x="48125" y="25276"/>
                      <a:pt x="48125" y="25046"/>
                    </a:cubicBezTo>
                    <a:cubicBezTo>
                      <a:pt x="48167" y="24565"/>
                      <a:pt x="48125" y="24063"/>
                      <a:pt x="48167" y="23602"/>
                    </a:cubicBezTo>
                    <a:cubicBezTo>
                      <a:pt x="48167" y="23435"/>
                      <a:pt x="48230" y="23268"/>
                      <a:pt x="48292" y="23121"/>
                    </a:cubicBezTo>
                    <a:cubicBezTo>
                      <a:pt x="48376" y="22954"/>
                      <a:pt x="48585" y="23017"/>
                      <a:pt x="48732" y="22975"/>
                    </a:cubicBezTo>
                    <a:cubicBezTo>
                      <a:pt x="48962" y="22891"/>
                      <a:pt x="49171" y="22786"/>
                      <a:pt x="49443" y="22661"/>
                    </a:cubicBezTo>
                    <a:cubicBezTo>
                      <a:pt x="49464" y="22807"/>
                      <a:pt x="49464" y="22912"/>
                      <a:pt x="49464" y="23017"/>
                    </a:cubicBezTo>
                    <a:cubicBezTo>
                      <a:pt x="49443" y="24314"/>
                      <a:pt x="49422" y="25590"/>
                      <a:pt x="49380" y="26846"/>
                    </a:cubicBezTo>
                    <a:cubicBezTo>
                      <a:pt x="49380" y="26992"/>
                      <a:pt x="49422" y="27201"/>
                      <a:pt x="49339" y="27348"/>
                    </a:cubicBezTo>
                    <a:cubicBezTo>
                      <a:pt x="49025" y="27996"/>
                      <a:pt x="49129" y="28666"/>
                      <a:pt x="49067" y="29356"/>
                    </a:cubicBezTo>
                    <a:cubicBezTo>
                      <a:pt x="49067" y="29566"/>
                      <a:pt x="49067" y="29754"/>
                      <a:pt x="49025" y="29963"/>
                    </a:cubicBezTo>
                    <a:cubicBezTo>
                      <a:pt x="49004" y="30068"/>
                      <a:pt x="48815" y="30214"/>
                      <a:pt x="48732" y="30193"/>
                    </a:cubicBezTo>
                    <a:cubicBezTo>
                      <a:pt x="48083" y="30089"/>
                      <a:pt x="47434" y="30214"/>
                      <a:pt x="46807" y="29963"/>
                    </a:cubicBezTo>
                    <a:cubicBezTo>
                      <a:pt x="46556" y="29859"/>
                      <a:pt x="46305" y="29879"/>
                      <a:pt x="46033" y="29859"/>
                    </a:cubicBezTo>
                    <a:cubicBezTo>
                      <a:pt x="42015" y="29775"/>
                      <a:pt x="37977" y="29691"/>
                      <a:pt x="33960" y="29649"/>
                    </a:cubicBezTo>
                    <a:cubicBezTo>
                      <a:pt x="33269" y="29649"/>
                      <a:pt x="32600" y="29754"/>
                      <a:pt x="31909" y="29775"/>
                    </a:cubicBezTo>
                    <a:cubicBezTo>
                      <a:pt x="30445" y="29796"/>
                      <a:pt x="28959" y="29775"/>
                      <a:pt x="27494" y="29796"/>
                    </a:cubicBezTo>
                    <a:cubicBezTo>
                      <a:pt x="26887" y="29796"/>
                      <a:pt x="26302" y="29817"/>
                      <a:pt x="25716" y="29900"/>
                    </a:cubicBezTo>
                    <a:cubicBezTo>
                      <a:pt x="25172" y="29984"/>
                      <a:pt x="24649" y="30005"/>
                      <a:pt x="24105" y="30005"/>
                    </a:cubicBezTo>
                    <a:cubicBezTo>
                      <a:pt x="17723" y="29900"/>
                      <a:pt x="11341" y="29796"/>
                      <a:pt x="4918" y="29691"/>
                    </a:cubicBezTo>
                    <a:cubicBezTo>
                      <a:pt x="4395" y="29691"/>
                      <a:pt x="3913" y="29649"/>
                      <a:pt x="3411" y="29859"/>
                    </a:cubicBezTo>
                    <a:cubicBezTo>
                      <a:pt x="3286" y="29900"/>
                      <a:pt x="3118" y="29921"/>
                      <a:pt x="2993" y="29921"/>
                    </a:cubicBezTo>
                    <a:cubicBezTo>
                      <a:pt x="2260" y="29921"/>
                      <a:pt x="1528" y="29900"/>
                      <a:pt x="775" y="29900"/>
                    </a:cubicBezTo>
                    <a:cubicBezTo>
                      <a:pt x="587" y="29649"/>
                      <a:pt x="419" y="29398"/>
                      <a:pt x="273" y="29168"/>
                    </a:cubicBezTo>
                    <a:cubicBezTo>
                      <a:pt x="63" y="28854"/>
                      <a:pt x="1" y="28498"/>
                      <a:pt x="1" y="28122"/>
                    </a:cubicBezTo>
                    <a:cubicBezTo>
                      <a:pt x="43" y="27348"/>
                      <a:pt x="43" y="26532"/>
                      <a:pt x="43" y="25737"/>
                    </a:cubicBezTo>
                    <a:lnTo>
                      <a:pt x="43" y="25674"/>
                    </a:lnTo>
                    <a:cubicBezTo>
                      <a:pt x="294" y="24523"/>
                      <a:pt x="315" y="23372"/>
                      <a:pt x="461" y="22221"/>
                    </a:cubicBezTo>
                    <a:cubicBezTo>
                      <a:pt x="461" y="22117"/>
                      <a:pt x="503" y="22012"/>
                      <a:pt x="566" y="21866"/>
                    </a:cubicBezTo>
                    <a:cubicBezTo>
                      <a:pt x="796" y="21803"/>
                      <a:pt x="1047" y="21719"/>
                      <a:pt x="1256" y="21615"/>
                    </a:cubicBezTo>
                    <a:cubicBezTo>
                      <a:pt x="1465" y="21510"/>
                      <a:pt x="1507" y="21175"/>
                      <a:pt x="1298" y="21029"/>
                    </a:cubicBezTo>
                    <a:cubicBezTo>
                      <a:pt x="1089" y="20882"/>
                      <a:pt x="879" y="20778"/>
                      <a:pt x="628" y="20652"/>
                    </a:cubicBezTo>
                    <a:cubicBezTo>
                      <a:pt x="628" y="20234"/>
                      <a:pt x="670" y="19836"/>
                      <a:pt x="670" y="19459"/>
                    </a:cubicBezTo>
                    <a:cubicBezTo>
                      <a:pt x="879" y="19397"/>
                      <a:pt x="942" y="19543"/>
                      <a:pt x="1047" y="19627"/>
                    </a:cubicBezTo>
                    <a:cubicBezTo>
                      <a:pt x="1319" y="19857"/>
                      <a:pt x="1612" y="20129"/>
                      <a:pt x="1863" y="20380"/>
                    </a:cubicBezTo>
                    <a:cubicBezTo>
                      <a:pt x="2051" y="20548"/>
                      <a:pt x="2281" y="20568"/>
                      <a:pt x="2511" y="20485"/>
                    </a:cubicBezTo>
                    <a:cubicBezTo>
                      <a:pt x="2783" y="20401"/>
                      <a:pt x="2909" y="20087"/>
                      <a:pt x="2721" y="19857"/>
                    </a:cubicBezTo>
                    <a:cubicBezTo>
                      <a:pt x="2595" y="19669"/>
                      <a:pt x="2449" y="19501"/>
                      <a:pt x="2260" y="19397"/>
                    </a:cubicBezTo>
                    <a:cubicBezTo>
                      <a:pt x="1842" y="19125"/>
                      <a:pt x="1549" y="18727"/>
                      <a:pt x="1151" y="18351"/>
                    </a:cubicBezTo>
                    <a:cubicBezTo>
                      <a:pt x="1549" y="18204"/>
                      <a:pt x="1884" y="18079"/>
                      <a:pt x="2239" y="17953"/>
                    </a:cubicBezTo>
                    <a:cubicBezTo>
                      <a:pt x="2449" y="17869"/>
                      <a:pt x="2574" y="17723"/>
                      <a:pt x="2574" y="17514"/>
                    </a:cubicBezTo>
                    <a:cubicBezTo>
                      <a:pt x="2574" y="17263"/>
                      <a:pt x="2386" y="17095"/>
                      <a:pt x="2135" y="17095"/>
                    </a:cubicBezTo>
                    <a:cubicBezTo>
                      <a:pt x="1884" y="17095"/>
                      <a:pt x="1633" y="17137"/>
                      <a:pt x="1403" y="17200"/>
                    </a:cubicBezTo>
                    <a:cubicBezTo>
                      <a:pt x="1235" y="17221"/>
                      <a:pt x="1089" y="17242"/>
                      <a:pt x="838" y="17263"/>
                    </a:cubicBezTo>
                    <a:cubicBezTo>
                      <a:pt x="838" y="17032"/>
                      <a:pt x="817" y="16823"/>
                      <a:pt x="838" y="16635"/>
                    </a:cubicBezTo>
                    <a:cubicBezTo>
                      <a:pt x="1005" y="15651"/>
                      <a:pt x="1005" y="14647"/>
                      <a:pt x="1005" y="13664"/>
                    </a:cubicBezTo>
                    <a:cubicBezTo>
                      <a:pt x="1026" y="11446"/>
                      <a:pt x="1047" y="9249"/>
                      <a:pt x="1110" y="7010"/>
                    </a:cubicBezTo>
                    <a:cubicBezTo>
                      <a:pt x="1110" y="6633"/>
                      <a:pt x="1131" y="6215"/>
                      <a:pt x="1214" y="5838"/>
                    </a:cubicBezTo>
                    <a:cubicBezTo>
                      <a:pt x="1361" y="5190"/>
                      <a:pt x="1403" y="4562"/>
                      <a:pt x="1403" y="3913"/>
                    </a:cubicBezTo>
                    <a:cubicBezTo>
                      <a:pt x="1403" y="3327"/>
                      <a:pt x="1423" y="2783"/>
                      <a:pt x="1423" y="2198"/>
                    </a:cubicBezTo>
                    <a:cubicBezTo>
                      <a:pt x="1612" y="1633"/>
                      <a:pt x="1654" y="1089"/>
                      <a:pt x="1926" y="5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Google Shape;294;p35"/>
              <p:cNvSpPr/>
              <p:nvPr/>
            </p:nvSpPr>
            <p:spPr>
              <a:xfrm>
                <a:off x="6988750" y="2802638"/>
                <a:ext cx="413800" cy="484950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19398" extrusionOk="0">
                    <a:moveTo>
                      <a:pt x="15547" y="19272"/>
                    </a:moveTo>
                    <a:cubicBezTo>
                      <a:pt x="14940" y="19272"/>
                      <a:pt x="14354" y="19397"/>
                      <a:pt x="13789" y="19021"/>
                    </a:cubicBezTo>
                    <a:cubicBezTo>
                      <a:pt x="13810" y="18853"/>
                      <a:pt x="13789" y="18644"/>
                      <a:pt x="13831" y="18456"/>
                    </a:cubicBezTo>
                    <a:cubicBezTo>
                      <a:pt x="14019" y="17849"/>
                      <a:pt x="14082" y="17221"/>
                      <a:pt x="14082" y="16593"/>
                    </a:cubicBezTo>
                    <a:cubicBezTo>
                      <a:pt x="14103" y="14208"/>
                      <a:pt x="14124" y="11823"/>
                      <a:pt x="14124" y="9458"/>
                    </a:cubicBezTo>
                    <a:cubicBezTo>
                      <a:pt x="14124" y="8726"/>
                      <a:pt x="14082" y="7994"/>
                      <a:pt x="14229" y="7261"/>
                    </a:cubicBezTo>
                    <a:cubicBezTo>
                      <a:pt x="14312" y="6948"/>
                      <a:pt x="14333" y="6655"/>
                      <a:pt x="14417" y="6341"/>
                    </a:cubicBezTo>
                    <a:cubicBezTo>
                      <a:pt x="14563" y="5692"/>
                      <a:pt x="14542" y="5044"/>
                      <a:pt x="14522" y="4416"/>
                    </a:cubicBezTo>
                    <a:cubicBezTo>
                      <a:pt x="14522" y="4060"/>
                      <a:pt x="14333" y="3914"/>
                      <a:pt x="13978" y="3893"/>
                    </a:cubicBezTo>
                    <a:cubicBezTo>
                      <a:pt x="13266" y="3809"/>
                      <a:pt x="12597" y="3579"/>
                      <a:pt x="11927" y="3391"/>
                    </a:cubicBezTo>
                    <a:cubicBezTo>
                      <a:pt x="11111" y="3181"/>
                      <a:pt x="10274" y="3014"/>
                      <a:pt x="9500" y="2742"/>
                    </a:cubicBezTo>
                    <a:cubicBezTo>
                      <a:pt x="8579" y="2386"/>
                      <a:pt x="7659" y="2470"/>
                      <a:pt x="6717" y="2449"/>
                    </a:cubicBezTo>
                    <a:cubicBezTo>
                      <a:pt x="6027" y="2428"/>
                      <a:pt x="5315" y="2428"/>
                      <a:pt x="4604" y="2428"/>
                    </a:cubicBezTo>
                    <a:cubicBezTo>
                      <a:pt x="3955" y="2428"/>
                      <a:pt x="3327" y="2386"/>
                      <a:pt x="2679" y="2240"/>
                    </a:cubicBezTo>
                    <a:cubicBezTo>
                      <a:pt x="2177" y="2093"/>
                      <a:pt x="1654" y="2156"/>
                      <a:pt x="1151" y="2135"/>
                    </a:cubicBezTo>
                    <a:cubicBezTo>
                      <a:pt x="817" y="2093"/>
                      <a:pt x="503" y="2093"/>
                      <a:pt x="1" y="2072"/>
                    </a:cubicBezTo>
                    <a:cubicBezTo>
                      <a:pt x="524" y="1654"/>
                      <a:pt x="963" y="1445"/>
                      <a:pt x="1361" y="1152"/>
                    </a:cubicBezTo>
                    <a:cubicBezTo>
                      <a:pt x="1758" y="838"/>
                      <a:pt x="2093" y="461"/>
                      <a:pt x="2490" y="85"/>
                    </a:cubicBezTo>
                    <a:cubicBezTo>
                      <a:pt x="3348" y="1"/>
                      <a:pt x="4206" y="168"/>
                      <a:pt x="5085" y="273"/>
                    </a:cubicBezTo>
                    <a:cubicBezTo>
                      <a:pt x="6550" y="440"/>
                      <a:pt x="8014" y="608"/>
                      <a:pt x="9479" y="796"/>
                    </a:cubicBezTo>
                    <a:cubicBezTo>
                      <a:pt x="11278" y="1026"/>
                      <a:pt x="13057" y="1319"/>
                      <a:pt x="14835" y="1717"/>
                    </a:cubicBezTo>
                    <a:cubicBezTo>
                      <a:pt x="15484" y="1842"/>
                      <a:pt x="16070" y="2093"/>
                      <a:pt x="16551" y="2721"/>
                    </a:cubicBezTo>
                    <a:lnTo>
                      <a:pt x="16551" y="3140"/>
                    </a:lnTo>
                    <a:cubicBezTo>
                      <a:pt x="16488" y="5901"/>
                      <a:pt x="16384" y="8642"/>
                      <a:pt x="16300" y="11383"/>
                    </a:cubicBezTo>
                    <a:cubicBezTo>
                      <a:pt x="16279" y="12430"/>
                      <a:pt x="16279" y="13476"/>
                      <a:pt x="16237" y="14522"/>
                    </a:cubicBezTo>
                    <a:cubicBezTo>
                      <a:pt x="16237" y="15003"/>
                      <a:pt x="16279" y="15505"/>
                      <a:pt x="16028" y="15945"/>
                    </a:cubicBezTo>
                    <a:cubicBezTo>
                      <a:pt x="16007" y="15987"/>
                      <a:pt x="15986" y="16049"/>
                      <a:pt x="16007" y="16091"/>
                    </a:cubicBezTo>
                    <a:cubicBezTo>
                      <a:pt x="16091" y="17075"/>
                      <a:pt x="15651" y="17974"/>
                      <a:pt x="15672" y="18958"/>
                    </a:cubicBezTo>
                    <a:cubicBezTo>
                      <a:pt x="15610" y="19021"/>
                      <a:pt x="15568" y="19104"/>
                      <a:pt x="15547" y="192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Google Shape;295;p35"/>
              <p:cNvSpPr/>
              <p:nvPr/>
            </p:nvSpPr>
            <p:spPr>
              <a:xfrm>
                <a:off x="7331375" y="3344563"/>
                <a:ext cx="3087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859" extrusionOk="0">
                    <a:moveTo>
                      <a:pt x="1" y="754"/>
                    </a:moveTo>
                    <a:cubicBezTo>
                      <a:pt x="21" y="524"/>
                      <a:pt x="21" y="273"/>
                      <a:pt x="63" y="1"/>
                    </a:cubicBezTo>
                    <a:cubicBezTo>
                      <a:pt x="440" y="1"/>
                      <a:pt x="817" y="1"/>
                      <a:pt x="1235" y="22"/>
                    </a:cubicBezTo>
                    <a:cubicBezTo>
                      <a:pt x="1151" y="126"/>
                      <a:pt x="1109" y="252"/>
                      <a:pt x="1026" y="252"/>
                    </a:cubicBezTo>
                    <a:cubicBezTo>
                      <a:pt x="649" y="336"/>
                      <a:pt x="335" y="482"/>
                      <a:pt x="168" y="859"/>
                    </a:cubicBezTo>
                    <a:cubicBezTo>
                      <a:pt x="105" y="838"/>
                      <a:pt x="63" y="796"/>
                      <a:pt x="1" y="754"/>
                    </a:cubicBezTo>
                    <a:close/>
                  </a:path>
                </a:pathLst>
              </a:custGeom>
              <a:solidFill>
                <a:srgbClr val="ACC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" name="Google Shape;296;p35"/>
              <p:cNvSpPr/>
              <p:nvPr/>
            </p:nvSpPr>
            <p:spPr>
              <a:xfrm>
                <a:off x="7331375" y="3303763"/>
                <a:ext cx="2827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441" extrusionOk="0">
                    <a:moveTo>
                      <a:pt x="105" y="1"/>
                    </a:moveTo>
                    <a:cubicBezTo>
                      <a:pt x="440" y="64"/>
                      <a:pt x="733" y="84"/>
                      <a:pt x="1130" y="126"/>
                    </a:cubicBezTo>
                    <a:cubicBezTo>
                      <a:pt x="817" y="231"/>
                      <a:pt x="586" y="377"/>
                      <a:pt x="335" y="398"/>
                    </a:cubicBezTo>
                    <a:cubicBezTo>
                      <a:pt x="105" y="440"/>
                      <a:pt x="1" y="315"/>
                      <a:pt x="105" y="1"/>
                    </a:cubicBezTo>
                    <a:close/>
                  </a:path>
                </a:pathLst>
              </a:custGeom>
              <a:solidFill>
                <a:srgbClr val="ACC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" name="Google Shape;297;p35"/>
              <p:cNvSpPr/>
              <p:nvPr/>
            </p:nvSpPr>
            <p:spPr>
              <a:xfrm>
                <a:off x="6219776" y="2872724"/>
                <a:ext cx="1112625" cy="650900"/>
              </a:xfrm>
              <a:custGeom>
                <a:avLst/>
                <a:gdLst/>
                <a:ahLst/>
                <a:cxnLst/>
                <a:rect l="l" t="t" r="r" b="b"/>
                <a:pathLst>
                  <a:path w="44505" h="26036" extrusionOk="0">
                    <a:moveTo>
                      <a:pt x="12186" y="0"/>
                    </a:moveTo>
                    <a:cubicBezTo>
                      <a:pt x="12086" y="0"/>
                      <a:pt x="11986" y="4"/>
                      <a:pt x="11885" y="13"/>
                    </a:cubicBezTo>
                    <a:cubicBezTo>
                      <a:pt x="11773" y="19"/>
                      <a:pt x="11659" y="22"/>
                      <a:pt x="11545" y="22"/>
                    </a:cubicBezTo>
                    <a:cubicBezTo>
                      <a:pt x="11315" y="22"/>
                      <a:pt x="11083" y="13"/>
                      <a:pt x="10859" y="13"/>
                    </a:cubicBezTo>
                    <a:cubicBezTo>
                      <a:pt x="10148" y="13"/>
                      <a:pt x="9458" y="180"/>
                      <a:pt x="8830" y="473"/>
                    </a:cubicBezTo>
                    <a:cubicBezTo>
                      <a:pt x="8411" y="640"/>
                      <a:pt x="7993" y="724"/>
                      <a:pt x="7512" y="724"/>
                    </a:cubicBezTo>
                    <a:cubicBezTo>
                      <a:pt x="5901" y="661"/>
                      <a:pt x="4269" y="661"/>
                      <a:pt x="2678" y="619"/>
                    </a:cubicBezTo>
                    <a:cubicBezTo>
                      <a:pt x="2651" y="618"/>
                      <a:pt x="2624" y="618"/>
                      <a:pt x="2597" y="618"/>
                    </a:cubicBezTo>
                    <a:cubicBezTo>
                      <a:pt x="1938" y="618"/>
                      <a:pt x="1334" y="855"/>
                      <a:pt x="691" y="996"/>
                    </a:cubicBezTo>
                    <a:cubicBezTo>
                      <a:pt x="628" y="996"/>
                      <a:pt x="607" y="1059"/>
                      <a:pt x="586" y="1080"/>
                    </a:cubicBezTo>
                    <a:cubicBezTo>
                      <a:pt x="586" y="1582"/>
                      <a:pt x="565" y="2063"/>
                      <a:pt x="565" y="2523"/>
                    </a:cubicBezTo>
                    <a:lnTo>
                      <a:pt x="481" y="11562"/>
                    </a:lnTo>
                    <a:cubicBezTo>
                      <a:pt x="481" y="12106"/>
                      <a:pt x="460" y="12629"/>
                      <a:pt x="251" y="13153"/>
                    </a:cubicBezTo>
                    <a:cubicBezTo>
                      <a:pt x="168" y="13362"/>
                      <a:pt x="168" y="13592"/>
                      <a:pt x="168" y="13822"/>
                    </a:cubicBezTo>
                    <a:cubicBezTo>
                      <a:pt x="105" y="16124"/>
                      <a:pt x="84" y="18425"/>
                      <a:pt x="63" y="20727"/>
                    </a:cubicBezTo>
                    <a:cubicBezTo>
                      <a:pt x="63" y="20936"/>
                      <a:pt x="0" y="21145"/>
                      <a:pt x="84" y="21334"/>
                    </a:cubicBezTo>
                    <a:cubicBezTo>
                      <a:pt x="460" y="22129"/>
                      <a:pt x="168" y="22966"/>
                      <a:pt x="398" y="23740"/>
                    </a:cubicBezTo>
                    <a:cubicBezTo>
                      <a:pt x="314" y="24075"/>
                      <a:pt x="398" y="24430"/>
                      <a:pt x="565" y="24744"/>
                    </a:cubicBezTo>
                    <a:cubicBezTo>
                      <a:pt x="607" y="24807"/>
                      <a:pt x="565" y="24933"/>
                      <a:pt x="565" y="25079"/>
                    </a:cubicBezTo>
                    <a:cubicBezTo>
                      <a:pt x="984" y="25079"/>
                      <a:pt x="1339" y="25079"/>
                      <a:pt x="1716" y="25100"/>
                    </a:cubicBezTo>
                    <a:cubicBezTo>
                      <a:pt x="1866" y="25111"/>
                      <a:pt x="2016" y="25114"/>
                      <a:pt x="2166" y="25114"/>
                    </a:cubicBezTo>
                    <a:cubicBezTo>
                      <a:pt x="2396" y="25114"/>
                      <a:pt x="2627" y="25106"/>
                      <a:pt x="2857" y="25106"/>
                    </a:cubicBezTo>
                    <a:cubicBezTo>
                      <a:pt x="3341" y="25106"/>
                      <a:pt x="3822" y="25140"/>
                      <a:pt x="4289" y="25351"/>
                    </a:cubicBezTo>
                    <a:cubicBezTo>
                      <a:pt x="4352" y="25393"/>
                      <a:pt x="4394" y="25393"/>
                      <a:pt x="4457" y="25393"/>
                    </a:cubicBezTo>
                    <a:cubicBezTo>
                      <a:pt x="4591" y="25388"/>
                      <a:pt x="4725" y="25387"/>
                      <a:pt x="4859" y="25387"/>
                    </a:cubicBezTo>
                    <a:cubicBezTo>
                      <a:pt x="5480" y="25387"/>
                      <a:pt x="6096" y="25426"/>
                      <a:pt x="6713" y="25426"/>
                    </a:cubicBezTo>
                    <a:cubicBezTo>
                      <a:pt x="7208" y="25426"/>
                      <a:pt x="7703" y="25401"/>
                      <a:pt x="8202" y="25309"/>
                    </a:cubicBezTo>
                    <a:cubicBezTo>
                      <a:pt x="8537" y="25267"/>
                      <a:pt x="8872" y="25225"/>
                      <a:pt x="9207" y="25225"/>
                    </a:cubicBezTo>
                    <a:cubicBezTo>
                      <a:pt x="10190" y="25225"/>
                      <a:pt x="11152" y="25267"/>
                      <a:pt x="12115" y="25288"/>
                    </a:cubicBezTo>
                    <a:cubicBezTo>
                      <a:pt x="12345" y="25288"/>
                      <a:pt x="12596" y="25288"/>
                      <a:pt x="12764" y="25393"/>
                    </a:cubicBezTo>
                    <a:cubicBezTo>
                      <a:pt x="13161" y="25581"/>
                      <a:pt x="13538" y="25581"/>
                      <a:pt x="13956" y="25581"/>
                    </a:cubicBezTo>
                    <a:cubicBezTo>
                      <a:pt x="16739" y="25623"/>
                      <a:pt x="19564" y="25686"/>
                      <a:pt x="22367" y="25728"/>
                    </a:cubicBezTo>
                    <a:cubicBezTo>
                      <a:pt x="23832" y="25749"/>
                      <a:pt x="25318" y="25790"/>
                      <a:pt x="26782" y="25811"/>
                    </a:cubicBezTo>
                    <a:cubicBezTo>
                      <a:pt x="27089" y="25811"/>
                      <a:pt x="27396" y="25802"/>
                      <a:pt x="27697" y="25802"/>
                    </a:cubicBezTo>
                    <a:cubicBezTo>
                      <a:pt x="27847" y="25802"/>
                      <a:pt x="27996" y="25804"/>
                      <a:pt x="28142" y="25811"/>
                    </a:cubicBezTo>
                    <a:cubicBezTo>
                      <a:pt x="29712" y="25832"/>
                      <a:pt x="31260" y="25895"/>
                      <a:pt x="32829" y="25937"/>
                    </a:cubicBezTo>
                    <a:cubicBezTo>
                      <a:pt x="33373" y="25958"/>
                      <a:pt x="33896" y="26000"/>
                      <a:pt x="34461" y="26000"/>
                    </a:cubicBezTo>
                    <a:cubicBezTo>
                      <a:pt x="34781" y="26000"/>
                      <a:pt x="35101" y="26036"/>
                      <a:pt x="35413" y="26036"/>
                    </a:cubicBezTo>
                    <a:cubicBezTo>
                      <a:pt x="35631" y="26036"/>
                      <a:pt x="35845" y="26018"/>
                      <a:pt x="36052" y="25958"/>
                    </a:cubicBezTo>
                    <a:cubicBezTo>
                      <a:pt x="36462" y="25859"/>
                      <a:pt x="36834" y="25825"/>
                      <a:pt x="37228" y="25825"/>
                    </a:cubicBezTo>
                    <a:cubicBezTo>
                      <a:pt x="37336" y="25825"/>
                      <a:pt x="37445" y="25828"/>
                      <a:pt x="37558" y="25832"/>
                    </a:cubicBezTo>
                    <a:cubicBezTo>
                      <a:pt x="38437" y="25832"/>
                      <a:pt x="39274" y="25895"/>
                      <a:pt x="40132" y="25895"/>
                    </a:cubicBezTo>
                    <a:cubicBezTo>
                      <a:pt x="40362" y="25895"/>
                      <a:pt x="40592" y="25895"/>
                      <a:pt x="40780" y="25811"/>
                    </a:cubicBezTo>
                    <a:cubicBezTo>
                      <a:pt x="41115" y="25686"/>
                      <a:pt x="41429" y="25686"/>
                      <a:pt x="41785" y="25686"/>
                    </a:cubicBezTo>
                    <a:cubicBezTo>
                      <a:pt x="42119" y="25707"/>
                      <a:pt x="42433" y="25728"/>
                      <a:pt x="42789" y="25749"/>
                    </a:cubicBezTo>
                    <a:cubicBezTo>
                      <a:pt x="42977" y="25477"/>
                      <a:pt x="42935" y="25163"/>
                      <a:pt x="42956" y="24849"/>
                    </a:cubicBezTo>
                    <a:cubicBezTo>
                      <a:pt x="42977" y="24472"/>
                      <a:pt x="42894" y="24075"/>
                      <a:pt x="43040" y="23740"/>
                    </a:cubicBezTo>
                    <a:cubicBezTo>
                      <a:pt x="43249" y="23196"/>
                      <a:pt x="43249" y="22652"/>
                      <a:pt x="43270" y="22066"/>
                    </a:cubicBezTo>
                    <a:cubicBezTo>
                      <a:pt x="43291" y="21501"/>
                      <a:pt x="43207" y="20936"/>
                      <a:pt x="43521" y="20413"/>
                    </a:cubicBezTo>
                    <a:cubicBezTo>
                      <a:pt x="43584" y="20308"/>
                      <a:pt x="43584" y="20141"/>
                      <a:pt x="43584" y="19995"/>
                    </a:cubicBezTo>
                    <a:cubicBezTo>
                      <a:pt x="43626" y="19116"/>
                      <a:pt x="43626" y="19116"/>
                      <a:pt x="43186" y="18467"/>
                    </a:cubicBezTo>
                    <a:lnTo>
                      <a:pt x="43186" y="18383"/>
                    </a:lnTo>
                    <a:cubicBezTo>
                      <a:pt x="43270" y="18300"/>
                      <a:pt x="43312" y="18195"/>
                      <a:pt x="43396" y="18111"/>
                    </a:cubicBezTo>
                    <a:cubicBezTo>
                      <a:pt x="43793" y="17672"/>
                      <a:pt x="43710" y="17316"/>
                      <a:pt x="43207" y="17044"/>
                    </a:cubicBezTo>
                    <a:cubicBezTo>
                      <a:pt x="43019" y="16940"/>
                      <a:pt x="42768" y="16919"/>
                      <a:pt x="42726" y="16626"/>
                    </a:cubicBezTo>
                    <a:cubicBezTo>
                      <a:pt x="42873" y="16186"/>
                      <a:pt x="43375" y="16396"/>
                      <a:pt x="43605" y="16207"/>
                    </a:cubicBezTo>
                    <a:cubicBezTo>
                      <a:pt x="43898" y="15454"/>
                      <a:pt x="43940" y="14743"/>
                      <a:pt x="43940" y="13989"/>
                    </a:cubicBezTo>
                    <a:cubicBezTo>
                      <a:pt x="43940" y="13236"/>
                      <a:pt x="43940" y="12441"/>
                      <a:pt x="44003" y="11688"/>
                    </a:cubicBezTo>
                    <a:cubicBezTo>
                      <a:pt x="44044" y="10767"/>
                      <a:pt x="44065" y="9847"/>
                      <a:pt x="44212" y="8968"/>
                    </a:cubicBezTo>
                    <a:cubicBezTo>
                      <a:pt x="44505" y="7231"/>
                      <a:pt x="44505" y="5620"/>
                      <a:pt x="44442" y="3967"/>
                    </a:cubicBezTo>
                    <a:cubicBezTo>
                      <a:pt x="44421" y="3423"/>
                      <a:pt x="44358" y="2837"/>
                      <a:pt x="44316" y="2314"/>
                    </a:cubicBezTo>
                    <a:cubicBezTo>
                      <a:pt x="43898" y="2189"/>
                      <a:pt x="43563" y="2042"/>
                      <a:pt x="43207" y="2000"/>
                    </a:cubicBezTo>
                    <a:cubicBezTo>
                      <a:pt x="42496" y="1937"/>
                      <a:pt x="41847" y="1665"/>
                      <a:pt x="41178" y="1477"/>
                    </a:cubicBezTo>
                    <a:cubicBezTo>
                      <a:pt x="39525" y="1017"/>
                      <a:pt x="39399" y="849"/>
                      <a:pt x="37537" y="849"/>
                    </a:cubicBezTo>
                    <a:cubicBezTo>
                      <a:pt x="36763" y="849"/>
                      <a:pt x="35947" y="829"/>
                      <a:pt x="35152" y="829"/>
                    </a:cubicBezTo>
                    <a:cubicBezTo>
                      <a:pt x="34566" y="829"/>
                      <a:pt x="33980" y="766"/>
                      <a:pt x="33394" y="598"/>
                    </a:cubicBezTo>
                    <a:cubicBezTo>
                      <a:pt x="33206" y="536"/>
                      <a:pt x="32955" y="494"/>
                      <a:pt x="32725" y="494"/>
                    </a:cubicBezTo>
                    <a:lnTo>
                      <a:pt x="28728" y="410"/>
                    </a:lnTo>
                    <a:cubicBezTo>
                      <a:pt x="28498" y="410"/>
                      <a:pt x="28247" y="410"/>
                      <a:pt x="28038" y="494"/>
                    </a:cubicBezTo>
                    <a:cubicBezTo>
                      <a:pt x="27117" y="787"/>
                      <a:pt x="26259" y="1163"/>
                      <a:pt x="25276" y="1226"/>
                    </a:cubicBezTo>
                    <a:cubicBezTo>
                      <a:pt x="24996" y="1366"/>
                      <a:pt x="24709" y="1405"/>
                      <a:pt x="24418" y="1405"/>
                    </a:cubicBezTo>
                    <a:cubicBezTo>
                      <a:pt x="24231" y="1405"/>
                      <a:pt x="24042" y="1389"/>
                      <a:pt x="23853" y="1373"/>
                    </a:cubicBezTo>
                    <a:cubicBezTo>
                      <a:pt x="23288" y="1373"/>
                      <a:pt x="22744" y="1331"/>
                      <a:pt x="22158" y="1331"/>
                    </a:cubicBezTo>
                    <a:cubicBezTo>
                      <a:pt x="22012" y="1331"/>
                      <a:pt x="21865" y="1320"/>
                      <a:pt x="21724" y="1320"/>
                    </a:cubicBezTo>
                    <a:cubicBezTo>
                      <a:pt x="21583" y="1320"/>
                      <a:pt x="21447" y="1331"/>
                      <a:pt x="21321" y="1373"/>
                    </a:cubicBezTo>
                    <a:cubicBezTo>
                      <a:pt x="20987" y="1477"/>
                      <a:pt x="20673" y="1477"/>
                      <a:pt x="20317" y="1477"/>
                    </a:cubicBezTo>
                    <a:cubicBezTo>
                      <a:pt x="19773" y="1477"/>
                      <a:pt x="19250" y="1456"/>
                      <a:pt x="18706" y="1435"/>
                    </a:cubicBezTo>
                    <a:cubicBezTo>
                      <a:pt x="18266" y="1393"/>
                      <a:pt x="17785" y="1456"/>
                      <a:pt x="17388" y="1163"/>
                    </a:cubicBezTo>
                    <a:cubicBezTo>
                      <a:pt x="17325" y="1121"/>
                      <a:pt x="17178" y="1121"/>
                      <a:pt x="17053" y="1080"/>
                    </a:cubicBezTo>
                    <a:cubicBezTo>
                      <a:pt x="16457" y="1060"/>
                      <a:pt x="15914" y="758"/>
                      <a:pt x="15310" y="758"/>
                    </a:cubicBezTo>
                    <a:cubicBezTo>
                      <a:pt x="15257" y="758"/>
                      <a:pt x="15203" y="761"/>
                      <a:pt x="15149" y="766"/>
                    </a:cubicBezTo>
                    <a:cubicBezTo>
                      <a:pt x="15023" y="766"/>
                      <a:pt x="14898" y="661"/>
                      <a:pt x="14751" y="619"/>
                    </a:cubicBezTo>
                    <a:cubicBezTo>
                      <a:pt x="13942" y="318"/>
                      <a:pt x="13082" y="0"/>
                      <a:pt x="12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298" name="Google Shape;298;p35"/>
              <p:cNvSpPr/>
              <p:nvPr/>
            </p:nvSpPr>
            <p:spPr>
              <a:xfrm>
                <a:off x="6600625" y="2659313"/>
                <a:ext cx="2981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11927" h="6341" extrusionOk="0">
                    <a:moveTo>
                      <a:pt x="105" y="231"/>
                    </a:moveTo>
                    <a:cubicBezTo>
                      <a:pt x="942" y="22"/>
                      <a:pt x="1695" y="1"/>
                      <a:pt x="2469" y="43"/>
                    </a:cubicBezTo>
                    <a:cubicBezTo>
                      <a:pt x="4603" y="126"/>
                      <a:pt x="6717" y="168"/>
                      <a:pt x="8851" y="252"/>
                    </a:cubicBezTo>
                    <a:cubicBezTo>
                      <a:pt x="9081" y="252"/>
                      <a:pt x="9332" y="231"/>
                      <a:pt x="9541" y="336"/>
                    </a:cubicBezTo>
                    <a:cubicBezTo>
                      <a:pt x="9981" y="503"/>
                      <a:pt x="10420" y="503"/>
                      <a:pt x="10881" y="545"/>
                    </a:cubicBezTo>
                    <a:cubicBezTo>
                      <a:pt x="11550" y="587"/>
                      <a:pt x="11927" y="1235"/>
                      <a:pt x="11550" y="1821"/>
                    </a:cubicBezTo>
                    <a:cubicBezTo>
                      <a:pt x="11194" y="2386"/>
                      <a:pt x="10776" y="2909"/>
                      <a:pt x="10378" y="3474"/>
                    </a:cubicBezTo>
                    <a:cubicBezTo>
                      <a:pt x="10044" y="3914"/>
                      <a:pt x="9667" y="4353"/>
                      <a:pt x="9332" y="4792"/>
                    </a:cubicBezTo>
                    <a:cubicBezTo>
                      <a:pt x="9165" y="5002"/>
                      <a:pt x="9018" y="5190"/>
                      <a:pt x="8746" y="5274"/>
                    </a:cubicBezTo>
                    <a:cubicBezTo>
                      <a:pt x="8725" y="5274"/>
                      <a:pt x="8704" y="5295"/>
                      <a:pt x="8684" y="5295"/>
                    </a:cubicBezTo>
                    <a:cubicBezTo>
                      <a:pt x="6717" y="6257"/>
                      <a:pt x="6445" y="6341"/>
                      <a:pt x="4290" y="6194"/>
                    </a:cubicBezTo>
                    <a:cubicBezTo>
                      <a:pt x="3411" y="6132"/>
                      <a:pt x="2553" y="5839"/>
                      <a:pt x="2009" y="5064"/>
                    </a:cubicBezTo>
                    <a:cubicBezTo>
                      <a:pt x="1946" y="4981"/>
                      <a:pt x="1842" y="4876"/>
                      <a:pt x="1779" y="4834"/>
                    </a:cubicBezTo>
                    <a:cubicBezTo>
                      <a:pt x="1151" y="4458"/>
                      <a:pt x="858" y="3851"/>
                      <a:pt x="670" y="3202"/>
                    </a:cubicBezTo>
                    <a:cubicBezTo>
                      <a:pt x="565" y="2784"/>
                      <a:pt x="461" y="2365"/>
                      <a:pt x="272" y="2010"/>
                    </a:cubicBezTo>
                    <a:cubicBezTo>
                      <a:pt x="0" y="1424"/>
                      <a:pt x="63" y="838"/>
                      <a:pt x="105" y="23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" name="Google Shape;299;p35"/>
              <p:cNvSpPr/>
              <p:nvPr/>
            </p:nvSpPr>
            <p:spPr>
              <a:xfrm>
                <a:off x="6389825" y="2591838"/>
                <a:ext cx="192500" cy="152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6090" extrusionOk="0">
                    <a:moveTo>
                      <a:pt x="7135" y="2198"/>
                    </a:moveTo>
                    <a:cubicBezTo>
                      <a:pt x="7240" y="1214"/>
                      <a:pt x="6863" y="336"/>
                      <a:pt x="5608" y="105"/>
                    </a:cubicBezTo>
                    <a:cubicBezTo>
                      <a:pt x="5043" y="1"/>
                      <a:pt x="4499" y="43"/>
                      <a:pt x="3975" y="231"/>
                    </a:cubicBezTo>
                    <a:cubicBezTo>
                      <a:pt x="3306" y="64"/>
                      <a:pt x="2574" y="126"/>
                      <a:pt x="1967" y="440"/>
                    </a:cubicBezTo>
                    <a:cubicBezTo>
                      <a:pt x="1214" y="838"/>
                      <a:pt x="816" y="1486"/>
                      <a:pt x="649" y="2240"/>
                    </a:cubicBezTo>
                    <a:cubicBezTo>
                      <a:pt x="607" y="2344"/>
                      <a:pt x="544" y="2470"/>
                      <a:pt x="502" y="2616"/>
                    </a:cubicBezTo>
                    <a:cubicBezTo>
                      <a:pt x="0" y="3934"/>
                      <a:pt x="858" y="5169"/>
                      <a:pt x="2030" y="5692"/>
                    </a:cubicBezTo>
                    <a:lnTo>
                      <a:pt x="2197" y="5776"/>
                    </a:lnTo>
                    <a:lnTo>
                      <a:pt x="2218" y="5776"/>
                    </a:lnTo>
                    <a:lnTo>
                      <a:pt x="2448" y="5859"/>
                    </a:lnTo>
                    <a:cubicBezTo>
                      <a:pt x="2825" y="5964"/>
                      <a:pt x="3243" y="6006"/>
                      <a:pt x="3599" y="5985"/>
                    </a:cubicBezTo>
                    <a:cubicBezTo>
                      <a:pt x="4080" y="6090"/>
                      <a:pt x="4603" y="6069"/>
                      <a:pt x="5147" y="5880"/>
                    </a:cubicBezTo>
                    <a:cubicBezTo>
                      <a:pt x="6716" y="5294"/>
                      <a:pt x="7700" y="3662"/>
                      <a:pt x="7135" y="21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" name="Google Shape;300;p35"/>
              <p:cNvSpPr/>
              <p:nvPr/>
            </p:nvSpPr>
            <p:spPr>
              <a:xfrm>
                <a:off x="6912900" y="2581388"/>
                <a:ext cx="176300" cy="194600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7784" extrusionOk="0">
                    <a:moveTo>
                      <a:pt x="6989" y="3055"/>
                    </a:moveTo>
                    <a:cubicBezTo>
                      <a:pt x="7052" y="879"/>
                      <a:pt x="4688" y="0"/>
                      <a:pt x="2930" y="314"/>
                    </a:cubicBezTo>
                    <a:cubicBezTo>
                      <a:pt x="817" y="712"/>
                      <a:pt x="1" y="2658"/>
                      <a:pt x="649" y="4583"/>
                    </a:cubicBezTo>
                    <a:cubicBezTo>
                      <a:pt x="1277" y="6466"/>
                      <a:pt x="3495" y="7784"/>
                      <a:pt x="5336" y="6675"/>
                    </a:cubicBezTo>
                    <a:cubicBezTo>
                      <a:pt x="6257" y="6089"/>
                      <a:pt x="6822" y="4959"/>
                      <a:pt x="6843" y="3892"/>
                    </a:cubicBezTo>
                    <a:cubicBezTo>
                      <a:pt x="6926" y="3599"/>
                      <a:pt x="6989" y="3327"/>
                      <a:pt x="6989" y="30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" name="Google Shape;301;p35"/>
              <p:cNvSpPr/>
              <p:nvPr/>
            </p:nvSpPr>
            <p:spPr>
              <a:xfrm>
                <a:off x="5970825" y="1928038"/>
                <a:ext cx="1569800" cy="1667650"/>
              </a:xfrm>
              <a:custGeom>
                <a:avLst/>
                <a:gdLst/>
                <a:ahLst/>
                <a:cxnLst/>
                <a:rect l="l" t="t" r="r" b="b"/>
                <a:pathLst>
                  <a:path w="62792" h="66706" extrusionOk="0">
                    <a:moveTo>
                      <a:pt x="55908" y="19271"/>
                    </a:moveTo>
                    <a:cubicBezTo>
                      <a:pt x="56515" y="20422"/>
                      <a:pt x="57101" y="21552"/>
                      <a:pt x="57687" y="22682"/>
                    </a:cubicBezTo>
                    <a:cubicBezTo>
                      <a:pt x="57980" y="23247"/>
                      <a:pt x="57875" y="23833"/>
                      <a:pt x="57770" y="24439"/>
                    </a:cubicBezTo>
                    <a:cubicBezTo>
                      <a:pt x="57666" y="24879"/>
                      <a:pt x="57477" y="25276"/>
                      <a:pt x="57017" y="25507"/>
                    </a:cubicBezTo>
                    <a:cubicBezTo>
                      <a:pt x="56787" y="25611"/>
                      <a:pt x="56557" y="25862"/>
                      <a:pt x="56368" y="26030"/>
                    </a:cubicBezTo>
                    <a:cubicBezTo>
                      <a:pt x="56013" y="26323"/>
                      <a:pt x="55992" y="26657"/>
                      <a:pt x="56180" y="27013"/>
                    </a:cubicBezTo>
                    <a:cubicBezTo>
                      <a:pt x="56285" y="27264"/>
                      <a:pt x="56410" y="27473"/>
                      <a:pt x="56494" y="27724"/>
                    </a:cubicBezTo>
                    <a:cubicBezTo>
                      <a:pt x="56599" y="28017"/>
                      <a:pt x="56682" y="28331"/>
                      <a:pt x="56787" y="28624"/>
                    </a:cubicBezTo>
                    <a:cubicBezTo>
                      <a:pt x="56829" y="28792"/>
                      <a:pt x="56850" y="29001"/>
                      <a:pt x="56975" y="29168"/>
                    </a:cubicBezTo>
                    <a:cubicBezTo>
                      <a:pt x="57247" y="29482"/>
                      <a:pt x="57268" y="29817"/>
                      <a:pt x="57268" y="30214"/>
                    </a:cubicBezTo>
                    <a:cubicBezTo>
                      <a:pt x="57247" y="30570"/>
                      <a:pt x="57226" y="30947"/>
                      <a:pt x="57247" y="31302"/>
                    </a:cubicBezTo>
                    <a:cubicBezTo>
                      <a:pt x="57310" y="31909"/>
                      <a:pt x="57059" y="32411"/>
                      <a:pt x="56892" y="32955"/>
                    </a:cubicBezTo>
                    <a:cubicBezTo>
                      <a:pt x="56829" y="33081"/>
                      <a:pt x="56724" y="33186"/>
                      <a:pt x="56640" y="33290"/>
                    </a:cubicBezTo>
                    <a:cubicBezTo>
                      <a:pt x="56494" y="33541"/>
                      <a:pt x="56306" y="33750"/>
                      <a:pt x="56159" y="33981"/>
                    </a:cubicBezTo>
                    <a:cubicBezTo>
                      <a:pt x="55657" y="34713"/>
                      <a:pt x="54946" y="35069"/>
                      <a:pt x="54067" y="35048"/>
                    </a:cubicBezTo>
                    <a:cubicBezTo>
                      <a:pt x="53753" y="35048"/>
                      <a:pt x="53439" y="35048"/>
                      <a:pt x="53125" y="35027"/>
                    </a:cubicBezTo>
                    <a:cubicBezTo>
                      <a:pt x="53251" y="35278"/>
                      <a:pt x="53481" y="35257"/>
                      <a:pt x="53690" y="35320"/>
                    </a:cubicBezTo>
                    <a:cubicBezTo>
                      <a:pt x="54381" y="35466"/>
                      <a:pt x="55071" y="35634"/>
                      <a:pt x="55783" y="35696"/>
                    </a:cubicBezTo>
                    <a:cubicBezTo>
                      <a:pt x="56682" y="35843"/>
                      <a:pt x="57352" y="36282"/>
                      <a:pt x="58000" y="36847"/>
                    </a:cubicBezTo>
                    <a:cubicBezTo>
                      <a:pt x="58105" y="36931"/>
                      <a:pt x="58189" y="37098"/>
                      <a:pt x="58189" y="37224"/>
                    </a:cubicBezTo>
                    <a:cubicBezTo>
                      <a:pt x="58210" y="37475"/>
                      <a:pt x="58210" y="37747"/>
                      <a:pt x="58168" y="37977"/>
                    </a:cubicBezTo>
                    <a:cubicBezTo>
                      <a:pt x="57896" y="39337"/>
                      <a:pt x="58042" y="40697"/>
                      <a:pt x="58063" y="42078"/>
                    </a:cubicBezTo>
                    <a:cubicBezTo>
                      <a:pt x="58252" y="42141"/>
                      <a:pt x="58398" y="42162"/>
                      <a:pt x="58524" y="42245"/>
                    </a:cubicBezTo>
                    <a:cubicBezTo>
                      <a:pt x="58796" y="42371"/>
                      <a:pt x="59047" y="42476"/>
                      <a:pt x="59256" y="42664"/>
                    </a:cubicBezTo>
                    <a:cubicBezTo>
                      <a:pt x="60177" y="43543"/>
                      <a:pt x="61097" y="44442"/>
                      <a:pt x="61725" y="45572"/>
                    </a:cubicBezTo>
                    <a:cubicBezTo>
                      <a:pt x="62018" y="46095"/>
                      <a:pt x="62248" y="46639"/>
                      <a:pt x="62248" y="47246"/>
                    </a:cubicBezTo>
                    <a:cubicBezTo>
                      <a:pt x="62248" y="47414"/>
                      <a:pt x="62269" y="47623"/>
                      <a:pt x="62311" y="47811"/>
                    </a:cubicBezTo>
                    <a:cubicBezTo>
                      <a:pt x="62792" y="49485"/>
                      <a:pt x="62353" y="51012"/>
                      <a:pt x="61432" y="52414"/>
                    </a:cubicBezTo>
                    <a:cubicBezTo>
                      <a:pt x="61118" y="52917"/>
                      <a:pt x="60679" y="53335"/>
                      <a:pt x="60281" y="53774"/>
                    </a:cubicBezTo>
                    <a:cubicBezTo>
                      <a:pt x="59946" y="54151"/>
                      <a:pt x="59549" y="54486"/>
                      <a:pt x="59172" y="54841"/>
                    </a:cubicBezTo>
                    <a:cubicBezTo>
                      <a:pt x="58712" y="55323"/>
                      <a:pt x="58231" y="55762"/>
                      <a:pt x="57603" y="55992"/>
                    </a:cubicBezTo>
                    <a:cubicBezTo>
                      <a:pt x="57352" y="56097"/>
                      <a:pt x="57184" y="56264"/>
                      <a:pt x="57122" y="56557"/>
                    </a:cubicBezTo>
                    <a:cubicBezTo>
                      <a:pt x="57017" y="56892"/>
                      <a:pt x="56850" y="57227"/>
                      <a:pt x="56703" y="57562"/>
                    </a:cubicBezTo>
                    <a:cubicBezTo>
                      <a:pt x="56452" y="58168"/>
                      <a:pt x="56410" y="58775"/>
                      <a:pt x="56410" y="59403"/>
                    </a:cubicBezTo>
                    <a:cubicBezTo>
                      <a:pt x="56410" y="60365"/>
                      <a:pt x="56389" y="61328"/>
                      <a:pt x="56347" y="62311"/>
                    </a:cubicBezTo>
                    <a:cubicBezTo>
                      <a:pt x="56347" y="62730"/>
                      <a:pt x="56327" y="63148"/>
                      <a:pt x="56180" y="63567"/>
                    </a:cubicBezTo>
                    <a:cubicBezTo>
                      <a:pt x="56034" y="63922"/>
                      <a:pt x="56096" y="64341"/>
                      <a:pt x="56096" y="64738"/>
                    </a:cubicBezTo>
                    <a:cubicBezTo>
                      <a:pt x="56075" y="65031"/>
                      <a:pt x="56138" y="65303"/>
                      <a:pt x="55887" y="65513"/>
                    </a:cubicBezTo>
                    <a:cubicBezTo>
                      <a:pt x="55511" y="65805"/>
                      <a:pt x="55301" y="66308"/>
                      <a:pt x="54736" y="66308"/>
                    </a:cubicBezTo>
                    <a:cubicBezTo>
                      <a:pt x="54506" y="66308"/>
                      <a:pt x="54234" y="66412"/>
                      <a:pt x="54004" y="66517"/>
                    </a:cubicBezTo>
                    <a:cubicBezTo>
                      <a:pt x="53669" y="66663"/>
                      <a:pt x="53355" y="66705"/>
                      <a:pt x="53021" y="66559"/>
                    </a:cubicBezTo>
                    <a:cubicBezTo>
                      <a:pt x="52518" y="66391"/>
                      <a:pt x="52016" y="66349"/>
                      <a:pt x="51493" y="66349"/>
                    </a:cubicBezTo>
                    <a:cubicBezTo>
                      <a:pt x="47832" y="66308"/>
                      <a:pt x="44170" y="66224"/>
                      <a:pt x="40508" y="66182"/>
                    </a:cubicBezTo>
                    <a:cubicBezTo>
                      <a:pt x="39776" y="66182"/>
                      <a:pt x="39023" y="66182"/>
                      <a:pt x="38290" y="66245"/>
                    </a:cubicBezTo>
                    <a:cubicBezTo>
                      <a:pt x="37244" y="66349"/>
                      <a:pt x="36198" y="66349"/>
                      <a:pt x="35152" y="66329"/>
                    </a:cubicBezTo>
                    <a:cubicBezTo>
                      <a:pt x="34545" y="66329"/>
                      <a:pt x="33938" y="66308"/>
                      <a:pt x="33373" y="66308"/>
                    </a:cubicBezTo>
                    <a:cubicBezTo>
                      <a:pt x="32871" y="66308"/>
                      <a:pt x="32348" y="66391"/>
                      <a:pt x="31846" y="66412"/>
                    </a:cubicBezTo>
                    <a:cubicBezTo>
                      <a:pt x="31281" y="66433"/>
                      <a:pt x="30737" y="66496"/>
                      <a:pt x="30151" y="66496"/>
                    </a:cubicBezTo>
                    <a:cubicBezTo>
                      <a:pt x="23832" y="66391"/>
                      <a:pt x="17492" y="66287"/>
                      <a:pt x="11173" y="66140"/>
                    </a:cubicBezTo>
                    <a:cubicBezTo>
                      <a:pt x="10650" y="66140"/>
                      <a:pt x="10148" y="66140"/>
                      <a:pt x="9646" y="66308"/>
                    </a:cubicBezTo>
                    <a:cubicBezTo>
                      <a:pt x="9458" y="66349"/>
                      <a:pt x="9248" y="66391"/>
                      <a:pt x="9081" y="66391"/>
                    </a:cubicBezTo>
                    <a:cubicBezTo>
                      <a:pt x="8349" y="66391"/>
                      <a:pt x="7616" y="66349"/>
                      <a:pt x="6842" y="66349"/>
                    </a:cubicBezTo>
                    <a:cubicBezTo>
                      <a:pt x="6487" y="66349"/>
                      <a:pt x="6173" y="66245"/>
                      <a:pt x="5963" y="65931"/>
                    </a:cubicBezTo>
                    <a:cubicBezTo>
                      <a:pt x="5691" y="65575"/>
                      <a:pt x="5440" y="65178"/>
                      <a:pt x="5252" y="64780"/>
                    </a:cubicBezTo>
                    <a:cubicBezTo>
                      <a:pt x="5064" y="64425"/>
                      <a:pt x="5022" y="64027"/>
                      <a:pt x="5022" y="63629"/>
                    </a:cubicBezTo>
                    <a:cubicBezTo>
                      <a:pt x="5043" y="62751"/>
                      <a:pt x="5043" y="61893"/>
                      <a:pt x="5064" y="60993"/>
                    </a:cubicBezTo>
                    <a:cubicBezTo>
                      <a:pt x="5064" y="60888"/>
                      <a:pt x="5064" y="60763"/>
                      <a:pt x="5106" y="60658"/>
                    </a:cubicBezTo>
                    <a:cubicBezTo>
                      <a:pt x="5440" y="59445"/>
                      <a:pt x="5273" y="58168"/>
                      <a:pt x="5587" y="56934"/>
                    </a:cubicBezTo>
                    <a:cubicBezTo>
                      <a:pt x="5629" y="56829"/>
                      <a:pt x="5670" y="56704"/>
                      <a:pt x="5629" y="56599"/>
                    </a:cubicBezTo>
                    <a:cubicBezTo>
                      <a:pt x="5336" y="55930"/>
                      <a:pt x="5524" y="55197"/>
                      <a:pt x="5482" y="54507"/>
                    </a:cubicBezTo>
                    <a:cubicBezTo>
                      <a:pt x="5482" y="54360"/>
                      <a:pt x="5461" y="54172"/>
                      <a:pt x="5461" y="53984"/>
                    </a:cubicBezTo>
                    <a:cubicBezTo>
                      <a:pt x="5315" y="53942"/>
                      <a:pt x="5147" y="53879"/>
                      <a:pt x="5001" y="53795"/>
                    </a:cubicBezTo>
                    <a:cubicBezTo>
                      <a:pt x="4813" y="53733"/>
                      <a:pt x="4624" y="53649"/>
                      <a:pt x="4499" y="53523"/>
                    </a:cubicBezTo>
                    <a:cubicBezTo>
                      <a:pt x="4185" y="53209"/>
                      <a:pt x="3808" y="53021"/>
                      <a:pt x="3390" y="52854"/>
                    </a:cubicBezTo>
                    <a:cubicBezTo>
                      <a:pt x="2511" y="52519"/>
                      <a:pt x="1716" y="51996"/>
                      <a:pt x="1088" y="51284"/>
                    </a:cubicBezTo>
                    <a:cubicBezTo>
                      <a:pt x="251" y="50385"/>
                      <a:pt x="0" y="49255"/>
                      <a:pt x="314" y="48041"/>
                    </a:cubicBezTo>
                    <a:cubicBezTo>
                      <a:pt x="419" y="47665"/>
                      <a:pt x="565" y="47288"/>
                      <a:pt x="712" y="46932"/>
                    </a:cubicBezTo>
                    <a:cubicBezTo>
                      <a:pt x="753" y="46828"/>
                      <a:pt x="774" y="46681"/>
                      <a:pt x="858" y="46619"/>
                    </a:cubicBezTo>
                    <a:cubicBezTo>
                      <a:pt x="1590" y="45886"/>
                      <a:pt x="2093" y="44903"/>
                      <a:pt x="3055" y="44380"/>
                    </a:cubicBezTo>
                    <a:cubicBezTo>
                      <a:pt x="3390" y="44212"/>
                      <a:pt x="3683" y="43898"/>
                      <a:pt x="3997" y="43647"/>
                    </a:cubicBezTo>
                    <a:cubicBezTo>
                      <a:pt x="4645" y="43187"/>
                      <a:pt x="5336" y="42810"/>
                      <a:pt x="6110" y="42580"/>
                    </a:cubicBezTo>
                    <a:cubicBezTo>
                      <a:pt x="6152" y="42350"/>
                      <a:pt x="6173" y="42162"/>
                      <a:pt x="6194" y="41973"/>
                    </a:cubicBezTo>
                    <a:lnTo>
                      <a:pt x="6361" y="40718"/>
                    </a:lnTo>
                    <a:cubicBezTo>
                      <a:pt x="6403" y="40383"/>
                      <a:pt x="6466" y="40048"/>
                      <a:pt x="6466" y="39714"/>
                    </a:cubicBezTo>
                    <a:cubicBezTo>
                      <a:pt x="6487" y="38898"/>
                      <a:pt x="6528" y="38061"/>
                      <a:pt x="6507" y="37245"/>
                    </a:cubicBezTo>
                    <a:cubicBezTo>
                      <a:pt x="6507" y="36575"/>
                      <a:pt x="6842" y="35989"/>
                      <a:pt x="6926" y="35341"/>
                    </a:cubicBezTo>
                    <a:cubicBezTo>
                      <a:pt x="6947" y="35215"/>
                      <a:pt x="7156" y="35048"/>
                      <a:pt x="7303" y="35048"/>
                    </a:cubicBezTo>
                    <a:cubicBezTo>
                      <a:pt x="7888" y="34964"/>
                      <a:pt x="8495" y="34797"/>
                      <a:pt x="9144" y="34839"/>
                    </a:cubicBezTo>
                    <a:cubicBezTo>
                      <a:pt x="9834" y="34901"/>
                      <a:pt x="10504" y="34839"/>
                      <a:pt x="11236" y="34859"/>
                    </a:cubicBezTo>
                    <a:cubicBezTo>
                      <a:pt x="11236" y="34211"/>
                      <a:pt x="11487" y="33688"/>
                      <a:pt x="11759" y="33186"/>
                    </a:cubicBezTo>
                    <a:cubicBezTo>
                      <a:pt x="11550" y="32830"/>
                      <a:pt x="11404" y="32495"/>
                      <a:pt x="11173" y="32139"/>
                    </a:cubicBezTo>
                    <a:cubicBezTo>
                      <a:pt x="10713" y="31491"/>
                      <a:pt x="10295" y="30842"/>
                      <a:pt x="10127" y="30047"/>
                    </a:cubicBezTo>
                    <a:cubicBezTo>
                      <a:pt x="10023" y="29629"/>
                      <a:pt x="9667" y="29273"/>
                      <a:pt x="9500" y="28854"/>
                    </a:cubicBezTo>
                    <a:cubicBezTo>
                      <a:pt x="9332" y="28478"/>
                      <a:pt x="9186" y="28122"/>
                      <a:pt x="9102" y="27724"/>
                    </a:cubicBezTo>
                    <a:cubicBezTo>
                      <a:pt x="8914" y="26867"/>
                      <a:pt x="8621" y="26030"/>
                      <a:pt x="8704" y="25130"/>
                    </a:cubicBezTo>
                    <a:cubicBezTo>
                      <a:pt x="8725" y="24921"/>
                      <a:pt x="8704" y="24753"/>
                      <a:pt x="8767" y="24544"/>
                    </a:cubicBezTo>
                    <a:cubicBezTo>
                      <a:pt x="8976" y="23561"/>
                      <a:pt x="9207" y="22598"/>
                      <a:pt x="9416" y="21636"/>
                    </a:cubicBezTo>
                    <a:cubicBezTo>
                      <a:pt x="9520" y="21217"/>
                      <a:pt x="9709" y="20841"/>
                      <a:pt x="9960" y="20506"/>
                    </a:cubicBezTo>
                    <a:cubicBezTo>
                      <a:pt x="10232" y="20150"/>
                      <a:pt x="10462" y="19753"/>
                      <a:pt x="10692" y="19376"/>
                    </a:cubicBezTo>
                    <a:cubicBezTo>
                      <a:pt x="10797" y="19229"/>
                      <a:pt x="10880" y="19020"/>
                      <a:pt x="11006" y="18895"/>
                    </a:cubicBezTo>
                    <a:cubicBezTo>
                      <a:pt x="11508" y="18309"/>
                      <a:pt x="12031" y="17765"/>
                      <a:pt x="12533" y="17179"/>
                    </a:cubicBezTo>
                    <a:cubicBezTo>
                      <a:pt x="12533" y="17116"/>
                      <a:pt x="12554" y="17033"/>
                      <a:pt x="12554" y="17012"/>
                    </a:cubicBezTo>
                    <a:cubicBezTo>
                      <a:pt x="12031" y="16196"/>
                      <a:pt x="12178" y="15296"/>
                      <a:pt x="12241" y="14438"/>
                    </a:cubicBezTo>
                    <a:cubicBezTo>
                      <a:pt x="12241" y="14250"/>
                      <a:pt x="12324" y="14040"/>
                      <a:pt x="12429" y="13894"/>
                    </a:cubicBezTo>
                    <a:cubicBezTo>
                      <a:pt x="12701" y="13455"/>
                      <a:pt x="13015" y="12994"/>
                      <a:pt x="13370" y="12576"/>
                    </a:cubicBezTo>
                    <a:cubicBezTo>
                      <a:pt x="13496" y="12408"/>
                      <a:pt x="13705" y="12262"/>
                      <a:pt x="13831" y="12115"/>
                    </a:cubicBezTo>
                    <a:cubicBezTo>
                      <a:pt x="14730" y="11069"/>
                      <a:pt x="15881" y="10421"/>
                      <a:pt x="17053" y="9793"/>
                    </a:cubicBezTo>
                    <a:cubicBezTo>
                      <a:pt x="17262" y="9688"/>
                      <a:pt x="17471" y="9626"/>
                      <a:pt x="17681" y="9521"/>
                    </a:cubicBezTo>
                    <a:cubicBezTo>
                      <a:pt x="17827" y="9479"/>
                      <a:pt x="17995" y="9416"/>
                      <a:pt x="18141" y="9333"/>
                    </a:cubicBezTo>
                    <a:cubicBezTo>
                      <a:pt x="18225" y="9312"/>
                      <a:pt x="18287" y="9228"/>
                      <a:pt x="18350" y="9186"/>
                    </a:cubicBezTo>
                    <a:cubicBezTo>
                      <a:pt x="18497" y="8579"/>
                      <a:pt x="18622" y="7973"/>
                      <a:pt x="18769" y="7387"/>
                    </a:cubicBezTo>
                    <a:cubicBezTo>
                      <a:pt x="18957" y="6696"/>
                      <a:pt x="19334" y="6152"/>
                      <a:pt x="19794" y="5629"/>
                    </a:cubicBezTo>
                    <a:cubicBezTo>
                      <a:pt x="20526" y="4834"/>
                      <a:pt x="21384" y="4185"/>
                      <a:pt x="22326" y="3662"/>
                    </a:cubicBezTo>
                    <a:cubicBezTo>
                      <a:pt x="23037" y="3265"/>
                      <a:pt x="23832" y="3118"/>
                      <a:pt x="24606" y="3014"/>
                    </a:cubicBezTo>
                    <a:cubicBezTo>
                      <a:pt x="25401" y="2888"/>
                      <a:pt x="26176" y="2784"/>
                      <a:pt x="26992" y="2993"/>
                    </a:cubicBezTo>
                    <a:cubicBezTo>
                      <a:pt x="27306" y="3056"/>
                      <a:pt x="27557" y="2930"/>
                      <a:pt x="27745" y="2721"/>
                    </a:cubicBezTo>
                    <a:cubicBezTo>
                      <a:pt x="28289" y="2051"/>
                      <a:pt x="29105" y="1696"/>
                      <a:pt x="29733" y="1131"/>
                    </a:cubicBezTo>
                    <a:cubicBezTo>
                      <a:pt x="29900" y="1005"/>
                      <a:pt x="30130" y="921"/>
                      <a:pt x="30360" y="859"/>
                    </a:cubicBezTo>
                    <a:cubicBezTo>
                      <a:pt x="31072" y="628"/>
                      <a:pt x="31783" y="419"/>
                      <a:pt x="32474" y="189"/>
                    </a:cubicBezTo>
                    <a:cubicBezTo>
                      <a:pt x="32850" y="63"/>
                      <a:pt x="33185" y="1"/>
                      <a:pt x="33583" y="22"/>
                    </a:cubicBezTo>
                    <a:cubicBezTo>
                      <a:pt x="34399" y="63"/>
                      <a:pt x="35236" y="84"/>
                      <a:pt x="36031" y="63"/>
                    </a:cubicBezTo>
                    <a:cubicBezTo>
                      <a:pt x="36491" y="63"/>
                      <a:pt x="36868" y="189"/>
                      <a:pt x="37244" y="398"/>
                    </a:cubicBezTo>
                    <a:cubicBezTo>
                      <a:pt x="37767" y="712"/>
                      <a:pt x="38311" y="1026"/>
                      <a:pt x="38855" y="1361"/>
                    </a:cubicBezTo>
                    <a:cubicBezTo>
                      <a:pt x="39588" y="1800"/>
                      <a:pt x="40048" y="2512"/>
                      <a:pt x="40404" y="3244"/>
                    </a:cubicBezTo>
                    <a:cubicBezTo>
                      <a:pt x="40508" y="3453"/>
                      <a:pt x="40487" y="3746"/>
                      <a:pt x="40508" y="3997"/>
                    </a:cubicBezTo>
                    <a:cubicBezTo>
                      <a:pt x="41617" y="3892"/>
                      <a:pt x="42663" y="3976"/>
                      <a:pt x="43731" y="3976"/>
                    </a:cubicBezTo>
                    <a:cubicBezTo>
                      <a:pt x="44777" y="3976"/>
                      <a:pt x="45823" y="3997"/>
                      <a:pt x="46869" y="4039"/>
                    </a:cubicBezTo>
                    <a:cubicBezTo>
                      <a:pt x="47057" y="4039"/>
                      <a:pt x="47267" y="4060"/>
                      <a:pt x="47434" y="4102"/>
                    </a:cubicBezTo>
                    <a:cubicBezTo>
                      <a:pt x="47915" y="4248"/>
                      <a:pt x="48355" y="4395"/>
                      <a:pt x="48836" y="4520"/>
                    </a:cubicBezTo>
                    <a:cubicBezTo>
                      <a:pt x="49296" y="4667"/>
                      <a:pt x="49715" y="4897"/>
                      <a:pt x="50049" y="5253"/>
                    </a:cubicBezTo>
                    <a:cubicBezTo>
                      <a:pt x="50301" y="5525"/>
                      <a:pt x="50614" y="5776"/>
                      <a:pt x="50782" y="6069"/>
                    </a:cubicBezTo>
                    <a:cubicBezTo>
                      <a:pt x="51179" y="6675"/>
                      <a:pt x="51493" y="7303"/>
                      <a:pt x="51410" y="8056"/>
                    </a:cubicBezTo>
                    <a:cubicBezTo>
                      <a:pt x="51368" y="8496"/>
                      <a:pt x="51410" y="8977"/>
                      <a:pt x="51389" y="9416"/>
                    </a:cubicBezTo>
                    <a:cubicBezTo>
                      <a:pt x="51389" y="9688"/>
                      <a:pt x="51493" y="9856"/>
                      <a:pt x="51702" y="10002"/>
                    </a:cubicBezTo>
                    <a:cubicBezTo>
                      <a:pt x="51995" y="10170"/>
                      <a:pt x="52309" y="10337"/>
                      <a:pt x="52602" y="10483"/>
                    </a:cubicBezTo>
                    <a:cubicBezTo>
                      <a:pt x="52958" y="10672"/>
                      <a:pt x="53293" y="10860"/>
                      <a:pt x="53565" y="11174"/>
                    </a:cubicBezTo>
                    <a:cubicBezTo>
                      <a:pt x="53648" y="11258"/>
                      <a:pt x="53711" y="11362"/>
                      <a:pt x="53816" y="11404"/>
                    </a:cubicBezTo>
                    <a:cubicBezTo>
                      <a:pt x="54632" y="11885"/>
                      <a:pt x="55176" y="12618"/>
                      <a:pt x="55741" y="13308"/>
                    </a:cubicBezTo>
                    <a:cubicBezTo>
                      <a:pt x="55908" y="13559"/>
                      <a:pt x="56117" y="13810"/>
                      <a:pt x="56327" y="14020"/>
                    </a:cubicBezTo>
                    <a:cubicBezTo>
                      <a:pt x="56724" y="14459"/>
                      <a:pt x="56954" y="14961"/>
                      <a:pt x="56933" y="15568"/>
                    </a:cubicBezTo>
                    <a:cubicBezTo>
                      <a:pt x="56912" y="16028"/>
                      <a:pt x="56912" y="16530"/>
                      <a:pt x="56912" y="17012"/>
                    </a:cubicBezTo>
                    <a:cubicBezTo>
                      <a:pt x="56912" y="17430"/>
                      <a:pt x="56808" y="17786"/>
                      <a:pt x="56599" y="18121"/>
                    </a:cubicBezTo>
                    <a:cubicBezTo>
                      <a:pt x="56410" y="18518"/>
                      <a:pt x="56180" y="18853"/>
                      <a:pt x="55908" y="19271"/>
                    </a:cubicBezTo>
                    <a:close/>
                    <a:moveTo>
                      <a:pt x="10441" y="62646"/>
                    </a:moveTo>
                    <a:cubicBezTo>
                      <a:pt x="10860" y="62646"/>
                      <a:pt x="11215" y="62646"/>
                      <a:pt x="11592" y="62667"/>
                    </a:cubicBezTo>
                    <a:cubicBezTo>
                      <a:pt x="12450" y="62730"/>
                      <a:pt x="13329" y="62541"/>
                      <a:pt x="14165" y="62939"/>
                    </a:cubicBezTo>
                    <a:cubicBezTo>
                      <a:pt x="14228" y="62960"/>
                      <a:pt x="14270" y="62960"/>
                      <a:pt x="14333" y="62960"/>
                    </a:cubicBezTo>
                    <a:cubicBezTo>
                      <a:pt x="15588" y="62939"/>
                      <a:pt x="16823" y="63106"/>
                      <a:pt x="18057" y="62876"/>
                    </a:cubicBezTo>
                    <a:cubicBezTo>
                      <a:pt x="18413" y="62834"/>
                      <a:pt x="18748" y="62792"/>
                      <a:pt x="19083" y="62792"/>
                    </a:cubicBezTo>
                    <a:cubicBezTo>
                      <a:pt x="20066" y="62792"/>
                      <a:pt x="21028" y="62834"/>
                      <a:pt x="21991" y="62855"/>
                    </a:cubicBezTo>
                    <a:cubicBezTo>
                      <a:pt x="22221" y="62855"/>
                      <a:pt x="22451" y="62855"/>
                      <a:pt x="22640" y="62960"/>
                    </a:cubicBezTo>
                    <a:cubicBezTo>
                      <a:pt x="23037" y="63148"/>
                      <a:pt x="23393" y="63148"/>
                      <a:pt x="23811" y="63148"/>
                    </a:cubicBezTo>
                    <a:cubicBezTo>
                      <a:pt x="26615" y="63190"/>
                      <a:pt x="29440" y="63253"/>
                      <a:pt x="32243" y="63295"/>
                    </a:cubicBezTo>
                    <a:cubicBezTo>
                      <a:pt x="33708" y="63316"/>
                      <a:pt x="35194" y="63357"/>
                      <a:pt x="36658" y="63378"/>
                    </a:cubicBezTo>
                    <a:cubicBezTo>
                      <a:pt x="37119" y="63378"/>
                      <a:pt x="37579" y="63357"/>
                      <a:pt x="38018" y="63378"/>
                    </a:cubicBezTo>
                    <a:cubicBezTo>
                      <a:pt x="39588" y="63399"/>
                      <a:pt x="41136" y="63462"/>
                      <a:pt x="42705" y="63504"/>
                    </a:cubicBezTo>
                    <a:cubicBezTo>
                      <a:pt x="43249" y="63525"/>
                      <a:pt x="43772" y="63567"/>
                      <a:pt x="44337" y="63567"/>
                    </a:cubicBezTo>
                    <a:cubicBezTo>
                      <a:pt x="44881" y="63567"/>
                      <a:pt x="45425" y="63671"/>
                      <a:pt x="45928" y="63525"/>
                    </a:cubicBezTo>
                    <a:cubicBezTo>
                      <a:pt x="46451" y="63399"/>
                      <a:pt x="46911" y="63378"/>
                      <a:pt x="47434" y="63399"/>
                    </a:cubicBezTo>
                    <a:cubicBezTo>
                      <a:pt x="48313" y="63399"/>
                      <a:pt x="49150" y="63462"/>
                      <a:pt x="50008" y="63462"/>
                    </a:cubicBezTo>
                    <a:cubicBezTo>
                      <a:pt x="50238" y="63462"/>
                      <a:pt x="50468" y="63462"/>
                      <a:pt x="50656" y="63378"/>
                    </a:cubicBezTo>
                    <a:cubicBezTo>
                      <a:pt x="50991" y="63253"/>
                      <a:pt x="51305" y="63253"/>
                      <a:pt x="51661" y="63253"/>
                    </a:cubicBezTo>
                    <a:cubicBezTo>
                      <a:pt x="51995" y="63274"/>
                      <a:pt x="52309" y="63295"/>
                      <a:pt x="52665" y="63316"/>
                    </a:cubicBezTo>
                    <a:cubicBezTo>
                      <a:pt x="52853" y="63044"/>
                      <a:pt x="52790" y="62730"/>
                      <a:pt x="52832" y="62416"/>
                    </a:cubicBezTo>
                    <a:cubicBezTo>
                      <a:pt x="52853" y="62039"/>
                      <a:pt x="52770" y="61642"/>
                      <a:pt x="52895" y="61307"/>
                    </a:cubicBezTo>
                    <a:cubicBezTo>
                      <a:pt x="53104" y="60763"/>
                      <a:pt x="53104" y="60219"/>
                      <a:pt x="53146" y="59633"/>
                    </a:cubicBezTo>
                    <a:cubicBezTo>
                      <a:pt x="53167" y="59068"/>
                      <a:pt x="53083" y="58503"/>
                      <a:pt x="53397" y="57980"/>
                    </a:cubicBezTo>
                    <a:cubicBezTo>
                      <a:pt x="53460" y="57875"/>
                      <a:pt x="53460" y="57708"/>
                      <a:pt x="53460" y="57562"/>
                    </a:cubicBezTo>
                    <a:cubicBezTo>
                      <a:pt x="53502" y="56683"/>
                      <a:pt x="53502" y="56683"/>
                      <a:pt x="53062" y="56034"/>
                    </a:cubicBezTo>
                    <a:lnTo>
                      <a:pt x="53062" y="55950"/>
                    </a:lnTo>
                    <a:cubicBezTo>
                      <a:pt x="53146" y="55867"/>
                      <a:pt x="53188" y="55762"/>
                      <a:pt x="53272" y="55678"/>
                    </a:cubicBezTo>
                    <a:cubicBezTo>
                      <a:pt x="53669" y="55239"/>
                      <a:pt x="53586" y="54883"/>
                      <a:pt x="53083" y="54611"/>
                    </a:cubicBezTo>
                    <a:cubicBezTo>
                      <a:pt x="52895" y="54507"/>
                      <a:pt x="52644" y="54486"/>
                      <a:pt x="52581" y="54193"/>
                    </a:cubicBezTo>
                    <a:cubicBezTo>
                      <a:pt x="52749" y="53753"/>
                      <a:pt x="53251" y="53963"/>
                      <a:pt x="53481" y="53774"/>
                    </a:cubicBezTo>
                    <a:cubicBezTo>
                      <a:pt x="53774" y="53021"/>
                      <a:pt x="53816" y="52310"/>
                      <a:pt x="53816" y="51556"/>
                    </a:cubicBezTo>
                    <a:cubicBezTo>
                      <a:pt x="53816" y="50803"/>
                      <a:pt x="53816" y="50008"/>
                      <a:pt x="53879" y="49255"/>
                    </a:cubicBezTo>
                    <a:cubicBezTo>
                      <a:pt x="53920" y="48334"/>
                      <a:pt x="53941" y="47414"/>
                      <a:pt x="54088" y="46535"/>
                    </a:cubicBezTo>
                    <a:cubicBezTo>
                      <a:pt x="54339" y="44882"/>
                      <a:pt x="54339" y="43271"/>
                      <a:pt x="54297" y="41618"/>
                    </a:cubicBezTo>
                    <a:cubicBezTo>
                      <a:pt x="54255" y="41074"/>
                      <a:pt x="54213" y="40488"/>
                      <a:pt x="54151" y="39965"/>
                    </a:cubicBezTo>
                    <a:cubicBezTo>
                      <a:pt x="53732" y="39839"/>
                      <a:pt x="53397" y="39672"/>
                      <a:pt x="53062" y="39651"/>
                    </a:cubicBezTo>
                    <a:cubicBezTo>
                      <a:pt x="52351" y="39567"/>
                      <a:pt x="51702" y="39316"/>
                      <a:pt x="51012" y="39128"/>
                    </a:cubicBezTo>
                    <a:cubicBezTo>
                      <a:pt x="49380" y="38668"/>
                      <a:pt x="49233" y="38500"/>
                      <a:pt x="47392" y="38500"/>
                    </a:cubicBezTo>
                    <a:cubicBezTo>
                      <a:pt x="46597" y="38500"/>
                      <a:pt x="45781" y="38479"/>
                      <a:pt x="45007" y="38479"/>
                    </a:cubicBezTo>
                    <a:cubicBezTo>
                      <a:pt x="44400" y="38479"/>
                      <a:pt x="43835" y="38416"/>
                      <a:pt x="43249" y="38249"/>
                    </a:cubicBezTo>
                    <a:cubicBezTo>
                      <a:pt x="43040" y="38186"/>
                      <a:pt x="42810" y="38144"/>
                      <a:pt x="42580" y="38144"/>
                    </a:cubicBezTo>
                    <a:lnTo>
                      <a:pt x="38562" y="38061"/>
                    </a:lnTo>
                    <a:cubicBezTo>
                      <a:pt x="38332" y="38061"/>
                      <a:pt x="38102" y="38061"/>
                      <a:pt x="37893" y="38144"/>
                    </a:cubicBezTo>
                    <a:cubicBezTo>
                      <a:pt x="36972" y="38416"/>
                      <a:pt x="36114" y="38814"/>
                      <a:pt x="35110" y="38877"/>
                    </a:cubicBezTo>
                    <a:cubicBezTo>
                      <a:pt x="34671" y="39107"/>
                      <a:pt x="34168" y="39044"/>
                      <a:pt x="33708" y="39023"/>
                    </a:cubicBezTo>
                    <a:cubicBezTo>
                      <a:pt x="33122" y="39023"/>
                      <a:pt x="32578" y="38981"/>
                      <a:pt x="32013" y="38981"/>
                    </a:cubicBezTo>
                    <a:cubicBezTo>
                      <a:pt x="31720" y="38981"/>
                      <a:pt x="31427" y="38940"/>
                      <a:pt x="31176" y="39023"/>
                    </a:cubicBezTo>
                    <a:cubicBezTo>
                      <a:pt x="30821" y="39128"/>
                      <a:pt x="30507" y="39128"/>
                      <a:pt x="30172" y="39128"/>
                    </a:cubicBezTo>
                    <a:cubicBezTo>
                      <a:pt x="29628" y="39128"/>
                      <a:pt x="29105" y="39107"/>
                      <a:pt x="28561" y="39086"/>
                    </a:cubicBezTo>
                    <a:cubicBezTo>
                      <a:pt x="28101" y="39044"/>
                      <a:pt x="27640" y="39107"/>
                      <a:pt x="27243" y="38814"/>
                    </a:cubicBezTo>
                    <a:cubicBezTo>
                      <a:pt x="27159" y="38772"/>
                      <a:pt x="27034" y="38772"/>
                      <a:pt x="26908" y="38730"/>
                    </a:cubicBezTo>
                    <a:cubicBezTo>
                      <a:pt x="26259" y="38709"/>
                      <a:pt x="25673" y="38354"/>
                      <a:pt x="25004" y="38416"/>
                    </a:cubicBezTo>
                    <a:cubicBezTo>
                      <a:pt x="24857" y="38416"/>
                      <a:pt x="24732" y="38312"/>
                      <a:pt x="24606" y="38270"/>
                    </a:cubicBezTo>
                    <a:cubicBezTo>
                      <a:pt x="23686" y="37935"/>
                      <a:pt x="22744" y="37580"/>
                      <a:pt x="21719" y="37663"/>
                    </a:cubicBezTo>
                    <a:cubicBezTo>
                      <a:pt x="21384" y="37684"/>
                      <a:pt x="21049" y="37663"/>
                      <a:pt x="20715" y="37663"/>
                    </a:cubicBezTo>
                    <a:cubicBezTo>
                      <a:pt x="20003" y="37663"/>
                      <a:pt x="19292" y="37831"/>
                      <a:pt x="18664" y="38103"/>
                    </a:cubicBezTo>
                    <a:cubicBezTo>
                      <a:pt x="18246" y="38291"/>
                      <a:pt x="17827" y="38375"/>
                      <a:pt x="17367" y="38375"/>
                    </a:cubicBezTo>
                    <a:cubicBezTo>
                      <a:pt x="15735" y="38312"/>
                      <a:pt x="14124" y="38312"/>
                      <a:pt x="12513" y="38270"/>
                    </a:cubicBezTo>
                    <a:cubicBezTo>
                      <a:pt x="11843" y="38249"/>
                      <a:pt x="11215" y="38500"/>
                      <a:pt x="10525" y="38626"/>
                    </a:cubicBezTo>
                    <a:cubicBezTo>
                      <a:pt x="10483" y="38626"/>
                      <a:pt x="10462" y="38709"/>
                      <a:pt x="10420" y="38730"/>
                    </a:cubicBezTo>
                    <a:cubicBezTo>
                      <a:pt x="10420" y="39232"/>
                      <a:pt x="10399" y="39714"/>
                      <a:pt x="10399" y="40174"/>
                    </a:cubicBezTo>
                    <a:lnTo>
                      <a:pt x="10316" y="49192"/>
                    </a:lnTo>
                    <a:cubicBezTo>
                      <a:pt x="10316" y="49757"/>
                      <a:pt x="10295" y="50280"/>
                      <a:pt x="10085" y="50803"/>
                    </a:cubicBezTo>
                    <a:cubicBezTo>
                      <a:pt x="10002" y="51012"/>
                      <a:pt x="10002" y="51243"/>
                      <a:pt x="10002" y="51473"/>
                    </a:cubicBezTo>
                    <a:cubicBezTo>
                      <a:pt x="9960" y="53774"/>
                      <a:pt x="9939" y="56076"/>
                      <a:pt x="9897" y="58378"/>
                    </a:cubicBezTo>
                    <a:cubicBezTo>
                      <a:pt x="9897" y="58587"/>
                      <a:pt x="9855" y="58796"/>
                      <a:pt x="9939" y="58984"/>
                    </a:cubicBezTo>
                    <a:cubicBezTo>
                      <a:pt x="10295" y="59759"/>
                      <a:pt x="10002" y="60595"/>
                      <a:pt x="10253" y="61391"/>
                    </a:cubicBezTo>
                    <a:cubicBezTo>
                      <a:pt x="10169" y="61725"/>
                      <a:pt x="10253" y="62060"/>
                      <a:pt x="10399" y="62374"/>
                    </a:cubicBezTo>
                    <a:cubicBezTo>
                      <a:pt x="10483" y="62374"/>
                      <a:pt x="10441" y="62520"/>
                      <a:pt x="10441" y="62646"/>
                    </a:cubicBezTo>
                    <a:close/>
                    <a:moveTo>
                      <a:pt x="43961" y="33981"/>
                    </a:moveTo>
                    <a:cubicBezTo>
                      <a:pt x="44295" y="34022"/>
                      <a:pt x="44567" y="34085"/>
                      <a:pt x="44798" y="34106"/>
                    </a:cubicBezTo>
                    <a:cubicBezTo>
                      <a:pt x="46744" y="34336"/>
                      <a:pt x="48689" y="34546"/>
                      <a:pt x="50635" y="34797"/>
                    </a:cubicBezTo>
                    <a:cubicBezTo>
                      <a:pt x="51472" y="34901"/>
                      <a:pt x="52246" y="34755"/>
                      <a:pt x="52937" y="34211"/>
                    </a:cubicBezTo>
                    <a:cubicBezTo>
                      <a:pt x="53083" y="34085"/>
                      <a:pt x="53355" y="34022"/>
                      <a:pt x="53565" y="34002"/>
                    </a:cubicBezTo>
                    <a:cubicBezTo>
                      <a:pt x="53753" y="33939"/>
                      <a:pt x="53941" y="34002"/>
                      <a:pt x="54151" y="33939"/>
                    </a:cubicBezTo>
                    <a:cubicBezTo>
                      <a:pt x="54423" y="33876"/>
                      <a:pt x="54674" y="33771"/>
                      <a:pt x="54946" y="33667"/>
                    </a:cubicBezTo>
                    <a:cubicBezTo>
                      <a:pt x="55071" y="33604"/>
                      <a:pt x="55803" y="32516"/>
                      <a:pt x="55887" y="32349"/>
                    </a:cubicBezTo>
                    <a:cubicBezTo>
                      <a:pt x="56201" y="31784"/>
                      <a:pt x="56201" y="31156"/>
                      <a:pt x="56201" y="30528"/>
                    </a:cubicBezTo>
                    <a:cubicBezTo>
                      <a:pt x="56201" y="30193"/>
                      <a:pt x="56180" y="29838"/>
                      <a:pt x="55971" y="29545"/>
                    </a:cubicBezTo>
                    <a:cubicBezTo>
                      <a:pt x="55845" y="29377"/>
                      <a:pt x="55762" y="29126"/>
                      <a:pt x="55741" y="28917"/>
                    </a:cubicBezTo>
                    <a:cubicBezTo>
                      <a:pt x="55699" y="28541"/>
                      <a:pt x="55552" y="28227"/>
                      <a:pt x="55385" y="27871"/>
                    </a:cubicBezTo>
                    <a:cubicBezTo>
                      <a:pt x="55259" y="27620"/>
                      <a:pt x="55134" y="27390"/>
                      <a:pt x="55050" y="27097"/>
                    </a:cubicBezTo>
                    <a:cubicBezTo>
                      <a:pt x="54862" y="26469"/>
                      <a:pt x="54862" y="25862"/>
                      <a:pt x="55448" y="25402"/>
                    </a:cubicBezTo>
                    <a:cubicBezTo>
                      <a:pt x="55762" y="25130"/>
                      <a:pt x="56075" y="24816"/>
                      <a:pt x="56410" y="24565"/>
                    </a:cubicBezTo>
                    <a:cubicBezTo>
                      <a:pt x="56619" y="24398"/>
                      <a:pt x="56724" y="24209"/>
                      <a:pt x="56787" y="24000"/>
                    </a:cubicBezTo>
                    <a:cubicBezTo>
                      <a:pt x="56850" y="23665"/>
                      <a:pt x="56829" y="23351"/>
                      <a:pt x="56640" y="23017"/>
                    </a:cubicBezTo>
                    <a:cubicBezTo>
                      <a:pt x="56075" y="22012"/>
                      <a:pt x="55699" y="20945"/>
                      <a:pt x="55071" y="20004"/>
                    </a:cubicBezTo>
                    <a:cubicBezTo>
                      <a:pt x="54736" y="19481"/>
                      <a:pt x="54715" y="18874"/>
                      <a:pt x="55176" y="18351"/>
                    </a:cubicBezTo>
                    <a:cubicBezTo>
                      <a:pt x="55741" y="17723"/>
                      <a:pt x="56055" y="17033"/>
                      <a:pt x="55950" y="16196"/>
                    </a:cubicBezTo>
                    <a:cubicBezTo>
                      <a:pt x="55908" y="16007"/>
                      <a:pt x="55950" y="15798"/>
                      <a:pt x="55950" y="15589"/>
                    </a:cubicBezTo>
                    <a:cubicBezTo>
                      <a:pt x="55971" y="15254"/>
                      <a:pt x="55845" y="14982"/>
                      <a:pt x="55636" y="14731"/>
                    </a:cubicBezTo>
                    <a:cubicBezTo>
                      <a:pt x="55239" y="14292"/>
                      <a:pt x="54862" y="13810"/>
                      <a:pt x="54506" y="13350"/>
                    </a:cubicBezTo>
                    <a:cubicBezTo>
                      <a:pt x="54297" y="13078"/>
                      <a:pt x="54067" y="12827"/>
                      <a:pt x="53795" y="12618"/>
                    </a:cubicBezTo>
                    <a:cubicBezTo>
                      <a:pt x="53042" y="12032"/>
                      <a:pt x="52330" y="11362"/>
                      <a:pt x="51410" y="10986"/>
                    </a:cubicBezTo>
                    <a:cubicBezTo>
                      <a:pt x="51221" y="10902"/>
                      <a:pt x="51075" y="10776"/>
                      <a:pt x="50886" y="10672"/>
                    </a:cubicBezTo>
                    <a:cubicBezTo>
                      <a:pt x="50531" y="10525"/>
                      <a:pt x="50405" y="10232"/>
                      <a:pt x="50426" y="9856"/>
                    </a:cubicBezTo>
                    <a:cubicBezTo>
                      <a:pt x="50447" y="9270"/>
                      <a:pt x="50447" y="8663"/>
                      <a:pt x="50468" y="8077"/>
                    </a:cubicBezTo>
                    <a:cubicBezTo>
                      <a:pt x="50531" y="6885"/>
                      <a:pt x="49798" y="6173"/>
                      <a:pt x="48899" y="5545"/>
                    </a:cubicBezTo>
                    <a:cubicBezTo>
                      <a:pt x="48125" y="5315"/>
                      <a:pt x="47371" y="4981"/>
                      <a:pt x="46534" y="4981"/>
                    </a:cubicBezTo>
                    <a:cubicBezTo>
                      <a:pt x="45112" y="4981"/>
                      <a:pt x="43668" y="4918"/>
                      <a:pt x="42266" y="4897"/>
                    </a:cubicBezTo>
                    <a:cubicBezTo>
                      <a:pt x="41827" y="4897"/>
                      <a:pt x="41345" y="4813"/>
                      <a:pt x="40927" y="5043"/>
                    </a:cubicBezTo>
                    <a:cubicBezTo>
                      <a:pt x="40822" y="5106"/>
                      <a:pt x="40634" y="5085"/>
                      <a:pt x="40508" y="5106"/>
                    </a:cubicBezTo>
                    <a:cubicBezTo>
                      <a:pt x="39755" y="5106"/>
                      <a:pt x="39630" y="4981"/>
                      <a:pt x="39588" y="4248"/>
                    </a:cubicBezTo>
                    <a:cubicBezTo>
                      <a:pt x="39588" y="3976"/>
                      <a:pt x="39588" y="3725"/>
                      <a:pt x="39525" y="3474"/>
                    </a:cubicBezTo>
                    <a:cubicBezTo>
                      <a:pt x="39253" y="2909"/>
                      <a:pt x="38897" y="2407"/>
                      <a:pt x="38332" y="2072"/>
                    </a:cubicBezTo>
                    <a:cubicBezTo>
                      <a:pt x="37872" y="1779"/>
                      <a:pt x="37370" y="1465"/>
                      <a:pt x="36909" y="1172"/>
                    </a:cubicBezTo>
                    <a:cubicBezTo>
                      <a:pt x="36637" y="1026"/>
                      <a:pt x="36345" y="942"/>
                      <a:pt x="36010" y="921"/>
                    </a:cubicBezTo>
                    <a:cubicBezTo>
                      <a:pt x="33478" y="817"/>
                      <a:pt x="33478" y="817"/>
                      <a:pt x="31009" y="1591"/>
                    </a:cubicBezTo>
                    <a:cubicBezTo>
                      <a:pt x="30988" y="1591"/>
                      <a:pt x="30967" y="1633"/>
                      <a:pt x="30946" y="1633"/>
                    </a:cubicBezTo>
                    <a:cubicBezTo>
                      <a:pt x="30632" y="1675"/>
                      <a:pt x="30381" y="1863"/>
                      <a:pt x="30130" y="2051"/>
                    </a:cubicBezTo>
                    <a:cubicBezTo>
                      <a:pt x="29607" y="2428"/>
                      <a:pt x="29084" y="2804"/>
                      <a:pt x="28582" y="3244"/>
                    </a:cubicBezTo>
                    <a:cubicBezTo>
                      <a:pt x="28289" y="3516"/>
                      <a:pt x="27954" y="3579"/>
                      <a:pt x="27557" y="3432"/>
                    </a:cubicBezTo>
                    <a:cubicBezTo>
                      <a:pt x="27389" y="3348"/>
                      <a:pt x="27180" y="3307"/>
                      <a:pt x="26992" y="3328"/>
                    </a:cubicBezTo>
                    <a:cubicBezTo>
                      <a:pt x="26176" y="3432"/>
                      <a:pt x="25339" y="3516"/>
                      <a:pt x="24565" y="3725"/>
                    </a:cubicBezTo>
                    <a:cubicBezTo>
                      <a:pt x="23979" y="3851"/>
                      <a:pt x="23435" y="4102"/>
                      <a:pt x="22912" y="4395"/>
                    </a:cubicBezTo>
                    <a:cubicBezTo>
                      <a:pt x="22054" y="4876"/>
                      <a:pt x="21342" y="5525"/>
                      <a:pt x="20694" y="6236"/>
                    </a:cubicBezTo>
                    <a:cubicBezTo>
                      <a:pt x="20317" y="6613"/>
                      <a:pt x="19961" y="7073"/>
                      <a:pt x="19899" y="7617"/>
                    </a:cubicBezTo>
                    <a:cubicBezTo>
                      <a:pt x="19815" y="8245"/>
                      <a:pt x="19501" y="8789"/>
                      <a:pt x="19564" y="9437"/>
                    </a:cubicBezTo>
                    <a:cubicBezTo>
                      <a:pt x="19585" y="9793"/>
                      <a:pt x="19396" y="10023"/>
                      <a:pt x="19041" y="10149"/>
                    </a:cubicBezTo>
                    <a:cubicBezTo>
                      <a:pt x="18246" y="10421"/>
                      <a:pt x="17513" y="10755"/>
                      <a:pt x="16781" y="11153"/>
                    </a:cubicBezTo>
                    <a:cubicBezTo>
                      <a:pt x="16237" y="11467"/>
                      <a:pt x="15714" y="11781"/>
                      <a:pt x="15274" y="12241"/>
                    </a:cubicBezTo>
                    <a:cubicBezTo>
                      <a:pt x="15002" y="12534"/>
                      <a:pt x="14689" y="12785"/>
                      <a:pt x="14417" y="13078"/>
                    </a:cubicBezTo>
                    <a:cubicBezTo>
                      <a:pt x="14145" y="13350"/>
                      <a:pt x="13935" y="13622"/>
                      <a:pt x="13705" y="13915"/>
                    </a:cubicBezTo>
                    <a:cubicBezTo>
                      <a:pt x="13433" y="14229"/>
                      <a:pt x="13308" y="14605"/>
                      <a:pt x="13329" y="15024"/>
                    </a:cubicBezTo>
                    <a:cubicBezTo>
                      <a:pt x="13370" y="15484"/>
                      <a:pt x="13224" y="15986"/>
                      <a:pt x="13621" y="16384"/>
                    </a:cubicBezTo>
                    <a:cubicBezTo>
                      <a:pt x="13893" y="16656"/>
                      <a:pt x="13831" y="17074"/>
                      <a:pt x="13789" y="17451"/>
                    </a:cubicBezTo>
                    <a:cubicBezTo>
                      <a:pt x="13747" y="17744"/>
                      <a:pt x="13538" y="17890"/>
                      <a:pt x="13308" y="18016"/>
                    </a:cubicBezTo>
                    <a:cubicBezTo>
                      <a:pt x="13182" y="18100"/>
                      <a:pt x="13077" y="18204"/>
                      <a:pt x="12994" y="18309"/>
                    </a:cubicBezTo>
                    <a:cubicBezTo>
                      <a:pt x="12680" y="18685"/>
                      <a:pt x="12345" y="19020"/>
                      <a:pt x="12052" y="19418"/>
                    </a:cubicBezTo>
                    <a:cubicBezTo>
                      <a:pt x="11927" y="19585"/>
                      <a:pt x="11801" y="19774"/>
                      <a:pt x="11696" y="19962"/>
                    </a:cubicBezTo>
                    <a:cubicBezTo>
                      <a:pt x="11445" y="20318"/>
                      <a:pt x="11236" y="20694"/>
                      <a:pt x="11006" y="21029"/>
                    </a:cubicBezTo>
                    <a:cubicBezTo>
                      <a:pt x="10755" y="21343"/>
                      <a:pt x="10588" y="21678"/>
                      <a:pt x="10504" y="22096"/>
                    </a:cubicBezTo>
                    <a:cubicBezTo>
                      <a:pt x="10336" y="22996"/>
                      <a:pt x="10085" y="23875"/>
                      <a:pt x="9939" y="24774"/>
                    </a:cubicBezTo>
                    <a:cubicBezTo>
                      <a:pt x="9855" y="25193"/>
                      <a:pt x="9918" y="25611"/>
                      <a:pt x="9939" y="26030"/>
                    </a:cubicBezTo>
                    <a:cubicBezTo>
                      <a:pt x="9960" y="26364"/>
                      <a:pt x="10085" y="26678"/>
                      <a:pt x="10148" y="27013"/>
                    </a:cubicBezTo>
                    <a:cubicBezTo>
                      <a:pt x="10253" y="27850"/>
                      <a:pt x="10588" y="28582"/>
                      <a:pt x="11027" y="29294"/>
                    </a:cubicBezTo>
                    <a:cubicBezTo>
                      <a:pt x="11173" y="29482"/>
                      <a:pt x="11278" y="29691"/>
                      <a:pt x="11341" y="29901"/>
                    </a:cubicBezTo>
                    <a:cubicBezTo>
                      <a:pt x="11487" y="30403"/>
                      <a:pt x="11738" y="30821"/>
                      <a:pt x="12010" y="31261"/>
                    </a:cubicBezTo>
                    <a:cubicBezTo>
                      <a:pt x="12387" y="31888"/>
                      <a:pt x="12743" y="32537"/>
                      <a:pt x="13370" y="32955"/>
                    </a:cubicBezTo>
                    <a:cubicBezTo>
                      <a:pt x="13580" y="33081"/>
                      <a:pt x="13601" y="33332"/>
                      <a:pt x="13496" y="33478"/>
                    </a:cubicBezTo>
                    <a:cubicBezTo>
                      <a:pt x="13391" y="33667"/>
                      <a:pt x="13203" y="33750"/>
                      <a:pt x="12994" y="33709"/>
                    </a:cubicBezTo>
                    <a:cubicBezTo>
                      <a:pt x="12847" y="33688"/>
                      <a:pt x="12680" y="33646"/>
                      <a:pt x="12492" y="33583"/>
                    </a:cubicBezTo>
                    <a:cubicBezTo>
                      <a:pt x="12429" y="33813"/>
                      <a:pt x="12345" y="34002"/>
                      <a:pt x="12324" y="34190"/>
                    </a:cubicBezTo>
                    <a:cubicBezTo>
                      <a:pt x="12261" y="34399"/>
                      <a:pt x="12241" y="34608"/>
                      <a:pt x="12220" y="34839"/>
                    </a:cubicBezTo>
                    <a:cubicBezTo>
                      <a:pt x="13391" y="34734"/>
                      <a:pt x="14542" y="34629"/>
                      <a:pt x="15672" y="34587"/>
                    </a:cubicBezTo>
                    <a:cubicBezTo>
                      <a:pt x="16781" y="34504"/>
                      <a:pt x="17911" y="34587"/>
                      <a:pt x="19145" y="34420"/>
                    </a:cubicBezTo>
                    <a:cubicBezTo>
                      <a:pt x="18664" y="33855"/>
                      <a:pt x="18141" y="33458"/>
                      <a:pt x="17869" y="32851"/>
                    </a:cubicBezTo>
                    <a:cubicBezTo>
                      <a:pt x="17576" y="32286"/>
                      <a:pt x="17346" y="31679"/>
                      <a:pt x="16969" y="31135"/>
                    </a:cubicBezTo>
                    <a:cubicBezTo>
                      <a:pt x="16321" y="31302"/>
                      <a:pt x="15714" y="31344"/>
                      <a:pt x="15107" y="31051"/>
                    </a:cubicBezTo>
                    <a:cubicBezTo>
                      <a:pt x="14961" y="30968"/>
                      <a:pt x="14772" y="30989"/>
                      <a:pt x="14626" y="30947"/>
                    </a:cubicBezTo>
                    <a:cubicBezTo>
                      <a:pt x="13893" y="30737"/>
                      <a:pt x="13329" y="30235"/>
                      <a:pt x="12805" y="29712"/>
                    </a:cubicBezTo>
                    <a:cubicBezTo>
                      <a:pt x="12764" y="29670"/>
                      <a:pt x="12743" y="29566"/>
                      <a:pt x="12701" y="29482"/>
                    </a:cubicBezTo>
                    <a:cubicBezTo>
                      <a:pt x="12387" y="28750"/>
                      <a:pt x="12136" y="27996"/>
                      <a:pt x="12261" y="27180"/>
                    </a:cubicBezTo>
                    <a:cubicBezTo>
                      <a:pt x="12282" y="27013"/>
                      <a:pt x="12282" y="26846"/>
                      <a:pt x="12261" y="26657"/>
                    </a:cubicBezTo>
                    <a:cubicBezTo>
                      <a:pt x="12241" y="26218"/>
                      <a:pt x="12450" y="25820"/>
                      <a:pt x="12743" y="25507"/>
                    </a:cubicBezTo>
                    <a:cubicBezTo>
                      <a:pt x="12994" y="25214"/>
                      <a:pt x="13308" y="24963"/>
                      <a:pt x="13601" y="24670"/>
                    </a:cubicBezTo>
                    <a:cubicBezTo>
                      <a:pt x="13789" y="24502"/>
                      <a:pt x="13956" y="24439"/>
                      <a:pt x="14228" y="24439"/>
                    </a:cubicBezTo>
                    <a:cubicBezTo>
                      <a:pt x="15295" y="24460"/>
                      <a:pt x="16342" y="24230"/>
                      <a:pt x="17409" y="24042"/>
                    </a:cubicBezTo>
                    <a:cubicBezTo>
                      <a:pt x="17911" y="23958"/>
                      <a:pt x="18329" y="23749"/>
                      <a:pt x="18706" y="23414"/>
                    </a:cubicBezTo>
                    <a:cubicBezTo>
                      <a:pt x="19250" y="22912"/>
                      <a:pt x="19773" y="22389"/>
                      <a:pt x="20296" y="21866"/>
                    </a:cubicBezTo>
                    <a:cubicBezTo>
                      <a:pt x="20547" y="21636"/>
                      <a:pt x="20694" y="21322"/>
                      <a:pt x="20735" y="20987"/>
                    </a:cubicBezTo>
                    <a:cubicBezTo>
                      <a:pt x="20840" y="20255"/>
                      <a:pt x="21133" y="19564"/>
                      <a:pt x="21049" y="18811"/>
                    </a:cubicBezTo>
                    <a:cubicBezTo>
                      <a:pt x="21049" y="18748"/>
                      <a:pt x="21049" y="18706"/>
                      <a:pt x="21070" y="18644"/>
                    </a:cubicBezTo>
                    <a:cubicBezTo>
                      <a:pt x="21175" y="18183"/>
                      <a:pt x="21635" y="17974"/>
                      <a:pt x="22075" y="18204"/>
                    </a:cubicBezTo>
                    <a:cubicBezTo>
                      <a:pt x="22263" y="18309"/>
                      <a:pt x="22388" y="18434"/>
                      <a:pt x="22535" y="18581"/>
                    </a:cubicBezTo>
                    <a:cubicBezTo>
                      <a:pt x="22744" y="18790"/>
                      <a:pt x="23016" y="18895"/>
                      <a:pt x="23309" y="18916"/>
                    </a:cubicBezTo>
                    <a:cubicBezTo>
                      <a:pt x="24690" y="19041"/>
                      <a:pt x="24920" y="18999"/>
                      <a:pt x="26155" y="18330"/>
                    </a:cubicBezTo>
                    <a:cubicBezTo>
                      <a:pt x="26301" y="18267"/>
                      <a:pt x="26448" y="18183"/>
                      <a:pt x="26594" y="18100"/>
                    </a:cubicBezTo>
                    <a:cubicBezTo>
                      <a:pt x="27117" y="17849"/>
                      <a:pt x="27536" y="17493"/>
                      <a:pt x="27870" y="17012"/>
                    </a:cubicBezTo>
                    <a:cubicBezTo>
                      <a:pt x="28038" y="16761"/>
                      <a:pt x="28247" y="16551"/>
                      <a:pt x="28456" y="16384"/>
                    </a:cubicBezTo>
                    <a:cubicBezTo>
                      <a:pt x="28791" y="16070"/>
                      <a:pt x="29084" y="15714"/>
                      <a:pt x="29272" y="15296"/>
                    </a:cubicBezTo>
                    <a:cubicBezTo>
                      <a:pt x="29398" y="15045"/>
                      <a:pt x="29523" y="14815"/>
                      <a:pt x="29691" y="14564"/>
                    </a:cubicBezTo>
                    <a:cubicBezTo>
                      <a:pt x="30026" y="14020"/>
                      <a:pt x="30172" y="13455"/>
                      <a:pt x="30214" y="12785"/>
                    </a:cubicBezTo>
                    <a:cubicBezTo>
                      <a:pt x="30214" y="12471"/>
                      <a:pt x="30256" y="12157"/>
                      <a:pt x="30319" y="11843"/>
                    </a:cubicBezTo>
                    <a:cubicBezTo>
                      <a:pt x="30339" y="11613"/>
                      <a:pt x="30381" y="11383"/>
                      <a:pt x="30653" y="11320"/>
                    </a:cubicBezTo>
                    <a:cubicBezTo>
                      <a:pt x="30842" y="11279"/>
                      <a:pt x="30988" y="11488"/>
                      <a:pt x="31051" y="11906"/>
                    </a:cubicBezTo>
                    <a:cubicBezTo>
                      <a:pt x="31093" y="12429"/>
                      <a:pt x="31072" y="12973"/>
                      <a:pt x="31114" y="13517"/>
                    </a:cubicBezTo>
                    <a:cubicBezTo>
                      <a:pt x="31155" y="13789"/>
                      <a:pt x="31155" y="14040"/>
                      <a:pt x="31260" y="14250"/>
                    </a:cubicBezTo>
                    <a:cubicBezTo>
                      <a:pt x="31616" y="15066"/>
                      <a:pt x="32223" y="15714"/>
                      <a:pt x="32871" y="16321"/>
                    </a:cubicBezTo>
                    <a:cubicBezTo>
                      <a:pt x="33311" y="16719"/>
                      <a:pt x="33834" y="16949"/>
                      <a:pt x="34440" y="16823"/>
                    </a:cubicBezTo>
                    <a:cubicBezTo>
                      <a:pt x="34984" y="16698"/>
                      <a:pt x="35570" y="16656"/>
                      <a:pt x="35884" y="16070"/>
                    </a:cubicBezTo>
                    <a:cubicBezTo>
                      <a:pt x="35926" y="15924"/>
                      <a:pt x="36073" y="15861"/>
                      <a:pt x="36177" y="15777"/>
                    </a:cubicBezTo>
                    <a:cubicBezTo>
                      <a:pt x="36617" y="15463"/>
                      <a:pt x="37119" y="15652"/>
                      <a:pt x="37223" y="16196"/>
                    </a:cubicBezTo>
                    <a:cubicBezTo>
                      <a:pt x="37328" y="16698"/>
                      <a:pt x="37391" y="17179"/>
                      <a:pt x="37495" y="17681"/>
                    </a:cubicBezTo>
                    <a:cubicBezTo>
                      <a:pt x="37558" y="17911"/>
                      <a:pt x="37663" y="18183"/>
                      <a:pt x="37767" y="18393"/>
                    </a:cubicBezTo>
                    <a:cubicBezTo>
                      <a:pt x="38081" y="19020"/>
                      <a:pt x="38437" y="19648"/>
                      <a:pt x="38751" y="20276"/>
                    </a:cubicBezTo>
                    <a:cubicBezTo>
                      <a:pt x="39127" y="20987"/>
                      <a:pt x="39797" y="21154"/>
                      <a:pt x="40508" y="21301"/>
                    </a:cubicBezTo>
                    <a:cubicBezTo>
                      <a:pt x="40676" y="21322"/>
                      <a:pt x="40843" y="21259"/>
                      <a:pt x="41010" y="21217"/>
                    </a:cubicBezTo>
                    <a:cubicBezTo>
                      <a:pt x="41241" y="21134"/>
                      <a:pt x="41513" y="21029"/>
                      <a:pt x="41680" y="20882"/>
                    </a:cubicBezTo>
                    <a:cubicBezTo>
                      <a:pt x="42099" y="20527"/>
                      <a:pt x="42622" y="20359"/>
                      <a:pt x="42894" y="19836"/>
                    </a:cubicBezTo>
                    <a:cubicBezTo>
                      <a:pt x="42915" y="19774"/>
                      <a:pt x="42977" y="19753"/>
                      <a:pt x="43019" y="19690"/>
                    </a:cubicBezTo>
                    <a:cubicBezTo>
                      <a:pt x="43228" y="19564"/>
                      <a:pt x="43438" y="19522"/>
                      <a:pt x="43668" y="19627"/>
                    </a:cubicBezTo>
                    <a:cubicBezTo>
                      <a:pt x="43919" y="19732"/>
                      <a:pt x="44044" y="19878"/>
                      <a:pt x="44044" y="20150"/>
                    </a:cubicBezTo>
                    <a:cubicBezTo>
                      <a:pt x="44044" y="20799"/>
                      <a:pt x="44065" y="21447"/>
                      <a:pt x="44023" y="22096"/>
                    </a:cubicBezTo>
                    <a:cubicBezTo>
                      <a:pt x="43982" y="22724"/>
                      <a:pt x="44233" y="23247"/>
                      <a:pt x="44588" y="23749"/>
                    </a:cubicBezTo>
                    <a:cubicBezTo>
                      <a:pt x="44777" y="23979"/>
                      <a:pt x="44965" y="24272"/>
                      <a:pt x="45132" y="24502"/>
                    </a:cubicBezTo>
                    <a:cubicBezTo>
                      <a:pt x="45593" y="25067"/>
                      <a:pt x="45928" y="25653"/>
                      <a:pt x="46660" y="25925"/>
                    </a:cubicBezTo>
                    <a:cubicBezTo>
                      <a:pt x="47016" y="26051"/>
                      <a:pt x="47308" y="26072"/>
                      <a:pt x="47601" y="25800"/>
                    </a:cubicBezTo>
                    <a:cubicBezTo>
                      <a:pt x="48020" y="25402"/>
                      <a:pt x="48480" y="25193"/>
                      <a:pt x="49066" y="25423"/>
                    </a:cubicBezTo>
                    <a:lnTo>
                      <a:pt x="49150" y="25423"/>
                    </a:lnTo>
                    <a:cubicBezTo>
                      <a:pt x="49526" y="25402"/>
                      <a:pt x="49840" y="25528"/>
                      <a:pt x="50133" y="25820"/>
                    </a:cubicBezTo>
                    <a:cubicBezTo>
                      <a:pt x="50259" y="25925"/>
                      <a:pt x="50405" y="26030"/>
                      <a:pt x="50552" y="26113"/>
                    </a:cubicBezTo>
                    <a:cubicBezTo>
                      <a:pt x="50824" y="26260"/>
                      <a:pt x="50928" y="26490"/>
                      <a:pt x="50970" y="26804"/>
                    </a:cubicBezTo>
                    <a:cubicBezTo>
                      <a:pt x="51054" y="27536"/>
                      <a:pt x="50886" y="28227"/>
                      <a:pt x="50740" y="28896"/>
                    </a:cubicBezTo>
                    <a:cubicBezTo>
                      <a:pt x="50719" y="29043"/>
                      <a:pt x="50614" y="29168"/>
                      <a:pt x="50531" y="29273"/>
                    </a:cubicBezTo>
                    <a:cubicBezTo>
                      <a:pt x="49777" y="30089"/>
                      <a:pt x="49003" y="30884"/>
                      <a:pt x="47936" y="31302"/>
                    </a:cubicBezTo>
                    <a:cubicBezTo>
                      <a:pt x="47476" y="31491"/>
                      <a:pt x="47016" y="31616"/>
                      <a:pt x="46534" y="31554"/>
                    </a:cubicBezTo>
                    <a:cubicBezTo>
                      <a:pt x="46220" y="31491"/>
                      <a:pt x="45928" y="31407"/>
                      <a:pt x="45593" y="31365"/>
                    </a:cubicBezTo>
                    <a:cubicBezTo>
                      <a:pt x="45216" y="31805"/>
                      <a:pt x="44777" y="32202"/>
                      <a:pt x="44714" y="32851"/>
                    </a:cubicBezTo>
                    <a:cubicBezTo>
                      <a:pt x="44693" y="33060"/>
                      <a:pt x="44547" y="33248"/>
                      <a:pt x="44442" y="33458"/>
                    </a:cubicBezTo>
                    <a:cubicBezTo>
                      <a:pt x="44149" y="33562"/>
                      <a:pt x="44065" y="33709"/>
                      <a:pt x="43961" y="33981"/>
                    </a:cubicBezTo>
                    <a:close/>
                    <a:moveTo>
                      <a:pt x="46555" y="27055"/>
                    </a:moveTo>
                    <a:cubicBezTo>
                      <a:pt x="46137" y="26846"/>
                      <a:pt x="45739" y="26657"/>
                      <a:pt x="45321" y="26469"/>
                    </a:cubicBezTo>
                    <a:cubicBezTo>
                      <a:pt x="45091" y="26364"/>
                      <a:pt x="44902" y="26197"/>
                      <a:pt x="44735" y="25967"/>
                    </a:cubicBezTo>
                    <a:cubicBezTo>
                      <a:pt x="44358" y="25402"/>
                      <a:pt x="43898" y="24858"/>
                      <a:pt x="43500" y="24272"/>
                    </a:cubicBezTo>
                    <a:cubicBezTo>
                      <a:pt x="43082" y="23665"/>
                      <a:pt x="42705" y="23017"/>
                      <a:pt x="42810" y="22242"/>
                    </a:cubicBezTo>
                    <a:cubicBezTo>
                      <a:pt x="42831" y="22033"/>
                      <a:pt x="42831" y="21845"/>
                      <a:pt x="42810" y="21636"/>
                    </a:cubicBezTo>
                    <a:cubicBezTo>
                      <a:pt x="42810" y="21510"/>
                      <a:pt x="42747" y="21364"/>
                      <a:pt x="42705" y="21196"/>
                    </a:cubicBezTo>
                    <a:cubicBezTo>
                      <a:pt x="42496" y="21343"/>
                      <a:pt x="42308" y="21447"/>
                      <a:pt x="42161" y="21552"/>
                    </a:cubicBezTo>
                    <a:cubicBezTo>
                      <a:pt x="41701" y="21866"/>
                      <a:pt x="41241" y="22138"/>
                      <a:pt x="40697" y="22242"/>
                    </a:cubicBezTo>
                    <a:cubicBezTo>
                      <a:pt x="39776" y="22389"/>
                      <a:pt x="38730" y="22033"/>
                      <a:pt x="38102" y="21322"/>
                    </a:cubicBezTo>
                    <a:cubicBezTo>
                      <a:pt x="37893" y="21092"/>
                      <a:pt x="37746" y="20820"/>
                      <a:pt x="37579" y="20569"/>
                    </a:cubicBezTo>
                    <a:cubicBezTo>
                      <a:pt x="37328" y="20087"/>
                      <a:pt x="37077" y="19627"/>
                      <a:pt x="36826" y="19146"/>
                    </a:cubicBezTo>
                    <a:cubicBezTo>
                      <a:pt x="36533" y="18644"/>
                      <a:pt x="36303" y="18121"/>
                      <a:pt x="36240" y="17556"/>
                    </a:cubicBezTo>
                    <a:cubicBezTo>
                      <a:pt x="36219" y="17430"/>
                      <a:pt x="36135" y="17284"/>
                      <a:pt x="36093" y="17158"/>
                    </a:cubicBezTo>
                    <a:cubicBezTo>
                      <a:pt x="35989" y="17221"/>
                      <a:pt x="35884" y="17221"/>
                      <a:pt x="35821" y="17263"/>
                    </a:cubicBezTo>
                    <a:cubicBezTo>
                      <a:pt x="35068" y="17702"/>
                      <a:pt x="34252" y="17869"/>
                      <a:pt x="33373" y="17786"/>
                    </a:cubicBezTo>
                    <a:cubicBezTo>
                      <a:pt x="33185" y="17765"/>
                      <a:pt x="32976" y="17723"/>
                      <a:pt x="32808" y="17639"/>
                    </a:cubicBezTo>
                    <a:cubicBezTo>
                      <a:pt x="31846" y="17012"/>
                      <a:pt x="31009" y="16258"/>
                      <a:pt x="30465" y="15212"/>
                    </a:cubicBezTo>
                    <a:cubicBezTo>
                      <a:pt x="30444" y="15149"/>
                      <a:pt x="30360" y="15108"/>
                      <a:pt x="30277" y="15045"/>
                    </a:cubicBezTo>
                    <a:cubicBezTo>
                      <a:pt x="30235" y="15087"/>
                      <a:pt x="30172" y="15108"/>
                      <a:pt x="30151" y="15170"/>
                    </a:cubicBezTo>
                    <a:cubicBezTo>
                      <a:pt x="29754" y="16049"/>
                      <a:pt x="29210" y="16844"/>
                      <a:pt x="28498" y="17514"/>
                    </a:cubicBezTo>
                    <a:cubicBezTo>
                      <a:pt x="28477" y="17556"/>
                      <a:pt x="28477" y="17577"/>
                      <a:pt x="28456" y="17597"/>
                    </a:cubicBezTo>
                    <a:cubicBezTo>
                      <a:pt x="28038" y="18288"/>
                      <a:pt x="27410" y="18706"/>
                      <a:pt x="26720" y="19083"/>
                    </a:cubicBezTo>
                    <a:cubicBezTo>
                      <a:pt x="26301" y="19334"/>
                      <a:pt x="25883" y="19585"/>
                      <a:pt x="25464" y="19794"/>
                    </a:cubicBezTo>
                    <a:cubicBezTo>
                      <a:pt x="25234" y="19899"/>
                      <a:pt x="25004" y="20025"/>
                      <a:pt x="24753" y="20004"/>
                    </a:cubicBezTo>
                    <a:cubicBezTo>
                      <a:pt x="23853" y="19983"/>
                      <a:pt x="22912" y="20129"/>
                      <a:pt x="21928" y="19774"/>
                    </a:cubicBezTo>
                    <a:cubicBezTo>
                      <a:pt x="21803" y="20318"/>
                      <a:pt x="21677" y="20841"/>
                      <a:pt x="21552" y="21364"/>
                    </a:cubicBezTo>
                    <a:cubicBezTo>
                      <a:pt x="21405" y="21866"/>
                      <a:pt x="21238" y="22347"/>
                      <a:pt x="20819" y="22682"/>
                    </a:cubicBezTo>
                    <a:cubicBezTo>
                      <a:pt x="20317" y="23121"/>
                      <a:pt x="19836" y="23623"/>
                      <a:pt x="19355" y="24084"/>
                    </a:cubicBezTo>
                    <a:cubicBezTo>
                      <a:pt x="18790" y="24607"/>
                      <a:pt x="18204" y="25025"/>
                      <a:pt x="17450" y="25109"/>
                    </a:cubicBezTo>
                    <a:cubicBezTo>
                      <a:pt x="17283" y="25130"/>
                      <a:pt x="17116" y="25193"/>
                      <a:pt x="16948" y="25235"/>
                    </a:cubicBezTo>
                    <a:cubicBezTo>
                      <a:pt x="16927" y="25360"/>
                      <a:pt x="16886" y="25465"/>
                      <a:pt x="16865" y="25569"/>
                    </a:cubicBezTo>
                    <a:cubicBezTo>
                      <a:pt x="16655" y="27557"/>
                      <a:pt x="17158" y="29398"/>
                      <a:pt x="17890" y="31219"/>
                    </a:cubicBezTo>
                    <a:cubicBezTo>
                      <a:pt x="18036" y="31616"/>
                      <a:pt x="18225" y="32014"/>
                      <a:pt x="18434" y="32370"/>
                    </a:cubicBezTo>
                    <a:cubicBezTo>
                      <a:pt x="18601" y="32662"/>
                      <a:pt x="18769" y="32997"/>
                      <a:pt x="19062" y="33165"/>
                    </a:cubicBezTo>
                    <a:cubicBezTo>
                      <a:pt x="19480" y="33458"/>
                      <a:pt x="19710" y="33834"/>
                      <a:pt x="19961" y="34253"/>
                    </a:cubicBezTo>
                    <a:cubicBezTo>
                      <a:pt x="20233" y="34776"/>
                      <a:pt x="20610" y="35257"/>
                      <a:pt x="21133" y="35571"/>
                    </a:cubicBezTo>
                    <a:cubicBezTo>
                      <a:pt x="21635" y="35864"/>
                      <a:pt x="22158" y="36073"/>
                      <a:pt x="22619" y="36387"/>
                    </a:cubicBezTo>
                    <a:cubicBezTo>
                      <a:pt x="23225" y="36805"/>
                      <a:pt x="23895" y="36973"/>
                      <a:pt x="24585" y="37140"/>
                    </a:cubicBezTo>
                    <a:cubicBezTo>
                      <a:pt x="24816" y="37182"/>
                      <a:pt x="25088" y="37182"/>
                      <a:pt x="25339" y="37245"/>
                    </a:cubicBezTo>
                    <a:cubicBezTo>
                      <a:pt x="26029" y="37391"/>
                      <a:pt x="26699" y="37642"/>
                      <a:pt x="27410" y="37705"/>
                    </a:cubicBezTo>
                    <a:cubicBezTo>
                      <a:pt x="28059" y="37789"/>
                      <a:pt x="28686" y="37872"/>
                      <a:pt x="29314" y="38019"/>
                    </a:cubicBezTo>
                    <a:cubicBezTo>
                      <a:pt x="29502" y="38082"/>
                      <a:pt x="29712" y="38061"/>
                      <a:pt x="29921" y="38061"/>
                    </a:cubicBezTo>
                    <a:cubicBezTo>
                      <a:pt x="31302" y="38061"/>
                      <a:pt x="32683" y="38019"/>
                      <a:pt x="34106" y="38019"/>
                    </a:cubicBezTo>
                    <a:cubicBezTo>
                      <a:pt x="34231" y="38019"/>
                      <a:pt x="34378" y="38019"/>
                      <a:pt x="34524" y="37998"/>
                    </a:cubicBezTo>
                    <a:cubicBezTo>
                      <a:pt x="35382" y="37768"/>
                      <a:pt x="36282" y="37559"/>
                      <a:pt x="37098" y="37287"/>
                    </a:cubicBezTo>
                    <a:cubicBezTo>
                      <a:pt x="38123" y="36973"/>
                      <a:pt x="39169" y="36701"/>
                      <a:pt x="40090" y="36136"/>
                    </a:cubicBezTo>
                    <a:cubicBezTo>
                      <a:pt x="40508" y="35906"/>
                      <a:pt x="40864" y="35613"/>
                      <a:pt x="41282" y="35362"/>
                    </a:cubicBezTo>
                    <a:cubicBezTo>
                      <a:pt x="41680" y="34567"/>
                      <a:pt x="42371" y="34002"/>
                      <a:pt x="42810" y="33248"/>
                    </a:cubicBezTo>
                    <a:cubicBezTo>
                      <a:pt x="43249" y="32432"/>
                      <a:pt x="43898" y="31721"/>
                      <a:pt x="44379" y="30905"/>
                    </a:cubicBezTo>
                    <a:cubicBezTo>
                      <a:pt x="44735" y="30319"/>
                      <a:pt x="45132" y="29712"/>
                      <a:pt x="45509" y="29105"/>
                    </a:cubicBezTo>
                    <a:cubicBezTo>
                      <a:pt x="45865" y="28436"/>
                      <a:pt x="46220" y="27745"/>
                      <a:pt x="46555" y="27055"/>
                    </a:cubicBezTo>
                    <a:close/>
                    <a:moveTo>
                      <a:pt x="7826" y="35906"/>
                    </a:moveTo>
                    <a:cubicBezTo>
                      <a:pt x="7575" y="36471"/>
                      <a:pt x="7512" y="36994"/>
                      <a:pt x="7533" y="37538"/>
                    </a:cubicBezTo>
                    <a:cubicBezTo>
                      <a:pt x="7533" y="38103"/>
                      <a:pt x="7512" y="38647"/>
                      <a:pt x="7512" y="39232"/>
                    </a:cubicBezTo>
                    <a:cubicBezTo>
                      <a:pt x="7512" y="39881"/>
                      <a:pt x="7470" y="40551"/>
                      <a:pt x="7323" y="41178"/>
                    </a:cubicBezTo>
                    <a:cubicBezTo>
                      <a:pt x="7240" y="41555"/>
                      <a:pt x="7219" y="41953"/>
                      <a:pt x="7219" y="42350"/>
                    </a:cubicBezTo>
                    <a:cubicBezTo>
                      <a:pt x="7156" y="44568"/>
                      <a:pt x="7135" y="46765"/>
                      <a:pt x="7114" y="48983"/>
                    </a:cubicBezTo>
                    <a:cubicBezTo>
                      <a:pt x="7093" y="49987"/>
                      <a:pt x="7114" y="50971"/>
                      <a:pt x="6947" y="51975"/>
                    </a:cubicBezTo>
                    <a:cubicBezTo>
                      <a:pt x="6926" y="52163"/>
                      <a:pt x="6947" y="52331"/>
                      <a:pt x="6947" y="52603"/>
                    </a:cubicBezTo>
                    <a:cubicBezTo>
                      <a:pt x="7156" y="52561"/>
                      <a:pt x="7323" y="52540"/>
                      <a:pt x="7512" y="52519"/>
                    </a:cubicBezTo>
                    <a:cubicBezTo>
                      <a:pt x="7742" y="52498"/>
                      <a:pt x="7993" y="52414"/>
                      <a:pt x="8244" y="52414"/>
                    </a:cubicBezTo>
                    <a:cubicBezTo>
                      <a:pt x="8495" y="52414"/>
                      <a:pt x="8683" y="52624"/>
                      <a:pt x="8683" y="52833"/>
                    </a:cubicBezTo>
                    <a:cubicBezTo>
                      <a:pt x="8683" y="53042"/>
                      <a:pt x="8579" y="53209"/>
                      <a:pt x="8349" y="53272"/>
                    </a:cubicBezTo>
                    <a:cubicBezTo>
                      <a:pt x="7993" y="53419"/>
                      <a:pt x="7658" y="53523"/>
                      <a:pt x="7261" y="53670"/>
                    </a:cubicBezTo>
                    <a:cubicBezTo>
                      <a:pt x="7658" y="54067"/>
                      <a:pt x="7951" y="54465"/>
                      <a:pt x="8370" y="54716"/>
                    </a:cubicBezTo>
                    <a:cubicBezTo>
                      <a:pt x="8558" y="54841"/>
                      <a:pt x="8704" y="55009"/>
                      <a:pt x="8830" y="55197"/>
                    </a:cubicBezTo>
                    <a:cubicBezTo>
                      <a:pt x="8997" y="55406"/>
                      <a:pt x="8893" y="55720"/>
                      <a:pt x="8621" y="55825"/>
                    </a:cubicBezTo>
                    <a:cubicBezTo>
                      <a:pt x="8391" y="55888"/>
                      <a:pt x="8181" y="55888"/>
                      <a:pt x="7972" y="55720"/>
                    </a:cubicBezTo>
                    <a:cubicBezTo>
                      <a:pt x="7679" y="55469"/>
                      <a:pt x="7428" y="55218"/>
                      <a:pt x="7156" y="54946"/>
                    </a:cubicBezTo>
                    <a:cubicBezTo>
                      <a:pt x="7051" y="54883"/>
                      <a:pt x="6989" y="54716"/>
                      <a:pt x="6779" y="54800"/>
                    </a:cubicBezTo>
                    <a:cubicBezTo>
                      <a:pt x="6779" y="55155"/>
                      <a:pt x="6779" y="55553"/>
                      <a:pt x="6738" y="55971"/>
                    </a:cubicBezTo>
                    <a:cubicBezTo>
                      <a:pt x="6947" y="56097"/>
                      <a:pt x="7177" y="56243"/>
                      <a:pt x="7386" y="56369"/>
                    </a:cubicBezTo>
                    <a:cubicBezTo>
                      <a:pt x="7575" y="56494"/>
                      <a:pt x="7554" y="56829"/>
                      <a:pt x="7365" y="56934"/>
                    </a:cubicBezTo>
                    <a:cubicBezTo>
                      <a:pt x="7135" y="57038"/>
                      <a:pt x="6905" y="57122"/>
                      <a:pt x="6654" y="57206"/>
                    </a:cubicBezTo>
                    <a:cubicBezTo>
                      <a:pt x="6633" y="57331"/>
                      <a:pt x="6591" y="57436"/>
                      <a:pt x="6549" y="57541"/>
                    </a:cubicBezTo>
                    <a:cubicBezTo>
                      <a:pt x="6424" y="58691"/>
                      <a:pt x="6403" y="59863"/>
                      <a:pt x="6131" y="60993"/>
                    </a:cubicBezTo>
                    <a:lnTo>
                      <a:pt x="6131" y="61077"/>
                    </a:lnTo>
                    <a:cubicBezTo>
                      <a:pt x="6131" y="61851"/>
                      <a:pt x="6110" y="62667"/>
                      <a:pt x="6110" y="63462"/>
                    </a:cubicBezTo>
                    <a:cubicBezTo>
                      <a:pt x="6110" y="63818"/>
                      <a:pt x="6173" y="64194"/>
                      <a:pt x="6382" y="64508"/>
                    </a:cubicBezTo>
                    <a:cubicBezTo>
                      <a:pt x="6528" y="64738"/>
                      <a:pt x="6696" y="64969"/>
                      <a:pt x="6863" y="65241"/>
                    </a:cubicBezTo>
                    <a:cubicBezTo>
                      <a:pt x="7595" y="65241"/>
                      <a:pt x="8328" y="65261"/>
                      <a:pt x="9102" y="65261"/>
                    </a:cubicBezTo>
                    <a:cubicBezTo>
                      <a:pt x="9228" y="65261"/>
                      <a:pt x="9374" y="65241"/>
                      <a:pt x="9520" y="65178"/>
                    </a:cubicBezTo>
                    <a:cubicBezTo>
                      <a:pt x="10002" y="64989"/>
                      <a:pt x="10504" y="65031"/>
                      <a:pt x="11027" y="65031"/>
                    </a:cubicBezTo>
                    <a:cubicBezTo>
                      <a:pt x="17409" y="65136"/>
                      <a:pt x="23790" y="65241"/>
                      <a:pt x="30193" y="65345"/>
                    </a:cubicBezTo>
                    <a:cubicBezTo>
                      <a:pt x="30758" y="65345"/>
                      <a:pt x="31281" y="65303"/>
                      <a:pt x="31825" y="65241"/>
                    </a:cubicBezTo>
                    <a:cubicBezTo>
                      <a:pt x="32411" y="65157"/>
                      <a:pt x="32997" y="65136"/>
                      <a:pt x="33604" y="65136"/>
                    </a:cubicBezTo>
                    <a:cubicBezTo>
                      <a:pt x="35068" y="65094"/>
                      <a:pt x="36554" y="65136"/>
                      <a:pt x="38018" y="65094"/>
                    </a:cubicBezTo>
                    <a:cubicBezTo>
                      <a:pt x="38709" y="65094"/>
                      <a:pt x="39378" y="64969"/>
                      <a:pt x="40069" y="64969"/>
                    </a:cubicBezTo>
                    <a:cubicBezTo>
                      <a:pt x="44086" y="65031"/>
                      <a:pt x="48125" y="65094"/>
                      <a:pt x="52142" y="65178"/>
                    </a:cubicBezTo>
                    <a:cubicBezTo>
                      <a:pt x="52414" y="65178"/>
                      <a:pt x="52665" y="65178"/>
                      <a:pt x="52895" y="65282"/>
                    </a:cubicBezTo>
                    <a:cubicBezTo>
                      <a:pt x="53523" y="65554"/>
                      <a:pt x="54213" y="65408"/>
                      <a:pt x="54841" y="65513"/>
                    </a:cubicBezTo>
                    <a:cubicBezTo>
                      <a:pt x="54925" y="65554"/>
                      <a:pt x="55092" y="65387"/>
                      <a:pt x="55134" y="65282"/>
                    </a:cubicBezTo>
                    <a:cubicBezTo>
                      <a:pt x="55176" y="65094"/>
                      <a:pt x="55176" y="64885"/>
                      <a:pt x="55176" y="64676"/>
                    </a:cubicBezTo>
                    <a:cubicBezTo>
                      <a:pt x="55218" y="64006"/>
                      <a:pt x="55113" y="63316"/>
                      <a:pt x="55448" y="62667"/>
                    </a:cubicBezTo>
                    <a:cubicBezTo>
                      <a:pt x="55511" y="62541"/>
                      <a:pt x="55469" y="62332"/>
                      <a:pt x="55490" y="62165"/>
                    </a:cubicBezTo>
                    <a:cubicBezTo>
                      <a:pt x="55531" y="60888"/>
                      <a:pt x="55552" y="59612"/>
                      <a:pt x="55573" y="58357"/>
                    </a:cubicBezTo>
                    <a:cubicBezTo>
                      <a:pt x="55573" y="58252"/>
                      <a:pt x="55552" y="58147"/>
                      <a:pt x="55552" y="57980"/>
                    </a:cubicBezTo>
                    <a:cubicBezTo>
                      <a:pt x="55280" y="58126"/>
                      <a:pt x="55071" y="58231"/>
                      <a:pt x="54841" y="58294"/>
                    </a:cubicBezTo>
                    <a:cubicBezTo>
                      <a:pt x="54674" y="58357"/>
                      <a:pt x="54464" y="58273"/>
                      <a:pt x="54402" y="58461"/>
                    </a:cubicBezTo>
                    <a:cubicBezTo>
                      <a:pt x="54318" y="58608"/>
                      <a:pt x="54255" y="58775"/>
                      <a:pt x="54255" y="58922"/>
                    </a:cubicBezTo>
                    <a:cubicBezTo>
                      <a:pt x="54234" y="59403"/>
                      <a:pt x="54234" y="59905"/>
                      <a:pt x="54234" y="60365"/>
                    </a:cubicBezTo>
                    <a:cubicBezTo>
                      <a:pt x="54234" y="60595"/>
                      <a:pt x="54255" y="60867"/>
                      <a:pt x="54151" y="61056"/>
                    </a:cubicBezTo>
                    <a:cubicBezTo>
                      <a:pt x="53899" y="61495"/>
                      <a:pt x="53941" y="61997"/>
                      <a:pt x="53941" y="62458"/>
                    </a:cubicBezTo>
                    <a:cubicBezTo>
                      <a:pt x="53941" y="62688"/>
                      <a:pt x="53941" y="62897"/>
                      <a:pt x="53920" y="63148"/>
                    </a:cubicBezTo>
                    <a:cubicBezTo>
                      <a:pt x="53879" y="63713"/>
                      <a:pt x="53481" y="63985"/>
                      <a:pt x="52895" y="63880"/>
                    </a:cubicBezTo>
                    <a:cubicBezTo>
                      <a:pt x="52770" y="63839"/>
                      <a:pt x="52644" y="63797"/>
                      <a:pt x="52518" y="63818"/>
                    </a:cubicBezTo>
                    <a:cubicBezTo>
                      <a:pt x="51954" y="63922"/>
                      <a:pt x="51389" y="63797"/>
                      <a:pt x="50845" y="64090"/>
                    </a:cubicBezTo>
                    <a:cubicBezTo>
                      <a:pt x="50677" y="64152"/>
                      <a:pt x="50447" y="64111"/>
                      <a:pt x="50259" y="64111"/>
                    </a:cubicBezTo>
                    <a:cubicBezTo>
                      <a:pt x="49401" y="64111"/>
                      <a:pt x="48564" y="64090"/>
                      <a:pt x="47706" y="64090"/>
                    </a:cubicBezTo>
                    <a:cubicBezTo>
                      <a:pt x="47246" y="64090"/>
                      <a:pt x="46785" y="64027"/>
                      <a:pt x="46367" y="64236"/>
                    </a:cubicBezTo>
                    <a:cubicBezTo>
                      <a:pt x="46241" y="64320"/>
                      <a:pt x="46032" y="64299"/>
                      <a:pt x="45865" y="64299"/>
                    </a:cubicBezTo>
                    <a:cubicBezTo>
                      <a:pt x="45446" y="64299"/>
                      <a:pt x="45007" y="64299"/>
                      <a:pt x="44588" y="64257"/>
                    </a:cubicBezTo>
                    <a:cubicBezTo>
                      <a:pt x="44212" y="64257"/>
                      <a:pt x="43856" y="64257"/>
                      <a:pt x="43521" y="64111"/>
                    </a:cubicBezTo>
                    <a:cubicBezTo>
                      <a:pt x="43333" y="64027"/>
                      <a:pt x="43040" y="64006"/>
                      <a:pt x="42852" y="64048"/>
                    </a:cubicBezTo>
                    <a:cubicBezTo>
                      <a:pt x="42099" y="64299"/>
                      <a:pt x="41345" y="64236"/>
                      <a:pt x="40592" y="64236"/>
                    </a:cubicBezTo>
                    <a:cubicBezTo>
                      <a:pt x="35277" y="64152"/>
                      <a:pt x="29963" y="64090"/>
                      <a:pt x="24648" y="63985"/>
                    </a:cubicBezTo>
                    <a:cubicBezTo>
                      <a:pt x="23895" y="63985"/>
                      <a:pt x="23121" y="64048"/>
                      <a:pt x="22409" y="63713"/>
                    </a:cubicBezTo>
                    <a:cubicBezTo>
                      <a:pt x="22347" y="63692"/>
                      <a:pt x="22305" y="63692"/>
                      <a:pt x="22242" y="63692"/>
                    </a:cubicBezTo>
                    <a:cubicBezTo>
                      <a:pt x="20882" y="63713"/>
                      <a:pt x="19522" y="63504"/>
                      <a:pt x="18162" y="63776"/>
                    </a:cubicBezTo>
                    <a:cubicBezTo>
                      <a:pt x="17806" y="63818"/>
                      <a:pt x="17430" y="63839"/>
                      <a:pt x="17074" y="63839"/>
                    </a:cubicBezTo>
                    <a:cubicBezTo>
                      <a:pt x="16258" y="63839"/>
                      <a:pt x="15421" y="63818"/>
                      <a:pt x="14605" y="63797"/>
                    </a:cubicBezTo>
                    <a:cubicBezTo>
                      <a:pt x="14375" y="63797"/>
                      <a:pt x="14145" y="63797"/>
                      <a:pt x="13935" y="63713"/>
                    </a:cubicBezTo>
                    <a:cubicBezTo>
                      <a:pt x="13517" y="63525"/>
                      <a:pt x="13098" y="63525"/>
                      <a:pt x="12680" y="63525"/>
                    </a:cubicBezTo>
                    <a:cubicBezTo>
                      <a:pt x="11864" y="63504"/>
                      <a:pt x="11027" y="63504"/>
                      <a:pt x="10211" y="63483"/>
                    </a:cubicBezTo>
                    <a:cubicBezTo>
                      <a:pt x="10002" y="63483"/>
                      <a:pt x="9834" y="63483"/>
                      <a:pt x="9625" y="63441"/>
                    </a:cubicBezTo>
                    <a:cubicBezTo>
                      <a:pt x="9311" y="63399"/>
                      <a:pt x="9102" y="63190"/>
                      <a:pt x="9123" y="62876"/>
                    </a:cubicBezTo>
                    <a:cubicBezTo>
                      <a:pt x="9165" y="62437"/>
                      <a:pt x="9269" y="61976"/>
                      <a:pt x="9374" y="61537"/>
                    </a:cubicBezTo>
                    <a:cubicBezTo>
                      <a:pt x="9416" y="61412"/>
                      <a:pt x="9479" y="61286"/>
                      <a:pt x="9458" y="61139"/>
                    </a:cubicBezTo>
                    <a:cubicBezTo>
                      <a:pt x="9311" y="60386"/>
                      <a:pt x="9541" y="59612"/>
                      <a:pt x="9207" y="58880"/>
                    </a:cubicBezTo>
                    <a:cubicBezTo>
                      <a:pt x="9144" y="58733"/>
                      <a:pt x="9207" y="58587"/>
                      <a:pt x="9207" y="58461"/>
                    </a:cubicBezTo>
                    <a:cubicBezTo>
                      <a:pt x="9248" y="56055"/>
                      <a:pt x="9269" y="53649"/>
                      <a:pt x="9332" y="51201"/>
                    </a:cubicBezTo>
                    <a:cubicBezTo>
                      <a:pt x="9332" y="50950"/>
                      <a:pt x="9332" y="50678"/>
                      <a:pt x="9437" y="50448"/>
                    </a:cubicBezTo>
                    <a:cubicBezTo>
                      <a:pt x="9583" y="50008"/>
                      <a:pt x="9625" y="49569"/>
                      <a:pt x="9625" y="49108"/>
                    </a:cubicBezTo>
                    <a:cubicBezTo>
                      <a:pt x="9688" y="45761"/>
                      <a:pt x="9792" y="42413"/>
                      <a:pt x="9876" y="39065"/>
                    </a:cubicBezTo>
                    <a:cubicBezTo>
                      <a:pt x="9876" y="38898"/>
                      <a:pt x="9897" y="38730"/>
                      <a:pt x="9897" y="38542"/>
                    </a:cubicBezTo>
                    <a:cubicBezTo>
                      <a:pt x="9939" y="38228"/>
                      <a:pt x="10064" y="38019"/>
                      <a:pt x="10357" y="37893"/>
                    </a:cubicBezTo>
                    <a:cubicBezTo>
                      <a:pt x="10692" y="37747"/>
                      <a:pt x="11843" y="37433"/>
                      <a:pt x="12303" y="37433"/>
                    </a:cubicBezTo>
                    <a:cubicBezTo>
                      <a:pt x="13914" y="37454"/>
                      <a:pt x="15505" y="37454"/>
                      <a:pt x="17074" y="37496"/>
                    </a:cubicBezTo>
                    <a:cubicBezTo>
                      <a:pt x="17681" y="37538"/>
                      <a:pt x="18267" y="37496"/>
                      <a:pt x="18790" y="37161"/>
                    </a:cubicBezTo>
                    <a:cubicBezTo>
                      <a:pt x="18873" y="37119"/>
                      <a:pt x="18957" y="37077"/>
                      <a:pt x="19041" y="37056"/>
                    </a:cubicBezTo>
                    <a:cubicBezTo>
                      <a:pt x="19773" y="36973"/>
                      <a:pt x="20443" y="36617"/>
                      <a:pt x="21196" y="36743"/>
                    </a:cubicBezTo>
                    <a:cubicBezTo>
                      <a:pt x="21259" y="36743"/>
                      <a:pt x="21342" y="36701"/>
                      <a:pt x="21468" y="36659"/>
                    </a:cubicBezTo>
                    <a:cubicBezTo>
                      <a:pt x="21091" y="36073"/>
                      <a:pt x="20463" y="35780"/>
                      <a:pt x="20087" y="35341"/>
                    </a:cubicBezTo>
                    <a:lnTo>
                      <a:pt x="19710" y="35341"/>
                    </a:lnTo>
                    <a:cubicBezTo>
                      <a:pt x="17513" y="35383"/>
                      <a:pt x="15337" y="35383"/>
                      <a:pt x="13182" y="35571"/>
                    </a:cubicBezTo>
                    <a:cubicBezTo>
                      <a:pt x="12722" y="35592"/>
                      <a:pt x="12261" y="35592"/>
                      <a:pt x="11822" y="35592"/>
                    </a:cubicBezTo>
                    <a:cubicBezTo>
                      <a:pt x="11006" y="35592"/>
                      <a:pt x="10169" y="35571"/>
                      <a:pt x="9353" y="35550"/>
                    </a:cubicBezTo>
                    <a:cubicBezTo>
                      <a:pt x="8683" y="35592"/>
                      <a:pt x="8244" y="35634"/>
                      <a:pt x="7826" y="35906"/>
                    </a:cubicBezTo>
                    <a:close/>
                    <a:moveTo>
                      <a:pt x="56264" y="54256"/>
                    </a:moveTo>
                    <a:cubicBezTo>
                      <a:pt x="56306" y="54088"/>
                      <a:pt x="56327" y="54005"/>
                      <a:pt x="56327" y="53942"/>
                    </a:cubicBezTo>
                    <a:cubicBezTo>
                      <a:pt x="56327" y="52958"/>
                      <a:pt x="56745" y="52038"/>
                      <a:pt x="56661" y="51075"/>
                    </a:cubicBezTo>
                    <a:cubicBezTo>
                      <a:pt x="56661" y="51033"/>
                      <a:pt x="56661" y="50971"/>
                      <a:pt x="56703" y="50929"/>
                    </a:cubicBezTo>
                    <a:cubicBezTo>
                      <a:pt x="56933" y="50468"/>
                      <a:pt x="56912" y="49987"/>
                      <a:pt x="56912" y="49506"/>
                    </a:cubicBezTo>
                    <a:cubicBezTo>
                      <a:pt x="56933" y="48460"/>
                      <a:pt x="56933" y="47414"/>
                      <a:pt x="56954" y="46367"/>
                    </a:cubicBezTo>
                    <a:cubicBezTo>
                      <a:pt x="57038" y="43626"/>
                      <a:pt x="57122" y="40885"/>
                      <a:pt x="57226" y="38124"/>
                    </a:cubicBezTo>
                    <a:lnTo>
                      <a:pt x="57226" y="37705"/>
                    </a:lnTo>
                    <a:cubicBezTo>
                      <a:pt x="56745" y="37077"/>
                      <a:pt x="56180" y="36847"/>
                      <a:pt x="55490" y="36701"/>
                    </a:cubicBezTo>
                    <a:cubicBezTo>
                      <a:pt x="53711" y="36303"/>
                      <a:pt x="51933" y="36010"/>
                      <a:pt x="50133" y="35780"/>
                    </a:cubicBezTo>
                    <a:cubicBezTo>
                      <a:pt x="48669" y="35592"/>
                      <a:pt x="47204" y="35383"/>
                      <a:pt x="45739" y="35257"/>
                    </a:cubicBezTo>
                    <a:cubicBezTo>
                      <a:pt x="44881" y="35173"/>
                      <a:pt x="43982" y="34985"/>
                      <a:pt x="43145" y="35069"/>
                    </a:cubicBezTo>
                    <a:cubicBezTo>
                      <a:pt x="42747" y="35445"/>
                      <a:pt x="42433" y="35822"/>
                      <a:pt x="42036" y="36136"/>
                    </a:cubicBezTo>
                    <a:cubicBezTo>
                      <a:pt x="41638" y="36429"/>
                      <a:pt x="41178" y="36659"/>
                      <a:pt x="40655" y="37056"/>
                    </a:cubicBezTo>
                    <a:cubicBezTo>
                      <a:pt x="41157" y="37077"/>
                      <a:pt x="41471" y="37077"/>
                      <a:pt x="41806" y="37119"/>
                    </a:cubicBezTo>
                    <a:cubicBezTo>
                      <a:pt x="42308" y="37140"/>
                      <a:pt x="42852" y="37077"/>
                      <a:pt x="43333" y="37224"/>
                    </a:cubicBezTo>
                    <a:cubicBezTo>
                      <a:pt x="43982" y="37370"/>
                      <a:pt x="44609" y="37412"/>
                      <a:pt x="45258" y="37412"/>
                    </a:cubicBezTo>
                    <a:cubicBezTo>
                      <a:pt x="45969" y="37433"/>
                      <a:pt x="46681" y="37433"/>
                      <a:pt x="47392" y="37433"/>
                    </a:cubicBezTo>
                    <a:cubicBezTo>
                      <a:pt x="48292" y="37454"/>
                      <a:pt x="49233" y="37412"/>
                      <a:pt x="50154" y="37726"/>
                    </a:cubicBezTo>
                    <a:cubicBezTo>
                      <a:pt x="50949" y="37998"/>
                      <a:pt x="51786" y="38144"/>
                      <a:pt x="52581" y="38375"/>
                    </a:cubicBezTo>
                    <a:cubicBezTo>
                      <a:pt x="53272" y="38563"/>
                      <a:pt x="53920" y="38793"/>
                      <a:pt x="54632" y="38877"/>
                    </a:cubicBezTo>
                    <a:cubicBezTo>
                      <a:pt x="54987" y="38898"/>
                      <a:pt x="55176" y="39044"/>
                      <a:pt x="55176" y="39400"/>
                    </a:cubicBezTo>
                    <a:cubicBezTo>
                      <a:pt x="55197" y="40048"/>
                      <a:pt x="55239" y="40697"/>
                      <a:pt x="55071" y="41325"/>
                    </a:cubicBezTo>
                    <a:cubicBezTo>
                      <a:pt x="54987" y="41639"/>
                      <a:pt x="54967" y="41932"/>
                      <a:pt x="54883" y="42245"/>
                    </a:cubicBezTo>
                    <a:cubicBezTo>
                      <a:pt x="54736" y="42978"/>
                      <a:pt x="54778" y="43710"/>
                      <a:pt x="54778" y="44442"/>
                    </a:cubicBezTo>
                    <a:cubicBezTo>
                      <a:pt x="54778" y="46828"/>
                      <a:pt x="54736" y="49192"/>
                      <a:pt x="54736" y="51577"/>
                    </a:cubicBezTo>
                    <a:cubicBezTo>
                      <a:pt x="54736" y="52205"/>
                      <a:pt x="54674" y="52833"/>
                      <a:pt x="54506" y="53440"/>
                    </a:cubicBezTo>
                    <a:cubicBezTo>
                      <a:pt x="54443" y="53628"/>
                      <a:pt x="54464" y="53795"/>
                      <a:pt x="54443" y="54005"/>
                    </a:cubicBezTo>
                    <a:cubicBezTo>
                      <a:pt x="55050" y="54381"/>
                      <a:pt x="55636" y="54256"/>
                      <a:pt x="56264" y="54256"/>
                    </a:cubicBezTo>
                    <a:close/>
                    <a:moveTo>
                      <a:pt x="6110" y="43334"/>
                    </a:moveTo>
                    <a:cubicBezTo>
                      <a:pt x="5943" y="43417"/>
                      <a:pt x="5775" y="43417"/>
                      <a:pt x="5670" y="43501"/>
                    </a:cubicBezTo>
                    <a:cubicBezTo>
                      <a:pt x="5168" y="43857"/>
                      <a:pt x="4687" y="44254"/>
                      <a:pt x="4206" y="44652"/>
                    </a:cubicBezTo>
                    <a:cubicBezTo>
                      <a:pt x="3997" y="44798"/>
                      <a:pt x="3850" y="45007"/>
                      <a:pt x="3641" y="45154"/>
                    </a:cubicBezTo>
                    <a:cubicBezTo>
                      <a:pt x="3076" y="45489"/>
                      <a:pt x="2637" y="45907"/>
                      <a:pt x="2323" y="46451"/>
                    </a:cubicBezTo>
                    <a:cubicBezTo>
                      <a:pt x="2239" y="46619"/>
                      <a:pt x="2113" y="46744"/>
                      <a:pt x="2009" y="46849"/>
                    </a:cubicBezTo>
                    <a:cubicBezTo>
                      <a:pt x="1465" y="47414"/>
                      <a:pt x="1297" y="48125"/>
                      <a:pt x="1235" y="48857"/>
                    </a:cubicBezTo>
                    <a:cubicBezTo>
                      <a:pt x="1172" y="49590"/>
                      <a:pt x="1444" y="50280"/>
                      <a:pt x="1988" y="50761"/>
                    </a:cubicBezTo>
                    <a:cubicBezTo>
                      <a:pt x="2448" y="51180"/>
                      <a:pt x="2971" y="51556"/>
                      <a:pt x="3536" y="51808"/>
                    </a:cubicBezTo>
                    <a:cubicBezTo>
                      <a:pt x="4080" y="52100"/>
                      <a:pt x="4687" y="52289"/>
                      <a:pt x="5147" y="52707"/>
                    </a:cubicBezTo>
                    <a:cubicBezTo>
                      <a:pt x="5378" y="52917"/>
                      <a:pt x="5754" y="52791"/>
                      <a:pt x="5796" y="52435"/>
                    </a:cubicBezTo>
                    <a:cubicBezTo>
                      <a:pt x="5901" y="51870"/>
                      <a:pt x="6005" y="51264"/>
                      <a:pt x="6026" y="50657"/>
                    </a:cubicBezTo>
                    <a:cubicBezTo>
                      <a:pt x="6110" y="48397"/>
                      <a:pt x="6131" y="46137"/>
                      <a:pt x="6173" y="43857"/>
                    </a:cubicBezTo>
                    <a:cubicBezTo>
                      <a:pt x="6173" y="43731"/>
                      <a:pt x="6152" y="43585"/>
                      <a:pt x="6110" y="43334"/>
                    </a:cubicBezTo>
                    <a:close/>
                    <a:moveTo>
                      <a:pt x="58042" y="42748"/>
                    </a:moveTo>
                    <a:cubicBezTo>
                      <a:pt x="58000" y="43187"/>
                      <a:pt x="57980" y="43438"/>
                      <a:pt x="57980" y="43731"/>
                    </a:cubicBezTo>
                    <a:cubicBezTo>
                      <a:pt x="57959" y="45802"/>
                      <a:pt x="57938" y="47853"/>
                      <a:pt x="57875" y="49924"/>
                    </a:cubicBezTo>
                    <a:cubicBezTo>
                      <a:pt x="57875" y="50238"/>
                      <a:pt x="57875" y="50552"/>
                      <a:pt x="57749" y="50845"/>
                    </a:cubicBezTo>
                    <a:cubicBezTo>
                      <a:pt x="57582" y="51243"/>
                      <a:pt x="57582" y="51598"/>
                      <a:pt x="57561" y="51996"/>
                    </a:cubicBezTo>
                    <a:cubicBezTo>
                      <a:pt x="57561" y="52289"/>
                      <a:pt x="57582" y="52582"/>
                      <a:pt x="57477" y="52833"/>
                    </a:cubicBezTo>
                    <a:cubicBezTo>
                      <a:pt x="57310" y="53314"/>
                      <a:pt x="57310" y="53774"/>
                      <a:pt x="57331" y="54256"/>
                    </a:cubicBezTo>
                    <a:cubicBezTo>
                      <a:pt x="57331" y="54297"/>
                      <a:pt x="57352" y="54360"/>
                      <a:pt x="57415" y="54465"/>
                    </a:cubicBezTo>
                    <a:cubicBezTo>
                      <a:pt x="57561" y="54507"/>
                      <a:pt x="57749" y="54590"/>
                      <a:pt x="57959" y="54653"/>
                    </a:cubicBezTo>
                    <a:cubicBezTo>
                      <a:pt x="58712" y="53942"/>
                      <a:pt x="59507" y="53230"/>
                      <a:pt x="60177" y="52435"/>
                    </a:cubicBezTo>
                    <a:cubicBezTo>
                      <a:pt x="61327" y="51138"/>
                      <a:pt x="61829" y="49632"/>
                      <a:pt x="61411" y="47895"/>
                    </a:cubicBezTo>
                    <a:cubicBezTo>
                      <a:pt x="61348" y="47727"/>
                      <a:pt x="61348" y="47560"/>
                      <a:pt x="61348" y="47393"/>
                    </a:cubicBezTo>
                    <a:cubicBezTo>
                      <a:pt x="61390" y="46849"/>
                      <a:pt x="61160" y="46347"/>
                      <a:pt x="60909" y="45886"/>
                    </a:cubicBezTo>
                    <a:cubicBezTo>
                      <a:pt x="60302" y="44840"/>
                      <a:pt x="59465" y="43982"/>
                      <a:pt x="58628" y="43166"/>
                    </a:cubicBezTo>
                    <a:cubicBezTo>
                      <a:pt x="58524" y="43020"/>
                      <a:pt x="58314" y="42957"/>
                      <a:pt x="58042" y="42748"/>
                    </a:cubicBezTo>
                    <a:close/>
                    <a:moveTo>
                      <a:pt x="15149" y="25339"/>
                    </a:moveTo>
                    <a:lnTo>
                      <a:pt x="14689" y="25339"/>
                    </a:lnTo>
                    <a:cubicBezTo>
                      <a:pt x="14312" y="25297"/>
                      <a:pt x="13956" y="25423"/>
                      <a:pt x="13726" y="25716"/>
                    </a:cubicBezTo>
                    <a:cubicBezTo>
                      <a:pt x="13621" y="25841"/>
                      <a:pt x="13454" y="25946"/>
                      <a:pt x="13391" y="26072"/>
                    </a:cubicBezTo>
                    <a:cubicBezTo>
                      <a:pt x="13266" y="26281"/>
                      <a:pt x="13119" y="26532"/>
                      <a:pt x="13098" y="26762"/>
                    </a:cubicBezTo>
                    <a:cubicBezTo>
                      <a:pt x="13036" y="27411"/>
                      <a:pt x="13077" y="28038"/>
                      <a:pt x="13308" y="28666"/>
                    </a:cubicBezTo>
                    <a:cubicBezTo>
                      <a:pt x="13559" y="29336"/>
                      <a:pt x="14082" y="29712"/>
                      <a:pt x="14668" y="29963"/>
                    </a:cubicBezTo>
                    <a:cubicBezTo>
                      <a:pt x="15128" y="30173"/>
                      <a:pt x="15693" y="30235"/>
                      <a:pt x="16216" y="30340"/>
                    </a:cubicBezTo>
                    <a:cubicBezTo>
                      <a:pt x="16342" y="30361"/>
                      <a:pt x="16467" y="30319"/>
                      <a:pt x="16634" y="30319"/>
                    </a:cubicBezTo>
                    <a:cubicBezTo>
                      <a:pt x="16572" y="30068"/>
                      <a:pt x="16551" y="29921"/>
                      <a:pt x="16488" y="29754"/>
                    </a:cubicBezTo>
                    <a:cubicBezTo>
                      <a:pt x="16174" y="28896"/>
                      <a:pt x="16028" y="28017"/>
                      <a:pt x="15965" y="27097"/>
                    </a:cubicBezTo>
                    <a:cubicBezTo>
                      <a:pt x="15944" y="26406"/>
                      <a:pt x="15735" y="25883"/>
                      <a:pt x="15254" y="25444"/>
                    </a:cubicBezTo>
                    <a:cubicBezTo>
                      <a:pt x="15212" y="25444"/>
                      <a:pt x="15191" y="25423"/>
                      <a:pt x="15149" y="25339"/>
                    </a:cubicBezTo>
                    <a:close/>
                    <a:moveTo>
                      <a:pt x="48376" y="26092"/>
                    </a:moveTo>
                    <a:cubicBezTo>
                      <a:pt x="48250" y="26260"/>
                      <a:pt x="48125" y="26427"/>
                      <a:pt x="47957" y="26532"/>
                    </a:cubicBezTo>
                    <a:cubicBezTo>
                      <a:pt x="47580" y="26804"/>
                      <a:pt x="47413" y="27201"/>
                      <a:pt x="47225" y="27620"/>
                    </a:cubicBezTo>
                    <a:cubicBezTo>
                      <a:pt x="46995" y="28227"/>
                      <a:pt x="46744" y="28833"/>
                      <a:pt x="46451" y="29398"/>
                    </a:cubicBezTo>
                    <a:cubicBezTo>
                      <a:pt x="46325" y="29712"/>
                      <a:pt x="46137" y="30005"/>
                      <a:pt x="45969" y="30319"/>
                    </a:cubicBezTo>
                    <a:cubicBezTo>
                      <a:pt x="46116" y="30382"/>
                      <a:pt x="46179" y="30507"/>
                      <a:pt x="46262" y="30528"/>
                    </a:cubicBezTo>
                    <a:cubicBezTo>
                      <a:pt x="46555" y="30570"/>
                      <a:pt x="46806" y="30528"/>
                      <a:pt x="47099" y="30445"/>
                    </a:cubicBezTo>
                    <a:cubicBezTo>
                      <a:pt x="48104" y="30110"/>
                      <a:pt x="48836" y="29398"/>
                      <a:pt x="49526" y="28666"/>
                    </a:cubicBezTo>
                    <a:cubicBezTo>
                      <a:pt x="49631" y="28561"/>
                      <a:pt x="49694" y="28436"/>
                      <a:pt x="49736" y="28310"/>
                    </a:cubicBezTo>
                    <a:cubicBezTo>
                      <a:pt x="49903" y="27745"/>
                      <a:pt x="50049" y="27201"/>
                      <a:pt x="49924" y="26657"/>
                    </a:cubicBezTo>
                    <a:cubicBezTo>
                      <a:pt x="49526" y="26260"/>
                      <a:pt x="49108" y="25904"/>
                      <a:pt x="48376" y="26092"/>
                    </a:cubicBezTo>
                    <a:close/>
                    <a:moveTo>
                      <a:pt x="54423" y="57415"/>
                    </a:moveTo>
                    <a:cubicBezTo>
                      <a:pt x="54485" y="57457"/>
                      <a:pt x="54527" y="57499"/>
                      <a:pt x="54590" y="57520"/>
                    </a:cubicBezTo>
                    <a:cubicBezTo>
                      <a:pt x="54799" y="57143"/>
                      <a:pt x="55113" y="56997"/>
                      <a:pt x="55448" y="56913"/>
                    </a:cubicBezTo>
                    <a:cubicBezTo>
                      <a:pt x="55511" y="56892"/>
                      <a:pt x="55552" y="56787"/>
                      <a:pt x="55657" y="56683"/>
                    </a:cubicBezTo>
                    <a:cubicBezTo>
                      <a:pt x="55197" y="56683"/>
                      <a:pt x="54862" y="56662"/>
                      <a:pt x="54464" y="56662"/>
                    </a:cubicBezTo>
                    <a:cubicBezTo>
                      <a:pt x="54443" y="56934"/>
                      <a:pt x="54423" y="57185"/>
                      <a:pt x="54423" y="57415"/>
                    </a:cubicBezTo>
                    <a:close/>
                    <a:moveTo>
                      <a:pt x="54527" y="55030"/>
                    </a:moveTo>
                    <a:cubicBezTo>
                      <a:pt x="54443" y="55344"/>
                      <a:pt x="54527" y="55469"/>
                      <a:pt x="54736" y="55448"/>
                    </a:cubicBezTo>
                    <a:cubicBezTo>
                      <a:pt x="54967" y="55406"/>
                      <a:pt x="55218" y="55302"/>
                      <a:pt x="55531" y="55197"/>
                    </a:cubicBezTo>
                    <a:cubicBezTo>
                      <a:pt x="55134" y="55113"/>
                      <a:pt x="54841" y="55093"/>
                      <a:pt x="54527" y="55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" name="Google Shape;302;p35"/>
              <p:cNvSpPr/>
              <p:nvPr/>
            </p:nvSpPr>
            <p:spPr>
              <a:xfrm>
                <a:off x="6567150" y="2642588"/>
                <a:ext cx="348400" cy="196175"/>
              </a:xfrm>
              <a:custGeom>
                <a:avLst/>
                <a:gdLst/>
                <a:ahLst/>
                <a:cxnLst/>
                <a:rect l="l" t="t" r="r" b="b"/>
                <a:pathLst>
                  <a:path w="13936" h="7847" extrusionOk="0">
                    <a:moveTo>
                      <a:pt x="460" y="1256"/>
                    </a:moveTo>
                    <a:cubicBezTo>
                      <a:pt x="293" y="1109"/>
                      <a:pt x="147" y="984"/>
                      <a:pt x="21" y="879"/>
                    </a:cubicBezTo>
                    <a:cubicBezTo>
                      <a:pt x="0" y="837"/>
                      <a:pt x="21" y="816"/>
                      <a:pt x="21" y="733"/>
                    </a:cubicBezTo>
                    <a:cubicBezTo>
                      <a:pt x="293" y="503"/>
                      <a:pt x="607" y="272"/>
                      <a:pt x="1004" y="293"/>
                    </a:cubicBezTo>
                    <a:cubicBezTo>
                      <a:pt x="1109" y="293"/>
                      <a:pt x="1256" y="293"/>
                      <a:pt x="1360" y="272"/>
                    </a:cubicBezTo>
                    <a:cubicBezTo>
                      <a:pt x="2448" y="0"/>
                      <a:pt x="3557" y="42"/>
                      <a:pt x="4645" y="42"/>
                    </a:cubicBezTo>
                    <a:cubicBezTo>
                      <a:pt x="6507" y="63"/>
                      <a:pt x="8328" y="63"/>
                      <a:pt x="10190" y="84"/>
                    </a:cubicBezTo>
                    <a:cubicBezTo>
                      <a:pt x="10587" y="84"/>
                      <a:pt x="10985" y="84"/>
                      <a:pt x="11383" y="251"/>
                    </a:cubicBezTo>
                    <a:cubicBezTo>
                      <a:pt x="11634" y="356"/>
                      <a:pt x="11927" y="314"/>
                      <a:pt x="12220" y="314"/>
                    </a:cubicBezTo>
                    <a:cubicBezTo>
                      <a:pt x="12596" y="314"/>
                      <a:pt x="12889" y="482"/>
                      <a:pt x="13224" y="649"/>
                    </a:cubicBezTo>
                    <a:cubicBezTo>
                      <a:pt x="13831" y="1005"/>
                      <a:pt x="13935" y="1465"/>
                      <a:pt x="13914" y="2072"/>
                    </a:cubicBezTo>
                    <a:cubicBezTo>
                      <a:pt x="13914" y="2490"/>
                      <a:pt x="13789" y="2825"/>
                      <a:pt x="13517" y="3139"/>
                    </a:cubicBezTo>
                    <a:cubicBezTo>
                      <a:pt x="13015" y="3788"/>
                      <a:pt x="12554" y="4478"/>
                      <a:pt x="12073" y="5127"/>
                    </a:cubicBezTo>
                    <a:cubicBezTo>
                      <a:pt x="11759" y="5608"/>
                      <a:pt x="11320" y="5964"/>
                      <a:pt x="11111" y="6508"/>
                    </a:cubicBezTo>
                    <a:cubicBezTo>
                      <a:pt x="10525" y="6989"/>
                      <a:pt x="9897" y="7303"/>
                      <a:pt x="9186" y="7491"/>
                    </a:cubicBezTo>
                    <a:cubicBezTo>
                      <a:pt x="7658" y="7847"/>
                      <a:pt x="6152" y="7679"/>
                      <a:pt x="4624" y="7596"/>
                    </a:cubicBezTo>
                    <a:cubicBezTo>
                      <a:pt x="3955" y="7554"/>
                      <a:pt x="3327" y="7219"/>
                      <a:pt x="2762" y="6842"/>
                    </a:cubicBezTo>
                    <a:cubicBezTo>
                      <a:pt x="2532" y="6654"/>
                      <a:pt x="2511" y="6257"/>
                      <a:pt x="2176" y="6068"/>
                    </a:cubicBezTo>
                    <a:cubicBezTo>
                      <a:pt x="1904" y="5943"/>
                      <a:pt x="1779" y="5608"/>
                      <a:pt x="1569" y="5357"/>
                    </a:cubicBezTo>
                    <a:cubicBezTo>
                      <a:pt x="1256" y="4980"/>
                      <a:pt x="1067" y="4520"/>
                      <a:pt x="984" y="4060"/>
                    </a:cubicBezTo>
                    <a:cubicBezTo>
                      <a:pt x="963" y="3955"/>
                      <a:pt x="942" y="3829"/>
                      <a:pt x="921" y="3746"/>
                    </a:cubicBezTo>
                    <a:cubicBezTo>
                      <a:pt x="565" y="2972"/>
                      <a:pt x="335" y="2155"/>
                      <a:pt x="460" y="1256"/>
                    </a:cubicBezTo>
                    <a:close/>
                    <a:moveTo>
                      <a:pt x="1444" y="900"/>
                    </a:moveTo>
                    <a:cubicBezTo>
                      <a:pt x="1402" y="1528"/>
                      <a:pt x="1360" y="2093"/>
                      <a:pt x="1590" y="2679"/>
                    </a:cubicBezTo>
                    <a:cubicBezTo>
                      <a:pt x="1779" y="3076"/>
                      <a:pt x="1862" y="3495"/>
                      <a:pt x="1988" y="3871"/>
                    </a:cubicBezTo>
                    <a:cubicBezTo>
                      <a:pt x="2176" y="4562"/>
                      <a:pt x="2448" y="5168"/>
                      <a:pt x="3076" y="5503"/>
                    </a:cubicBezTo>
                    <a:cubicBezTo>
                      <a:pt x="3181" y="5545"/>
                      <a:pt x="3264" y="5629"/>
                      <a:pt x="3327" y="5733"/>
                    </a:cubicBezTo>
                    <a:cubicBezTo>
                      <a:pt x="3871" y="6529"/>
                      <a:pt x="4729" y="6801"/>
                      <a:pt x="5587" y="6863"/>
                    </a:cubicBezTo>
                    <a:cubicBezTo>
                      <a:pt x="7763" y="7010"/>
                      <a:pt x="8035" y="6905"/>
                      <a:pt x="9981" y="5964"/>
                    </a:cubicBezTo>
                    <a:cubicBezTo>
                      <a:pt x="10023" y="5964"/>
                      <a:pt x="10043" y="5943"/>
                      <a:pt x="10064" y="5943"/>
                    </a:cubicBezTo>
                    <a:cubicBezTo>
                      <a:pt x="10336" y="5859"/>
                      <a:pt x="10483" y="5692"/>
                      <a:pt x="10650" y="5482"/>
                    </a:cubicBezTo>
                    <a:cubicBezTo>
                      <a:pt x="10985" y="5022"/>
                      <a:pt x="11341" y="4583"/>
                      <a:pt x="11696" y="4143"/>
                    </a:cubicBezTo>
                    <a:cubicBezTo>
                      <a:pt x="12115" y="3599"/>
                      <a:pt x="12492" y="3076"/>
                      <a:pt x="12868" y="2490"/>
                    </a:cubicBezTo>
                    <a:cubicBezTo>
                      <a:pt x="13224" y="1925"/>
                      <a:pt x="12868" y="1235"/>
                      <a:pt x="12178" y="1214"/>
                    </a:cubicBezTo>
                    <a:cubicBezTo>
                      <a:pt x="11738" y="1193"/>
                      <a:pt x="11299" y="1193"/>
                      <a:pt x="10859" y="1005"/>
                    </a:cubicBezTo>
                    <a:cubicBezTo>
                      <a:pt x="10650" y="921"/>
                      <a:pt x="10399" y="942"/>
                      <a:pt x="10169" y="921"/>
                    </a:cubicBezTo>
                    <a:cubicBezTo>
                      <a:pt x="8056" y="837"/>
                      <a:pt x="5921" y="795"/>
                      <a:pt x="3787" y="712"/>
                    </a:cubicBezTo>
                    <a:cubicBezTo>
                      <a:pt x="3034" y="649"/>
                      <a:pt x="2281" y="691"/>
                      <a:pt x="1444" y="9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Google Shape;303;p35"/>
              <p:cNvSpPr/>
              <p:nvPr/>
            </p:nvSpPr>
            <p:spPr>
              <a:xfrm>
                <a:off x="6866350" y="2540063"/>
                <a:ext cx="4867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863" extrusionOk="0">
                    <a:moveTo>
                      <a:pt x="942" y="0"/>
                    </a:moveTo>
                    <a:lnTo>
                      <a:pt x="1026" y="0"/>
                    </a:lnTo>
                    <a:cubicBezTo>
                      <a:pt x="1653" y="21"/>
                      <a:pt x="1946" y="398"/>
                      <a:pt x="1800" y="1026"/>
                    </a:cubicBezTo>
                    <a:cubicBezTo>
                      <a:pt x="1737" y="1465"/>
                      <a:pt x="1235" y="1863"/>
                      <a:pt x="837" y="1842"/>
                    </a:cubicBezTo>
                    <a:cubicBezTo>
                      <a:pt x="398" y="1779"/>
                      <a:pt x="21" y="1381"/>
                      <a:pt x="0" y="921"/>
                    </a:cubicBezTo>
                    <a:cubicBezTo>
                      <a:pt x="0" y="230"/>
                      <a:pt x="252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" name="Google Shape;304;p35"/>
              <p:cNvSpPr/>
              <p:nvPr/>
            </p:nvSpPr>
            <p:spPr>
              <a:xfrm>
                <a:off x="6514825" y="2540588"/>
                <a:ext cx="397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800" extrusionOk="0">
                    <a:moveTo>
                      <a:pt x="22" y="837"/>
                    </a:moveTo>
                    <a:cubicBezTo>
                      <a:pt x="43" y="733"/>
                      <a:pt x="43" y="586"/>
                      <a:pt x="105" y="398"/>
                    </a:cubicBezTo>
                    <a:cubicBezTo>
                      <a:pt x="147" y="189"/>
                      <a:pt x="315" y="63"/>
                      <a:pt x="524" y="21"/>
                    </a:cubicBezTo>
                    <a:cubicBezTo>
                      <a:pt x="670" y="0"/>
                      <a:pt x="859" y="0"/>
                      <a:pt x="1005" y="21"/>
                    </a:cubicBezTo>
                    <a:cubicBezTo>
                      <a:pt x="1298" y="63"/>
                      <a:pt x="1486" y="209"/>
                      <a:pt x="1528" y="502"/>
                    </a:cubicBezTo>
                    <a:cubicBezTo>
                      <a:pt x="1570" y="691"/>
                      <a:pt x="1591" y="900"/>
                      <a:pt x="1570" y="1067"/>
                    </a:cubicBezTo>
                    <a:cubicBezTo>
                      <a:pt x="1507" y="1590"/>
                      <a:pt x="1277" y="1800"/>
                      <a:pt x="733" y="1779"/>
                    </a:cubicBezTo>
                    <a:cubicBezTo>
                      <a:pt x="231" y="1779"/>
                      <a:pt x="22" y="1549"/>
                      <a:pt x="1" y="1046"/>
                    </a:cubicBezTo>
                    <a:cubicBezTo>
                      <a:pt x="1" y="1026"/>
                      <a:pt x="22" y="984"/>
                      <a:pt x="22" y="8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14" name="Google Shape;314;p35"/>
            <p:cNvGrpSpPr/>
            <p:nvPr/>
          </p:nvGrpSpPr>
          <p:grpSpPr>
            <a:xfrm rot="625986">
              <a:off x="8262619" y="2386132"/>
              <a:ext cx="482225" cy="539980"/>
              <a:chOff x="1835200" y="3337050"/>
              <a:chExt cx="279350" cy="312825"/>
            </a:xfrm>
          </p:grpSpPr>
          <p:sp>
            <p:nvSpPr>
              <p:cNvPr id="315" name="Google Shape;315;p35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6" name="Google Shape;316;p35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7" name="Google Shape;317;p35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156266-E32C-4DD8-92DC-214678FD0440}"/>
                </a:ext>
              </a:extLst>
            </p:cNvPr>
            <p:cNvSpPr txBox="1"/>
            <p:nvPr/>
          </p:nvSpPr>
          <p:spPr>
            <a:xfrm>
              <a:off x="6404206" y="4426270"/>
              <a:ext cx="18302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accent1"/>
                  </a:solidFill>
                  <a:latin typeface="Patrick Hand SC" panose="020B0604020202020204" charset="0"/>
                </a:rPr>
                <a:t>Ta </a:t>
              </a:r>
              <a:r>
                <a:rPr lang="en-US" sz="3000" dirty="0" err="1">
                  <a:solidFill>
                    <a:schemeClr val="accent1"/>
                  </a:solidFill>
                  <a:latin typeface="Patrick Hand SC" panose="020B0604020202020204" charset="0"/>
                </a:rPr>
                <a:t>có</a:t>
              </a:r>
              <a:r>
                <a:rPr lang="en-US" sz="3000" dirty="0">
                  <a:solidFill>
                    <a:schemeClr val="accent1"/>
                  </a:solidFill>
                  <a:latin typeface="Patrick Hand SC" panose="020B0604020202020204" charset="0"/>
                </a:rPr>
                <a:t> </a:t>
              </a:r>
              <a:r>
                <a:rPr lang="en-US" sz="3000" dirty="0" err="1">
                  <a:solidFill>
                    <a:schemeClr val="accent1"/>
                  </a:solidFill>
                  <a:latin typeface="Patrick Hand SC" panose="020B0604020202020204" charset="0"/>
                </a:rPr>
                <a:t>thể</a:t>
              </a:r>
              <a:r>
                <a:rPr lang="en-US" sz="3000" dirty="0">
                  <a:solidFill>
                    <a:schemeClr val="accent1"/>
                  </a:solidFill>
                  <a:latin typeface="Patrick Hand SC" panose="020B0604020202020204" charset="0"/>
                </a:rPr>
                <a:t>…</a:t>
              </a:r>
              <a:endParaRPr lang="en-GB" sz="3000" dirty="0">
                <a:solidFill>
                  <a:schemeClr val="accent1"/>
                </a:solidFill>
                <a:latin typeface="Patrick Hand SC" panose="020B0604020202020204" charset="0"/>
              </a:endParaRPr>
            </a:p>
          </p:txBody>
        </p:sp>
      </p:grpSp>
      <p:pic>
        <p:nvPicPr>
          <p:cNvPr id="36" name="Picture 24" descr="Hình ảnh Dấu Chấm Hỏi, Câu Hỏi Clipart, Dấu Hỏi Sáng Tạo, Nghi Ngờ miễn phí  tải tập tin PNG PSDComment và Vector">
            <a:extLst>
              <a:ext uri="{FF2B5EF4-FFF2-40B4-BE49-F238E27FC236}">
                <a16:creationId xmlns:a16="http://schemas.microsoft.com/office/drawing/2014/main" id="{8984FC2B-CDC9-47B3-A98D-F9D12162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807" l="9917" r="89807">
                        <a14:foregroundMark x1="54545" y1="76033" x2="54545" y2="76033"/>
                        <a14:foregroundMark x1="40771" y1="76033" x2="40771" y2="76033"/>
                        <a14:foregroundMark x1="38017" y1="74380" x2="38017" y2="74380"/>
                        <a14:foregroundMark x1="49036" y1="71625" x2="49036" y2="71625"/>
                        <a14:foregroundMark x1="56749" y1="68871" x2="56749" y2="68871"/>
                        <a14:foregroundMark x1="45730" y1="73278" x2="45730" y2="73278"/>
                        <a14:foregroundMark x1="39669" y1="72727" x2="39669" y2="72727"/>
                        <a14:foregroundMark x1="38017" y1="78788" x2="38017" y2="78788"/>
                        <a14:foregroundMark x1="67218" y1="78237" x2="67218" y2="78237"/>
                        <a14:foregroundMark x1="63361" y1="84848" x2="63361" y2="84848"/>
                        <a14:foregroundMark x1="51240" y1="9091" x2="51240" y2="9091"/>
                        <a14:foregroundMark x1="56198" y1="68871" x2="56198" y2="68871"/>
                        <a14:foregroundMark x1="56198" y1="69421" x2="56198" y2="69421"/>
                        <a14:foregroundMark x1="55647" y1="67218" x2="55647" y2="6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25" y="1196825"/>
            <a:ext cx="2744916" cy="274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398;p38">
            <a:extLst>
              <a:ext uri="{FF2B5EF4-FFF2-40B4-BE49-F238E27FC236}">
                <a16:creationId xmlns:a16="http://schemas.microsoft.com/office/drawing/2014/main" id="{D515ED9A-9B9C-4CC3-A525-22DEC13A03C0}"/>
              </a:ext>
            </a:extLst>
          </p:cNvPr>
          <p:cNvGrpSpPr/>
          <p:nvPr/>
        </p:nvGrpSpPr>
        <p:grpSpPr>
          <a:xfrm flipH="1">
            <a:off x="702617" y="4599341"/>
            <a:ext cx="1653550" cy="1152165"/>
            <a:chOff x="6876425" y="1268933"/>
            <a:chExt cx="1653550" cy="1152165"/>
          </a:xfrm>
        </p:grpSpPr>
        <p:grpSp>
          <p:nvGrpSpPr>
            <p:cNvPr id="40" name="Google Shape;399;p38">
              <a:extLst>
                <a:ext uri="{FF2B5EF4-FFF2-40B4-BE49-F238E27FC236}">
                  <a16:creationId xmlns:a16="http://schemas.microsoft.com/office/drawing/2014/main" id="{A75DF28C-3833-4199-91DA-4A00DB976393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50" name="Google Shape;400;p38">
                <a:extLst>
                  <a:ext uri="{FF2B5EF4-FFF2-40B4-BE49-F238E27FC236}">
                    <a16:creationId xmlns:a16="http://schemas.microsoft.com/office/drawing/2014/main" id="{F82F1D82-9FEA-4287-A800-BD27B9CE74C2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401;p38">
                <a:extLst>
                  <a:ext uri="{FF2B5EF4-FFF2-40B4-BE49-F238E27FC236}">
                    <a16:creationId xmlns:a16="http://schemas.microsoft.com/office/drawing/2014/main" id="{8000616B-EBC9-489F-B106-3F6043BAFCE7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402;p38">
                <a:extLst>
                  <a:ext uri="{FF2B5EF4-FFF2-40B4-BE49-F238E27FC236}">
                    <a16:creationId xmlns:a16="http://schemas.microsoft.com/office/drawing/2014/main" id="{973870B1-4B46-4FC1-B9F7-EC0476AF8214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403;p38">
                <a:extLst>
                  <a:ext uri="{FF2B5EF4-FFF2-40B4-BE49-F238E27FC236}">
                    <a16:creationId xmlns:a16="http://schemas.microsoft.com/office/drawing/2014/main" id="{C03CB6A7-FDFE-4B5A-A6A2-E3A379E8C17A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404;p38">
                <a:extLst>
                  <a:ext uri="{FF2B5EF4-FFF2-40B4-BE49-F238E27FC236}">
                    <a16:creationId xmlns:a16="http://schemas.microsoft.com/office/drawing/2014/main" id="{B6340C02-CB25-469C-8CEF-DCF09E8531F6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405;p38">
                <a:extLst>
                  <a:ext uri="{FF2B5EF4-FFF2-40B4-BE49-F238E27FC236}">
                    <a16:creationId xmlns:a16="http://schemas.microsoft.com/office/drawing/2014/main" id="{E23C8808-0E2C-4C8F-B2DF-45E6C16825F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1" name="Google Shape;406;p38">
              <a:extLst>
                <a:ext uri="{FF2B5EF4-FFF2-40B4-BE49-F238E27FC236}">
                  <a16:creationId xmlns:a16="http://schemas.microsoft.com/office/drawing/2014/main" id="{95BB506C-1C61-40DB-9B9B-BAFB1FB365D5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3" name="Google Shape;407;p38">
                <a:extLst>
                  <a:ext uri="{FF2B5EF4-FFF2-40B4-BE49-F238E27FC236}">
                    <a16:creationId xmlns:a16="http://schemas.microsoft.com/office/drawing/2014/main" id="{45486A42-71D2-4604-9550-BDDD9471F096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08;p38">
                <a:extLst>
                  <a:ext uri="{FF2B5EF4-FFF2-40B4-BE49-F238E27FC236}">
                    <a16:creationId xmlns:a16="http://schemas.microsoft.com/office/drawing/2014/main" id="{F02C0B03-7D8E-4883-A5E8-F3878B28E1DE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09;p38">
                <a:extLst>
                  <a:ext uri="{FF2B5EF4-FFF2-40B4-BE49-F238E27FC236}">
                    <a16:creationId xmlns:a16="http://schemas.microsoft.com/office/drawing/2014/main" id="{5D286537-12A5-4A51-83AF-B4E1290501B1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10;p38">
                <a:extLst>
                  <a:ext uri="{FF2B5EF4-FFF2-40B4-BE49-F238E27FC236}">
                    <a16:creationId xmlns:a16="http://schemas.microsoft.com/office/drawing/2014/main" id="{9657A8EA-0B6F-4384-889B-70972FBE39FC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411;p38">
                <a:extLst>
                  <a:ext uri="{FF2B5EF4-FFF2-40B4-BE49-F238E27FC236}">
                    <a16:creationId xmlns:a16="http://schemas.microsoft.com/office/drawing/2014/main" id="{FDF6FC55-7CAC-41F5-941C-429E8D2694A8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412;p38">
                <a:extLst>
                  <a:ext uri="{FF2B5EF4-FFF2-40B4-BE49-F238E27FC236}">
                    <a16:creationId xmlns:a16="http://schemas.microsoft.com/office/drawing/2014/main" id="{087BB647-1144-47F3-849F-C081DBFFD674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413;p38">
                <a:extLst>
                  <a:ext uri="{FF2B5EF4-FFF2-40B4-BE49-F238E27FC236}">
                    <a16:creationId xmlns:a16="http://schemas.microsoft.com/office/drawing/2014/main" id="{5FCB84A1-32F0-4414-B8AD-264E7F9728F5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2" name="Google Shape;414;p38">
              <a:extLst>
                <a:ext uri="{FF2B5EF4-FFF2-40B4-BE49-F238E27FC236}">
                  <a16:creationId xmlns:a16="http://schemas.microsoft.com/office/drawing/2014/main" id="{5DF7F2D3-404D-4593-A0DC-E7669F077306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" name="Google Shape;398;p38">
            <a:extLst>
              <a:ext uri="{FF2B5EF4-FFF2-40B4-BE49-F238E27FC236}">
                <a16:creationId xmlns:a16="http://schemas.microsoft.com/office/drawing/2014/main" id="{7BE5EA49-87CE-41FC-956B-411B6846ACE4}"/>
              </a:ext>
            </a:extLst>
          </p:cNvPr>
          <p:cNvGrpSpPr/>
          <p:nvPr/>
        </p:nvGrpSpPr>
        <p:grpSpPr>
          <a:xfrm flipH="1">
            <a:off x="5333602" y="267632"/>
            <a:ext cx="1653550" cy="1152165"/>
            <a:chOff x="6876425" y="1268933"/>
            <a:chExt cx="1653550" cy="1152165"/>
          </a:xfrm>
        </p:grpSpPr>
        <p:grpSp>
          <p:nvGrpSpPr>
            <p:cNvPr id="57" name="Google Shape;399;p38">
              <a:extLst>
                <a:ext uri="{FF2B5EF4-FFF2-40B4-BE49-F238E27FC236}">
                  <a16:creationId xmlns:a16="http://schemas.microsoft.com/office/drawing/2014/main" id="{0E6AAFBD-641A-42D8-9573-1B7C147D7CA6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67" name="Google Shape;400;p38">
                <a:extLst>
                  <a:ext uri="{FF2B5EF4-FFF2-40B4-BE49-F238E27FC236}">
                    <a16:creationId xmlns:a16="http://schemas.microsoft.com/office/drawing/2014/main" id="{76B32418-415D-4488-9910-9562C0CC8D61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401;p38">
                <a:extLst>
                  <a:ext uri="{FF2B5EF4-FFF2-40B4-BE49-F238E27FC236}">
                    <a16:creationId xmlns:a16="http://schemas.microsoft.com/office/drawing/2014/main" id="{58EE4AB7-B6A4-42A7-B810-84D132800501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402;p38">
                <a:extLst>
                  <a:ext uri="{FF2B5EF4-FFF2-40B4-BE49-F238E27FC236}">
                    <a16:creationId xmlns:a16="http://schemas.microsoft.com/office/drawing/2014/main" id="{78950190-C65E-40A6-A452-9B96E7AC0D6F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403;p38">
                <a:extLst>
                  <a:ext uri="{FF2B5EF4-FFF2-40B4-BE49-F238E27FC236}">
                    <a16:creationId xmlns:a16="http://schemas.microsoft.com/office/drawing/2014/main" id="{3AEDC16A-09C2-4C26-8C23-7DCE764F4533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404;p38">
                <a:extLst>
                  <a:ext uri="{FF2B5EF4-FFF2-40B4-BE49-F238E27FC236}">
                    <a16:creationId xmlns:a16="http://schemas.microsoft.com/office/drawing/2014/main" id="{7EB83228-7A49-4FB8-921A-301E3B72EC66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405;p38">
                <a:extLst>
                  <a:ext uri="{FF2B5EF4-FFF2-40B4-BE49-F238E27FC236}">
                    <a16:creationId xmlns:a16="http://schemas.microsoft.com/office/drawing/2014/main" id="{60C65C3C-80D5-4691-B196-73742FF65C7A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" name="Google Shape;406;p38">
              <a:extLst>
                <a:ext uri="{FF2B5EF4-FFF2-40B4-BE49-F238E27FC236}">
                  <a16:creationId xmlns:a16="http://schemas.microsoft.com/office/drawing/2014/main" id="{1D87234E-C15B-44C7-ADA3-244146B9BA02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0" name="Google Shape;407;p38">
                <a:extLst>
                  <a:ext uri="{FF2B5EF4-FFF2-40B4-BE49-F238E27FC236}">
                    <a16:creationId xmlns:a16="http://schemas.microsoft.com/office/drawing/2014/main" id="{23AEC650-7CE6-4933-AE2A-F2A56F487313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408;p38">
                <a:extLst>
                  <a:ext uri="{FF2B5EF4-FFF2-40B4-BE49-F238E27FC236}">
                    <a16:creationId xmlns:a16="http://schemas.microsoft.com/office/drawing/2014/main" id="{A6BF95ED-B6CE-4D66-B6AA-45977E348C27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409;p38">
                <a:extLst>
                  <a:ext uri="{FF2B5EF4-FFF2-40B4-BE49-F238E27FC236}">
                    <a16:creationId xmlns:a16="http://schemas.microsoft.com/office/drawing/2014/main" id="{336F2C6C-516E-4BD4-BC28-A092610D6362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410;p38">
                <a:extLst>
                  <a:ext uri="{FF2B5EF4-FFF2-40B4-BE49-F238E27FC236}">
                    <a16:creationId xmlns:a16="http://schemas.microsoft.com/office/drawing/2014/main" id="{02CFF3B4-8A40-43E5-B5E3-47DBFCAAD8D0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411;p38">
                <a:extLst>
                  <a:ext uri="{FF2B5EF4-FFF2-40B4-BE49-F238E27FC236}">
                    <a16:creationId xmlns:a16="http://schemas.microsoft.com/office/drawing/2014/main" id="{54E4CF16-B67B-4513-9E77-B54C8722BE83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412;p38">
                <a:extLst>
                  <a:ext uri="{FF2B5EF4-FFF2-40B4-BE49-F238E27FC236}">
                    <a16:creationId xmlns:a16="http://schemas.microsoft.com/office/drawing/2014/main" id="{43AD90E3-E485-4DC3-B462-558592CF5530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413;p38">
                <a:extLst>
                  <a:ext uri="{FF2B5EF4-FFF2-40B4-BE49-F238E27FC236}">
                    <a16:creationId xmlns:a16="http://schemas.microsoft.com/office/drawing/2014/main" id="{E9316796-B4F7-40B6-9695-AECF2129F81A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9" name="Google Shape;414;p38">
              <a:extLst>
                <a:ext uri="{FF2B5EF4-FFF2-40B4-BE49-F238E27FC236}">
                  <a16:creationId xmlns:a16="http://schemas.microsoft.com/office/drawing/2014/main" id="{3598AD00-2597-4183-B020-E6DA8357E234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527;p42">
            <a:extLst>
              <a:ext uri="{FF2B5EF4-FFF2-40B4-BE49-F238E27FC236}">
                <a16:creationId xmlns:a16="http://schemas.microsoft.com/office/drawing/2014/main" id="{38D95EDB-C5D9-49AE-91FF-A5D780DC5969}"/>
              </a:ext>
            </a:extLst>
          </p:cNvPr>
          <p:cNvGrpSpPr/>
          <p:nvPr/>
        </p:nvGrpSpPr>
        <p:grpSpPr>
          <a:xfrm rot="5200152" flipH="1">
            <a:off x="4981129" y="3804598"/>
            <a:ext cx="808291" cy="1469509"/>
            <a:chOff x="1474325" y="858525"/>
            <a:chExt cx="808300" cy="1469525"/>
          </a:xfrm>
        </p:grpSpPr>
        <p:sp>
          <p:nvSpPr>
            <p:cNvPr id="74" name="Google Shape;528;p42">
              <a:extLst>
                <a:ext uri="{FF2B5EF4-FFF2-40B4-BE49-F238E27FC236}">
                  <a16:creationId xmlns:a16="http://schemas.microsoft.com/office/drawing/2014/main" id="{C9CFE976-0B06-4763-83F1-BC1D2756CD88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529;p42">
              <a:extLst>
                <a:ext uri="{FF2B5EF4-FFF2-40B4-BE49-F238E27FC236}">
                  <a16:creationId xmlns:a16="http://schemas.microsoft.com/office/drawing/2014/main" id="{A3C54013-2575-44EF-A721-AD3A621AE774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530;p42">
              <a:extLst>
                <a:ext uri="{FF2B5EF4-FFF2-40B4-BE49-F238E27FC236}">
                  <a16:creationId xmlns:a16="http://schemas.microsoft.com/office/drawing/2014/main" id="{CDA71A37-7D93-48E1-BEB3-7B7351507AB7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7" name="Google Shape;531;p42">
              <a:extLst>
                <a:ext uri="{FF2B5EF4-FFF2-40B4-BE49-F238E27FC236}">
                  <a16:creationId xmlns:a16="http://schemas.microsoft.com/office/drawing/2014/main" id="{60F1CBC4-389F-4C36-9709-E114218AD21B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78" name="Google Shape;532;p42">
                <a:extLst>
                  <a:ext uri="{FF2B5EF4-FFF2-40B4-BE49-F238E27FC236}">
                    <a16:creationId xmlns:a16="http://schemas.microsoft.com/office/drawing/2014/main" id="{731A880A-8C18-445B-8091-A07D1E40FB13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79" name="Google Shape;533;p42">
                <a:extLst>
                  <a:ext uri="{FF2B5EF4-FFF2-40B4-BE49-F238E27FC236}">
                    <a16:creationId xmlns:a16="http://schemas.microsoft.com/office/drawing/2014/main" id="{4C65DE9B-68E8-4158-9C2B-F651105E7FC1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0" name="Google Shape;534;p42">
                  <a:extLst>
                    <a:ext uri="{FF2B5EF4-FFF2-40B4-BE49-F238E27FC236}">
                      <a16:creationId xmlns:a16="http://schemas.microsoft.com/office/drawing/2014/main" id="{B5A38D1E-7E33-44BF-A2DE-3B97BAC16956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1" name="Google Shape;535;p42">
                  <a:extLst>
                    <a:ext uri="{FF2B5EF4-FFF2-40B4-BE49-F238E27FC236}">
                      <a16:creationId xmlns:a16="http://schemas.microsoft.com/office/drawing/2014/main" id="{FAE3EE1E-EEAB-415F-B6F3-BD2285F60E88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oogle Shape;536;p42">
                  <a:extLst>
                    <a:ext uri="{FF2B5EF4-FFF2-40B4-BE49-F238E27FC236}">
                      <a16:creationId xmlns:a16="http://schemas.microsoft.com/office/drawing/2014/main" id="{17DAB162-CB81-4C50-8BC8-E350259076AA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" name="Google Shape;537;p42">
                  <a:extLst>
                    <a:ext uri="{FF2B5EF4-FFF2-40B4-BE49-F238E27FC236}">
                      <a16:creationId xmlns:a16="http://schemas.microsoft.com/office/drawing/2014/main" id="{035ADE37-F599-47C6-9F92-7AD27933551C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" name="Google Shape;538;p42">
                  <a:extLst>
                    <a:ext uri="{FF2B5EF4-FFF2-40B4-BE49-F238E27FC236}">
                      <a16:creationId xmlns:a16="http://schemas.microsoft.com/office/drawing/2014/main" id="{63BF5816-C69E-4DD7-AAB4-9525234DF6DF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" name="Google Shape;539;p42">
                  <a:extLst>
                    <a:ext uri="{FF2B5EF4-FFF2-40B4-BE49-F238E27FC236}">
                      <a16:creationId xmlns:a16="http://schemas.microsoft.com/office/drawing/2014/main" id="{54FD46B7-DDC8-42EA-BF50-CA47AEC9D323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" name="Google Shape;540;p42">
                  <a:extLst>
                    <a:ext uri="{FF2B5EF4-FFF2-40B4-BE49-F238E27FC236}">
                      <a16:creationId xmlns:a16="http://schemas.microsoft.com/office/drawing/2014/main" id="{850EAAF7-249E-4C0F-8C0A-CCF310187507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541;p42">
                  <a:extLst>
                    <a:ext uri="{FF2B5EF4-FFF2-40B4-BE49-F238E27FC236}">
                      <a16:creationId xmlns:a16="http://schemas.microsoft.com/office/drawing/2014/main" id="{F40FA9C3-F092-4F3A-A38C-7817247E809F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542;p42">
                  <a:extLst>
                    <a:ext uri="{FF2B5EF4-FFF2-40B4-BE49-F238E27FC236}">
                      <a16:creationId xmlns:a16="http://schemas.microsoft.com/office/drawing/2014/main" id="{B44B34BD-2B0B-42B0-A86F-713BC4C81E70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9" name="Google Shape;543;p42">
                  <a:extLst>
                    <a:ext uri="{FF2B5EF4-FFF2-40B4-BE49-F238E27FC236}">
                      <a16:creationId xmlns:a16="http://schemas.microsoft.com/office/drawing/2014/main" id="{8D2463FE-7C71-494D-BCD3-7FE33890ADFB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0" name="Google Shape;544;p42">
                  <a:extLst>
                    <a:ext uri="{FF2B5EF4-FFF2-40B4-BE49-F238E27FC236}">
                      <a16:creationId xmlns:a16="http://schemas.microsoft.com/office/drawing/2014/main" id="{9E037E38-A2D4-4E7F-9193-164C5DA7E308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1" name="Google Shape;545;p42">
                  <a:extLst>
                    <a:ext uri="{FF2B5EF4-FFF2-40B4-BE49-F238E27FC236}">
                      <a16:creationId xmlns:a16="http://schemas.microsoft.com/office/drawing/2014/main" id="{58D691A2-DB0F-403A-A8B2-DFB95420A74E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2" name="Google Shape;546;p42">
                  <a:extLst>
                    <a:ext uri="{FF2B5EF4-FFF2-40B4-BE49-F238E27FC236}">
                      <a16:creationId xmlns:a16="http://schemas.microsoft.com/office/drawing/2014/main" id="{F5D9BDDE-5B6D-446D-AA1F-7DE690655ECF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3" name="Google Shape;547;p42">
                  <a:extLst>
                    <a:ext uri="{FF2B5EF4-FFF2-40B4-BE49-F238E27FC236}">
                      <a16:creationId xmlns:a16="http://schemas.microsoft.com/office/drawing/2014/main" id="{94736821-C372-46C7-AB2C-54C720809133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4" name="Google Shape;548;p42">
                  <a:extLst>
                    <a:ext uri="{FF2B5EF4-FFF2-40B4-BE49-F238E27FC236}">
                      <a16:creationId xmlns:a16="http://schemas.microsoft.com/office/drawing/2014/main" id="{5D16CEBF-6367-49FB-AAFA-2745705881BF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5" name="Google Shape;549;p42">
                  <a:extLst>
                    <a:ext uri="{FF2B5EF4-FFF2-40B4-BE49-F238E27FC236}">
                      <a16:creationId xmlns:a16="http://schemas.microsoft.com/office/drawing/2014/main" id="{24BA1B1D-584B-4E51-9EEB-6C3A3AA6F0FD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E98AB69-DF75-7339-30D2-FB35898E6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97110"/>
            <a:ext cx="10293001" cy="60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0BEC34C-E2F1-A0F8-2A66-19211F1D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8" y="191970"/>
            <a:ext cx="10504586" cy="609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8AB41E1-188C-BA11-8CD0-65A01F07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0" y="293833"/>
            <a:ext cx="10508803" cy="58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F86F9A-990E-4D4C-92E3-FB2EA90FA9EF}"/>
              </a:ext>
            </a:extLst>
          </p:cNvPr>
          <p:cNvSpPr/>
          <p:nvPr/>
        </p:nvSpPr>
        <p:spPr>
          <a:xfrm>
            <a:off x="164147" y="1089064"/>
            <a:ext cx="6727541" cy="522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B6A2E"/>
              </a:solidFill>
            </a:endParaRPr>
          </a:p>
        </p:txBody>
      </p:sp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64147" y="1007875"/>
            <a:ext cx="9547240" cy="638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bội của 3 và 4 theo thứ tự tăng dần.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F17D6469-98EE-61DC-75F4-D6235EDB9A76}"/>
              </a:ext>
            </a:extLst>
          </p:cNvPr>
          <p:cNvGrpSpPr/>
          <p:nvPr/>
        </p:nvGrpSpPr>
        <p:grpSpPr>
          <a:xfrm>
            <a:off x="122160" y="254000"/>
            <a:ext cx="2967550" cy="775753"/>
            <a:chOff x="293561" y="1198683"/>
            <a:chExt cx="3713701" cy="809738"/>
          </a:xfrm>
        </p:grpSpPr>
        <p:sp>
          <p:nvSpPr>
            <p:cNvPr id="3" name="Rectangle: Rounded Corners 44">
              <a:extLst>
                <a:ext uri="{FF2B5EF4-FFF2-40B4-BE49-F238E27FC236}">
                  <a16:creationId xmlns:a16="http://schemas.microsoft.com/office/drawing/2014/main" id="{39C5C375-6640-4191-FB21-DCA4B349BA8E}"/>
                </a:ext>
              </a:extLst>
            </p:cNvPr>
            <p:cNvSpPr/>
            <p:nvPr/>
          </p:nvSpPr>
          <p:spPr>
            <a:xfrm>
              <a:off x="293561" y="1198683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45">
              <a:extLst>
                <a:ext uri="{FF2B5EF4-FFF2-40B4-BE49-F238E27FC236}">
                  <a16:creationId xmlns:a16="http://schemas.microsoft.com/office/drawing/2014/main" id="{76659F24-57C7-70F8-E72E-41DB5B92D1DA}"/>
                </a:ext>
              </a:extLst>
            </p:cNvPr>
            <p:cNvSpPr txBox="1"/>
            <p:nvPr/>
          </p:nvSpPr>
          <p:spPr>
            <a:xfrm>
              <a:off x="580726" y="1283697"/>
              <a:ext cx="3139370" cy="5847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 động 1: </a:t>
              </a:r>
              <a:endPara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aphicFrame>
        <p:nvGraphicFramePr>
          <p:cNvPr id="14" name="Bảng 13">
            <a:extLst>
              <a:ext uri="{FF2B5EF4-FFF2-40B4-BE49-F238E27FC236}">
                <a16:creationId xmlns:a16="http://schemas.microsoft.com/office/drawing/2014/main" id="{D95A84AA-5A2A-B931-717A-C833E9EC2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230295"/>
              </p:ext>
            </p:extLst>
          </p:nvPr>
        </p:nvGraphicFramePr>
        <p:xfrm>
          <a:off x="448185" y="1695789"/>
          <a:ext cx="9853355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255">
                  <a:extLst>
                    <a:ext uri="{9D8B030D-6E8A-4147-A177-3AD203B41FA5}">
                      <a16:colId xmlns:a16="http://schemas.microsoft.com/office/drawing/2014/main" val="1489849171"/>
                    </a:ext>
                  </a:extLst>
                </a:gridCol>
                <a:gridCol w="919273">
                  <a:extLst>
                    <a:ext uri="{9D8B030D-6E8A-4147-A177-3AD203B41FA5}">
                      <a16:colId xmlns:a16="http://schemas.microsoft.com/office/drawing/2014/main" val="2469840447"/>
                    </a:ext>
                  </a:extLst>
                </a:gridCol>
                <a:gridCol w="952901">
                  <a:extLst>
                    <a:ext uri="{9D8B030D-6E8A-4147-A177-3AD203B41FA5}">
                      <a16:colId xmlns:a16="http://schemas.microsoft.com/office/drawing/2014/main" val="3999398446"/>
                    </a:ext>
                  </a:extLst>
                </a:gridCol>
                <a:gridCol w="895149">
                  <a:extLst>
                    <a:ext uri="{9D8B030D-6E8A-4147-A177-3AD203B41FA5}">
                      <a16:colId xmlns:a16="http://schemas.microsoft.com/office/drawing/2014/main" val="485027534"/>
                    </a:ext>
                  </a:extLst>
                </a:gridCol>
                <a:gridCol w="895150">
                  <a:extLst>
                    <a:ext uri="{9D8B030D-6E8A-4147-A177-3AD203B41FA5}">
                      <a16:colId xmlns:a16="http://schemas.microsoft.com/office/drawing/2014/main" val="29684859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5142312"/>
                    </a:ext>
                  </a:extLst>
                </a:gridCol>
                <a:gridCol w="856648">
                  <a:extLst>
                    <a:ext uri="{9D8B030D-6E8A-4147-A177-3AD203B41FA5}">
                      <a16:colId xmlns:a16="http://schemas.microsoft.com/office/drawing/2014/main" val="270779745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202748517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520912461"/>
                    </a:ext>
                  </a:extLst>
                </a:gridCol>
                <a:gridCol w="693019">
                  <a:extLst>
                    <a:ext uri="{9D8B030D-6E8A-4147-A177-3AD203B41FA5}">
                      <a16:colId xmlns:a16="http://schemas.microsoft.com/office/drawing/2014/main" val="277972340"/>
                    </a:ext>
                  </a:extLst>
                </a:gridCol>
                <a:gridCol w="635267">
                  <a:extLst>
                    <a:ext uri="{9D8B030D-6E8A-4147-A177-3AD203B41FA5}">
                      <a16:colId xmlns:a16="http://schemas.microsoft.com/office/drawing/2014/main" val="2359614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/>
                        <a:t>Một số bội của 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9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/>
                        <a:t>Một số bội của 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36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819076"/>
                  </a:ext>
                </a:extLst>
              </a:tr>
            </a:tbl>
          </a:graphicData>
        </a:graphic>
      </p:graphicFrame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884E5A63-7F41-D5B0-E6D5-532AF7EEFC94}"/>
              </a:ext>
            </a:extLst>
          </p:cNvPr>
          <p:cNvSpPr/>
          <p:nvPr/>
        </p:nvSpPr>
        <p:spPr>
          <a:xfrm>
            <a:off x="168375" y="3240087"/>
            <a:ext cx="10133165" cy="4753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Aft>
                <a:spcPts val="1600"/>
              </a:spcAft>
            </a:pP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bảng trên, các số vừa là bội của 3 vừa là bội của 4.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266D64BC-DEDC-C12E-C971-5D585302FF54}"/>
              </a:ext>
            </a:extLst>
          </p:cNvPr>
          <p:cNvSpPr/>
          <p:nvPr/>
        </p:nvSpPr>
        <p:spPr>
          <a:xfrm>
            <a:off x="122160" y="4360977"/>
            <a:ext cx="8386573" cy="6387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Aft>
                <a:spcPts val="1600"/>
              </a:spcAft>
            </a:pP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số nhỏ nhất khác 0 trong các bội chung của 3 và 4.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F86F9A-990E-4D4C-92E3-FB2EA90FA9EF}"/>
              </a:ext>
            </a:extLst>
          </p:cNvPr>
          <p:cNvSpPr/>
          <p:nvPr/>
        </p:nvSpPr>
        <p:spPr>
          <a:xfrm>
            <a:off x="164147" y="1089064"/>
            <a:ext cx="6727541" cy="5224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B6A2E"/>
              </a:solidFill>
            </a:endParaRPr>
          </a:p>
        </p:txBody>
      </p:sp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64147" y="1007875"/>
            <a:ext cx="9547240" cy="638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bội của 3 và 4 theo thứ tự tăng dần.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F17D6469-98EE-61DC-75F4-D6235EDB9A76}"/>
              </a:ext>
            </a:extLst>
          </p:cNvPr>
          <p:cNvGrpSpPr/>
          <p:nvPr/>
        </p:nvGrpSpPr>
        <p:grpSpPr>
          <a:xfrm>
            <a:off x="122160" y="254000"/>
            <a:ext cx="2967550" cy="775753"/>
            <a:chOff x="293561" y="1198683"/>
            <a:chExt cx="3713701" cy="809738"/>
          </a:xfrm>
        </p:grpSpPr>
        <p:sp>
          <p:nvSpPr>
            <p:cNvPr id="3" name="Rectangle: Rounded Corners 44">
              <a:extLst>
                <a:ext uri="{FF2B5EF4-FFF2-40B4-BE49-F238E27FC236}">
                  <a16:creationId xmlns:a16="http://schemas.microsoft.com/office/drawing/2014/main" id="{39C5C375-6640-4191-FB21-DCA4B349BA8E}"/>
                </a:ext>
              </a:extLst>
            </p:cNvPr>
            <p:cNvSpPr/>
            <p:nvPr/>
          </p:nvSpPr>
          <p:spPr>
            <a:xfrm>
              <a:off x="293561" y="1198683"/>
              <a:ext cx="3713701" cy="809738"/>
            </a:xfrm>
            <a:prstGeom prst="roundRect">
              <a:avLst>
                <a:gd name="adj" fmla="val 46278"/>
              </a:avLst>
            </a:prstGeom>
            <a:solidFill>
              <a:srgbClr val="FF8C65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endPos="0" dist="254000" dir="5400000" sy="-100000" algn="bl" rotWithShape="0"/>
              <a:softEdge rad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45">
              <a:extLst>
                <a:ext uri="{FF2B5EF4-FFF2-40B4-BE49-F238E27FC236}">
                  <a16:creationId xmlns:a16="http://schemas.microsoft.com/office/drawing/2014/main" id="{76659F24-57C7-70F8-E72E-41DB5B92D1DA}"/>
                </a:ext>
              </a:extLst>
            </p:cNvPr>
            <p:cNvSpPr txBox="1"/>
            <p:nvPr/>
          </p:nvSpPr>
          <p:spPr>
            <a:xfrm>
              <a:off x="580726" y="1283697"/>
              <a:ext cx="3139370" cy="5847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Hoạt động 1: </a:t>
              </a:r>
              <a:endParaRPr lang="en-GB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aphicFrame>
        <p:nvGraphicFramePr>
          <p:cNvPr id="14" name="Bảng 13">
            <a:extLst>
              <a:ext uri="{FF2B5EF4-FFF2-40B4-BE49-F238E27FC236}">
                <a16:creationId xmlns:a16="http://schemas.microsoft.com/office/drawing/2014/main" id="{D95A84AA-5A2A-B931-717A-C833E9EC2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86420"/>
              </p:ext>
            </p:extLst>
          </p:nvPr>
        </p:nvGraphicFramePr>
        <p:xfrm>
          <a:off x="481263" y="1734034"/>
          <a:ext cx="9820277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9177">
                  <a:extLst>
                    <a:ext uri="{9D8B030D-6E8A-4147-A177-3AD203B41FA5}">
                      <a16:colId xmlns:a16="http://schemas.microsoft.com/office/drawing/2014/main" val="1489849171"/>
                    </a:ext>
                  </a:extLst>
                </a:gridCol>
                <a:gridCol w="919273">
                  <a:extLst>
                    <a:ext uri="{9D8B030D-6E8A-4147-A177-3AD203B41FA5}">
                      <a16:colId xmlns:a16="http://schemas.microsoft.com/office/drawing/2014/main" val="2469840447"/>
                    </a:ext>
                  </a:extLst>
                </a:gridCol>
                <a:gridCol w="950392">
                  <a:extLst>
                    <a:ext uri="{9D8B030D-6E8A-4147-A177-3AD203B41FA5}">
                      <a16:colId xmlns:a16="http://schemas.microsoft.com/office/drawing/2014/main" val="3999398446"/>
                    </a:ext>
                  </a:extLst>
                </a:gridCol>
                <a:gridCol w="897658">
                  <a:extLst>
                    <a:ext uri="{9D8B030D-6E8A-4147-A177-3AD203B41FA5}">
                      <a16:colId xmlns:a16="http://schemas.microsoft.com/office/drawing/2014/main" val="485027534"/>
                    </a:ext>
                  </a:extLst>
                </a:gridCol>
                <a:gridCol w="895150">
                  <a:extLst>
                    <a:ext uri="{9D8B030D-6E8A-4147-A177-3AD203B41FA5}">
                      <a16:colId xmlns:a16="http://schemas.microsoft.com/office/drawing/2014/main" val="296848597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15142312"/>
                    </a:ext>
                  </a:extLst>
                </a:gridCol>
                <a:gridCol w="856648">
                  <a:extLst>
                    <a:ext uri="{9D8B030D-6E8A-4147-A177-3AD203B41FA5}">
                      <a16:colId xmlns:a16="http://schemas.microsoft.com/office/drawing/2014/main" val="270779745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202748517"/>
                    </a:ext>
                  </a:extLst>
                </a:gridCol>
                <a:gridCol w="770021">
                  <a:extLst>
                    <a:ext uri="{9D8B030D-6E8A-4147-A177-3AD203B41FA5}">
                      <a16:colId xmlns:a16="http://schemas.microsoft.com/office/drawing/2014/main" val="520912461"/>
                    </a:ext>
                  </a:extLst>
                </a:gridCol>
                <a:gridCol w="693019">
                  <a:extLst>
                    <a:ext uri="{9D8B030D-6E8A-4147-A177-3AD203B41FA5}">
                      <a16:colId xmlns:a16="http://schemas.microsoft.com/office/drawing/2014/main" val="277972340"/>
                    </a:ext>
                  </a:extLst>
                </a:gridCol>
                <a:gridCol w="635267">
                  <a:extLst>
                    <a:ext uri="{9D8B030D-6E8A-4147-A177-3AD203B41FA5}">
                      <a16:colId xmlns:a16="http://schemas.microsoft.com/office/drawing/2014/main" val="2359614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/>
                        <a:t>Một số bội của 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99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/>
                        <a:t>Một số bội của 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/>
                        <a:t>36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819076"/>
                  </a:ext>
                </a:extLst>
              </a:tr>
            </a:tbl>
          </a:graphicData>
        </a:graphic>
      </p:graphicFrame>
      <p:grpSp>
        <p:nvGrpSpPr>
          <p:cNvPr id="5" name="Nhóm 4">
            <a:extLst>
              <a:ext uri="{FF2B5EF4-FFF2-40B4-BE49-F238E27FC236}">
                <a16:creationId xmlns:a16="http://schemas.microsoft.com/office/drawing/2014/main" id="{A3F14E9D-7ED7-4A3C-8466-C37AA2BB6565}"/>
              </a:ext>
            </a:extLst>
          </p:cNvPr>
          <p:cNvGrpSpPr/>
          <p:nvPr/>
        </p:nvGrpSpPr>
        <p:grpSpPr>
          <a:xfrm>
            <a:off x="2164670" y="1681756"/>
            <a:ext cx="563245" cy="1181860"/>
            <a:chOff x="2164670" y="1681756"/>
            <a:chExt cx="563245" cy="1181860"/>
          </a:xfrm>
        </p:grpSpPr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1C49D4AA-3C5A-C565-0198-37360BFEC756}"/>
                </a:ext>
              </a:extLst>
            </p:cNvPr>
            <p:cNvSpPr/>
            <p:nvPr/>
          </p:nvSpPr>
          <p:spPr>
            <a:xfrm>
              <a:off x="2164670" y="1681756"/>
              <a:ext cx="537199" cy="451430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04479D4F-1E23-400C-C202-5C15AC674D43}"/>
                </a:ext>
              </a:extLst>
            </p:cNvPr>
            <p:cNvSpPr/>
            <p:nvPr/>
          </p:nvSpPr>
          <p:spPr>
            <a:xfrm>
              <a:off x="2190716" y="2412186"/>
              <a:ext cx="537199" cy="451430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7AD9ADB3-2A2F-6A53-9F64-1F62AE0FBBB4}"/>
              </a:ext>
            </a:extLst>
          </p:cNvPr>
          <p:cNvSpPr/>
          <p:nvPr/>
        </p:nvSpPr>
        <p:spPr>
          <a:xfrm>
            <a:off x="5871621" y="1705930"/>
            <a:ext cx="537199" cy="451430"/>
          </a:xfrm>
          <a:prstGeom prst="ellips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B06153CA-D518-617A-9847-F905A6E94509}"/>
              </a:ext>
            </a:extLst>
          </p:cNvPr>
          <p:cNvSpPr/>
          <p:nvPr/>
        </p:nvSpPr>
        <p:spPr>
          <a:xfrm>
            <a:off x="4957018" y="2396867"/>
            <a:ext cx="537199" cy="451430"/>
          </a:xfrm>
          <a:prstGeom prst="ellipse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7735B24C-46FF-0B50-5CF0-491D43271DC2}"/>
              </a:ext>
            </a:extLst>
          </p:cNvPr>
          <p:cNvGrpSpPr/>
          <p:nvPr/>
        </p:nvGrpSpPr>
        <p:grpSpPr>
          <a:xfrm>
            <a:off x="7534650" y="1738874"/>
            <a:ext cx="2040923" cy="1124742"/>
            <a:chOff x="7534650" y="1738874"/>
            <a:chExt cx="2040923" cy="1124742"/>
          </a:xfrm>
        </p:grpSpPr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B022679D-ED04-08D5-06D6-2AE07E162A98}"/>
                </a:ext>
              </a:extLst>
            </p:cNvPr>
            <p:cNvSpPr/>
            <p:nvPr/>
          </p:nvSpPr>
          <p:spPr>
            <a:xfrm>
              <a:off x="9038374" y="1738874"/>
              <a:ext cx="537199" cy="451430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E477C01D-4219-A5A2-2A9E-8903F855E781}"/>
                </a:ext>
              </a:extLst>
            </p:cNvPr>
            <p:cNvSpPr/>
            <p:nvPr/>
          </p:nvSpPr>
          <p:spPr>
            <a:xfrm>
              <a:off x="7534650" y="2412186"/>
              <a:ext cx="537199" cy="451430"/>
            </a:xfrm>
            <a:prstGeom prst="ellips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884E5A63-7F41-D5B0-E6D5-532AF7EEFC94}"/>
              </a:ext>
            </a:extLst>
          </p:cNvPr>
          <p:cNvSpPr/>
          <p:nvPr/>
        </p:nvSpPr>
        <p:spPr>
          <a:xfrm>
            <a:off x="168375" y="3240087"/>
            <a:ext cx="10133165" cy="4753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Aft>
                <a:spcPts val="1600"/>
              </a:spcAft>
            </a:pP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bảng trên, các số vừa là bội của 3 vừa là bội của 4.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76E5DEE-FA4E-1F8D-D15B-84B3B9EC4F36}"/>
              </a:ext>
            </a:extLst>
          </p:cNvPr>
          <p:cNvSpPr txBox="1"/>
          <p:nvPr/>
        </p:nvSpPr>
        <p:spPr>
          <a:xfrm>
            <a:off x="1910615" y="3812354"/>
            <a:ext cx="23581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0; 12; 24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F27B748-0569-2B0E-E627-7A084C1EBD3A}"/>
              </a:ext>
            </a:extLst>
          </p:cNvPr>
          <p:cNvSpPr txBox="1"/>
          <p:nvPr/>
        </p:nvSpPr>
        <p:spPr>
          <a:xfrm>
            <a:off x="4893310" y="3766138"/>
            <a:ext cx="44331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Bội chung của 3 và 4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266D64BC-DEDC-C12E-C971-5D585302FF54}"/>
              </a:ext>
            </a:extLst>
          </p:cNvPr>
          <p:cNvSpPr/>
          <p:nvPr/>
        </p:nvSpPr>
        <p:spPr>
          <a:xfrm>
            <a:off x="122160" y="4360977"/>
            <a:ext cx="8386573" cy="6387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spcAft>
                <a:spcPts val="1600"/>
              </a:spcAft>
            </a:pPr>
            <a:r>
              <a:rPr lang="vi-VN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số nhỏ nhất khác 0 trong các bội chung của 3 và 4.</a:t>
            </a:r>
            <a:endParaRPr lang="en-US" sz="2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CB26EBE-293E-730B-F938-E59632F31821}"/>
              </a:ext>
            </a:extLst>
          </p:cNvPr>
          <p:cNvSpPr txBox="1"/>
          <p:nvPr/>
        </p:nvSpPr>
        <p:spPr>
          <a:xfrm>
            <a:off x="2459315" y="5091264"/>
            <a:ext cx="921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5EC037D-D403-9787-ABD7-6D68772B9186}"/>
              </a:ext>
            </a:extLst>
          </p:cNvPr>
          <p:cNvSpPr txBox="1"/>
          <p:nvPr/>
        </p:nvSpPr>
        <p:spPr>
          <a:xfrm>
            <a:off x="4879688" y="5067917"/>
            <a:ext cx="58471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Bội chung nhỏ nhất  của 3 và 4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/>
      <p:bldP spid="23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1223</Words>
  <Application>Microsoft Office PowerPoint</Application>
  <PresentationFormat>Tùy chỉnh</PresentationFormat>
  <Paragraphs>133</Paragraphs>
  <Slides>29</Slides>
  <Notes>13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8" baseType="lpstr">
      <vt:lpstr>Times New Roman</vt:lpstr>
      <vt:lpstr>微软雅黑</vt:lpstr>
      <vt:lpstr>Patrick Hand</vt:lpstr>
      <vt:lpstr>Arial</vt:lpstr>
      <vt:lpstr>Wingdings</vt:lpstr>
      <vt:lpstr>Patrick Hand SC</vt:lpstr>
      <vt:lpstr>HP001 4 hàng</vt:lpstr>
      <vt:lpstr>English Language Grammar Rules by Slidesgo</vt:lpstr>
      <vt:lpstr>Equation</vt:lpstr>
      <vt:lpstr>MÔN TOÁN 6</vt:lpstr>
      <vt:lpstr>KHỞI ĐỘNG</vt:lpstr>
      <vt:lpstr>Bản trình bày PowerPoint</vt:lpstr>
      <vt:lpstr>Làm thế nào để tìm được số bé nhất khác 0 vừa là bội của 3, vừa là bội của 4?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Chúc các em có tiết học vui vẻ và hiệu quả nhất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HP</dc:creator>
  <cp:lastModifiedBy>Administrator</cp:lastModifiedBy>
  <cp:revision>55</cp:revision>
  <dcterms:modified xsi:type="dcterms:W3CDTF">2025-11-12T02:37:42Z</dcterms:modified>
</cp:coreProperties>
</file>