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614" r:id="rId3"/>
    <p:sldId id="619" r:id="rId4"/>
    <p:sldId id="256" r:id="rId5"/>
    <p:sldId id="622" r:id="rId6"/>
    <p:sldId id="623" r:id="rId7"/>
    <p:sldId id="624" r:id="rId8"/>
    <p:sldId id="257" r:id="rId9"/>
    <p:sldId id="258" r:id="rId10"/>
    <p:sldId id="260" r:id="rId11"/>
    <p:sldId id="277" r:id="rId12"/>
    <p:sldId id="261" r:id="rId13"/>
    <p:sldId id="262" r:id="rId14"/>
    <p:sldId id="627" r:id="rId15"/>
    <p:sldId id="629" r:id="rId16"/>
    <p:sldId id="278" r:id="rId17"/>
    <p:sldId id="264" r:id="rId18"/>
    <p:sldId id="279" r:id="rId19"/>
    <p:sldId id="615" r:id="rId20"/>
    <p:sldId id="616" r:id="rId21"/>
    <p:sldId id="284" r:id="rId22"/>
    <p:sldId id="630" r:id="rId23"/>
    <p:sldId id="617" r:id="rId24"/>
    <p:sldId id="625" r:id="rId25"/>
    <p:sldId id="281" r:id="rId26"/>
    <p:sldId id="626" r:id="rId27"/>
    <p:sldId id="285" r:id="rId28"/>
    <p:sldId id="283" r:id="rId29"/>
    <p:sldId id="286" r:id="rId30"/>
    <p:sldId id="287" r:id="rId31"/>
    <p:sldId id="618" r:id="rId32"/>
    <p:sldId id="612" r:id="rId33"/>
  </p:sldIdLst>
  <p:sldSz cx="18288000" cy="10287000"/>
  <p:notesSz cx="6858000" cy="9144000"/>
  <p:embeddedFontLst>
    <p:embeddedFont>
      <p:font typeface="Bahnschrift Light Condensed" panose="020B0502040204020203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Lato Hairline" panose="020F0202020204030203" charset="0"/>
      <p:regular r:id="rId42"/>
      <p:italic r:id="rId43"/>
    </p:embeddedFont>
    <p:embeddedFont>
      <p:font typeface="Lato Light" panose="020F0502020204030203" pitchFamily="34" charset="0"/>
      <p:regular r:id="rId44"/>
      <p:italic r:id="rId45"/>
    </p:embeddedFont>
    <p:embeddedFont>
      <p:font typeface="Lato Regular" panose="020B0604020202020204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1A"/>
    <a:srgbClr val="FFFF99"/>
    <a:srgbClr val="E9C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-7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E342B-61BF-4D03-8271-86FD87319A64}" type="doc">
      <dgm:prSet loTypeId="urn:microsoft.com/office/officeart/2005/8/layout/hierarchy1" loCatId="hierarchy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68F5D20-4760-431E-93C4-2A38B3AA7455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0DDC3-1F30-4CA1-997F-7936C3FA7F48}" type="parTrans" cxnId="{16F2F995-1B97-42EE-8A17-AEF2EFBEB4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51F6C9-CB95-4016-9CB8-49BD1C967CE3}" type="sibTrans" cxnId="{16F2F995-1B97-42EE-8A17-AEF2EFBEB4A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C0D6E-865A-40DD-A20A-448894C0A32B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hydrogen</a:t>
          </a:r>
        </a:p>
      </dgm:t>
    </dgm:pt>
    <dgm:pt modelId="{36B76CFE-ADFB-436B-AB69-0732A0826203}" type="parTrans" cxnId="{012171CB-EE7E-4BEB-A774-A9C6E770A6A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8FAF0-6148-4D2E-AAEF-E56CFCFC4174}" type="sibTrans" cxnId="{012171CB-EE7E-4BEB-A774-A9C6E770A6A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66211-D0A3-4EB9-B207-120B57621C82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Van der Waals</a:t>
          </a:r>
        </a:p>
      </dgm:t>
    </dgm:pt>
    <dgm:pt modelId="{4ACDAC3E-D3E4-4204-8515-541EAB01CDD4}" type="parTrans" cxnId="{9D91A2B4-34A9-4D54-BEC2-167636A1653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2435B-4F34-4E52-9E5A-F83DAC9DC9AC}" type="sibTrans" cxnId="{9D91A2B4-34A9-4D54-BEC2-167636A1653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DEAA1-4660-4F72-B09E-AFA540988623}" type="pres">
      <dgm:prSet presAssocID="{B84E342B-61BF-4D03-8271-86FD87319A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51ED20-7DE8-40F2-A2AD-E01B1CE9E42C}" type="pres">
      <dgm:prSet presAssocID="{168F5D20-4760-431E-93C4-2A38B3AA7455}" presName="hierRoot1" presStyleCnt="0"/>
      <dgm:spPr/>
    </dgm:pt>
    <dgm:pt modelId="{1DA6D849-9DF7-456B-A9E4-E08035F5032F}" type="pres">
      <dgm:prSet presAssocID="{168F5D20-4760-431E-93C4-2A38B3AA7455}" presName="composite" presStyleCnt="0"/>
      <dgm:spPr/>
    </dgm:pt>
    <dgm:pt modelId="{C477906C-7C36-48B8-A78B-B934A136E638}" type="pres">
      <dgm:prSet presAssocID="{168F5D20-4760-431E-93C4-2A38B3AA7455}" presName="background" presStyleLbl="node0" presStyleIdx="0" presStyleCnt="1"/>
      <dgm:spPr/>
    </dgm:pt>
    <dgm:pt modelId="{44F65FEF-FCC6-49F6-AE1E-BF502D3C47A0}" type="pres">
      <dgm:prSet presAssocID="{168F5D20-4760-431E-93C4-2A38B3AA7455}" presName="text" presStyleLbl="fgAcc0" presStyleIdx="0" presStyleCnt="1">
        <dgm:presLayoutVars>
          <dgm:chPref val="3"/>
        </dgm:presLayoutVars>
      </dgm:prSet>
      <dgm:spPr/>
    </dgm:pt>
    <dgm:pt modelId="{8A7A4DF2-1A63-4F68-BFE9-C2A65E9B725B}" type="pres">
      <dgm:prSet presAssocID="{168F5D20-4760-431E-93C4-2A38B3AA7455}" presName="hierChild2" presStyleCnt="0"/>
      <dgm:spPr/>
    </dgm:pt>
    <dgm:pt modelId="{02479A21-8F32-450D-B67D-D57886772B6F}" type="pres">
      <dgm:prSet presAssocID="{36B76CFE-ADFB-436B-AB69-0732A0826203}" presName="Name10" presStyleLbl="parChTrans1D2" presStyleIdx="0" presStyleCnt="2"/>
      <dgm:spPr/>
    </dgm:pt>
    <dgm:pt modelId="{1F7BE7B8-29DC-4ABC-888B-2928BDC1BCB4}" type="pres">
      <dgm:prSet presAssocID="{4FEC0D6E-865A-40DD-A20A-448894C0A32B}" presName="hierRoot2" presStyleCnt="0"/>
      <dgm:spPr/>
    </dgm:pt>
    <dgm:pt modelId="{071A41F4-E5B3-43A4-8DCB-DC5CD715247E}" type="pres">
      <dgm:prSet presAssocID="{4FEC0D6E-865A-40DD-A20A-448894C0A32B}" presName="composite2" presStyleCnt="0"/>
      <dgm:spPr/>
    </dgm:pt>
    <dgm:pt modelId="{190A5249-0ED0-4477-8E29-D308A4CDE752}" type="pres">
      <dgm:prSet presAssocID="{4FEC0D6E-865A-40DD-A20A-448894C0A32B}" presName="background2" presStyleLbl="node2" presStyleIdx="0" presStyleCnt="2"/>
      <dgm:spPr/>
    </dgm:pt>
    <dgm:pt modelId="{39B31056-B0D3-4C8C-9E83-0A6B8DD91B4F}" type="pres">
      <dgm:prSet presAssocID="{4FEC0D6E-865A-40DD-A20A-448894C0A32B}" presName="text2" presStyleLbl="fgAcc2" presStyleIdx="0" presStyleCnt="2">
        <dgm:presLayoutVars>
          <dgm:chPref val="3"/>
        </dgm:presLayoutVars>
      </dgm:prSet>
      <dgm:spPr/>
    </dgm:pt>
    <dgm:pt modelId="{FA6C32FB-E898-4E78-8DFC-252AB9C1ACEB}" type="pres">
      <dgm:prSet presAssocID="{4FEC0D6E-865A-40DD-A20A-448894C0A32B}" presName="hierChild3" presStyleCnt="0"/>
      <dgm:spPr/>
    </dgm:pt>
    <dgm:pt modelId="{537EF5A9-2173-4520-AFF1-9F92C0AFE55F}" type="pres">
      <dgm:prSet presAssocID="{4ACDAC3E-D3E4-4204-8515-541EAB01CDD4}" presName="Name10" presStyleLbl="parChTrans1D2" presStyleIdx="1" presStyleCnt="2"/>
      <dgm:spPr/>
    </dgm:pt>
    <dgm:pt modelId="{EDE2C0E7-59D4-4A0F-AA1F-45EBF76A979D}" type="pres">
      <dgm:prSet presAssocID="{EAC66211-D0A3-4EB9-B207-120B57621C82}" presName="hierRoot2" presStyleCnt="0"/>
      <dgm:spPr/>
    </dgm:pt>
    <dgm:pt modelId="{E010F00C-322C-43D4-ACA2-3DFF1AD99C73}" type="pres">
      <dgm:prSet presAssocID="{EAC66211-D0A3-4EB9-B207-120B57621C82}" presName="composite2" presStyleCnt="0"/>
      <dgm:spPr/>
    </dgm:pt>
    <dgm:pt modelId="{F8B59224-3B9D-4233-B7FA-A574783467FB}" type="pres">
      <dgm:prSet presAssocID="{EAC66211-D0A3-4EB9-B207-120B57621C82}" presName="background2" presStyleLbl="node2" presStyleIdx="1" presStyleCnt="2"/>
      <dgm:spPr/>
    </dgm:pt>
    <dgm:pt modelId="{8B44D2F4-CCB5-4FE8-96D9-75D274714AA3}" type="pres">
      <dgm:prSet presAssocID="{EAC66211-D0A3-4EB9-B207-120B57621C82}" presName="text2" presStyleLbl="fgAcc2" presStyleIdx="1" presStyleCnt="2">
        <dgm:presLayoutVars>
          <dgm:chPref val="3"/>
        </dgm:presLayoutVars>
      </dgm:prSet>
      <dgm:spPr/>
    </dgm:pt>
    <dgm:pt modelId="{ED340DD8-A9B3-4565-81F1-B207883164B1}" type="pres">
      <dgm:prSet presAssocID="{EAC66211-D0A3-4EB9-B207-120B57621C82}" presName="hierChild3" presStyleCnt="0"/>
      <dgm:spPr/>
    </dgm:pt>
  </dgm:ptLst>
  <dgm:cxnLst>
    <dgm:cxn modelId="{EBBC1369-693E-4A40-935F-E2B1FCBBEB15}" type="presOf" srcId="{168F5D20-4760-431E-93C4-2A38B3AA7455}" destId="{44F65FEF-FCC6-49F6-AE1E-BF502D3C47A0}" srcOrd="0" destOrd="0" presId="urn:microsoft.com/office/officeart/2005/8/layout/hierarchy1"/>
    <dgm:cxn modelId="{569E247B-0EDB-4DC9-B179-98E2922E8837}" type="presOf" srcId="{36B76CFE-ADFB-436B-AB69-0732A0826203}" destId="{02479A21-8F32-450D-B67D-D57886772B6F}" srcOrd="0" destOrd="0" presId="urn:microsoft.com/office/officeart/2005/8/layout/hierarchy1"/>
    <dgm:cxn modelId="{16F2F995-1B97-42EE-8A17-AEF2EFBEB4AB}" srcId="{B84E342B-61BF-4D03-8271-86FD87319A64}" destId="{168F5D20-4760-431E-93C4-2A38B3AA7455}" srcOrd="0" destOrd="0" parTransId="{DA40DDC3-1F30-4CA1-997F-7936C3FA7F48}" sibTransId="{7C51F6C9-CB95-4016-9CB8-49BD1C967CE3}"/>
    <dgm:cxn modelId="{3F1F9DA6-F400-4518-8C3C-CAE057F8B89D}" type="presOf" srcId="{4FEC0D6E-865A-40DD-A20A-448894C0A32B}" destId="{39B31056-B0D3-4C8C-9E83-0A6B8DD91B4F}" srcOrd="0" destOrd="0" presId="urn:microsoft.com/office/officeart/2005/8/layout/hierarchy1"/>
    <dgm:cxn modelId="{9D91A2B4-34A9-4D54-BEC2-167636A1653F}" srcId="{168F5D20-4760-431E-93C4-2A38B3AA7455}" destId="{EAC66211-D0A3-4EB9-B207-120B57621C82}" srcOrd="1" destOrd="0" parTransId="{4ACDAC3E-D3E4-4204-8515-541EAB01CDD4}" sibTransId="{82E2435B-4F34-4E52-9E5A-F83DAC9DC9AC}"/>
    <dgm:cxn modelId="{61A821C3-95E8-424F-92AF-FFA67BAD6EF4}" type="presOf" srcId="{B84E342B-61BF-4D03-8271-86FD87319A64}" destId="{3E8DEAA1-4660-4F72-B09E-AFA540988623}" srcOrd="0" destOrd="0" presId="urn:microsoft.com/office/officeart/2005/8/layout/hierarchy1"/>
    <dgm:cxn modelId="{012171CB-EE7E-4BEB-A774-A9C6E770A6A2}" srcId="{168F5D20-4760-431E-93C4-2A38B3AA7455}" destId="{4FEC0D6E-865A-40DD-A20A-448894C0A32B}" srcOrd="0" destOrd="0" parTransId="{36B76CFE-ADFB-436B-AB69-0732A0826203}" sibTransId="{21D8FAF0-6148-4D2E-AAEF-E56CFCFC4174}"/>
    <dgm:cxn modelId="{6D62CBD2-37FE-4F20-8616-6A1AA106A5F6}" type="presOf" srcId="{EAC66211-D0A3-4EB9-B207-120B57621C82}" destId="{8B44D2F4-CCB5-4FE8-96D9-75D274714AA3}" srcOrd="0" destOrd="0" presId="urn:microsoft.com/office/officeart/2005/8/layout/hierarchy1"/>
    <dgm:cxn modelId="{C7A895F7-376E-4028-B4B7-C496BE16C5F8}" type="presOf" srcId="{4ACDAC3E-D3E4-4204-8515-541EAB01CDD4}" destId="{537EF5A9-2173-4520-AFF1-9F92C0AFE55F}" srcOrd="0" destOrd="0" presId="urn:microsoft.com/office/officeart/2005/8/layout/hierarchy1"/>
    <dgm:cxn modelId="{7B21AB46-4AF1-4B15-AF19-DD69A32732AA}" type="presParOf" srcId="{3E8DEAA1-4660-4F72-B09E-AFA540988623}" destId="{7051ED20-7DE8-40F2-A2AD-E01B1CE9E42C}" srcOrd="0" destOrd="0" presId="urn:microsoft.com/office/officeart/2005/8/layout/hierarchy1"/>
    <dgm:cxn modelId="{68A86CAA-1E65-44FF-8222-75400121CABB}" type="presParOf" srcId="{7051ED20-7DE8-40F2-A2AD-E01B1CE9E42C}" destId="{1DA6D849-9DF7-456B-A9E4-E08035F5032F}" srcOrd="0" destOrd="0" presId="urn:microsoft.com/office/officeart/2005/8/layout/hierarchy1"/>
    <dgm:cxn modelId="{08D3C5B4-9C44-40F1-A9B1-33667007B8EE}" type="presParOf" srcId="{1DA6D849-9DF7-456B-A9E4-E08035F5032F}" destId="{C477906C-7C36-48B8-A78B-B934A136E638}" srcOrd="0" destOrd="0" presId="urn:microsoft.com/office/officeart/2005/8/layout/hierarchy1"/>
    <dgm:cxn modelId="{01E87EB5-2FF1-46FD-8370-CF4C017D4ADA}" type="presParOf" srcId="{1DA6D849-9DF7-456B-A9E4-E08035F5032F}" destId="{44F65FEF-FCC6-49F6-AE1E-BF502D3C47A0}" srcOrd="1" destOrd="0" presId="urn:microsoft.com/office/officeart/2005/8/layout/hierarchy1"/>
    <dgm:cxn modelId="{20D0E038-2CB5-42E2-8FF2-CE075717FE66}" type="presParOf" srcId="{7051ED20-7DE8-40F2-A2AD-E01B1CE9E42C}" destId="{8A7A4DF2-1A63-4F68-BFE9-C2A65E9B725B}" srcOrd="1" destOrd="0" presId="urn:microsoft.com/office/officeart/2005/8/layout/hierarchy1"/>
    <dgm:cxn modelId="{7AC50E7B-944C-49F2-9A71-F6FF530DC255}" type="presParOf" srcId="{8A7A4DF2-1A63-4F68-BFE9-C2A65E9B725B}" destId="{02479A21-8F32-450D-B67D-D57886772B6F}" srcOrd="0" destOrd="0" presId="urn:microsoft.com/office/officeart/2005/8/layout/hierarchy1"/>
    <dgm:cxn modelId="{2D90C1DE-E0D7-4404-9CC7-88555FC767A2}" type="presParOf" srcId="{8A7A4DF2-1A63-4F68-BFE9-C2A65E9B725B}" destId="{1F7BE7B8-29DC-4ABC-888B-2928BDC1BCB4}" srcOrd="1" destOrd="0" presId="urn:microsoft.com/office/officeart/2005/8/layout/hierarchy1"/>
    <dgm:cxn modelId="{8F3375D2-B015-490A-97BB-5E520528E52E}" type="presParOf" srcId="{1F7BE7B8-29DC-4ABC-888B-2928BDC1BCB4}" destId="{071A41F4-E5B3-43A4-8DCB-DC5CD715247E}" srcOrd="0" destOrd="0" presId="urn:microsoft.com/office/officeart/2005/8/layout/hierarchy1"/>
    <dgm:cxn modelId="{64074229-3446-46DF-813F-C5436498A6B9}" type="presParOf" srcId="{071A41F4-E5B3-43A4-8DCB-DC5CD715247E}" destId="{190A5249-0ED0-4477-8E29-D308A4CDE752}" srcOrd="0" destOrd="0" presId="urn:microsoft.com/office/officeart/2005/8/layout/hierarchy1"/>
    <dgm:cxn modelId="{F11344FE-8CC7-44FF-8DB2-9FF8F361561E}" type="presParOf" srcId="{071A41F4-E5B3-43A4-8DCB-DC5CD715247E}" destId="{39B31056-B0D3-4C8C-9E83-0A6B8DD91B4F}" srcOrd="1" destOrd="0" presId="urn:microsoft.com/office/officeart/2005/8/layout/hierarchy1"/>
    <dgm:cxn modelId="{735CB37C-7B9A-4D16-810C-A31F3B516F63}" type="presParOf" srcId="{1F7BE7B8-29DC-4ABC-888B-2928BDC1BCB4}" destId="{FA6C32FB-E898-4E78-8DFC-252AB9C1ACEB}" srcOrd="1" destOrd="0" presId="urn:microsoft.com/office/officeart/2005/8/layout/hierarchy1"/>
    <dgm:cxn modelId="{375D37DB-D5F0-4DD2-9223-DE82E61D870D}" type="presParOf" srcId="{8A7A4DF2-1A63-4F68-BFE9-C2A65E9B725B}" destId="{537EF5A9-2173-4520-AFF1-9F92C0AFE55F}" srcOrd="2" destOrd="0" presId="urn:microsoft.com/office/officeart/2005/8/layout/hierarchy1"/>
    <dgm:cxn modelId="{BFD674C6-3984-4A1B-82F3-4CB2E85CC437}" type="presParOf" srcId="{8A7A4DF2-1A63-4F68-BFE9-C2A65E9B725B}" destId="{EDE2C0E7-59D4-4A0F-AA1F-45EBF76A979D}" srcOrd="3" destOrd="0" presId="urn:microsoft.com/office/officeart/2005/8/layout/hierarchy1"/>
    <dgm:cxn modelId="{8E4BB1A1-ADE8-46CB-B124-EBF05D2C21E4}" type="presParOf" srcId="{EDE2C0E7-59D4-4A0F-AA1F-45EBF76A979D}" destId="{E010F00C-322C-43D4-ACA2-3DFF1AD99C73}" srcOrd="0" destOrd="0" presId="urn:microsoft.com/office/officeart/2005/8/layout/hierarchy1"/>
    <dgm:cxn modelId="{A07EC187-5859-473E-93B3-67A91BC91C1F}" type="presParOf" srcId="{E010F00C-322C-43D4-ACA2-3DFF1AD99C73}" destId="{F8B59224-3B9D-4233-B7FA-A574783467FB}" srcOrd="0" destOrd="0" presId="urn:microsoft.com/office/officeart/2005/8/layout/hierarchy1"/>
    <dgm:cxn modelId="{C267AEB4-B76B-4B01-8D10-90DB183F8F8F}" type="presParOf" srcId="{E010F00C-322C-43D4-ACA2-3DFF1AD99C73}" destId="{8B44D2F4-CCB5-4FE8-96D9-75D274714AA3}" srcOrd="1" destOrd="0" presId="urn:microsoft.com/office/officeart/2005/8/layout/hierarchy1"/>
    <dgm:cxn modelId="{DC039C39-81E2-4367-97EC-AD33A91A310B}" type="presParOf" srcId="{EDE2C0E7-59D4-4A0F-AA1F-45EBF76A979D}" destId="{ED340DD8-A9B3-4565-81F1-B207883164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EF5A9-2173-4520-AFF1-9F92C0AFE55F}">
      <dsp:nvSpPr>
        <dsp:cNvPr id="0" name=""/>
        <dsp:cNvSpPr/>
      </dsp:nvSpPr>
      <dsp:spPr>
        <a:xfrm>
          <a:off x="4543211" y="2506986"/>
          <a:ext cx="2412178" cy="1147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313"/>
              </a:lnTo>
              <a:lnTo>
                <a:pt x="2412178" y="782313"/>
              </a:lnTo>
              <a:lnTo>
                <a:pt x="2412178" y="1147977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79A21-8F32-450D-B67D-D57886772B6F}">
      <dsp:nvSpPr>
        <dsp:cNvPr id="0" name=""/>
        <dsp:cNvSpPr/>
      </dsp:nvSpPr>
      <dsp:spPr>
        <a:xfrm>
          <a:off x="2131032" y="2506986"/>
          <a:ext cx="2412178" cy="1147977"/>
        </a:xfrm>
        <a:custGeom>
          <a:avLst/>
          <a:gdLst/>
          <a:ahLst/>
          <a:cxnLst/>
          <a:rect l="0" t="0" r="0" b="0"/>
          <a:pathLst>
            <a:path>
              <a:moveTo>
                <a:pt x="2412178" y="0"/>
              </a:moveTo>
              <a:lnTo>
                <a:pt x="2412178" y="782313"/>
              </a:lnTo>
              <a:lnTo>
                <a:pt x="0" y="782313"/>
              </a:lnTo>
              <a:lnTo>
                <a:pt x="0" y="1147977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7906C-7C36-48B8-A78B-B934A136E638}">
      <dsp:nvSpPr>
        <dsp:cNvPr id="0" name=""/>
        <dsp:cNvSpPr/>
      </dsp:nvSpPr>
      <dsp:spPr>
        <a:xfrm>
          <a:off x="2569610" y="514"/>
          <a:ext cx="3947200" cy="250647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65FEF-FCC6-49F6-AE1E-BF502D3C47A0}">
      <dsp:nvSpPr>
        <dsp:cNvPr id="0" name=""/>
        <dsp:cNvSpPr/>
      </dsp:nvSpPr>
      <dsp:spPr>
        <a:xfrm>
          <a:off x="3008188" y="417163"/>
          <a:ext cx="3947200" cy="250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endParaRPr lang="en-US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1600" y="490575"/>
        <a:ext cx="3800376" cy="2359648"/>
      </dsp:txXfrm>
    </dsp:sp>
    <dsp:sp modelId="{190A5249-0ED0-4477-8E29-D308A4CDE752}">
      <dsp:nvSpPr>
        <dsp:cNvPr id="0" name=""/>
        <dsp:cNvSpPr/>
      </dsp:nvSpPr>
      <dsp:spPr>
        <a:xfrm>
          <a:off x="157432" y="3654964"/>
          <a:ext cx="3947200" cy="2506472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31056-B0D3-4C8C-9E83-0A6B8DD91B4F}">
      <dsp:nvSpPr>
        <dsp:cNvPr id="0" name=""/>
        <dsp:cNvSpPr/>
      </dsp:nvSpPr>
      <dsp:spPr>
        <a:xfrm>
          <a:off x="596010" y="4071613"/>
          <a:ext cx="3947200" cy="250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hydrogen</a:t>
          </a:r>
        </a:p>
      </dsp:txBody>
      <dsp:txXfrm>
        <a:off x="669422" y="4145025"/>
        <a:ext cx="3800376" cy="2359648"/>
      </dsp:txXfrm>
    </dsp:sp>
    <dsp:sp modelId="{F8B59224-3B9D-4233-B7FA-A574783467FB}">
      <dsp:nvSpPr>
        <dsp:cNvPr id="0" name=""/>
        <dsp:cNvSpPr/>
      </dsp:nvSpPr>
      <dsp:spPr>
        <a:xfrm>
          <a:off x="4981788" y="3654964"/>
          <a:ext cx="3947200" cy="2506472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4D2F4-CCB5-4FE8-96D9-75D274714AA3}">
      <dsp:nvSpPr>
        <dsp:cNvPr id="0" name=""/>
        <dsp:cNvSpPr/>
      </dsp:nvSpPr>
      <dsp:spPr>
        <a:xfrm>
          <a:off x="5420366" y="4071613"/>
          <a:ext cx="3947200" cy="250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Van der Waals</a:t>
          </a:r>
        </a:p>
      </dsp:txBody>
      <dsp:txXfrm>
        <a:off x="5493778" y="4145025"/>
        <a:ext cx="3800376" cy="2359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7A847-4189-445B-A16F-E574514B742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897A-B370-488F-851E-BD0C77E3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1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48DB-1EE1-4AE7-8C3C-BB91281441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948DB-1EE1-4AE7-8C3C-BB91281441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6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8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7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7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9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3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8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8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4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3" y="8219768"/>
            <a:ext cx="2573382" cy="18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200"/>
            </a:lvl2pPr>
            <a:lvl3pPr marL="1371600" indent="0">
              <a:buNone/>
              <a:defRPr sz="1800"/>
            </a:lvl3pPr>
            <a:lvl4pPr marL="2057400" indent="0">
              <a:buNone/>
              <a:defRPr sz="1600"/>
            </a:lvl4pPr>
            <a:lvl5pPr marL="2743200" indent="0">
              <a:buNone/>
              <a:defRPr sz="1600"/>
            </a:lvl5pPr>
            <a:lvl6pPr marL="3429000" indent="0">
              <a:buNone/>
              <a:defRPr sz="1600"/>
            </a:lvl6pPr>
            <a:lvl7pPr marL="4114800" indent="0">
              <a:buNone/>
              <a:defRPr sz="1600"/>
            </a:lvl7pPr>
            <a:lvl8pPr marL="4800600" indent="0">
              <a:buNone/>
              <a:defRPr sz="1600"/>
            </a:lvl8pPr>
            <a:lvl9pPr marL="54864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5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200"/>
            </a:lvl2pPr>
            <a:lvl3pPr marL="1371600" indent="0">
              <a:buNone/>
              <a:defRPr sz="1800"/>
            </a:lvl3pPr>
            <a:lvl4pPr marL="2057400" indent="0">
              <a:buNone/>
              <a:defRPr sz="1600"/>
            </a:lvl4pPr>
            <a:lvl5pPr marL="2743200" indent="0">
              <a:buNone/>
              <a:defRPr sz="1600"/>
            </a:lvl5pPr>
            <a:lvl6pPr marL="3429000" indent="0">
              <a:buNone/>
              <a:defRPr sz="1600"/>
            </a:lvl6pPr>
            <a:lvl7pPr marL="4114800" indent="0">
              <a:buNone/>
              <a:defRPr sz="1600"/>
            </a:lvl7pPr>
            <a:lvl8pPr marL="4800600" indent="0">
              <a:buNone/>
              <a:defRPr sz="1600"/>
            </a:lvl8pPr>
            <a:lvl9pPr marL="54864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7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8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96000" y="662945"/>
            <a:ext cx="6553200" cy="4625346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71293" tIns="35647" rIns="71293" bIns="35647"/>
          <a:lstStyle>
            <a:lvl1pPr marL="0" indent="0" algn="ctr">
              <a:buNone/>
              <a:defRPr sz="16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32059" y="5702183"/>
            <a:ext cx="6767946" cy="647670"/>
          </a:xfrm>
          <a:prstGeom prst="rect">
            <a:avLst/>
          </a:prstGeom>
        </p:spPr>
        <p:txBody>
          <a:bodyPr vert="horz" lIns="0" tIns="30378" rIns="0" bIns="30378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4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32059" y="6577880"/>
            <a:ext cx="6767946" cy="342676"/>
          </a:xfrm>
          <a:prstGeom prst="rect">
            <a:avLst/>
          </a:prstGeom>
        </p:spPr>
        <p:txBody>
          <a:bodyPr vert="horz" lIns="0" tIns="30378" rIns="0" bIns="30378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62757" y="7226741"/>
            <a:ext cx="6732058" cy="230530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AEB03-CB53-438F-910E-76D133CFEC2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3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14.svg"/><Relationship Id="rId5" Type="http://schemas.openxmlformats.org/officeDocument/2006/relationships/image" Target="../media/image51.svg"/><Relationship Id="rId10" Type="http://schemas.openxmlformats.org/officeDocument/2006/relationships/image" Target="../media/image13.png"/><Relationship Id="rId4" Type="http://schemas.openxmlformats.org/officeDocument/2006/relationships/image" Target="../media/image50.png"/><Relationship Id="rId9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10" Type="http://schemas.openxmlformats.org/officeDocument/2006/relationships/image" Target="../media/image68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4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7.svg"/><Relationship Id="rId10" Type="http://schemas.openxmlformats.org/officeDocument/2006/relationships/image" Target="../media/image69.jpe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4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7.svg"/><Relationship Id="rId10" Type="http://schemas.openxmlformats.org/officeDocument/2006/relationships/image" Target="../media/image70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4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7.svg"/><Relationship Id="rId10" Type="http://schemas.openxmlformats.org/officeDocument/2006/relationships/image" Target="../media/image71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10" Type="http://schemas.openxmlformats.org/officeDocument/2006/relationships/image" Target="../media/image7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5.svg"/><Relationship Id="rId7" Type="http://schemas.openxmlformats.org/officeDocument/2006/relationships/image" Target="../media/image4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35.svg"/><Relationship Id="rId7" Type="http://schemas.openxmlformats.org/officeDocument/2006/relationships/image" Target="../media/image4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14.svg"/><Relationship Id="rId5" Type="http://schemas.openxmlformats.org/officeDocument/2006/relationships/image" Target="../media/image51.svg"/><Relationship Id="rId10" Type="http://schemas.openxmlformats.org/officeDocument/2006/relationships/image" Target="../media/image13.png"/><Relationship Id="rId4" Type="http://schemas.openxmlformats.org/officeDocument/2006/relationships/image" Target="../media/image50.png"/><Relationship Id="rId9" Type="http://schemas.openxmlformats.org/officeDocument/2006/relationships/image" Target="../media/image4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14.svg"/><Relationship Id="rId5" Type="http://schemas.openxmlformats.org/officeDocument/2006/relationships/image" Target="../media/image51.svg"/><Relationship Id="rId10" Type="http://schemas.openxmlformats.org/officeDocument/2006/relationships/image" Target="../media/image13.png"/><Relationship Id="rId4" Type="http://schemas.openxmlformats.org/officeDocument/2006/relationships/image" Target="../media/image50.png"/><Relationship Id="rId9" Type="http://schemas.openxmlformats.org/officeDocument/2006/relationships/image" Target="../media/image4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2.svg"/><Relationship Id="rId7" Type="http://schemas.openxmlformats.org/officeDocument/2006/relationships/image" Target="../media/image3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Relationship Id="rId9" Type="http://schemas.openxmlformats.org/officeDocument/2006/relationships/image" Target="../media/image3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12.svg"/><Relationship Id="rId21" Type="http://schemas.openxmlformats.org/officeDocument/2006/relationships/image" Target="../media/image26.svg"/><Relationship Id="rId7" Type="http://schemas.openxmlformats.org/officeDocument/2006/relationships/image" Target="../media/image14.svg"/><Relationship Id="rId12" Type="http://schemas.openxmlformats.org/officeDocument/2006/relationships/image" Target="../media/image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2" Type="http://schemas.openxmlformats.org/officeDocument/2006/relationships/image" Target="../media/image11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29.png"/><Relationship Id="rId5" Type="http://schemas.openxmlformats.org/officeDocument/2006/relationships/image" Target="../media/image6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10" Type="http://schemas.openxmlformats.org/officeDocument/2006/relationships/image" Target="../media/image17.png"/><Relationship Id="rId19" Type="http://schemas.openxmlformats.org/officeDocument/2006/relationships/image" Target="../media/image24.svg"/><Relationship Id="rId4" Type="http://schemas.openxmlformats.org/officeDocument/2006/relationships/image" Target="../media/image5.png"/><Relationship Id="rId9" Type="http://schemas.openxmlformats.org/officeDocument/2006/relationships/image" Target="../media/image16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7.svg"/><Relationship Id="rId10" Type="http://schemas.openxmlformats.org/officeDocument/2006/relationships/diagramData" Target="../diagrams/data1.xml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3.svg"/><Relationship Id="rId7" Type="http://schemas.openxmlformats.org/officeDocument/2006/relationships/image" Target="../media/image30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7.svg"/><Relationship Id="rId5" Type="http://schemas.openxmlformats.org/officeDocument/2006/relationships/image" Target="../media/image45.sv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14.svg"/><Relationship Id="rId5" Type="http://schemas.openxmlformats.org/officeDocument/2006/relationships/image" Target="../media/image51.svg"/><Relationship Id="rId10" Type="http://schemas.openxmlformats.org/officeDocument/2006/relationships/image" Target="../media/image13.png"/><Relationship Id="rId4" Type="http://schemas.openxmlformats.org/officeDocument/2006/relationships/image" Target="../media/image50.png"/><Relationship Id="rId9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7885" y="5506485"/>
            <a:ext cx="6196966" cy="3075622"/>
            <a:chOff x="3054" y="3641"/>
            <a:chExt cx="4590" cy="2198"/>
          </a:xfrm>
        </p:grpSpPr>
        <p:pic>
          <p:nvPicPr>
            <p:cNvPr id="9" name="Picture 12" descr="field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4" y="4481"/>
              <a:ext cx="4590" cy="1358"/>
            </a:xfrm>
            <a:prstGeom prst="rect">
              <a:avLst/>
            </a:prstGeom>
          </p:spPr>
        </p:pic>
        <p:pic>
          <p:nvPicPr>
            <p:cNvPr id="10" name="Picture 13" descr="camera'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4" y="3641"/>
              <a:ext cx="2833" cy="2190"/>
            </a:xfrm>
            <a:prstGeom prst="rect">
              <a:avLst/>
            </a:prstGeom>
          </p:spPr>
        </p:pic>
      </p:grpSp>
      <p:sp>
        <p:nvSpPr>
          <p:cNvPr id="7" name="文本框 147">
            <a:extLst>
              <a:ext uri="{FF2B5EF4-FFF2-40B4-BE49-F238E27FC236}">
                <a16:creationId xmlns:a16="http://schemas.microsoft.com/office/drawing/2014/main" id="{96325137-EC3F-8B4F-0644-39DD2F918AD8}"/>
              </a:ext>
            </a:extLst>
          </p:cNvPr>
          <p:cNvSpPr txBox="1"/>
          <p:nvPr/>
        </p:nvSpPr>
        <p:spPr>
          <a:xfrm>
            <a:off x="1404538" y="1871798"/>
            <a:ext cx="15808288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371600"/>
            <a:r>
              <a:rPr lang="en-US" altLang="zh-CN" sz="1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zh-CN" sz="120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giảng</a:t>
            </a:r>
            <a:r>
              <a:rPr lang="en-US" altLang="zh-CN" sz="120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120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zh-CN" sz="120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10</a:t>
            </a:r>
            <a:endParaRPr lang="zh-CN" altLang="en-US" sz="120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文本框 147">
            <a:extLst>
              <a:ext uri="{FF2B5EF4-FFF2-40B4-BE49-F238E27FC236}">
                <a16:creationId xmlns:a16="http://schemas.microsoft.com/office/drawing/2014/main" id="{B71365A8-F878-898E-80EA-DDF353A7DBA9}"/>
              </a:ext>
            </a:extLst>
          </p:cNvPr>
          <p:cNvSpPr txBox="1"/>
          <p:nvPr/>
        </p:nvSpPr>
        <p:spPr>
          <a:xfrm>
            <a:off x="2591096" y="3870195"/>
            <a:ext cx="1232246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1371600"/>
            <a:r>
              <a:rPr lang="en-US" altLang="zh-CN" sz="7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Sách</a:t>
            </a:r>
            <a:r>
              <a:rPr lang="en-US" altLang="zh-CN" sz="7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en-US" altLang="zh-CN" sz="7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Cánh</a:t>
            </a:r>
            <a:r>
              <a:rPr lang="en-US" altLang="zh-CN" sz="72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Diều</a:t>
            </a:r>
            <a:endParaRPr lang="en-US" altLang="zh-CN" sz="72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7530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681830" y="1060176"/>
            <a:ext cx="10438206" cy="8317854"/>
            <a:chOff x="0" y="0"/>
            <a:chExt cx="6848708" cy="5829451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6853788" cy="5828181"/>
            </a:xfrm>
            <a:custGeom>
              <a:avLst/>
              <a:gdLst/>
              <a:ahLst/>
              <a:cxnLst/>
              <a:rect l="l" t="t" r="r" b="b"/>
              <a:pathLst>
                <a:path w="6853788" h="5828181">
                  <a:moveTo>
                    <a:pt x="6849978" y="5065463"/>
                  </a:moveTo>
                  <a:cubicBezTo>
                    <a:pt x="6849978" y="4796217"/>
                    <a:pt x="6853788" y="4522408"/>
                    <a:pt x="6847438" y="4253163"/>
                  </a:cubicBezTo>
                  <a:cubicBezTo>
                    <a:pt x="6839818" y="4075187"/>
                    <a:pt x="6828388" y="565868"/>
                    <a:pt x="6828388" y="387893"/>
                  </a:cubicBezTo>
                  <a:cubicBezTo>
                    <a:pt x="6825848" y="264678"/>
                    <a:pt x="6824578" y="136901"/>
                    <a:pt x="6822038" y="54610"/>
                  </a:cubicBezTo>
                  <a:cubicBezTo>
                    <a:pt x="6822038" y="44450"/>
                    <a:pt x="6820768" y="34290"/>
                    <a:pt x="6819498" y="21590"/>
                  </a:cubicBezTo>
                  <a:cubicBezTo>
                    <a:pt x="6809338" y="19050"/>
                    <a:pt x="6800448" y="17780"/>
                    <a:pt x="6790288" y="16510"/>
                  </a:cubicBezTo>
                  <a:cubicBezTo>
                    <a:pt x="6764926" y="15240"/>
                    <a:pt x="6732733" y="16510"/>
                    <a:pt x="6705906" y="16510"/>
                  </a:cubicBezTo>
                  <a:cubicBezTo>
                    <a:pt x="6571769" y="13970"/>
                    <a:pt x="6437632" y="8890"/>
                    <a:pt x="6303495" y="7620"/>
                  </a:cubicBezTo>
                  <a:cubicBezTo>
                    <a:pt x="6051318" y="5080"/>
                    <a:pt x="5793775" y="3810"/>
                    <a:pt x="5541598" y="2540"/>
                  </a:cubicBezTo>
                  <a:cubicBezTo>
                    <a:pt x="5450385" y="2540"/>
                    <a:pt x="5353806" y="0"/>
                    <a:pt x="5262593" y="0"/>
                  </a:cubicBezTo>
                  <a:cubicBezTo>
                    <a:pt x="5042608" y="0"/>
                    <a:pt x="4827989" y="1270"/>
                    <a:pt x="4608005" y="1270"/>
                  </a:cubicBezTo>
                  <a:cubicBezTo>
                    <a:pt x="4479233" y="1270"/>
                    <a:pt x="4350462" y="3810"/>
                    <a:pt x="4216325" y="3810"/>
                  </a:cubicBezTo>
                  <a:cubicBezTo>
                    <a:pt x="4082188" y="5080"/>
                    <a:pt x="1651628" y="7620"/>
                    <a:pt x="1517491" y="7620"/>
                  </a:cubicBezTo>
                  <a:cubicBezTo>
                    <a:pt x="1410181" y="7620"/>
                    <a:pt x="1302872" y="6350"/>
                    <a:pt x="1195562" y="7620"/>
                  </a:cubicBezTo>
                  <a:cubicBezTo>
                    <a:pt x="1098984" y="8890"/>
                    <a:pt x="997040" y="11430"/>
                    <a:pt x="900461" y="12700"/>
                  </a:cubicBezTo>
                  <a:cubicBezTo>
                    <a:pt x="798517" y="15240"/>
                    <a:pt x="696573" y="16510"/>
                    <a:pt x="599994" y="19050"/>
                  </a:cubicBezTo>
                  <a:cubicBezTo>
                    <a:pt x="455126" y="21590"/>
                    <a:pt x="304893" y="24130"/>
                    <a:pt x="160025" y="27940"/>
                  </a:cubicBezTo>
                  <a:cubicBezTo>
                    <a:pt x="7417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3012"/>
                    <a:pt x="10160" y="177972"/>
                    <a:pt x="8890" y="278369"/>
                  </a:cubicBezTo>
                  <a:cubicBezTo>
                    <a:pt x="7620" y="337694"/>
                    <a:pt x="8890" y="401583"/>
                    <a:pt x="7620" y="460908"/>
                  </a:cubicBezTo>
                  <a:cubicBezTo>
                    <a:pt x="0" y="762098"/>
                    <a:pt x="5080" y="4490464"/>
                    <a:pt x="7620" y="4796217"/>
                  </a:cubicBezTo>
                  <a:cubicBezTo>
                    <a:pt x="6350" y="5038082"/>
                    <a:pt x="11430" y="5275383"/>
                    <a:pt x="11430" y="5517247"/>
                  </a:cubicBezTo>
                  <a:cubicBezTo>
                    <a:pt x="11430" y="5631335"/>
                    <a:pt x="15240" y="5749985"/>
                    <a:pt x="7620" y="5797701"/>
                  </a:cubicBezTo>
                  <a:cubicBezTo>
                    <a:pt x="5080" y="5806591"/>
                    <a:pt x="10160" y="5812941"/>
                    <a:pt x="19050" y="5814211"/>
                  </a:cubicBezTo>
                  <a:cubicBezTo>
                    <a:pt x="29210" y="5815481"/>
                    <a:pt x="38100" y="5815481"/>
                    <a:pt x="48260" y="5815481"/>
                  </a:cubicBezTo>
                  <a:cubicBezTo>
                    <a:pt x="202949" y="5816751"/>
                    <a:pt x="374644" y="5816751"/>
                    <a:pt x="551705" y="5818021"/>
                  </a:cubicBezTo>
                  <a:cubicBezTo>
                    <a:pt x="648284" y="5819291"/>
                    <a:pt x="744862" y="5820561"/>
                    <a:pt x="836075" y="5821831"/>
                  </a:cubicBezTo>
                  <a:cubicBezTo>
                    <a:pt x="997040" y="5823101"/>
                    <a:pt x="1152638" y="5823101"/>
                    <a:pt x="1313603" y="5824371"/>
                  </a:cubicBezTo>
                  <a:cubicBezTo>
                    <a:pt x="1377988" y="5824371"/>
                    <a:pt x="1437009" y="5824371"/>
                    <a:pt x="1501394" y="5823101"/>
                  </a:cubicBezTo>
                  <a:cubicBezTo>
                    <a:pt x="1528222" y="5823101"/>
                    <a:pt x="1560415" y="5821831"/>
                    <a:pt x="1587242" y="5821831"/>
                  </a:cubicBezTo>
                  <a:cubicBezTo>
                    <a:pt x="1694551" y="5823101"/>
                    <a:pt x="3840742" y="5814211"/>
                    <a:pt x="3948051" y="5815481"/>
                  </a:cubicBezTo>
                  <a:cubicBezTo>
                    <a:pt x="4098284" y="5816751"/>
                    <a:pt x="4511426" y="5816751"/>
                    <a:pt x="4661659" y="5816751"/>
                  </a:cubicBezTo>
                  <a:cubicBezTo>
                    <a:pt x="4720679" y="5816751"/>
                    <a:pt x="4774334" y="5815481"/>
                    <a:pt x="4833355" y="5815481"/>
                  </a:cubicBezTo>
                  <a:cubicBezTo>
                    <a:pt x="4929933" y="5816751"/>
                    <a:pt x="5026512" y="5818021"/>
                    <a:pt x="5123090" y="5819291"/>
                  </a:cubicBezTo>
                  <a:cubicBezTo>
                    <a:pt x="5332344" y="5821831"/>
                    <a:pt x="5536232" y="5819291"/>
                    <a:pt x="5745486" y="5823101"/>
                  </a:cubicBezTo>
                  <a:cubicBezTo>
                    <a:pt x="6094241" y="5828181"/>
                    <a:pt x="6448363" y="5821831"/>
                    <a:pt x="6790288" y="5826911"/>
                  </a:cubicBezTo>
                  <a:cubicBezTo>
                    <a:pt x="6810608" y="5828181"/>
                    <a:pt x="6830928" y="5826911"/>
                    <a:pt x="6853788" y="5826911"/>
                  </a:cubicBezTo>
                  <a:cubicBezTo>
                    <a:pt x="6853788" y="5802781"/>
                    <a:pt x="6853788" y="5790081"/>
                    <a:pt x="6853788" y="5754549"/>
                  </a:cubicBezTo>
                  <a:cubicBezTo>
                    <a:pt x="6852518" y="5521811"/>
                    <a:pt x="6849978" y="5302764"/>
                    <a:pt x="6849978" y="5065463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616"/>
          <a:stretch>
            <a:fillRect/>
          </a:stretch>
        </p:blipFill>
        <p:spPr>
          <a:xfrm>
            <a:off x="10254145" y="1333500"/>
            <a:ext cx="5562600" cy="242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408442">
            <a:off x="15497919" y="-300472"/>
            <a:ext cx="4134082" cy="2052008"/>
          </a:xfrm>
          <a:prstGeom prst="rect">
            <a:avLst/>
          </a:prstGeom>
        </p:spPr>
      </p:pic>
      <p:sp>
        <p:nvSpPr>
          <p:cNvPr id="11" name="AutoShape 4" descr="Sự khác biệt giữa Salt Bridge và Hydrogen Bond | So sánh sự khác biệt giữa  các thuật ngữ tương tự - Khoa HọC - 2022">
            <a:extLst>
              <a:ext uri="{FF2B5EF4-FFF2-40B4-BE49-F238E27FC236}">
                <a16:creationId xmlns:a16="http://schemas.microsoft.com/office/drawing/2014/main" id="{C8FA53A7-1787-39AA-E9C0-D16F505442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B539EA2C-3BF3-BDD0-005C-7B1CF890EE23}"/>
              </a:ext>
            </a:extLst>
          </p:cNvPr>
          <p:cNvSpPr txBox="1"/>
          <p:nvPr/>
        </p:nvSpPr>
        <p:spPr>
          <a:xfrm>
            <a:off x="8467915" y="3103756"/>
            <a:ext cx="8534287" cy="5616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bởi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 (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Đã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 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còn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cặp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sz="4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riêng</a:t>
            </a:r>
            <a:r>
              <a:rPr lang="en-US" sz="4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(N, O, F…..)</a:t>
            </a:r>
          </a:p>
        </p:txBody>
      </p:sp>
      <p:sp>
        <p:nvSpPr>
          <p:cNvPr id="5" name="AutoShape 2" descr="Phân tử nước là gì? Vai trò của nước với sự sống và cơ thể người">
            <a:extLst>
              <a:ext uri="{FF2B5EF4-FFF2-40B4-BE49-F238E27FC236}">
                <a16:creationId xmlns:a16="http://schemas.microsoft.com/office/drawing/2014/main" id="{3F32A2FD-DE3A-B42C-070D-F3AC79F845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6531C-0EDB-2A26-949F-2651C655F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18" y="582386"/>
            <a:ext cx="6762750" cy="453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D6C3E3DD-273C-B73E-500E-958EACF33CA7}"/>
              </a:ext>
            </a:extLst>
          </p:cNvPr>
          <p:cNvSpPr txBox="1"/>
          <p:nvPr/>
        </p:nvSpPr>
        <p:spPr>
          <a:xfrm>
            <a:off x="11277600" y="582386"/>
            <a:ext cx="484058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8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KHÁI NIỆM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B7993-C000-2E47-CE1F-88B7540BB6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791" y="5636306"/>
            <a:ext cx="5465505" cy="4283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64259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798503" y="760403"/>
            <a:ext cx="10438206" cy="8884742"/>
            <a:chOff x="0" y="0"/>
            <a:chExt cx="6848708" cy="5829451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6853788" cy="5828181"/>
            </a:xfrm>
            <a:custGeom>
              <a:avLst/>
              <a:gdLst/>
              <a:ahLst/>
              <a:cxnLst/>
              <a:rect l="l" t="t" r="r" b="b"/>
              <a:pathLst>
                <a:path w="6853788" h="5828181">
                  <a:moveTo>
                    <a:pt x="6849978" y="5065463"/>
                  </a:moveTo>
                  <a:cubicBezTo>
                    <a:pt x="6849978" y="4796217"/>
                    <a:pt x="6853788" y="4522408"/>
                    <a:pt x="6847438" y="4253163"/>
                  </a:cubicBezTo>
                  <a:cubicBezTo>
                    <a:pt x="6839818" y="4075187"/>
                    <a:pt x="6828388" y="565868"/>
                    <a:pt x="6828388" y="387893"/>
                  </a:cubicBezTo>
                  <a:cubicBezTo>
                    <a:pt x="6825848" y="264678"/>
                    <a:pt x="6824578" y="136901"/>
                    <a:pt x="6822038" y="54610"/>
                  </a:cubicBezTo>
                  <a:cubicBezTo>
                    <a:pt x="6822038" y="44450"/>
                    <a:pt x="6820768" y="34290"/>
                    <a:pt x="6819498" y="21590"/>
                  </a:cubicBezTo>
                  <a:cubicBezTo>
                    <a:pt x="6809338" y="19050"/>
                    <a:pt x="6800448" y="17780"/>
                    <a:pt x="6790288" y="16510"/>
                  </a:cubicBezTo>
                  <a:cubicBezTo>
                    <a:pt x="6764926" y="15240"/>
                    <a:pt x="6732733" y="16510"/>
                    <a:pt x="6705906" y="16510"/>
                  </a:cubicBezTo>
                  <a:cubicBezTo>
                    <a:pt x="6571769" y="13970"/>
                    <a:pt x="6437632" y="8890"/>
                    <a:pt x="6303495" y="7620"/>
                  </a:cubicBezTo>
                  <a:cubicBezTo>
                    <a:pt x="6051318" y="5080"/>
                    <a:pt x="5793775" y="3810"/>
                    <a:pt x="5541598" y="2540"/>
                  </a:cubicBezTo>
                  <a:cubicBezTo>
                    <a:pt x="5450385" y="2540"/>
                    <a:pt x="5353806" y="0"/>
                    <a:pt x="5262593" y="0"/>
                  </a:cubicBezTo>
                  <a:cubicBezTo>
                    <a:pt x="5042608" y="0"/>
                    <a:pt x="4827989" y="1270"/>
                    <a:pt x="4608005" y="1270"/>
                  </a:cubicBezTo>
                  <a:cubicBezTo>
                    <a:pt x="4479233" y="1270"/>
                    <a:pt x="4350462" y="3810"/>
                    <a:pt x="4216325" y="3810"/>
                  </a:cubicBezTo>
                  <a:cubicBezTo>
                    <a:pt x="4082188" y="5080"/>
                    <a:pt x="1651628" y="7620"/>
                    <a:pt x="1517491" y="7620"/>
                  </a:cubicBezTo>
                  <a:cubicBezTo>
                    <a:pt x="1410181" y="7620"/>
                    <a:pt x="1302872" y="6350"/>
                    <a:pt x="1195562" y="7620"/>
                  </a:cubicBezTo>
                  <a:cubicBezTo>
                    <a:pt x="1098984" y="8890"/>
                    <a:pt x="997040" y="11430"/>
                    <a:pt x="900461" y="12700"/>
                  </a:cubicBezTo>
                  <a:cubicBezTo>
                    <a:pt x="798517" y="15240"/>
                    <a:pt x="696573" y="16510"/>
                    <a:pt x="599994" y="19050"/>
                  </a:cubicBezTo>
                  <a:cubicBezTo>
                    <a:pt x="455126" y="21590"/>
                    <a:pt x="304893" y="24130"/>
                    <a:pt x="160025" y="27940"/>
                  </a:cubicBezTo>
                  <a:cubicBezTo>
                    <a:pt x="7417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3012"/>
                    <a:pt x="10160" y="177972"/>
                    <a:pt x="8890" y="278369"/>
                  </a:cubicBezTo>
                  <a:cubicBezTo>
                    <a:pt x="7620" y="337694"/>
                    <a:pt x="8890" y="401583"/>
                    <a:pt x="7620" y="460908"/>
                  </a:cubicBezTo>
                  <a:cubicBezTo>
                    <a:pt x="0" y="762098"/>
                    <a:pt x="5080" y="4490464"/>
                    <a:pt x="7620" y="4796217"/>
                  </a:cubicBezTo>
                  <a:cubicBezTo>
                    <a:pt x="6350" y="5038082"/>
                    <a:pt x="11430" y="5275383"/>
                    <a:pt x="11430" y="5517247"/>
                  </a:cubicBezTo>
                  <a:cubicBezTo>
                    <a:pt x="11430" y="5631335"/>
                    <a:pt x="15240" y="5749985"/>
                    <a:pt x="7620" y="5797701"/>
                  </a:cubicBezTo>
                  <a:cubicBezTo>
                    <a:pt x="5080" y="5806591"/>
                    <a:pt x="10160" y="5812941"/>
                    <a:pt x="19050" y="5814211"/>
                  </a:cubicBezTo>
                  <a:cubicBezTo>
                    <a:pt x="29210" y="5815481"/>
                    <a:pt x="38100" y="5815481"/>
                    <a:pt x="48260" y="5815481"/>
                  </a:cubicBezTo>
                  <a:cubicBezTo>
                    <a:pt x="202949" y="5816751"/>
                    <a:pt x="374644" y="5816751"/>
                    <a:pt x="551705" y="5818021"/>
                  </a:cubicBezTo>
                  <a:cubicBezTo>
                    <a:pt x="648284" y="5819291"/>
                    <a:pt x="744862" y="5820561"/>
                    <a:pt x="836075" y="5821831"/>
                  </a:cubicBezTo>
                  <a:cubicBezTo>
                    <a:pt x="997040" y="5823101"/>
                    <a:pt x="1152638" y="5823101"/>
                    <a:pt x="1313603" y="5824371"/>
                  </a:cubicBezTo>
                  <a:cubicBezTo>
                    <a:pt x="1377988" y="5824371"/>
                    <a:pt x="1437009" y="5824371"/>
                    <a:pt x="1501394" y="5823101"/>
                  </a:cubicBezTo>
                  <a:cubicBezTo>
                    <a:pt x="1528222" y="5823101"/>
                    <a:pt x="1560415" y="5821831"/>
                    <a:pt x="1587242" y="5821831"/>
                  </a:cubicBezTo>
                  <a:cubicBezTo>
                    <a:pt x="1694551" y="5823101"/>
                    <a:pt x="3840742" y="5814211"/>
                    <a:pt x="3948051" y="5815481"/>
                  </a:cubicBezTo>
                  <a:cubicBezTo>
                    <a:pt x="4098284" y="5816751"/>
                    <a:pt x="4511426" y="5816751"/>
                    <a:pt x="4661659" y="5816751"/>
                  </a:cubicBezTo>
                  <a:cubicBezTo>
                    <a:pt x="4720679" y="5816751"/>
                    <a:pt x="4774334" y="5815481"/>
                    <a:pt x="4833355" y="5815481"/>
                  </a:cubicBezTo>
                  <a:cubicBezTo>
                    <a:pt x="4929933" y="5816751"/>
                    <a:pt x="5026512" y="5818021"/>
                    <a:pt x="5123090" y="5819291"/>
                  </a:cubicBezTo>
                  <a:cubicBezTo>
                    <a:pt x="5332344" y="5821831"/>
                    <a:pt x="5536232" y="5819291"/>
                    <a:pt x="5745486" y="5823101"/>
                  </a:cubicBezTo>
                  <a:cubicBezTo>
                    <a:pt x="6094241" y="5828181"/>
                    <a:pt x="6448363" y="5821831"/>
                    <a:pt x="6790288" y="5826911"/>
                  </a:cubicBezTo>
                  <a:cubicBezTo>
                    <a:pt x="6810608" y="5828181"/>
                    <a:pt x="6830928" y="5826911"/>
                    <a:pt x="6853788" y="5826911"/>
                  </a:cubicBezTo>
                  <a:cubicBezTo>
                    <a:pt x="6853788" y="5802781"/>
                    <a:pt x="6853788" y="5790081"/>
                    <a:pt x="6853788" y="5754549"/>
                  </a:cubicBezTo>
                  <a:cubicBezTo>
                    <a:pt x="6852518" y="5521811"/>
                    <a:pt x="6849978" y="5302764"/>
                    <a:pt x="6849978" y="5065463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17775" y="1546230"/>
            <a:ext cx="6803713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</a:t>
            </a:r>
          </a:p>
          <a:p>
            <a:pPr>
              <a:lnSpc>
                <a:spcPts val="3815"/>
              </a:lnSpc>
            </a:pP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en-US" sz="4000" b="1" spc="8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 .  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25816" y="8262046"/>
            <a:ext cx="3924730" cy="4049909"/>
          </a:xfrm>
          <a:prstGeom prst="rect">
            <a:avLst/>
          </a:prstGeom>
        </p:spPr>
      </p:pic>
      <p:pic>
        <p:nvPicPr>
          <p:cNvPr id="4098" name="Picture 2" descr="What are some examples of Hydrogen bonds? | Socratic">
            <a:extLst>
              <a:ext uri="{FF2B5EF4-FFF2-40B4-BE49-F238E27FC236}">
                <a16:creationId xmlns:a16="http://schemas.microsoft.com/office/drawing/2014/main" id="{C39EDBCD-988F-FE80-C32F-BF712C456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9" y="3684331"/>
            <a:ext cx="7629525" cy="45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920E1360-73D7-72BE-3459-651F28B90D74}"/>
              </a:ext>
            </a:extLst>
          </p:cNvPr>
          <p:cNvSpPr txBox="1"/>
          <p:nvPr/>
        </p:nvSpPr>
        <p:spPr>
          <a:xfrm>
            <a:off x="10591800" y="6410663"/>
            <a:ext cx="6803713" cy="1412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tĩnh</a:t>
            </a:r>
            <a:r>
              <a:rPr lang="en-US" sz="4000" b="1" spc="8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endParaRPr lang="en-US" sz="4000" b="1" spc="8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102" name="Picture 6" descr="Condition for Effective Hydrogen Bonding - QS Study">
            <a:extLst>
              <a:ext uri="{FF2B5EF4-FFF2-40B4-BE49-F238E27FC236}">
                <a16:creationId xmlns:a16="http://schemas.microsoft.com/office/drawing/2014/main" id="{998BD941-AD7A-91A6-4A44-CFFCE7C40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258" y="1076513"/>
            <a:ext cx="83248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207742" y="991847"/>
            <a:ext cx="10445948" cy="8089254"/>
            <a:chOff x="-3810" y="521935"/>
            <a:chExt cx="6853788" cy="5307516"/>
          </a:xfrm>
        </p:grpSpPr>
        <p:sp>
          <p:nvSpPr>
            <p:cNvPr id="3" name="Freeform 3"/>
            <p:cNvSpPr/>
            <p:nvPr/>
          </p:nvSpPr>
          <p:spPr>
            <a:xfrm>
              <a:off x="-3810" y="521935"/>
              <a:ext cx="6853788" cy="5307516"/>
            </a:xfrm>
            <a:custGeom>
              <a:avLst/>
              <a:gdLst/>
              <a:ahLst/>
              <a:cxnLst/>
              <a:rect l="l" t="t" r="r" b="b"/>
              <a:pathLst>
                <a:path w="6853788" h="5828181">
                  <a:moveTo>
                    <a:pt x="6849978" y="5065463"/>
                  </a:moveTo>
                  <a:cubicBezTo>
                    <a:pt x="6849978" y="4796217"/>
                    <a:pt x="6853788" y="4522408"/>
                    <a:pt x="6847438" y="4253163"/>
                  </a:cubicBezTo>
                  <a:cubicBezTo>
                    <a:pt x="6839818" y="4075187"/>
                    <a:pt x="6828388" y="565868"/>
                    <a:pt x="6828388" y="387893"/>
                  </a:cubicBezTo>
                  <a:cubicBezTo>
                    <a:pt x="6825848" y="264678"/>
                    <a:pt x="6824578" y="136901"/>
                    <a:pt x="6822038" y="54610"/>
                  </a:cubicBezTo>
                  <a:cubicBezTo>
                    <a:pt x="6822038" y="44450"/>
                    <a:pt x="6820768" y="34290"/>
                    <a:pt x="6819498" y="21590"/>
                  </a:cubicBezTo>
                  <a:cubicBezTo>
                    <a:pt x="6809338" y="19050"/>
                    <a:pt x="6800448" y="17780"/>
                    <a:pt x="6790288" y="16510"/>
                  </a:cubicBezTo>
                  <a:cubicBezTo>
                    <a:pt x="6764926" y="15240"/>
                    <a:pt x="6732733" y="16510"/>
                    <a:pt x="6705906" y="16510"/>
                  </a:cubicBezTo>
                  <a:cubicBezTo>
                    <a:pt x="6571769" y="13970"/>
                    <a:pt x="6437632" y="8890"/>
                    <a:pt x="6303495" y="7620"/>
                  </a:cubicBezTo>
                  <a:cubicBezTo>
                    <a:pt x="6051318" y="5080"/>
                    <a:pt x="5793775" y="3810"/>
                    <a:pt x="5541598" y="2540"/>
                  </a:cubicBezTo>
                  <a:cubicBezTo>
                    <a:pt x="5450385" y="2540"/>
                    <a:pt x="5353806" y="0"/>
                    <a:pt x="5262593" y="0"/>
                  </a:cubicBezTo>
                  <a:cubicBezTo>
                    <a:pt x="5042608" y="0"/>
                    <a:pt x="4827989" y="1270"/>
                    <a:pt x="4608005" y="1270"/>
                  </a:cubicBezTo>
                  <a:cubicBezTo>
                    <a:pt x="4479233" y="1270"/>
                    <a:pt x="4350462" y="3810"/>
                    <a:pt x="4216325" y="3810"/>
                  </a:cubicBezTo>
                  <a:cubicBezTo>
                    <a:pt x="4082188" y="5080"/>
                    <a:pt x="1651628" y="7620"/>
                    <a:pt x="1517491" y="7620"/>
                  </a:cubicBezTo>
                  <a:cubicBezTo>
                    <a:pt x="1410181" y="7620"/>
                    <a:pt x="1302872" y="6350"/>
                    <a:pt x="1195562" y="7620"/>
                  </a:cubicBezTo>
                  <a:cubicBezTo>
                    <a:pt x="1098984" y="8890"/>
                    <a:pt x="997040" y="11430"/>
                    <a:pt x="900461" y="12700"/>
                  </a:cubicBezTo>
                  <a:cubicBezTo>
                    <a:pt x="798517" y="15240"/>
                    <a:pt x="696573" y="16510"/>
                    <a:pt x="599994" y="19050"/>
                  </a:cubicBezTo>
                  <a:cubicBezTo>
                    <a:pt x="455126" y="21590"/>
                    <a:pt x="304893" y="24130"/>
                    <a:pt x="160025" y="27940"/>
                  </a:cubicBezTo>
                  <a:cubicBezTo>
                    <a:pt x="7417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3012"/>
                    <a:pt x="10160" y="177972"/>
                    <a:pt x="8890" y="278369"/>
                  </a:cubicBezTo>
                  <a:cubicBezTo>
                    <a:pt x="7620" y="337694"/>
                    <a:pt x="8890" y="401583"/>
                    <a:pt x="7620" y="460908"/>
                  </a:cubicBezTo>
                  <a:cubicBezTo>
                    <a:pt x="0" y="762098"/>
                    <a:pt x="5080" y="4490464"/>
                    <a:pt x="7620" y="4796217"/>
                  </a:cubicBezTo>
                  <a:cubicBezTo>
                    <a:pt x="6350" y="5038082"/>
                    <a:pt x="11430" y="5275383"/>
                    <a:pt x="11430" y="5517247"/>
                  </a:cubicBezTo>
                  <a:cubicBezTo>
                    <a:pt x="11430" y="5631335"/>
                    <a:pt x="15240" y="5749985"/>
                    <a:pt x="7620" y="5797701"/>
                  </a:cubicBezTo>
                  <a:cubicBezTo>
                    <a:pt x="5080" y="5806591"/>
                    <a:pt x="10160" y="5812941"/>
                    <a:pt x="19050" y="5814211"/>
                  </a:cubicBezTo>
                  <a:cubicBezTo>
                    <a:pt x="29210" y="5815481"/>
                    <a:pt x="38100" y="5815481"/>
                    <a:pt x="48260" y="5815481"/>
                  </a:cubicBezTo>
                  <a:cubicBezTo>
                    <a:pt x="202949" y="5816751"/>
                    <a:pt x="374644" y="5816751"/>
                    <a:pt x="551705" y="5818021"/>
                  </a:cubicBezTo>
                  <a:cubicBezTo>
                    <a:pt x="648284" y="5819291"/>
                    <a:pt x="744862" y="5820561"/>
                    <a:pt x="836075" y="5821831"/>
                  </a:cubicBezTo>
                  <a:cubicBezTo>
                    <a:pt x="997040" y="5823101"/>
                    <a:pt x="1152638" y="5823101"/>
                    <a:pt x="1313603" y="5824371"/>
                  </a:cubicBezTo>
                  <a:cubicBezTo>
                    <a:pt x="1377988" y="5824371"/>
                    <a:pt x="1437009" y="5824371"/>
                    <a:pt x="1501394" y="5823101"/>
                  </a:cubicBezTo>
                  <a:cubicBezTo>
                    <a:pt x="1528222" y="5823101"/>
                    <a:pt x="1560415" y="5821831"/>
                    <a:pt x="1587242" y="5821831"/>
                  </a:cubicBezTo>
                  <a:cubicBezTo>
                    <a:pt x="1694551" y="5823101"/>
                    <a:pt x="3840742" y="5814211"/>
                    <a:pt x="3948051" y="5815481"/>
                  </a:cubicBezTo>
                  <a:cubicBezTo>
                    <a:pt x="4098284" y="5816751"/>
                    <a:pt x="4511426" y="5816751"/>
                    <a:pt x="4661659" y="5816751"/>
                  </a:cubicBezTo>
                  <a:cubicBezTo>
                    <a:pt x="4720679" y="5816751"/>
                    <a:pt x="4774334" y="5815481"/>
                    <a:pt x="4833355" y="5815481"/>
                  </a:cubicBezTo>
                  <a:cubicBezTo>
                    <a:pt x="4929933" y="5816751"/>
                    <a:pt x="5026512" y="5818021"/>
                    <a:pt x="5123090" y="5819291"/>
                  </a:cubicBezTo>
                  <a:cubicBezTo>
                    <a:pt x="5332344" y="5821831"/>
                    <a:pt x="5536232" y="5819291"/>
                    <a:pt x="5745486" y="5823101"/>
                  </a:cubicBezTo>
                  <a:cubicBezTo>
                    <a:pt x="6094241" y="5828181"/>
                    <a:pt x="6448363" y="5821831"/>
                    <a:pt x="6790288" y="5826911"/>
                  </a:cubicBezTo>
                  <a:cubicBezTo>
                    <a:pt x="6810608" y="5828181"/>
                    <a:pt x="6830928" y="5826911"/>
                    <a:pt x="6853788" y="5826911"/>
                  </a:cubicBezTo>
                  <a:cubicBezTo>
                    <a:pt x="6853788" y="5802781"/>
                    <a:pt x="6853788" y="5790081"/>
                    <a:pt x="6853788" y="5754549"/>
                  </a:cubicBezTo>
                  <a:cubicBezTo>
                    <a:pt x="6852518" y="5521811"/>
                    <a:pt x="6849978" y="5302764"/>
                    <a:pt x="6849978" y="5065463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1000" y="2623138"/>
            <a:ext cx="6657391" cy="2552963"/>
            <a:chOff x="-2246653" y="-76200"/>
            <a:chExt cx="8876521" cy="3403952"/>
          </a:xfrm>
        </p:grpSpPr>
        <p:sp>
          <p:nvSpPr>
            <p:cNvPr id="6" name="TextBox 6"/>
            <p:cNvSpPr txBox="1"/>
            <p:nvPr/>
          </p:nvSpPr>
          <p:spPr>
            <a:xfrm>
              <a:off x="-2246653" y="-76200"/>
              <a:ext cx="8306268" cy="788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7"/>
                </a:lnSpc>
                <a:spcBef>
                  <a:spcPct val="0"/>
                </a:spcBef>
              </a:pPr>
              <a:r>
                <a:rPr lang="en-US" sz="4000" b="1" spc="156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VÍ DỤ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616"/>
            <a:stretch>
              <a:fillRect/>
            </a:stretch>
          </p:blipFill>
          <p:spPr>
            <a:xfrm>
              <a:off x="0" y="775935"/>
              <a:ext cx="3092721" cy="13467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1676400" y="1443902"/>
              <a:ext cx="8306268" cy="1883850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Liên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kết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hydrogen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giữa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phân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tử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nước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FD564DAE-2102-9786-088A-714195625EE6}"/>
              </a:ext>
            </a:extLst>
          </p:cNvPr>
          <p:cNvSpPr txBox="1"/>
          <p:nvPr/>
        </p:nvSpPr>
        <p:spPr>
          <a:xfrm>
            <a:off x="11961712" y="2177023"/>
            <a:ext cx="2253343" cy="582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7"/>
              </a:lnSpc>
              <a:spcBef>
                <a:spcPct val="0"/>
              </a:spcBef>
            </a:pPr>
            <a:r>
              <a:rPr lang="en-US" sz="3469" b="1" spc="1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177ppm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2C779949-F2AA-8A6A-5CF2-67646E1417BB}"/>
              </a:ext>
            </a:extLst>
          </p:cNvPr>
          <p:cNvSpPr txBox="1"/>
          <p:nvPr/>
        </p:nvSpPr>
        <p:spPr>
          <a:xfrm>
            <a:off x="10363200" y="3917670"/>
            <a:ext cx="2253343" cy="582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7"/>
              </a:lnSpc>
              <a:spcBef>
                <a:spcPct val="0"/>
              </a:spcBef>
            </a:pPr>
            <a:r>
              <a:rPr lang="en-US" sz="3469" b="1" spc="1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96 ppm</a:t>
            </a:r>
          </a:p>
        </p:txBody>
      </p:sp>
      <p:pic>
        <p:nvPicPr>
          <p:cNvPr id="5124" name="Picture 4" descr="Hydrogen bonds">
            <a:extLst>
              <a:ext uri="{FF2B5EF4-FFF2-40B4-BE49-F238E27FC236}">
                <a16:creationId xmlns:a16="http://schemas.microsoft.com/office/drawing/2014/main" id="{59FF2C18-DD4D-B509-3DCD-DBC00B51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69" y="5413392"/>
            <a:ext cx="8993627" cy="40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ydrogen bonding in water">
            <a:extLst>
              <a:ext uri="{FF2B5EF4-FFF2-40B4-BE49-F238E27FC236}">
                <a16:creationId xmlns:a16="http://schemas.microsoft.com/office/drawing/2014/main" id="{E758492A-C97E-E379-4210-5772F602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84" y="1025509"/>
            <a:ext cx="76962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705402" y="652064"/>
            <a:ext cx="10445948" cy="9144000"/>
            <a:chOff x="-3810" y="521935"/>
            <a:chExt cx="6853788" cy="5307516"/>
          </a:xfrm>
        </p:grpSpPr>
        <p:sp>
          <p:nvSpPr>
            <p:cNvPr id="3" name="Freeform 3"/>
            <p:cNvSpPr/>
            <p:nvPr/>
          </p:nvSpPr>
          <p:spPr>
            <a:xfrm>
              <a:off x="-3810" y="521935"/>
              <a:ext cx="6853788" cy="5307516"/>
            </a:xfrm>
            <a:custGeom>
              <a:avLst/>
              <a:gdLst/>
              <a:ahLst/>
              <a:cxnLst/>
              <a:rect l="l" t="t" r="r" b="b"/>
              <a:pathLst>
                <a:path w="6853788" h="5828181">
                  <a:moveTo>
                    <a:pt x="6849978" y="5065463"/>
                  </a:moveTo>
                  <a:cubicBezTo>
                    <a:pt x="6849978" y="4796217"/>
                    <a:pt x="6853788" y="4522408"/>
                    <a:pt x="6847438" y="4253163"/>
                  </a:cubicBezTo>
                  <a:cubicBezTo>
                    <a:pt x="6839818" y="4075187"/>
                    <a:pt x="6828388" y="565868"/>
                    <a:pt x="6828388" y="387893"/>
                  </a:cubicBezTo>
                  <a:cubicBezTo>
                    <a:pt x="6825848" y="264678"/>
                    <a:pt x="6824578" y="136901"/>
                    <a:pt x="6822038" y="54610"/>
                  </a:cubicBezTo>
                  <a:cubicBezTo>
                    <a:pt x="6822038" y="44450"/>
                    <a:pt x="6820768" y="34290"/>
                    <a:pt x="6819498" y="21590"/>
                  </a:cubicBezTo>
                  <a:cubicBezTo>
                    <a:pt x="6809338" y="19050"/>
                    <a:pt x="6800448" y="17780"/>
                    <a:pt x="6790288" y="16510"/>
                  </a:cubicBezTo>
                  <a:cubicBezTo>
                    <a:pt x="6764926" y="15240"/>
                    <a:pt x="6732733" y="16510"/>
                    <a:pt x="6705906" y="16510"/>
                  </a:cubicBezTo>
                  <a:cubicBezTo>
                    <a:pt x="6571769" y="13970"/>
                    <a:pt x="6437632" y="8890"/>
                    <a:pt x="6303495" y="7620"/>
                  </a:cubicBezTo>
                  <a:cubicBezTo>
                    <a:pt x="6051318" y="5080"/>
                    <a:pt x="5793775" y="3810"/>
                    <a:pt x="5541598" y="2540"/>
                  </a:cubicBezTo>
                  <a:cubicBezTo>
                    <a:pt x="5450385" y="2540"/>
                    <a:pt x="5353806" y="0"/>
                    <a:pt x="5262593" y="0"/>
                  </a:cubicBezTo>
                  <a:cubicBezTo>
                    <a:pt x="5042608" y="0"/>
                    <a:pt x="4827989" y="1270"/>
                    <a:pt x="4608005" y="1270"/>
                  </a:cubicBezTo>
                  <a:cubicBezTo>
                    <a:pt x="4479233" y="1270"/>
                    <a:pt x="4350462" y="3810"/>
                    <a:pt x="4216325" y="3810"/>
                  </a:cubicBezTo>
                  <a:cubicBezTo>
                    <a:pt x="4082188" y="5080"/>
                    <a:pt x="1651628" y="7620"/>
                    <a:pt x="1517491" y="7620"/>
                  </a:cubicBezTo>
                  <a:cubicBezTo>
                    <a:pt x="1410181" y="7620"/>
                    <a:pt x="1302872" y="6350"/>
                    <a:pt x="1195562" y="7620"/>
                  </a:cubicBezTo>
                  <a:cubicBezTo>
                    <a:pt x="1098984" y="8890"/>
                    <a:pt x="997040" y="11430"/>
                    <a:pt x="900461" y="12700"/>
                  </a:cubicBezTo>
                  <a:cubicBezTo>
                    <a:pt x="798517" y="15240"/>
                    <a:pt x="696573" y="16510"/>
                    <a:pt x="599994" y="19050"/>
                  </a:cubicBezTo>
                  <a:cubicBezTo>
                    <a:pt x="455126" y="21590"/>
                    <a:pt x="304893" y="24130"/>
                    <a:pt x="160025" y="27940"/>
                  </a:cubicBezTo>
                  <a:cubicBezTo>
                    <a:pt x="7417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3012"/>
                    <a:pt x="10160" y="177972"/>
                    <a:pt x="8890" y="278369"/>
                  </a:cubicBezTo>
                  <a:cubicBezTo>
                    <a:pt x="7620" y="337694"/>
                    <a:pt x="8890" y="401583"/>
                    <a:pt x="7620" y="460908"/>
                  </a:cubicBezTo>
                  <a:cubicBezTo>
                    <a:pt x="0" y="762098"/>
                    <a:pt x="5080" y="4490464"/>
                    <a:pt x="7620" y="4796217"/>
                  </a:cubicBezTo>
                  <a:cubicBezTo>
                    <a:pt x="6350" y="5038082"/>
                    <a:pt x="11430" y="5275383"/>
                    <a:pt x="11430" y="5517247"/>
                  </a:cubicBezTo>
                  <a:cubicBezTo>
                    <a:pt x="11430" y="5631335"/>
                    <a:pt x="15240" y="5749985"/>
                    <a:pt x="7620" y="5797701"/>
                  </a:cubicBezTo>
                  <a:cubicBezTo>
                    <a:pt x="5080" y="5806591"/>
                    <a:pt x="10160" y="5812941"/>
                    <a:pt x="19050" y="5814211"/>
                  </a:cubicBezTo>
                  <a:cubicBezTo>
                    <a:pt x="29210" y="5815481"/>
                    <a:pt x="38100" y="5815481"/>
                    <a:pt x="48260" y="5815481"/>
                  </a:cubicBezTo>
                  <a:cubicBezTo>
                    <a:pt x="202949" y="5816751"/>
                    <a:pt x="374644" y="5816751"/>
                    <a:pt x="551705" y="5818021"/>
                  </a:cubicBezTo>
                  <a:cubicBezTo>
                    <a:pt x="648284" y="5819291"/>
                    <a:pt x="744862" y="5820561"/>
                    <a:pt x="836075" y="5821831"/>
                  </a:cubicBezTo>
                  <a:cubicBezTo>
                    <a:pt x="997040" y="5823101"/>
                    <a:pt x="1152638" y="5823101"/>
                    <a:pt x="1313603" y="5824371"/>
                  </a:cubicBezTo>
                  <a:cubicBezTo>
                    <a:pt x="1377988" y="5824371"/>
                    <a:pt x="1437009" y="5824371"/>
                    <a:pt x="1501394" y="5823101"/>
                  </a:cubicBezTo>
                  <a:cubicBezTo>
                    <a:pt x="1528222" y="5823101"/>
                    <a:pt x="1560415" y="5821831"/>
                    <a:pt x="1587242" y="5821831"/>
                  </a:cubicBezTo>
                  <a:cubicBezTo>
                    <a:pt x="1694551" y="5823101"/>
                    <a:pt x="3840742" y="5814211"/>
                    <a:pt x="3948051" y="5815481"/>
                  </a:cubicBezTo>
                  <a:cubicBezTo>
                    <a:pt x="4098284" y="5816751"/>
                    <a:pt x="4511426" y="5816751"/>
                    <a:pt x="4661659" y="5816751"/>
                  </a:cubicBezTo>
                  <a:cubicBezTo>
                    <a:pt x="4720679" y="5816751"/>
                    <a:pt x="4774334" y="5815481"/>
                    <a:pt x="4833355" y="5815481"/>
                  </a:cubicBezTo>
                  <a:cubicBezTo>
                    <a:pt x="4929933" y="5816751"/>
                    <a:pt x="5026512" y="5818021"/>
                    <a:pt x="5123090" y="5819291"/>
                  </a:cubicBezTo>
                  <a:cubicBezTo>
                    <a:pt x="5332344" y="5821831"/>
                    <a:pt x="5536232" y="5819291"/>
                    <a:pt x="5745486" y="5823101"/>
                  </a:cubicBezTo>
                  <a:cubicBezTo>
                    <a:pt x="6094241" y="5828181"/>
                    <a:pt x="6448363" y="5821831"/>
                    <a:pt x="6790288" y="5826911"/>
                  </a:cubicBezTo>
                  <a:cubicBezTo>
                    <a:pt x="6810608" y="5828181"/>
                    <a:pt x="6830928" y="5826911"/>
                    <a:pt x="6853788" y="5826911"/>
                  </a:cubicBezTo>
                  <a:cubicBezTo>
                    <a:pt x="6853788" y="5802781"/>
                    <a:pt x="6853788" y="5790081"/>
                    <a:pt x="6853788" y="5754549"/>
                  </a:cubicBezTo>
                  <a:cubicBezTo>
                    <a:pt x="6852518" y="5521811"/>
                    <a:pt x="6849978" y="5302764"/>
                    <a:pt x="6849978" y="5065463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5439" y="1863211"/>
            <a:ext cx="8562858" cy="6373820"/>
            <a:chOff x="-2283440" y="-468200"/>
            <a:chExt cx="11417144" cy="849843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616"/>
            <a:stretch>
              <a:fillRect/>
            </a:stretch>
          </p:blipFill>
          <p:spPr>
            <a:xfrm>
              <a:off x="902947" y="-468200"/>
              <a:ext cx="4255747" cy="185317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2283440" y="541082"/>
              <a:ext cx="11417144" cy="74891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Vẽ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sơ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đồ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biểu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diễn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liên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hydrogen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giữa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: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a,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hai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phân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tử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hydrogen fluoride (HF)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 marL="571500" marR="0" lvl="0" indent="-5715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b,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phân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tử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hydrogen fluoride (HF)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phân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tử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 ammonia (NH</a:t>
              </a:r>
              <a:r>
                <a:rPr kumimoji="0" lang="en-US" sz="4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75B5BFE-89BA-1A51-BFAA-AA307AB04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773" y="1715828"/>
            <a:ext cx="7551936" cy="28415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A0921A-778C-BE04-BE9B-E30C8E96D62F}"/>
              </a:ext>
            </a:extLst>
          </p:cNvPr>
          <p:cNvSpPr txBox="1"/>
          <p:nvPr/>
        </p:nvSpPr>
        <p:spPr>
          <a:xfrm>
            <a:off x="10163341" y="713650"/>
            <a:ext cx="7162800" cy="769441"/>
          </a:xfrm>
          <a:prstGeom prst="rect">
            <a:avLst/>
          </a:prstGeom>
          <a:solidFill>
            <a:srgbClr val="AC961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Hai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hydrogen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fluoride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CE036-AE91-1AC7-5365-A06AC77F72F2}"/>
              </a:ext>
            </a:extLst>
          </p:cNvPr>
          <p:cNvSpPr txBox="1"/>
          <p:nvPr/>
        </p:nvSpPr>
        <p:spPr>
          <a:xfrm>
            <a:off x="10163341" y="4790141"/>
            <a:ext cx="7162800" cy="1446550"/>
          </a:xfrm>
          <a:prstGeom prst="rect">
            <a:avLst/>
          </a:prstGeom>
          <a:solidFill>
            <a:srgbClr val="AC961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hydrogen fluoride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ammonia (NH</a:t>
            </a:r>
            <a:r>
              <a:rPr kumimoji="0" lang="en-US" sz="4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1E59F9-58C8-6D99-685D-E66634A34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r="4373"/>
          <a:stretch/>
        </p:blipFill>
        <p:spPr bwMode="auto">
          <a:xfrm>
            <a:off x="9144000" y="6854664"/>
            <a:ext cx="8938850" cy="17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068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705402" y="652064"/>
            <a:ext cx="10445948" cy="9144000"/>
            <a:chOff x="-3810" y="521935"/>
            <a:chExt cx="6853788" cy="5307516"/>
          </a:xfrm>
        </p:grpSpPr>
        <p:sp>
          <p:nvSpPr>
            <p:cNvPr id="3" name="Freeform 3"/>
            <p:cNvSpPr/>
            <p:nvPr/>
          </p:nvSpPr>
          <p:spPr>
            <a:xfrm>
              <a:off x="-3810" y="521935"/>
              <a:ext cx="6853788" cy="5307516"/>
            </a:xfrm>
            <a:custGeom>
              <a:avLst/>
              <a:gdLst/>
              <a:ahLst/>
              <a:cxnLst/>
              <a:rect l="l" t="t" r="r" b="b"/>
              <a:pathLst>
                <a:path w="6853788" h="5828181">
                  <a:moveTo>
                    <a:pt x="6849978" y="5065463"/>
                  </a:moveTo>
                  <a:cubicBezTo>
                    <a:pt x="6849978" y="4796217"/>
                    <a:pt x="6853788" y="4522408"/>
                    <a:pt x="6847438" y="4253163"/>
                  </a:cubicBezTo>
                  <a:cubicBezTo>
                    <a:pt x="6839818" y="4075187"/>
                    <a:pt x="6828388" y="565868"/>
                    <a:pt x="6828388" y="387893"/>
                  </a:cubicBezTo>
                  <a:cubicBezTo>
                    <a:pt x="6825848" y="264678"/>
                    <a:pt x="6824578" y="136901"/>
                    <a:pt x="6822038" y="54610"/>
                  </a:cubicBezTo>
                  <a:cubicBezTo>
                    <a:pt x="6822038" y="44450"/>
                    <a:pt x="6820768" y="34290"/>
                    <a:pt x="6819498" y="21590"/>
                  </a:cubicBezTo>
                  <a:cubicBezTo>
                    <a:pt x="6809338" y="19050"/>
                    <a:pt x="6800448" y="17780"/>
                    <a:pt x="6790288" y="16510"/>
                  </a:cubicBezTo>
                  <a:cubicBezTo>
                    <a:pt x="6764926" y="15240"/>
                    <a:pt x="6732733" y="16510"/>
                    <a:pt x="6705906" y="16510"/>
                  </a:cubicBezTo>
                  <a:cubicBezTo>
                    <a:pt x="6571769" y="13970"/>
                    <a:pt x="6437632" y="8890"/>
                    <a:pt x="6303495" y="7620"/>
                  </a:cubicBezTo>
                  <a:cubicBezTo>
                    <a:pt x="6051318" y="5080"/>
                    <a:pt x="5793775" y="3810"/>
                    <a:pt x="5541598" y="2540"/>
                  </a:cubicBezTo>
                  <a:cubicBezTo>
                    <a:pt x="5450385" y="2540"/>
                    <a:pt x="5353806" y="0"/>
                    <a:pt x="5262593" y="0"/>
                  </a:cubicBezTo>
                  <a:cubicBezTo>
                    <a:pt x="5042608" y="0"/>
                    <a:pt x="4827989" y="1270"/>
                    <a:pt x="4608005" y="1270"/>
                  </a:cubicBezTo>
                  <a:cubicBezTo>
                    <a:pt x="4479233" y="1270"/>
                    <a:pt x="4350462" y="3810"/>
                    <a:pt x="4216325" y="3810"/>
                  </a:cubicBezTo>
                  <a:cubicBezTo>
                    <a:pt x="4082188" y="5080"/>
                    <a:pt x="1651628" y="7620"/>
                    <a:pt x="1517491" y="7620"/>
                  </a:cubicBezTo>
                  <a:cubicBezTo>
                    <a:pt x="1410181" y="7620"/>
                    <a:pt x="1302872" y="6350"/>
                    <a:pt x="1195562" y="7620"/>
                  </a:cubicBezTo>
                  <a:cubicBezTo>
                    <a:pt x="1098984" y="8890"/>
                    <a:pt x="997040" y="11430"/>
                    <a:pt x="900461" y="12700"/>
                  </a:cubicBezTo>
                  <a:cubicBezTo>
                    <a:pt x="798517" y="15240"/>
                    <a:pt x="696573" y="16510"/>
                    <a:pt x="599994" y="19050"/>
                  </a:cubicBezTo>
                  <a:cubicBezTo>
                    <a:pt x="455126" y="21590"/>
                    <a:pt x="304893" y="24130"/>
                    <a:pt x="160025" y="27940"/>
                  </a:cubicBezTo>
                  <a:cubicBezTo>
                    <a:pt x="7417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3012"/>
                    <a:pt x="10160" y="177972"/>
                    <a:pt x="8890" y="278369"/>
                  </a:cubicBezTo>
                  <a:cubicBezTo>
                    <a:pt x="7620" y="337694"/>
                    <a:pt x="8890" y="401583"/>
                    <a:pt x="7620" y="460908"/>
                  </a:cubicBezTo>
                  <a:cubicBezTo>
                    <a:pt x="0" y="762098"/>
                    <a:pt x="5080" y="4490464"/>
                    <a:pt x="7620" y="4796217"/>
                  </a:cubicBezTo>
                  <a:cubicBezTo>
                    <a:pt x="6350" y="5038082"/>
                    <a:pt x="11430" y="5275383"/>
                    <a:pt x="11430" y="5517247"/>
                  </a:cubicBezTo>
                  <a:cubicBezTo>
                    <a:pt x="11430" y="5631335"/>
                    <a:pt x="15240" y="5749985"/>
                    <a:pt x="7620" y="5797701"/>
                  </a:cubicBezTo>
                  <a:cubicBezTo>
                    <a:pt x="5080" y="5806591"/>
                    <a:pt x="10160" y="5812941"/>
                    <a:pt x="19050" y="5814211"/>
                  </a:cubicBezTo>
                  <a:cubicBezTo>
                    <a:pt x="29210" y="5815481"/>
                    <a:pt x="38100" y="5815481"/>
                    <a:pt x="48260" y="5815481"/>
                  </a:cubicBezTo>
                  <a:cubicBezTo>
                    <a:pt x="202949" y="5816751"/>
                    <a:pt x="374644" y="5816751"/>
                    <a:pt x="551705" y="5818021"/>
                  </a:cubicBezTo>
                  <a:cubicBezTo>
                    <a:pt x="648284" y="5819291"/>
                    <a:pt x="744862" y="5820561"/>
                    <a:pt x="836075" y="5821831"/>
                  </a:cubicBezTo>
                  <a:cubicBezTo>
                    <a:pt x="997040" y="5823101"/>
                    <a:pt x="1152638" y="5823101"/>
                    <a:pt x="1313603" y="5824371"/>
                  </a:cubicBezTo>
                  <a:cubicBezTo>
                    <a:pt x="1377988" y="5824371"/>
                    <a:pt x="1437009" y="5824371"/>
                    <a:pt x="1501394" y="5823101"/>
                  </a:cubicBezTo>
                  <a:cubicBezTo>
                    <a:pt x="1528222" y="5823101"/>
                    <a:pt x="1560415" y="5821831"/>
                    <a:pt x="1587242" y="5821831"/>
                  </a:cubicBezTo>
                  <a:cubicBezTo>
                    <a:pt x="1694551" y="5823101"/>
                    <a:pt x="3840742" y="5814211"/>
                    <a:pt x="3948051" y="5815481"/>
                  </a:cubicBezTo>
                  <a:cubicBezTo>
                    <a:pt x="4098284" y="5816751"/>
                    <a:pt x="4511426" y="5816751"/>
                    <a:pt x="4661659" y="5816751"/>
                  </a:cubicBezTo>
                  <a:cubicBezTo>
                    <a:pt x="4720679" y="5816751"/>
                    <a:pt x="4774334" y="5815481"/>
                    <a:pt x="4833355" y="5815481"/>
                  </a:cubicBezTo>
                  <a:cubicBezTo>
                    <a:pt x="4929933" y="5816751"/>
                    <a:pt x="5026512" y="5818021"/>
                    <a:pt x="5123090" y="5819291"/>
                  </a:cubicBezTo>
                  <a:cubicBezTo>
                    <a:pt x="5332344" y="5821831"/>
                    <a:pt x="5536232" y="5819291"/>
                    <a:pt x="5745486" y="5823101"/>
                  </a:cubicBezTo>
                  <a:cubicBezTo>
                    <a:pt x="6094241" y="5828181"/>
                    <a:pt x="6448363" y="5821831"/>
                    <a:pt x="6790288" y="5826911"/>
                  </a:cubicBezTo>
                  <a:cubicBezTo>
                    <a:pt x="6810608" y="5828181"/>
                    <a:pt x="6830928" y="5826911"/>
                    <a:pt x="6853788" y="5826911"/>
                  </a:cubicBezTo>
                  <a:cubicBezTo>
                    <a:pt x="6853788" y="5802781"/>
                    <a:pt x="6853788" y="5790081"/>
                    <a:pt x="6853788" y="5754549"/>
                  </a:cubicBezTo>
                  <a:cubicBezTo>
                    <a:pt x="6852518" y="5521811"/>
                    <a:pt x="6849978" y="5302764"/>
                    <a:pt x="6849978" y="5065463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616"/>
          <a:stretch>
            <a:fillRect/>
          </a:stretch>
        </p:blipFill>
        <p:spPr>
          <a:xfrm>
            <a:off x="2645229" y="1863210"/>
            <a:ext cx="3191810" cy="1389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E2A218-3B4B-7A9A-5DFF-5F426F2222B7}"/>
              </a:ext>
            </a:extLst>
          </p:cNvPr>
          <p:cNvSpPr txBox="1"/>
          <p:nvPr/>
        </p:nvSpPr>
        <p:spPr>
          <a:xfrm>
            <a:off x="324320" y="3684565"/>
            <a:ext cx="7914218" cy="37212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4000" b="1" dirty="0" err="1">
                <a:latin typeface="+mj-lt"/>
              </a:rPr>
              <a:t>Vận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dụng</a:t>
            </a:r>
            <a:r>
              <a:rPr lang="vi-VN" sz="4000" b="1" dirty="0">
                <a:latin typeface="+mj-lt"/>
              </a:rPr>
              <a:t>: </a:t>
            </a:r>
            <a:r>
              <a:rPr lang="vi-VN" sz="4000" b="1" dirty="0" err="1">
                <a:latin typeface="+mj-lt"/>
              </a:rPr>
              <a:t>Vì</a:t>
            </a:r>
            <a:r>
              <a:rPr lang="vi-VN" sz="4000" b="1" dirty="0">
                <a:latin typeface="+mj-lt"/>
              </a:rPr>
              <a:t> sao HF </a:t>
            </a:r>
            <a:r>
              <a:rPr lang="vi-VN" sz="4000" b="1" dirty="0" err="1">
                <a:latin typeface="+mj-lt"/>
              </a:rPr>
              <a:t>có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tính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acid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yếu</a:t>
            </a:r>
            <a:r>
              <a:rPr lang="vi-VN" sz="4000" b="1" dirty="0">
                <a:latin typeface="+mj-lt"/>
              </a:rPr>
              <a:t> hơn </a:t>
            </a:r>
            <a:r>
              <a:rPr lang="vi-VN" sz="4000" b="1" dirty="0" err="1">
                <a:latin typeface="+mj-lt"/>
              </a:rPr>
              <a:t>rất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nhiều</a:t>
            </a:r>
            <a:r>
              <a:rPr lang="vi-VN" sz="4000" b="1" dirty="0">
                <a:latin typeface="+mj-lt"/>
              </a:rPr>
              <a:t> so </a:t>
            </a:r>
            <a:r>
              <a:rPr lang="vi-VN" sz="4000" b="1" dirty="0" err="1">
                <a:latin typeface="+mj-lt"/>
              </a:rPr>
              <a:t>với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HCl</a:t>
            </a:r>
            <a:r>
              <a:rPr lang="vi-VN" sz="4000" b="1" dirty="0">
                <a:latin typeface="+mj-lt"/>
              </a:rPr>
              <a:t>? </a:t>
            </a:r>
            <a:r>
              <a:rPr lang="vi-VN" sz="4000" b="1" dirty="0" err="1">
                <a:latin typeface="+mj-lt"/>
              </a:rPr>
              <a:t>Biết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rằng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tính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acid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của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một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chất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càng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mạnh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nếu</a:t>
            </a:r>
            <a:r>
              <a:rPr lang="vi-VN" sz="4000" b="1" dirty="0">
                <a:latin typeface="+mj-lt"/>
              </a:rPr>
              <a:t> phân </a:t>
            </a:r>
            <a:r>
              <a:rPr lang="vi-VN" sz="4000" b="1" dirty="0" err="1">
                <a:latin typeface="+mj-lt"/>
              </a:rPr>
              <a:t>tử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đó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càng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dễ</a:t>
            </a:r>
            <a:r>
              <a:rPr lang="vi-VN" sz="4000" b="1" dirty="0">
                <a:latin typeface="+mj-lt"/>
              </a:rPr>
              <a:t> phân li </a:t>
            </a:r>
            <a:r>
              <a:rPr lang="vi-VN" sz="4000" b="1" dirty="0" err="1">
                <a:latin typeface="+mj-lt"/>
              </a:rPr>
              <a:t>thành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ion</a:t>
            </a:r>
            <a:r>
              <a:rPr lang="vi-VN" sz="4000" b="1" dirty="0">
                <a:latin typeface="+mj-lt"/>
              </a:rPr>
              <a:t> H</a:t>
            </a:r>
            <a:r>
              <a:rPr lang="vi-VN" sz="4000" b="1" baseline="30000" dirty="0">
                <a:latin typeface="+mj-lt"/>
              </a:rPr>
              <a:t>+</a:t>
            </a:r>
            <a:r>
              <a:rPr lang="vi-VN" sz="4000" b="1" dirty="0">
                <a:latin typeface="+mj-lt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08B186-2216-D9D8-D080-C8913AED5F66}"/>
              </a:ext>
            </a:extLst>
          </p:cNvPr>
          <p:cNvSpPr txBox="1"/>
          <p:nvPr/>
        </p:nvSpPr>
        <p:spPr>
          <a:xfrm>
            <a:off x="9476558" y="405183"/>
            <a:ext cx="8057680" cy="335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HF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nguyên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⟹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H+ hơn so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 HF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HCl.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2E7879-AC98-ECC2-BE17-57FA43B42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430" y="4721826"/>
            <a:ext cx="7551936" cy="28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461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700" y="747315"/>
            <a:ext cx="16992600" cy="9120585"/>
            <a:chOff x="0" y="0"/>
            <a:chExt cx="7859901" cy="398530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7837041" cy="3957362"/>
            </a:xfrm>
            <a:custGeom>
              <a:avLst/>
              <a:gdLst/>
              <a:ahLst/>
              <a:cxnLst/>
              <a:rect l="l" t="t" r="r" b="b"/>
              <a:pathLst>
                <a:path w="7837041" h="3957362">
                  <a:moveTo>
                    <a:pt x="7837041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3906166" y="0"/>
                  </a:lnTo>
                  <a:lnTo>
                    <a:pt x="7817991" y="508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7866251" cy="3984032"/>
            </a:xfrm>
            <a:custGeom>
              <a:avLst/>
              <a:gdLst/>
              <a:ahLst/>
              <a:cxnLst/>
              <a:rect l="l" t="t" r="r" b="b"/>
              <a:pathLst>
                <a:path w="7866251" h="3984032">
                  <a:moveTo>
                    <a:pt x="7831961" y="21590"/>
                  </a:moveTo>
                  <a:cubicBezTo>
                    <a:pt x="7833231" y="34290"/>
                    <a:pt x="7833231" y="44450"/>
                    <a:pt x="7834501" y="54610"/>
                  </a:cubicBezTo>
                  <a:cubicBezTo>
                    <a:pt x="7837041" y="124036"/>
                    <a:pt x="7838311" y="210485"/>
                    <a:pt x="7840851" y="293847"/>
                  </a:cubicBezTo>
                  <a:cubicBezTo>
                    <a:pt x="7840851" y="414259"/>
                    <a:pt x="7853551" y="2788533"/>
                    <a:pt x="7859901" y="2908944"/>
                  </a:cubicBezTo>
                  <a:cubicBezTo>
                    <a:pt x="7866251" y="3091106"/>
                    <a:pt x="7862441" y="3276355"/>
                    <a:pt x="7862441" y="3458516"/>
                  </a:cubicBezTo>
                  <a:cubicBezTo>
                    <a:pt x="7862441" y="3619065"/>
                    <a:pt x="7863711" y="3767264"/>
                    <a:pt x="7864981" y="3923072"/>
                  </a:cubicBezTo>
                  <a:cubicBezTo>
                    <a:pt x="7864981" y="3944662"/>
                    <a:pt x="7864981" y="3958632"/>
                    <a:pt x="7864981" y="3982762"/>
                  </a:cubicBezTo>
                  <a:cubicBezTo>
                    <a:pt x="7842121" y="3982762"/>
                    <a:pt x="7821801" y="3984032"/>
                    <a:pt x="7781528" y="3982762"/>
                  </a:cubicBezTo>
                  <a:cubicBezTo>
                    <a:pt x="7381861" y="3977682"/>
                    <a:pt x="6976046" y="3984032"/>
                    <a:pt x="6576380" y="3978952"/>
                  </a:cubicBezTo>
                  <a:cubicBezTo>
                    <a:pt x="6336580" y="3975142"/>
                    <a:pt x="6102929" y="3977682"/>
                    <a:pt x="5863129" y="3975142"/>
                  </a:cubicBezTo>
                  <a:cubicBezTo>
                    <a:pt x="5752453" y="3973872"/>
                    <a:pt x="5641776" y="3972602"/>
                    <a:pt x="5531099" y="3971332"/>
                  </a:cubicBezTo>
                  <a:cubicBezTo>
                    <a:pt x="5463463" y="3971332"/>
                    <a:pt x="5401976" y="3972602"/>
                    <a:pt x="5334340" y="3972602"/>
                  </a:cubicBezTo>
                  <a:cubicBezTo>
                    <a:pt x="5162176" y="3971332"/>
                    <a:pt x="4688725" y="3972602"/>
                    <a:pt x="4516561" y="3971332"/>
                  </a:cubicBezTo>
                  <a:cubicBezTo>
                    <a:pt x="4393587" y="3970062"/>
                    <a:pt x="1934102" y="3978952"/>
                    <a:pt x="1811128" y="3977682"/>
                  </a:cubicBezTo>
                  <a:cubicBezTo>
                    <a:pt x="1780385" y="3977682"/>
                    <a:pt x="1743492" y="3978952"/>
                    <a:pt x="1712749" y="3978952"/>
                  </a:cubicBezTo>
                  <a:cubicBezTo>
                    <a:pt x="1638964" y="3978952"/>
                    <a:pt x="1571328" y="3980222"/>
                    <a:pt x="1497544" y="3980222"/>
                  </a:cubicBezTo>
                  <a:cubicBezTo>
                    <a:pt x="1313082" y="3980222"/>
                    <a:pt x="1134770" y="3978952"/>
                    <a:pt x="950308" y="3977682"/>
                  </a:cubicBezTo>
                  <a:cubicBezTo>
                    <a:pt x="839632" y="3976412"/>
                    <a:pt x="728955" y="3975142"/>
                    <a:pt x="624427" y="3973872"/>
                  </a:cubicBezTo>
                  <a:cubicBezTo>
                    <a:pt x="427668" y="3972602"/>
                    <a:pt x="230909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191" y="30480"/>
                    <a:pt x="175571" y="29210"/>
                  </a:cubicBezTo>
                  <a:cubicBezTo>
                    <a:pt x="341586" y="25400"/>
                    <a:pt x="507601" y="22860"/>
                    <a:pt x="679765" y="20320"/>
                  </a:cubicBezTo>
                  <a:cubicBezTo>
                    <a:pt x="796591" y="17780"/>
                    <a:pt x="913416" y="16510"/>
                    <a:pt x="1024093" y="13970"/>
                  </a:cubicBezTo>
                  <a:cubicBezTo>
                    <a:pt x="1134770" y="11430"/>
                    <a:pt x="1251595" y="8890"/>
                    <a:pt x="1362272" y="8890"/>
                  </a:cubicBezTo>
                  <a:cubicBezTo>
                    <a:pt x="1485246" y="7620"/>
                    <a:pt x="1608221" y="10160"/>
                    <a:pt x="1731195" y="8890"/>
                  </a:cubicBezTo>
                  <a:cubicBezTo>
                    <a:pt x="1884913" y="8890"/>
                    <a:pt x="4670279" y="6350"/>
                    <a:pt x="4823997" y="5080"/>
                  </a:cubicBezTo>
                  <a:cubicBezTo>
                    <a:pt x="4971566" y="3810"/>
                    <a:pt x="5119135" y="2540"/>
                    <a:pt x="5272853" y="2540"/>
                  </a:cubicBezTo>
                  <a:cubicBezTo>
                    <a:pt x="5524951" y="1270"/>
                    <a:pt x="5770899" y="0"/>
                    <a:pt x="6022996" y="0"/>
                  </a:cubicBezTo>
                  <a:cubicBezTo>
                    <a:pt x="6127524" y="0"/>
                    <a:pt x="6238201" y="2540"/>
                    <a:pt x="6342729" y="2540"/>
                  </a:cubicBezTo>
                  <a:cubicBezTo>
                    <a:pt x="6631719" y="3810"/>
                    <a:pt x="6926856" y="5080"/>
                    <a:pt x="7215846" y="7620"/>
                  </a:cubicBezTo>
                  <a:cubicBezTo>
                    <a:pt x="7369564" y="8890"/>
                    <a:pt x="7523281" y="12700"/>
                    <a:pt x="7677000" y="16510"/>
                  </a:cubicBezTo>
                  <a:cubicBezTo>
                    <a:pt x="7713891" y="16510"/>
                    <a:pt x="7750784" y="16510"/>
                    <a:pt x="7781528" y="16510"/>
                  </a:cubicBezTo>
                  <a:cubicBezTo>
                    <a:pt x="7812911" y="17780"/>
                    <a:pt x="7821801" y="20320"/>
                    <a:pt x="7831961" y="21590"/>
                  </a:cubicBezTo>
                  <a:close/>
                  <a:moveTo>
                    <a:pt x="7842121" y="3966252"/>
                  </a:moveTo>
                  <a:cubicBezTo>
                    <a:pt x="7843391" y="3949742"/>
                    <a:pt x="7844661" y="3937042"/>
                    <a:pt x="7844661" y="3924342"/>
                  </a:cubicBezTo>
                  <a:cubicBezTo>
                    <a:pt x="7843391" y="3751827"/>
                    <a:pt x="7842121" y="3588191"/>
                    <a:pt x="7842121" y="3412204"/>
                  </a:cubicBezTo>
                  <a:cubicBezTo>
                    <a:pt x="7842121" y="3331930"/>
                    <a:pt x="7844661" y="3251655"/>
                    <a:pt x="7843391" y="3171380"/>
                  </a:cubicBezTo>
                  <a:cubicBezTo>
                    <a:pt x="7843391" y="3097281"/>
                    <a:pt x="7842121" y="3020094"/>
                    <a:pt x="7840851" y="2945994"/>
                  </a:cubicBezTo>
                  <a:cubicBezTo>
                    <a:pt x="7835771" y="2831757"/>
                    <a:pt x="7824341" y="466746"/>
                    <a:pt x="7824341" y="352510"/>
                  </a:cubicBezTo>
                  <a:cubicBezTo>
                    <a:pt x="7821801" y="256798"/>
                    <a:pt x="7819261" y="157998"/>
                    <a:pt x="7816721" y="63500"/>
                  </a:cubicBezTo>
                  <a:cubicBezTo>
                    <a:pt x="7815451" y="44450"/>
                    <a:pt x="7814181" y="43180"/>
                    <a:pt x="7763081" y="41910"/>
                  </a:cubicBezTo>
                  <a:cubicBezTo>
                    <a:pt x="7744635" y="41910"/>
                    <a:pt x="7732338" y="41910"/>
                    <a:pt x="7713892" y="40640"/>
                  </a:cubicBezTo>
                  <a:cubicBezTo>
                    <a:pt x="7560174" y="36830"/>
                    <a:pt x="7400307" y="31750"/>
                    <a:pt x="7246590" y="30480"/>
                  </a:cubicBezTo>
                  <a:cubicBezTo>
                    <a:pt x="6871519" y="26670"/>
                    <a:pt x="6490298" y="25400"/>
                    <a:pt x="6115227" y="22860"/>
                  </a:cubicBezTo>
                  <a:cubicBezTo>
                    <a:pt x="6059888" y="22860"/>
                    <a:pt x="5998401" y="22860"/>
                    <a:pt x="5943063" y="22860"/>
                  </a:cubicBezTo>
                  <a:cubicBezTo>
                    <a:pt x="5850832" y="22860"/>
                    <a:pt x="5758601" y="22860"/>
                    <a:pt x="5672519" y="22860"/>
                  </a:cubicBezTo>
                  <a:cubicBezTo>
                    <a:pt x="5475761" y="22860"/>
                    <a:pt x="5279002" y="22860"/>
                    <a:pt x="5088392" y="24130"/>
                  </a:cubicBezTo>
                  <a:cubicBezTo>
                    <a:pt x="4922376" y="25400"/>
                    <a:pt x="2124712" y="29210"/>
                    <a:pt x="1958697" y="29210"/>
                  </a:cubicBezTo>
                  <a:cubicBezTo>
                    <a:pt x="1688154" y="29210"/>
                    <a:pt x="1417611" y="26670"/>
                    <a:pt x="1147067" y="33020"/>
                  </a:cubicBezTo>
                  <a:cubicBezTo>
                    <a:pt x="1005647" y="36830"/>
                    <a:pt x="870375" y="36830"/>
                    <a:pt x="735104" y="38100"/>
                  </a:cubicBezTo>
                  <a:cubicBezTo>
                    <a:pt x="501452" y="41910"/>
                    <a:pt x="26780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89489" y="3948472"/>
                    <a:pt x="175571" y="3949742"/>
                    <a:pt x="255504" y="3949742"/>
                  </a:cubicBezTo>
                  <a:cubicBezTo>
                    <a:pt x="372330" y="3949742"/>
                    <a:pt x="495304" y="3947202"/>
                    <a:pt x="612129" y="3949742"/>
                  </a:cubicBezTo>
                  <a:cubicBezTo>
                    <a:pt x="802739" y="3953552"/>
                    <a:pt x="993349" y="3956092"/>
                    <a:pt x="1183960" y="3954822"/>
                  </a:cubicBezTo>
                  <a:cubicBezTo>
                    <a:pt x="1306934" y="3953552"/>
                    <a:pt x="1423759" y="3956092"/>
                    <a:pt x="1546734" y="3956092"/>
                  </a:cubicBezTo>
                  <a:cubicBezTo>
                    <a:pt x="1725046" y="3956092"/>
                    <a:pt x="1903359" y="3954822"/>
                    <a:pt x="2081672" y="3956092"/>
                  </a:cubicBezTo>
                  <a:cubicBezTo>
                    <a:pt x="2346066" y="3957362"/>
                    <a:pt x="5248258" y="3947202"/>
                    <a:pt x="5518802" y="3949742"/>
                  </a:cubicBezTo>
                  <a:cubicBezTo>
                    <a:pt x="5635627" y="3951012"/>
                    <a:pt x="5752453" y="3952282"/>
                    <a:pt x="5863129" y="3952282"/>
                  </a:cubicBezTo>
                  <a:cubicBezTo>
                    <a:pt x="6066037" y="3954822"/>
                    <a:pt x="6262796" y="3951012"/>
                    <a:pt x="6465703" y="3954822"/>
                  </a:cubicBezTo>
                  <a:cubicBezTo>
                    <a:pt x="6631719" y="3957362"/>
                    <a:pt x="6797734" y="3957362"/>
                    <a:pt x="6963749" y="3959902"/>
                  </a:cubicBezTo>
                  <a:cubicBezTo>
                    <a:pt x="7209697" y="3963712"/>
                    <a:pt x="7455646" y="3966252"/>
                    <a:pt x="7701594" y="3967522"/>
                  </a:cubicBezTo>
                  <a:cubicBezTo>
                    <a:pt x="7793825" y="3967522"/>
                    <a:pt x="7821801" y="3966252"/>
                    <a:pt x="7842121" y="3966252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5967709"/>
            <a:ext cx="8224165" cy="7401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15499">
            <a:off x="-1859064" y="8237575"/>
            <a:ext cx="4472952" cy="40988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933" y="5985027"/>
            <a:ext cx="1701793" cy="35546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833552" y="7780568"/>
            <a:ext cx="360854" cy="392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620959" y="7366644"/>
            <a:ext cx="180427" cy="1964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9720" y="2108491"/>
            <a:ext cx="180427" cy="1964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99933" y="1566027"/>
            <a:ext cx="180427" cy="1964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18215" y="1957917"/>
            <a:ext cx="276584" cy="3011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08442">
            <a:off x="14718601" y="-144608"/>
            <a:ext cx="4134082" cy="2052008"/>
          </a:xfrm>
          <a:prstGeom prst="rect">
            <a:avLst/>
          </a:prstGeom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A979C814-4A60-A18A-9102-0B9A03B56AE6}"/>
              </a:ext>
            </a:extLst>
          </p:cNvPr>
          <p:cNvSpPr txBox="1"/>
          <p:nvPr/>
        </p:nvSpPr>
        <p:spPr>
          <a:xfrm>
            <a:off x="4212231" y="2576473"/>
            <a:ext cx="13133087" cy="2904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ẢNH HƯỞNG CỦA </a:t>
            </a:r>
            <a:r>
              <a:rPr kumimoji="0" lang="en-US" sz="54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B92FC4-0FDF-AD35-1527-DC238984A536}"/>
              </a:ext>
            </a:extLst>
          </p:cNvPr>
          <p:cNvSpPr/>
          <p:nvPr/>
        </p:nvSpPr>
        <p:spPr>
          <a:xfrm>
            <a:off x="2085448" y="3238581"/>
            <a:ext cx="2193099" cy="1771757"/>
          </a:xfrm>
          <a:prstGeom prst="ellipse">
            <a:avLst/>
          </a:prstGeom>
          <a:solidFill>
            <a:srgbClr val="E9C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16805"/>
      </p:ext>
    </p:extLst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82176">
            <a:off x="9484376" y="3259838"/>
            <a:ext cx="7955829" cy="5998826"/>
            <a:chOff x="0" y="0"/>
            <a:chExt cx="5165529" cy="3774778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5142669" cy="3746838"/>
            </a:xfrm>
            <a:custGeom>
              <a:avLst/>
              <a:gdLst/>
              <a:ahLst/>
              <a:cxnLst/>
              <a:rect l="l" t="t" r="r" b="b"/>
              <a:pathLst>
                <a:path w="5142669" h="3746838">
                  <a:moveTo>
                    <a:pt x="5142669" y="3746838"/>
                  </a:moveTo>
                  <a:lnTo>
                    <a:pt x="0" y="3739218"/>
                  </a:lnTo>
                  <a:lnTo>
                    <a:pt x="0" y="1312728"/>
                  </a:lnTo>
                  <a:lnTo>
                    <a:pt x="17780" y="19050"/>
                  </a:lnTo>
                  <a:lnTo>
                    <a:pt x="2562445" y="0"/>
                  </a:lnTo>
                  <a:lnTo>
                    <a:pt x="5123619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5171879" cy="3773508"/>
            </a:xfrm>
            <a:custGeom>
              <a:avLst/>
              <a:gdLst/>
              <a:ahLst/>
              <a:cxnLst/>
              <a:rect l="l" t="t" r="r" b="b"/>
              <a:pathLst>
                <a:path w="5171879" h="3773508">
                  <a:moveTo>
                    <a:pt x="5137589" y="21590"/>
                  </a:moveTo>
                  <a:cubicBezTo>
                    <a:pt x="5138859" y="34290"/>
                    <a:pt x="5138859" y="44450"/>
                    <a:pt x="5140129" y="54610"/>
                  </a:cubicBezTo>
                  <a:cubicBezTo>
                    <a:pt x="5142670" y="120778"/>
                    <a:pt x="5143939" y="202510"/>
                    <a:pt x="5146479" y="281323"/>
                  </a:cubicBezTo>
                  <a:cubicBezTo>
                    <a:pt x="5146479" y="395163"/>
                    <a:pt x="5159179" y="2639863"/>
                    <a:pt x="5165529" y="2753703"/>
                  </a:cubicBezTo>
                  <a:cubicBezTo>
                    <a:pt x="5171879" y="2925923"/>
                    <a:pt x="5168070" y="3101062"/>
                    <a:pt x="5168070" y="3273282"/>
                  </a:cubicBezTo>
                  <a:cubicBezTo>
                    <a:pt x="5168070" y="3425069"/>
                    <a:pt x="5169339" y="3565180"/>
                    <a:pt x="5170609" y="3712548"/>
                  </a:cubicBezTo>
                  <a:cubicBezTo>
                    <a:pt x="5170609" y="3734138"/>
                    <a:pt x="5170609" y="3748108"/>
                    <a:pt x="5170609" y="3772238"/>
                  </a:cubicBezTo>
                  <a:cubicBezTo>
                    <a:pt x="5147750" y="3772238"/>
                    <a:pt x="5127429" y="3773508"/>
                    <a:pt x="5095895" y="3772238"/>
                  </a:cubicBezTo>
                  <a:cubicBezTo>
                    <a:pt x="4835121" y="3767158"/>
                    <a:pt x="4570335" y="3773508"/>
                    <a:pt x="4309561" y="3768428"/>
                  </a:cubicBezTo>
                  <a:cubicBezTo>
                    <a:pt x="4153096" y="3764618"/>
                    <a:pt x="4000643" y="3767158"/>
                    <a:pt x="3844179" y="3764618"/>
                  </a:cubicBezTo>
                  <a:cubicBezTo>
                    <a:pt x="3771964" y="3763348"/>
                    <a:pt x="3699750" y="3762078"/>
                    <a:pt x="3627536" y="3760808"/>
                  </a:cubicBezTo>
                  <a:cubicBezTo>
                    <a:pt x="3583405" y="3760808"/>
                    <a:pt x="3543285" y="3762078"/>
                    <a:pt x="3499154" y="3762078"/>
                  </a:cubicBezTo>
                  <a:cubicBezTo>
                    <a:pt x="3386821" y="3760808"/>
                    <a:pt x="3077904" y="3762078"/>
                    <a:pt x="2965570" y="3760808"/>
                  </a:cubicBezTo>
                  <a:cubicBezTo>
                    <a:pt x="2885332" y="3759538"/>
                    <a:pt x="1280567" y="3768428"/>
                    <a:pt x="1200329" y="3767158"/>
                  </a:cubicBezTo>
                  <a:cubicBezTo>
                    <a:pt x="1180269" y="3767158"/>
                    <a:pt x="1156198" y="3768428"/>
                    <a:pt x="1136138" y="3768428"/>
                  </a:cubicBezTo>
                  <a:cubicBezTo>
                    <a:pt x="1087995" y="3768428"/>
                    <a:pt x="1043864" y="3769698"/>
                    <a:pt x="995721" y="3769698"/>
                  </a:cubicBezTo>
                  <a:cubicBezTo>
                    <a:pt x="875364" y="3769698"/>
                    <a:pt x="759019" y="3768428"/>
                    <a:pt x="638661" y="3767158"/>
                  </a:cubicBezTo>
                  <a:cubicBezTo>
                    <a:pt x="566447" y="3765888"/>
                    <a:pt x="494232" y="3764618"/>
                    <a:pt x="426030" y="3763348"/>
                  </a:cubicBezTo>
                  <a:cubicBezTo>
                    <a:pt x="297649" y="3762078"/>
                    <a:pt x="169268" y="3760808"/>
                    <a:pt x="48260" y="3760808"/>
                  </a:cubicBezTo>
                  <a:cubicBezTo>
                    <a:pt x="38100" y="3760808"/>
                    <a:pt x="29210" y="3760808"/>
                    <a:pt x="19050" y="3759538"/>
                  </a:cubicBezTo>
                  <a:cubicBezTo>
                    <a:pt x="10160" y="3758268"/>
                    <a:pt x="5080" y="3751918"/>
                    <a:pt x="7620" y="3743028"/>
                  </a:cubicBezTo>
                  <a:cubicBezTo>
                    <a:pt x="16510" y="3711130"/>
                    <a:pt x="12700" y="3638155"/>
                    <a:pt x="11430" y="3562262"/>
                  </a:cubicBezTo>
                  <a:cubicBezTo>
                    <a:pt x="10160" y="3407556"/>
                    <a:pt x="6350" y="3255768"/>
                    <a:pt x="7620" y="3101062"/>
                  </a:cubicBezTo>
                  <a:cubicBezTo>
                    <a:pt x="5080" y="2908409"/>
                    <a:pt x="0" y="523598"/>
                    <a:pt x="7620" y="328026"/>
                  </a:cubicBezTo>
                  <a:cubicBezTo>
                    <a:pt x="8890" y="290080"/>
                    <a:pt x="7620" y="249214"/>
                    <a:pt x="8890" y="211267"/>
                  </a:cubicBezTo>
                  <a:cubicBezTo>
                    <a:pt x="10160" y="149968"/>
                    <a:pt x="12700" y="828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70" y="30480"/>
                    <a:pt x="133160" y="29210"/>
                  </a:cubicBezTo>
                  <a:cubicBezTo>
                    <a:pt x="241482" y="25400"/>
                    <a:pt x="349804" y="22860"/>
                    <a:pt x="462137" y="20320"/>
                  </a:cubicBezTo>
                  <a:cubicBezTo>
                    <a:pt x="538363" y="17780"/>
                    <a:pt x="614590" y="16510"/>
                    <a:pt x="686804" y="13970"/>
                  </a:cubicBezTo>
                  <a:cubicBezTo>
                    <a:pt x="759019" y="11430"/>
                    <a:pt x="835245" y="8890"/>
                    <a:pt x="907459" y="8890"/>
                  </a:cubicBezTo>
                  <a:cubicBezTo>
                    <a:pt x="987698" y="7620"/>
                    <a:pt x="1067936" y="10160"/>
                    <a:pt x="1148174" y="8890"/>
                  </a:cubicBezTo>
                  <a:cubicBezTo>
                    <a:pt x="1248472" y="8890"/>
                    <a:pt x="3065868" y="6350"/>
                    <a:pt x="3166166" y="5080"/>
                  </a:cubicBezTo>
                  <a:cubicBezTo>
                    <a:pt x="3262451" y="3810"/>
                    <a:pt x="3358737" y="2540"/>
                    <a:pt x="3459035" y="2540"/>
                  </a:cubicBezTo>
                  <a:cubicBezTo>
                    <a:pt x="3623524" y="1270"/>
                    <a:pt x="3784000" y="0"/>
                    <a:pt x="3948489" y="0"/>
                  </a:cubicBezTo>
                  <a:cubicBezTo>
                    <a:pt x="4016691" y="0"/>
                    <a:pt x="4088906" y="2540"/>
                    <a:pt x="4157108" y="2540"/>
                  </a:cubicBezTo>
                  <a:cubicBezTo>
                    <a:pt x="4345668" y="3810"/>
                    <a:pt x="4538239" y="5080"/>
                    <a:pt x="4726799" y="7620"/>
                  </a:cubicBezTo>
                  <a:cubicBezTo>
                    <a:pt x="4827097" y="8890"/>
                    <a:pt x="4927395" y="12700"/>
                    <a:pt x="5027693" y="16510"/>
                  </a:cubicBezTo>
                  <a:cubicBezTo>
                    <a:pt x="5051764" y="16510"/>
                    <a:pt x="5075836" y="16510"/>
                    <a:pt x="5095895" y="16510"/>
                  </a:cubicBezTo>
                  <a:cubicBezTo>
                    <a:pt x="5118539" y="17780"/>
                    <a:pt x="5127429" y="20320"/>
                    <a:pt x="5137589" y="21590"/>
                  </a:cubicBezTo>
                  <a:close/>
                  <a:moveTo>
                    <a:pt x="5147750" y="3755728"/>
                  </a:moveTo>
                  <a:cubicBezTo>
                    <a:pt x="5149020" y="3739218"/>
                    <a:pt x="5150289" y="3726518"/>
                    <a:pt x="5150289" y="3713818"/>
                  </a:cubicBezTo>
                  <a:cubicBezTo>
                    <a:pt x="5149020" y="3550586"/>
                    <a:pt x="5147750" y="3395880"/>
                    <a:pt x="5147750" y="3229497"/>
                  </a:cubicBezTo>
                  <a:cubicBezTo>
                    <a:pt x="5147750" y="3153604"/>
                    <a:pt x="5150289" y="3077710"/>
                    <a:pt x="5149020" y="3001817"/>
                  </a:cubicBezTo>
                  <a:cubicBezTo>
                    <a:pt x="5149020" y="2931761"/>
                    <a:pt x="5147750" y="2858786"/>
                    <a:pt x="5146479" y="2788731"/>
                  </a:cubicBezTo>
                  <a:cubicBezTo>
                    <a:pt x="5141400" y="2680728"/>
                    <a:pt x="5129970" y="444786"/>
                    <a:pt x="5129970" y="336783"/>
                  </a:cubicBezTo>
                  <a:cubicBezTo>
                    <a:pt x="5127429" y="246295"/>
                    <a:pt x="5124889" y="152887"/>
                    <a:pt x="5122350" y="63500"/>
                  </a:cubicBezTo>
                  <a:cubicBezTo>
                    <a:pt x="5121079" y="44450"/>
                    <a:pt x="5119809" y="43180"/>
                    <a:pt x="5083860" y="41910"/>
                  </a:cubicBezTo>
                  <a:cubicBezTo>
                    <a:pt x="5071824" y="41910"/>
                    <a:pt x="5063800" y="41910"/>
                    <a:pt x="5051764" y="40640"/>
                  </a:cubicBezTo>
                  <a:cubicBezTo>
                    <a:pt x="4951467" y="36830"/>
                    <a:pt x="4847157" y="31750"/>
                    <a:pt x="4746859" y="30480"/>
                  </a:cubicBezTo>
                  <a:cubicBezTo>
                    <a:pt x="4502132" y="26670"/>
                    <a:pt x="4253394" y="25400"/>
                    <a:pt x="4008667" y="22860"/>
                  </a:cubicBezTo>
                  <a:cubicBezTo>
                    <a:pt x="3972560" y="22860"/>
                    <a:pt x="3932441" y="22860"/>
                    <a:pt x="3896334" y="22860"/>
                  </a:cubicBezTo>
                  <a:cubicBezTo>
                    <a:pt x="3836155" y="22860"/>
                    <a:pt x="3775976" y="22860"/>
                    <a:pt x="3719810" y="22860"/>
                  </a:cubicBezTo>
                  <a:cubicBezTo>
                    <a:pt x="3591429" y="22860"/>
                    <a:pt x="3463047" y="22860"/>
                    <a:pt x="3338678" y="24130"/>
                  </a:cubicBezTo>
                  <a:cubicBezTo>
                    <a:pt x="3230356" y="25400"/>
                    <a:pt x="1404936" y="29210"/>
                    <a:pt x="1296615" y="29210"/>
                  </a:cubicBezTo>
                  <a:cubicBezTo>
                    <a:pt x="1120091" y="29210"/>
                    <a:pt x="943567" y="26670"/>
                    <a:pt x="767043" y="33020"/>
                  </a:cubicBezTo>
                  <a:cubicBezTo>
                    <a:pt x="674768" y="36830"/>
                    <a:pt x="586506" y="36830"/>
                    <a:pt x="498244" y="38100"/>
                  </a:cubicBezTo>
                  <a:cubicBezTo>
                    <a:pt x="345792" y="41910"/>
                    <a:pt x="193339" y="45720"/>
                    <a:pt x="49530" y="50800"/>
                  </a:cubicBezTo>
                  <a:cubicBezTo>
                    <a:pt x="36830" y="50800"/>
                    <a:pt x="34290" y="53340"/>
                    <a:pt x="33020" y="74075"/>
                  </a:cubicBezTo>
                  <a:cubicBezTo>
                    <a:pt x="31750" y="126616"/>
                    <a:pt x="31750" y="179158"/>
                    <a:pt x="30480" y="231700"/>
                  </a:cubicBezTo>
                  <a:cubicBezTo>
                    <a:pt x="29210" y="319269"/>
                    <a:pt x="26670" y="403920"/>
                    <a:pt x="25400" y="491490"/>
                  </a:cubicBezTo>
                  <a:cubicBezTo>
                    <a:pt x="20320" y="584897"/>
                    <a:pt x="26670" y="2867543"/>
                    <a:pt x="29210" y="2960951"/>
                  </a:cubicBezTo>
                  <a:cubicBezTo>
                    <a:pt x="29210" y="3060196"/>
                    <a:pt x="29210" y="3162361"/>
                    <a:pt x="30480" y="3261606"/>
                  </a:cubicBezTo>
                  <a:cubicBezTo>
                    <a:pt x="30480" y="3334581"/>
                    <a:pt x="33020" y="3407556"/>
                    <a:pt x="33020" y="3480530"/>
                  </a:cubicBezTo>
                  <a:cubicBezTo>
                    <a:pt x="33020" y="3559343"/>
                    <a:pt x="33020" y="3638155"/>
                    <a:pt x="31750" y="3713818"/>
                  </a:cubicBezTo>
                  <a:cubicBezTo>
                    <a:pt x="31750" y="3717628"/>
                    <a:pt x="31750" y="3720168"/>
                    <a:pt x="31750" y="3723978"/>
                  </a:cubicBezTo>
                  <a:cubicBezTo>
                    <a:pt x="31750" y="3734138"/>
                    <a:pt x="35560" y="3737948"/>
                    <a:pt x="44450" y="3737948"/>
                  </a:cubicBezTo>
                  <a:cubicBezTo>
                    <a:pt x="76994" y="3737948"/>
                    <a:pt x="133160" y="3739218"/>
                    <a:pt x="185315" y="3739218"/>
                  </a:cubicBezTo>
                  <a:cubicBezTo>
                    <a:pt x="261542" y="3739218"/>
                    <a:pt x="341780" y="3736678"/>
                    <a:pt x="418006" y="3739218"/>
                  </a:cubicBezTo>
                  <a:cubicBezTo>
                    <a:pt x="542375" y="3743028"/>
                    <a:pt x="666745" y="3745568"/>
                    <a:pt x="791114" y="3744298"/>
                  </a:cubicBezTo>
                  <a:cubicBezTo>
                    <a:pt x="871352" y="3743028"/>
                    <a:pt x="947578" y="3745568"/>
                    <a:pt x="1027817" y="3745568"/>
                  </a:cubicBezTo>
                  <a:cubicBezTo>
                    <a:pt x="1144162" y="3745568"/>
                    <a:pt x="1260508" y="3744298"/>
                    <a:pt x="1376853" y="3745568"/>
                  </a:cubicBezTo>
                  <a:cubicBezTo>
                    <a:pt x="1549365" y="3746838"/>
                    <a:pt x="3442988" y="3736678"/>
                    <a:pt x="3619512" y="3739218"/>
                  </a:cubicBezTo>
                  <a:cubicBezTo>
                    <a:pt x="3695738" y="3740488"/>
                    <a:pt x="3771964" y="3741758"/>
                    <a:pt x="3844179" y="3741758"/>
                  </a:cubicBezTo>
                  <a:cubicBezTo>
                    <a:pt x="3976572" y="3744298"/>
                    <a:pt x="4104953" y="3740488"/>
                    <a:pt x="4237346" y="3744298"/>
                  </a:cubicBezTo>
                  <a:cubicBezTo>
                    <a:pt x="4345668" y="3746838"/>
                    <a:pt x="4453990" y="3746838"/>
                    <a:pt x="4562311" y="3749378"/>
                  </a:cubicBezTo>
                  <a:cubicBezTo>
                    <a:pt x="4722787" y="3753188"/>
                    <a:pt x="4883264" y="3755728"/>
                    <a:pt x="5043740" y="3756998"/>
                  </a:cubicBezTo>
                  <a:cubicBezTo>
                    <a:pt x="5103919" y="3756998"/>
                    <a:pt x="5127429" y="3755728"/>
                    <a:pt x="5147750" y="3755728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5474501">
            <a:off x="12671735" y="-279375"/>
            <a:ext cx="1664830" cy="7978571"/>
            <a:chOff x="746125" y="-1240452"/>
            <a:chExt cx="1237542" cy="4724303"/>
          </a:xfrm>
        </p:grpSpPr>
        <p:sp>
          <p:nvSpPr>
            <p:cNvPr id="7" name="Freeform 7"/>
            <p:cNvSpPr/>
            <p:nvPr/>
          </p:nvSpPr>
          <p:spPr>
            <a:xfrm>
              <a:off x="746125" y="-1240452"/>
              <a:ext cx="1237542" cy="4724303"/>
            </a:xfrm>
            <a:custGeom>
              <a:avLst/>
              <a:gdLst/>
              <a:ahLst/>
              <a:cxnLst/>
              <a:rect l="l" t="t" r="r" b="b"/>
              <a:pathLst>
                <a:path w="1237542" h="4724303">
                  <a:moveTo>
                    <a:pt x="1233732" y="4098394"/>
                  </a:moveTo>
                  <a:cubicBezTo>
                    <a:pt x="1233732" y="3881276"/>
                    <a:pt x="1237542" y="3660477"/>
                    <a:pt x="1231192" y="3443359"/>
                  </a:cubicBezTo>
                  <a:cubicBezTo>
                    <a:pt x="1223572" y="3299840"/>
                    <a:pt x="1212142" y="469941"/>
                    <a:pt x="1212142" y="326423"/>
                  </a:cubicBezTo>
                  <a:cubicBezTo>
                    <a:pt x="1209602" y="227063"/>
                    <a:pt x="1208332" y="124024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504"/>
                    <a:pt x="10160" y="157144"/>
                    <a:pt x="8890" y="238103"/>
                  </a:cubicBezTo>
                  <a:cubicBezTo>
                    <a:pt x="7620" y="285943"/>
                    <a:pt x="8890" y="337462"/>
                    <a:pt x="7620" y="385302"/>
                  </a:cubicBezTo>
                  <a:cubicBezTo>
                    <a:pt x="0" y="628180"/>
                    <a:pt x="5080" y="3634718"/>
                    <a:pt x="7620" y="3881276"/>
                  </a:cubicBezTo>
                  <a:cubicBezTo>
                    <a:pt x="6350" y="4076314"/>
                    <a:pt x="11430" y="4267673"/>
                    <a:pt x="11430" y="4462711"/>
                  </a:cubicBezTo>
                  <a:cubicBezTo>
                    <a:pt x="11430" y="4554711"/>
                    <a:pt x="15240" y="4650390"/>
                    <a:pt x="7620" y="4693823"/>
                  </a:cubicBezTo>
                  <a:cubicBezTo>
                    <a:pt x="5080" y="4702713"/>
                    <a:pt x="10160" y="4709063"/>
                    <a:pt x="19050" y="4710333"/>
                  </a:cubicBezTo>
                  <a:cubicBezTo>
                    <a:pt x="29210" y="4711603"/>
                    <a:pt x="38100" y="4711603"/>
                    <a:pt x="48260" y="4711603"/>
                  </a:cubicBezTo>
                  <a:cubicBezTo>
                    <a:pt x="78346" y="4712873"/>
                    <a:pt x="106859" y="4712873"/>
                    <a:pt x="136263" y="4714143"/>
                  </a:cubicBezTo>
                  <a:cubicBezTo>
                    <a:pt x="152301" y="4715413"/>
                    <a:pt x="168339" y="4716683"/>
                    <a:pt x="183487" y="4717953"/>
                  </a:cubicBezTo>
                  <a:cubicBezTo>
                    <a:pt x="210217" y="4719223"/>
                    <a:pt x="236057" y="4719223"/>
                    <a:pt x="262787" y="4720493"/>
                  </a:cubicBezTo>
                  <a:cubicBezTo>
                    <a:pt x="273480" y="4720493"/>
                    <a:pt x="283281" y="4720493"/>
                    <a:pt x="293973" y="4719223"/>
                  </a:cubicBezTo>
                  <a:cubicBezTo>
                    <a:pt x="298428" y="4719223"/>
                    <a:pt x="303774" y="4717953"/>
                    <a:pt x="308229" y="4717953"/>
                  </a:cubicBezTo>
                  <a:cubicBezTo>
                    <a:pt x="326050" y="4719223"/>
                    <a:pt x="682458" y="4710333"/>
                    <a:pt x="700278" y="4711603"/>
                  </a:cubicBezTo>
                  <a:cubicBezTo>
                    <a:pt x="725227" y="4712873"/>
                    <a:pt x="793835" y="4712873"/>
                    <a:pt x="818784" y="4712873"/>
                  </a:cubicBezTo>
                  <a:cubicBezTo>
                    <a:pt x="828585" y="4712873"/>
                    <a:pt x="837495" y="4711603"/>
                    <a:pt x="847297" y="4711603"/>
                  </a:cubicBezTo>
                  <a:cubicBezTo>
                    <a:pt x="863335" y="4712873"/>
                    <a:pt x="879373" y="4714143"/>
                    <a:pt x="895412" y="4715413"/>
                  </a:cubicBezTo>
                  <a:cubicBezTo>
                    <a:pt x="930161" y="4717953"/>
                    <a:pt x="964020" y="4715413"/>
                    <a:pt x="998770" y="4719223"/>
                  </a:cubicBezTo>
                  <a:cubicBezTo>
                    <a:pt x="1056686" y="4724303"/>
                    <a:pt x="1115494" y="4717953"/>
                    <a:pt x="1174042" y="4723033"/>
                  </a:cubicBezTo>
                  <a:cubicBezTo>
                    <a:pt x="1194362" y="4724303"/>
                    <a:pt x="1214682" y="4723033"/>
                    <a:pt x="1237542" y="4723033"/>
                  </a:cubicBezTo>
                  <a:cubicBezTo>
                    <a:pt x="1237542" y="4698903"/>
                    <a:pt x="1237542" y="4686203"/>
                    <a:pt x="1237542" y="4654070"/>
                  </a:cubicBezTo>
                  <a:cubicBezTo>
                    <a:pt x="1236272" y="4466391"/>
                    <a:pt x="1233732" y="4289753"/>
                    <a:pt x="1233732" y="4098394"/>
                  </a:cubicBez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 rot="89761">
            <a:off x="9603314" y="4667088"/>
            <a:ext cx="7713848" cy="1936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tập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nhau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cụm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 </a:t>
            </a:r>
          </a:p>
        </p:txBody>
      </p:sp>
      <p:sp>
        <p:nvSpPr>
          <p:cNvPr id="9" name="TextBox 9"/>
          <p:cNvSpPr txBox="1"/>
          <p:nvPr/>
        </p:nvSpPr>
        <p:spPr>
          <a:xfrm rot="91385">
            <a:off x="10102627" y="3245663"/>
            <a:ext cx="7028292" cy="85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9"/>
              </a:lnSpc>
            </a:pPr>
            <a:r>
              <a:rPr lang="en-US" sz="61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Đặc</a:t>
            </a:r>
            <a:r>
              <a:rPr lang="en-US" sz="6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61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điểm</a:t>
            </a:r>
            <a:r>
              <a:rPr lang="en-US" sz="6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61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tập</a:t>
            </a:r>
            <a:r>
              <a:rPr lang="en-US" sz="6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61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hợp</a:t>
            </a:r>
            <a:endParaRPr lang="en-US" sz="61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07414" y="7526685"/>
            <a:ext cx="406245" cy="20186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EB3C84C1-4BE2-8FBC-B26B-B7BFDBAC9643}"/>
              </a:ext>
            </a:extLst>
          </p:cNvPr>
          <p:cNvSpPr txBox="1"/>
          <p:nvPr/>
        </p:nvSpPr>
        <p:spPr>
          <a:xfrm>
            <a:off x="2147971" y="397027"/>
            <a:ext cx="13992057" cy="1445396"/>
          </a:xfrm>
          <a:custGeom>
            <a:avLst/>
            <a:gdLst>
              <a:gd name="connsiteX0" fmla="*/ 0 w 13992057"/>
              <a:gd name="connsiteY0" fmla="*/ 0 h 1445396"/>
              <a:gd name="connsiteX1" fmla="*/ 839523 w 13992057"/>
              <a:gd name="connsiteY1" fmla="*/ 0 h 1445396"/>
              <a:gd name="connsiteX2" fmla="*/ 1539126 w 13992057"/>
              <a:gd name="connsiteY2" fmla="*/ 0 h 1445396"/>
              <a:gd name="connsiteX3" fmla="*/ 2378650 w 13992057"/>
              <a:gd name="connsiteY3" fmla="*/ 0 h 1445396"/>
              <a:gd name="connsiteX4" fmla="*/ 2798411 w 13992057"/>
              <a:gd name="connsiteY4" fmla="*/ 0 h 1445396"/>
              <a:gd name="connsiteX5" fmla="*/ 3498014 w 13992057"/>
              <a:gd name="connsiteY5" fmla="*/ 0 h 1445396"/>
              <a:gd name="connsiteX6" fmla="*/ 4477458 w 13992057"/>
              <a:gd name="connsiteY6" fmla="*/ 0 h 1445396"/>
              <a:gd name="connsiteX7" fmla="*/ 5177061 w 13992057"/>
              <a:gd name="connsiteY7" fmla="*/ 0 h 1445396"/>
              <a:gd name="connsiteX8" fmla="*/ 5876664 w 13992057"/>
              <a:gd name="connsiteY8" fmla="*/ 0 h 1445396"/>
              <a:gd name="connsiteX9" fmla="*/ 6436346 w 13992057"/>
              <a:gd name="connsiteY9" fmla="*/ 0 h 1445396"/>
              <a:gd name="connsiteX10" fmla="*/ 6996028 w 13992057"/>
              <a:gd name="connsiteY10" fmla="*/ 0 h 1445396"/>
              <a:gd name="connsiteX11" fmla="*/ 7835552 w 13992057"/>
              <a:gd name="connsiteY11" fmla="*/ 0 h 1445396"/>
              <a:gd name="connsiteX12" fmla="*/ 8535155 w 13992057"/>
              <a:gd name="connsiteY12" fmla="*/ 0 h 1445396"/>
              <a:gd name="connsiteX13" fmla="*/ 9514599 w 13992057"/>
              <a:gd name="connsiteY13" fmla="*/ 0 h 1445396"/>
              <a:gd name="connsiteX14" fmla="*/ 9934360 w 13992057"/>
              <a:gd name="connsiteY14" fmla="*/ 0 h 1445396"/>
              <a:gd name="connsiteX15" fmla="*/ 10494043 w 13992057"/>
              <a:gd name="connsiteY15" fmla="*/ 0 h 1445396"/>
              <a:gd name="connsiteX16" fmla="*/ 10773884 w 13992057"/>
              <a:gd name="connsiteY16" fmla="*/ 0 h 1445396"/>
              <a:gd name="connsiteX17" fmla="*/ 11473487 w 13992057"/>
              <a:gd name="connsiteY17" fmla="*/ 0 h 1445396"/>
              <a:gd name="connsiteX18" fmla="*/ 12033169 w 13992057"/>
              <a:gd name="connsiteY18" fmla="*/ 0 h 1445396"/>
              <a:gd name="connsiteX19" fmla="*/ 13012613 w 13992057"/>
              <a:gd name="connsiteY19" fmla="*/ 0 h 1445396"/>
              <a:gd name="connsiteX20" fmla="*/ 13292454 w 13992057"/>
              <a:gd name="connsiteY20" fmla="*/ 0 h 1445396"/>
              <a:gd name="connsiteX21" fmla="*/ 13992057 w 13992057"/>
              <a:gd name="connsiteY21" fmla="*/ 0 h 1445396"/>
              <a:gd name="connsiteX22" fmla="*/ 13992057 w 13992057"/>
              <a:gd name="connsiteY22" fmla="*/ 496253 h 1445396"/>
              <a:gd name="connsiteX23" fmla="*/ 13992057 w 13992057"/>
              <a:gd name="connsiteY23" fmla="*/ 934689 h 1445396"/>
              <a:gd name="connsiteX24" fmla="*/ 13992057 w 13992057"/>
              <a:gd name="connsiteY24" fmla="*/ 1445396 h 1445396"/>
              <a:gd name="connsiteX25" fmla="*/ 13012613 w 13992057"/>
              <a:gd name="connsiteY25" fmla="*/ 1445396 h 1445396"/>
              <a:gd name="connsiteX26" fmla="*/ 12592851 w 13992057"/>
              <a:gd name="connsiteY26" fmla="*/ 1445396 h 1445396"/>
              <a:gd name="connsiteX27" fmla="*/ 12313010 w 13992057"/>
              <a:gd name="connsiteY27" fmla="*/ 1445396 h 1445396"/>
              <a:gd name="connsiteX28" fmla="*/ 12033169 w 13992057"/>
              <a:gd name="connsiteY28" fmla="*/ 1445396 h 1445396"/>
              <a:gd name="connsiteX29" fmla="*/ 11193646 w 13992057"/>
              <a:gd name="connsiteY29" fmla="*/ 1445396 h 1445396"/>
              <a:gd name="connsiteX30" fmla="*/ 10494043 w 13992057"/>
              <a:gd name="connsiteY30" fmla="*/ 1445396 h 1445396"/>
              <a:gd name="connsiteX31" fmla="*/ 10214202 w 13992057"/>
              <a:gd name="connsiteY31" fmla="*/ 1445396 h 1445396"/>
              <a:gd name="connsiteX32" fmla="*/ 9934360 w 13992057"/>
              <a:gd name="connsiteY32" fmla="*/ 1445396 h 1445396"/>
              <a:gd name="connsiteX33" fmla="*/ 9374678 w 13992057"/>
              <a:gd name="connsiteY33" fmla="*/ 1445396 h 1445396"/>
              <a:gd name="connsiteX34" fmla="*/ 8395234 w 13992057"/>
              <a:gd name="connsiteY34" fmla="*/ 1445396 h 1445396"/>
              <a:gd name="connsiteX35" fmla="*/ 8115393 w 13992057"/>
              <a:gd name="connsiteY35" fmla="*/ 1445396 h 1445396"/>
              <a:gd name="connsiteX36" fmla="*/ 7835552 w 13992057"/>
              <a:gd name="connsiteY36" fmla="*/ 1445396 h 1445396"/>
              <a:gd name="connsiteX37" fmla="*/ 7555711 w 13992057"/>
              <a:gd name="connsiteY37" fmla="*/ 1445396 h 1445396"/>
              <a:gd name="connsiteX38" fmla="*/ 6996028 w 13992057"/>
              <a:gd name="connsiteY38" fmla="*/ 1445396 h 1445396"/>
              <a:gd name="connsiteX39" fmla="*/ 6716187 w 13992057"/>
              <a:gd name="connsiteY39" fmla="*/ 1445396 h 1445396"/>
              <a:gd name="connsiteX40" fmla="*/ 5876664 w 13992057"/>
              <a:gd name="connsiteY40" fmla="*/ 1445396 h 1445396"/>
              <a:gd name="connsiteX41" fmla="*/ 5316982 w 13992057"/>
              <a:gd name="connsiteY41" fmla="*/ 1445396 h 1445396"/>
              <a:gd name="connsiteX42" fmla="*/ 4617379 w 13992057"/>
              <a:gd name="connsiteY42" fmla="*/ 1445396 h 1445396"/>
              <a:gd name="connsiteX43" fmla="*/ 4337538 w 13992057"/>
              <a:gd name="connsiteY43" fmla="*/ 1445396 h 1445396"/>
              <a:gd name="connsiteX44" fmla="*/ 3777855 w 13992057"/>
              <a:gd name="connsiteY44" fmla="*/ 1445396 h 1445396"/>
              <a:gd name="connsiteX45" fmla="*/ 2798411 w 13992057"/>
              <a:gd name="connsiteY45" fmla="*/ 1445396 h 1445396"/>
              <a:gd name="connsiteX46" fmla="*/ 2238729 w 13992057"/>
              <a:gd name="connsiteY46" fmla="*/ 1445396 h 1445396"/>
              <a:gd name="connsiteX47" fmla="*/ 1958888 w 13992057"/>
              <a:gd name="connsiteY47" fmla="*/ 1445396 h 1445396"/>
              <a:gd name="connsiteX48" fmla="*/ 1119365 w 13992057"/>
              <a:gd name="connsiteY48" fmla="*/ 1445396 h 1445396"/>
              <a:gd name="connsiteX49" fmla="*/ 839523 w 13992057"/>
              <a:gd name="connsiteY49" fmla="*/ 1445396 h 1445396"/>
              <a:gd name="connsiteX50" fmla="*/ 0 w 13992057"/>
              <a:gd name="connsiteY50" fmla="*/ 1445396 h 1445396"/>
              <a:gd name="connsiteX51" fmla="*/ 0 w 13992057"/>
              <a:gd name="connsiteY51" fmla="*/ 992505 h 1445396"/>
              <a:gd name="connsiteX52" fmla="*/ 0 w 13992057"/>
              <a:gd name="connsiteY52" fmla="*/ 481799 h 1445396"/>
              <a:gd name="connsiteX53" fmla="*/ 0 w 13992057"/>
              <a:gd name="connsiteY53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992057" h="1445396" fill="none" extrusionOk="0">
                <a:moveTo>
                  <a:pt x="0" y="0"/>
                </a:moveTo>
                <a:cubicBezTo>
                  <a:pt x="209633" y="23595"/>
                  <a:pt x="585612" y="2894"/>
                  <a:pt x="839523" y="0"/>
                </a:cubicBezTo>
                <a:cubicBezTo>
                  <a:pt x="1093434" y="-2894"/>
                  <a:pt x="1397838" y="-24442"/>
                  <a:pt x="1539126" y="0"/>
                </a:cubicBezTo>
                <a:cubicBezTo>
                  <a:pt x="1680414" y="24442"/>
                  <a:pt x="2150371" y="35678"/>
                  <a:pt x="2378650" y="0"/>
                </a:cubicBezTo>
                <a:cubicBezTo>
                  <a:pt x="2606929" y="-35678"/>
                  <a:pt x="2678759" y="-18755"/>
                  <a:pt x="2798411" y="0"/>
                </a:cubicBezTo>
                <a:cubicBezTo>
                  <a:pt x="2918063" y="18755"/>
                  <a:pt x="3272629" y="6097"/>
                  <a:pt x="3498014" y="0"/>
                </a:cubicBezTo>
                <a:cubicBezTo>
                  <a:pt x="3723399" y="-6097"/>
                  <a:pt x="4279825" y="17177"/>
                  <a:pt x="4477458" y="0"/>
                </a:cubicBezTo>
                <a:cubicBezTo>
                  <a:pt x="4675091" y="-17177"/>
                  <a:pt x="5015605" y="14092"/>
                  <a:pt x="5177061" y="0"/>
                </a:cubicBezTo>
                <a:cubicBezTo>
                  <a:pt x="5338517" y="-14092"/>
                  <a:pt x="5576309" y="14981"/>
                  <a:pt x="5876664" y="0"/>
                </a:cubicBezTo>
                <a:cubicBezTo>
                  <a:pt x="6177019" y="-14981"/>
                  <a:pt x="6290855" y="19867"/>
                  <a:pt x="6436346" y="0"/>
                </a:cubicBezTo>
                <a:cubicBezTo>
                  <a:pt x="6581837" y="-19867"/>
                  <a:pt x="6817860" y="1389"/>
                  <a:pt x="6996028" y="0"/>
                </a:cubicBezTo>
                <a:cubicBezTo>
                  <a:pt x="7174196" y="-1389"/>
                  <a:pt x="7514134" y="19501"/>
                  <a:pt x="7835552" y="0"/>
                </a:cubicBezTo>
                <a:cubicBezTo>
                  <a:pt x="8156970" y="-19501"/>
                  <a:pt x="8282055" y="23770"/>
                  <a:pt x="8535155" y="0"/>
                </a:cubicBezTo>
                <a:cubicBezTo>
                  <a:pt x="8788255" y="-23770"/>
                  <a:pt x="9209657" y="-680"/>
                  <a:pt x="9514599" y="0"/>
                </a:cubicBezTo>
                <a:cubicBezTo>
                  <a:pt x="9819541" y="680"/>
                  <a:pt x="9799340" y="-19566"/>
                  <a:pt x="9934360" y="0"/>
                </a:cubicBezTo>
                <a:cubicBezTo>
                  <a:pt x="10069380" y="19566"/>
                  <a:pt x="10219604" y="-17138"/>
                  <a:pt x="10494043" y="0"/>
                </a:cubicBezTo>
                <a:cubicBezTo>
                  <a:pt x="10768482" y="17138"/>
                  <a:pt x="10677482" y="-11021"/>
                  <a:pt x="10773884" y="0"/>
                </a:cubicBezTo>
                <a:cubicBezTo>
                  <a:pt x="10870286" y="11021"/>
                  <a:pt x="11279261" y="3788"/>
                  <a:pt x="11473487" y="0"/>
                </a:cubicBezTo>
                <a:cubicBezTo>
                  <a:pt x="11667713" y="-3788"/>
                  <a:pt x="11781812" y="-27038"/>
                  <a:pt x="12033169" y="0"/>
                </a:cubicBezTo>
                <a:cubicBezTo>
                  <a:pt x="12284526" y="27038"/>
                  <a:pt x="12770723" y="10072"/>
                  <a:pt x="13012613" y="0"/>
                </a:cubicBezTo>
                <a:cubicBezTo>
                  <a:pt x="13254503" y="-10072"/>
                  <a:pt x="13183505" y="5136"/>
                  <a:pt x="13292454" y="0"/>
                </a:cubicBezTo>
                <a:cubicBezTo>
                  <a:pt x="13401403" y="-5136"/>
                  <a:pt x="13651954" y="-3692"/>
                  <a:pt x="13992057" y="0"/>
                </a:cubicBezTo>
                <a:cubicBezTo>
                  <a:pt x="13987496" y="229790"/>
                  <a:pt x="13995119" y="363261"/>
                  <a:pt x="13992057" y="496253"/>
                </a:cubicBezTo>
                <a:cubicBezTo>
                  <a:pt x="13988995" y="629245"/>
                  <a:pt x="14007176" y="746283"/>
                  <a:pt x="13992057" y="934689"/>
                </a:cubicBezTo>
                <a:cubicBezTo>
                  <a:pt x="13976938" y="1123095"/>
                  <a:pt x="14013961" y="1205735"/>
                  <a:pt x="13992057" y="1445396"/>
                </a:cubicBezTo>
                <a:cubicBezTo>
                  <a:pt x="13674352" y="1440010"/>
                  <a:pt x="13213027" y="1423211"/>
                  <a:pt x="13012613" y="1445396"/>
                </a:cubicBezTo>
                <a:cubicBezTo>
                  <a:pt x="12812199" y="1467581"/>
                  <a:pt x="12743947" y="1460436"/>
                  <a:pt x="12592851" y="1445396"/>
                </a:cubicBezTo>
                <a:cubicBezTo>
                  <a:pt x="12441755" y="1430356"/>
                  <a:pt x="12414780" y="1433850"/>
                  <a:pt x="12313010" y="1445396"/>
                </a:cubicBezTo>
                <a:cubicBezTo>
                  <a:pt x="12211240" y="1456942"/>
                  <a:pt x="12125399" y="1434284"/>
                  <a:pt x="12033169" y="1445396"/>
                </a:cubicBezTo>
                <a:cubicBezTo>
                  <a:pt x="11940939" y="1456508"/>
                  <a:pt x="11480852" y="1457842"/>
                  <a:pt x="11193646" y="1445396"/>
                </a:cubicBezTo>
                <a:cubicBezTo>
                  <a:pt x="10906440" y="1432950"/>
                  <a:pt x="10753745" y="1447834"/>
                  <a:pt x="10494043" y="1445396"/>
                </a:cubicBezTo>
                <a:cubicBezTo>
                  <a:pt x="10234341" y="1442958"/>
                  <a:pt x="10309298" y="1433451"/>
                  <a:pt x="10214202" y="1445396"/>
                </a:cubicBezTo>
                <a:cubicBezTo>
                  <a:pt x="10119106" y="1457341"/>
                  <a:pt x="10042222" y="1447362"/>
                  <a:pt x="9934360" y="1445396"/>
                </a:cubicBezTo>
                <a:cubicBezTo>
                  <a:pt x="9826498" y="1443430"/>
                  <a:pt x="9646965" y="1466275"/>
                  <a:pt x="9374678" y="1445396"/>
                </a:cubicBezTo>
                <a:cubicBezTo>
                  <a:pt x="9102391" y="1424517"/>
                  <a:pt x="8642298" y="1450006"/>
                  <a:pt x="8395234" y="1445396"/>
                </a:cubicBezTo>
                <a:cubicBezTo>
                  <a:pt x="8148170" y="1440786"/>
                  <a:pt x="8240201" y="1457585"/>
                  <a:pt x="8115393" y="1445396"/>
                </a:cubicBezTo>
                <a:cubicBezTo>
                  <a:pt x="7990585" y="1433207"/>
                  <a:pt x="7956391" y="1438511"/>
                  <a:pt x="7835552" y="1445396"/>
                </a:cubicBezTo>
                <a:cubicBezTo>
                  <a:pt x="7714713" y="1452281"/>
                  <a:pt x="7683107" y="1453185"/>
                  <a:pt x="7555711" y="1445396"/>
                </a:cubicBezTo>
                <a:cubicBezTo>
                  <a:pt x="7428315" y="1437607"/>
                  <a:pt x="7201825" y="1447120"/>
                  <a:pt x="6996028" y="1445396"/>
                </a:cubicBezTo>
                <a:cubicBezTo>
                  <a:pt x="6790231" y="1443672"/>
                  <a:pt x="6813896" y="1437345"/>
                  <a:pt x="6716187" y="1445396"/>
                </a:cubicBezTo>
                <a:cubicBezTo>
                  <a:pt x="6618478" y="1453447"/>
                  <a:pt x="6091051" y="1486874"/>
                  <a:pt x="5876664" y="1445396"/>
                </a:cubicBezTo>
                <a:cubicBezTo>
                  <a:pt x="5662277" y="1403918"/>
                  <a:pt x="5515530" y="1422438"/>
                  <a:pt x="5316982" y="1445396"/>
                </a:cubicBezTo>
                <a:cubicBezTo>
                  <a:pt x="5118434" y="1468354"/>
                  <a:pt x="4938756" y="1431150"/>
                  <a:pt x="4617379" y="1445396"/>
                </a:cubicBezTo>
                <a:cubicBezTo>
                  <a:pt x="4296002" y="1459642"/>
                  <a:pt x="4434199" y="1444847"/>
                  <a:pt x="4337538" y="1445396"/>
                </a:cubicBezTo>
                <a:cubicBezTo>
                  <a:pt x="4240877" y="1445945"/>
                  <a:pt x="3914160" y="1449564"/>
                  <a:pt x="3777855" y="1445396"/>
                </a:cubicBezTo>
                <a:cubicBezTo>
                  <a:pt x="3641550" y="1441228"/>
                  <a:pt x="3147559" y="1483753"/>
                  <a:pt x="2798411" y="1445396"/>
                </a:cubicBezTo>
                <a:cubicBezTo>
                  <a:pt x="2449263" y="1407039"/>
                  <a:pt x="2420892" y="1452177"/>
                  <a:pt x="2238729" y="1445396"/>
                </a:cubicBezTo>
                <a:cubicBezTo>
                  <a:pt x="2056566" y="1438615"/>
                  <a:pt x="2059360" y="1435795"/>
                  <a:pt x="1958888" y="1445396"/>
                </a:cubicBezTo>
                <a:cubicBezTo>
                  <a:pt x="1858416" y="1454997"/>
                  <a:pt x="1524486" y="1419090"/>
                  <a:pt x="1119365" y="1445396"/>
                </a:cubicBezTo>
                <a:cubicBezTo>
                  <a:pt x="714244" y="1471702"/>
                  <a:pt x="962808" y="1439345"/>
                  <a:pt x="839523" y="1445396"/>
                </a:cubicBezTo>
                <a:cubicBezTo>
                  <a:pt x="716238" y="1451447"/>
                  <a:pt x="341969" y="1477662"/>
                  <a:pt x="0" y="1445396"/>
                </a:cubicBezTo>
                <a:cubicBezTo>
                  <a:pt x="-21432" y="1340845"/>
                  <a:pt x="-2133" y="1145040"/>
                  <a:pt x="0" y="992505"/>
                </a:cubicBezTo>
                <a:cubicBezTo>
                  <a:pt x="2133" y="839970"/>
                  <a:pt x="-22527" y="686561"/>
                  <a:pt x="0" y="481799"/>
                </a:cubicBezTo>
                <a:cubicBezTo>
                  <a:pt x="22527" y="277037"/>
                  <a:pt x="-2753" y="127526"/>
                  <a:pt x="0" y="0"/>
                </a:cubicBezTo>
                <a:close/>
              </a:path>
              <a:path w="13992057" h="1445396" stroke="0" extrusionOk="0">
                <a:moveTo>
                  <a:pt x="0" y="0"/>
                </a:moveTo>
                <a:cubicBezTo>
                  <a:pt x="462143" y="36939"/>
                  <a:pt x="495580" y="-23089"/>
                  <a:pt x="979444" y="0"/>
                </a:cubicBezTo>
                <a:cubicBezTo>
                  <a:pt x="1463308" y="23089"/>
                  <a:pt x="1543587" y="-40766"/>
                  <a:pt x="1818967" y="0"/>
                </a:cubicBezTo>
                <a:cubicBezTo>
                  <a:pt x="2094347" y="40766"/>
                  <a:pt x="2416196" y="21760"/>
                  <a:pt x="2658491" y="0"/>
                </a:cubicBezTo>
                <a:cubicBezTo>
                  <a:pt x="2900786" y="-21760"/>
                  <a:pt x="2970168" y="-19268"/>
                  <a:pt x="3218173" y="0"/>
                </a:cubicBezTo>
                <a:cubicBezTo>
                  <a:pt x="3466178" y="19268"/>
                  <a:pt x="3565792" y="-99"/>
                  <a:pt x="3777855" y="0"/>
                </a:cubicBezTo>
                <a:cubicBezTo>
                  <a:pt x="3989918" y="99"/>
                  <a:pt x="4277874" y="29925"/>
                  <a:pt x="4757299" y="0"/>
                </a:cubicBezTo>
                <a:cubicBezTo>
                  <a:pt x="5236724" y="-29925"/>
                  <a:pt x="5021651" y="4282"/>
                  <a:pt x="5177061" y="0"/>
                </a:cubicBezTo>
                <a:cubicBezTo>
                  <a:pt x="5332471" y="-4282"/>
                  <a:pt x="5329452" y="-13144"/>
                  <a:pt x="5456902" y="0"/>
                </a:cubicBezTo>
                <a:cubicBezTo>
                  <a:pt x="5584352" y="13144"/>
                  <a:pt x="5654895" y="-4809"/>
                  <a:pt x="5736743" y="0"/>
                </a:cubicBezTo>
                <a:cubicBezTo>
                  <a:pt x="5818591" y="4809"/>
                  <a:pt x="6207969" y="19250"/>
                  <a:pt x="6436346" y="0"/>
                </a:cubicBezTo>
                <a:cubicBezTo>
                  <a:pt x="6664723" y="-19250"/>
                  <a:pt x="6991287" y="-34119"/>
                  <a:pt x="7135949" y="0"/>
                </a:cubicBezTo>
                <a:cubicBezTo>
                  <a:pt x="7280611" y="34119"/>
                  <a:pt x="7608339" y="26628"/>
                  <a:pt x="7835552" y="0"/>
                </a:cubicBezTo>
                <a:cubicBezTo>
                  <a:pt x="8062765" y="-26628"/>
                  <a:pt x="8342946" y="-1327"/>
                  <a:pt x="8814996" y="0"/>
                </a:cubicBezTo>
                <a:cubicBezTo>
                  <a:pt x="9287046" y="1327"/>
                  <a:pt x="9569364" y="-7771"/>
                  <a:pt x="9794440" y="0"/>
                </a:cubicBezTo>
                <a:cubicBezTo>
                  <a:pt x="10019516" y="7771"/>
                  <a:pt x="10127339" y="17985"/>
                  <a:pt x="10214202" y="0"/>
                </a:cubicBezTo>
                <a:cubicBezTo>
                  <a:pt x="10301065" y="-17985"/>
                  <a:pt x="10639546" y="26891"/>
                  <a:pt x="10773884" y="0"/>
                </a:cubicBezTo>
                <a:cubicBezTo>
                  <a:pt x="10908222" y="-26891"/>
                  <a:pt x="11282309" y="-13060"/>
                  <a:pt x="11613407" y="0"/>
                </a:cubicBezTo>
                <a:cubicBezTo>
                  <a:pt x="11944505" y="13060"/>
                  <a:pt x="11904572" y="-14622"/>
                  <a:pt x="12033169" y="0"/>
                </a:cubicBezTo>
                <a:cubicBezTo>
                  <a:pt x="12161766" y="14622"/>
                  <a:pt x="12549787" y="-12746"/>
                  <a:pt x="12872692" y="0"/>
                </a:cubicBezTo>
                <a:cubicBezTo>
                  <a:pt x="13195597" y="12746"/>
                  <a:pt x="13678606" y="-588"/>
                  <a:pt x="13992057" y="0"/>
                </a:cubicBezTo>
                <a:cubicBezTo>
                  <a:pt x="13975401" y="111528"/>
                  <a:pt x="14007755" y="295811"/>
                  <a:pt x="13992057" y="438437"/>
                </a:cubicBezTo>
                <a:cubicBezTo>
                  <a:pt x="13976359" y="581063"/>
                  <a:pt x="13973770" y="749375"/>
                  <a:pt x="13992057" y="934689"/>
                </a:cubicBezTo>
                <a:cubicBezTo>
                  <a:pt x="14010344" y="1120003"/>
                  <a:pt x="13998090" y="1218784"/>
                  <a:pt x="13992057" y="1445396"/>
                </a:cubicBezTo>
                <a:cubicBezTo>
                  <a:pt x="13823455" y="1432998"/>
                  <a:pt x="13779215" y="1447307"/>
                  <a:pt x="13572295" y="1445396"/>
                </a:cubicBezTo>
                <a:cubicBezTo>
                  <a:pt x="13365375" y="1443485"/>
                  <a:pt x="13138258" y="1464245"/>
                  <a:pt x="13012613" y="1445396"/>
                </a:cubicBezTo>
                <a:cubicBezTo>
                  <a:pt x="12886968" y="1426547"/>
                  <a:pt x="12866870" y="1450656"/>
                  <a:pt x="12732772" y="1445396"/>
                </a:cubicBezTo>
                <a:cubicBezTo>
                  <a:pt x="12598674" y="1440136"/>
                  <a:pt x="12035590" y="1440281"/>
                  <a:pt x="11753328" y="1445396"/>
                </a:cubicBezTo>
                <a:cubicBezTo>
                  <a:pt x="11471066" y="1450511"/>
                  <a:pt x="11338967" y="1418513"/>
                  <a:pt x="11193646" y="1445396"/>
                </a:cubicBezTo>
                <a:cubicBezTo>
                  <a:pt x="11048325" y="1472279"/>
                  <a:pt x="10416483" y="1404114"/>
                  <a:pt x="10214202" y="1445396"/>
                </a:cubicBezTo>
                <a:cubicBezTo>
                  <a:pt x="10011921" y="1486678"/>
                  <a:pt x="9789750" y="1429243"/>
                  <a:pt x="9514599" y="1445396"/>
                </a:cubicBezTo>
                <a:cubicBezTo>
                  <a:pt x="9239448" y="1461549"/>
                  <a:pt x="8917758" y="1470426"/>
                  <a:pt x="8675075" y="1445396"/>
                </a:cubicBezTo>
                <a:cubicBezTo>
                  <a:pt x="8432392" y="1420366"/>
                  <a:pt x="8100465" y="1438727"/>
                  <a:pt x="7695631" y="1445396"/>
                </a:cubicBezTo>
                <a:cubicBezTo>
                  <a:pt x="7290797" y="1452065"/>
                  <a:pt x="7205927" y="1437158"/>
                  <a:pt x="6996029" y="1445396"/>
                </a:cubicBezTo>
                <a:cubicBezTo>
                  <a:pt x="6786131" y="1453634"/>
                  <a:pt x="6325364" y="1448542"/>
                  <a:pt x="6016585" y="1445396"/>
                </a:cubicBezTo>
                <a:cubicBezTo>
                  <a:pt x="5707806" y="1442250"/>
                  <a:pt x="5685738" y="1456462"/>
                  <a:pt x="5456902" y="1445396"/>
                </a:cubicBezTo>
                <a:cubicBezTo>
                  <a:pt x="5228066" y="1434330"/>
                  <a:pt x="5244159" y="1437933"/>
                  <a:pt x="5177061" y="1445396"/>
                </a:cubicBezTo>
                <a:cubicBezTo>
                  <a:pt x="5109963" y="1452859"/>
                  <a:pt x="4965625" y="1456681"/>
                  <a:pt x="4897220" y="1445396"/>
                </a:cubicBezTo>
                <a:cubicBezTo>
                  <a:pt x="4828815" y="1434111"/>
                  <a:pt x="4674412" y="1442072"/>
                  <a:pt x="4617379" y="1445396"/>
                </a:cubicBezTo>
                <a:cubicBezTo>
                  <a:pt x="4560346" y="1448720"/>
                  <a:pt x="3929260" y="1458314"/>
                  <a:pt x="3637935" y="1445396"/>
                </a:cubicBezTo>
                <a:cubicBezTo>
                  <a:pt x="3346610" y="1432478"/>
                  <a:pt x="3387647" y="1466158"/>
                  <a:pt x="3218173" y="1445396"/>
                </a:cubicBezTo>
                <a:cubicBezTo>
                  <a:pt x="3048699" y="1424634"/>
                  <a:pt x="2962464" y="1431151"/>
                  <a:pt x="2798411" y="1445396"/>
                </a:cubicBezTo>
                <a:cubicBezTo>
                  <a:pt x="2634358" y="1459641"/>
                  <a:pt x="2650525" y="1448815"/>
                  <a:pt x="2518570" y="1445396"/>
                </a:cubicBezTo>
                <a:cubicBezTo>
                  <a:pt x="2386615" y="1441977"/>
                  <a:pt x="2371763" y="1437626"/>
                  <a:pt x="2238729" y="1445396"/>
                </a:cubicBezTo>
                <a:cubicBezTo>
                  <a:pt x="2105695" y="1453166"/>
                  <a:pt x="1740058" y="1403868"/>
                  <a:pt x="1399206" y="1445396"/>
                </a:cubicBezTo>
                <a:cubicBezTo>
                  <a:pt x="1058354" y="1486924"/>
                  <a:pt x="1040230" y="1413126"/>
                  <a:pt x="699603" y="1445396"/>
                </a:cubicBezTo>
                <a:cubicBezTo>
                  <a:pt x="358976" y="1477666"/>
                  <a:pt x="315151" y="1441213"/>
                  <a:pt x="0" y="1445396"/>
                </a:cubicBezTo>
                <a:cubicBezTo>
                  <a:pt x="21529" y="1271981"/>
                  <a:pt x="-15207" y="1127216"/>
                  <a:pt x="0" y="992505"/>
                </a:cubicBezTo>
                <a:cubicBezTo>
                  <a:pt x="15207" y="857794"/>
                  <a:pt x="-23269" y="700041"/>
                  <a:pt x="0" y="525161"/>
                </a:cubicBezTo>
                <a:cubicBezTo>
                  <a:pt x="23269" y="350281"/>
                  <a:pt x="8863" y="20504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1.2. ẢNH HƯỞNG CỦA </a:t>
            </a:r>
            <a:r>
              <a:rPr kumimoji="0" lang="en-US" sz="40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A19F0499-2C7B-2328-991F-0D53121628F9}"/>
              </a:ext>
            </a:extLst>
          </p:cNvPr>
          <p:cNvSpPr txBox="1"/>
          <p:nvPr/>
        </p:nvSpPr>
        <p:spPr>
          <a:xfrm rot="89761">
            <a:off x="9709996" y="6743232"/>
            <a:ext cx="7434336" cy="1936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Kích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thước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cụm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thay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tùy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điều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kiện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áp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suất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66B767-20AA-E2C8-8F06-0EB3BC547B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5334" y="2277205"/>
            <a:ext cx="6036557" cy="6716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5474501">
            <a:off x="12159577" y="90669"/>
            <a:ext cx="1878411" cy="7202307"/>
            <a:chOff x="0" y="0"/>
            <a:chExt cx="1232462" cy="4725573"/>
          </a:xfrm>
        </p:grpSpPr>
        <p:sp>
          <p:nvSpPr>
            <p:cNvPr id="7" name="Freeform 7"/>
            <p:cNvSpPr/>
            <p:nvPr/>
          </p:nvSpPr>
          <p:spPr>
            <a:xfrm>
              <a:off x="-3810" y="1270"/>
              <a:ext cx="1237542" cy="4724303"/>
            </a:xfrm>
            <a:custGeom>
              <a:avLst/>
              <a:gdLst/>
              <a:ahLst/>
              <a:cxnLst/>
              <a:rect l="l" t="t" r="r" b="b"/>
              <a:pathLst>
                <a:path w="1237542" h="4724303">
                  <a:moveTo>
                    <a:pt x="1233732" y="4098394"/>
                  </a:moveTo>
                  <a:cubicBezTo>
                    <a:pt x="1233732" y="3881276"/>
                    <a:pt x="1237542" y="3660477"/>
                    <a:pt x="1231192" y="3443359"/>
                  </a:cubicBezTo>
                  <a:cubicBezTo>
                    <a:pt x="1223572" y="3299840"/>
                    <a:pt x="1212142" y="469941"/>
                    <a:pt x="1212142" y="326423"/>
                  </a:cubicBezTo>
                  <a:cubicBezTo>
                    <a:pt x="1209602" y="227063"/>
                    <a:pt x="1208332" y="124024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504"/>
                    <a:pt x="10160" y="157144"/>
                    <a:pt x="8890" y="238103"/>
                  </a:cubicBezTo>
                  <a:cubicBezTo>
                    <a:pt x="7620" y="285943"/>
                    <a:pt x="8890" y="337462"/>
                    <a:pt x="7620" y="385302"/>
                  </a:cubicBezTo>
                  <a:cubicBezTo>
                    <a:pt x="0" y="628180"/>
                    <a:pt x="5080" y="3634718"/>
                    <a:pt x="7620" y="3881276"/>
                  </a:cubicBezTo>
                  <a:cubicBezTo>
                    <a:pt x="6350" y="4076314"/>
                    <a:pt x="11430" y="4267673"/>
                    <a:pt x="11430" y="4462711"/>
                  </a:cubicBezTo>
                  <a:cubicBezTo>
                    <a:pt x="11430" y="4554711"/>
                    <a:pt x="15240" y="4650390"/>
                    <a:pt x="7620" y="4693823"/>
                  </a:cubicBezTo>
                  <a:cubicBezTo>
                    <a:pt x="5080" y="4702713"/>
                    <a:pt x="10160" y="4709063"/>
                    <a:pt x="19050" y="4710333"/>
                  </a:cubicBezTo>
                  <a:cubicBezTo>
                    <a:pt x="29210" y="4711603"/>
                    <a:pt x="38100" y="4711603"/>
                    <a:pt x="48260" y="4711603"/>
                  </a:cubicBezTo>
                  <a:cubicBezTo>
                    <a:pt x="78346" y="4712873"/>
                    <a:pt x="106859" y="4712873"/>
                    <a:pt x="136263" y="4714143"/>
                  </a:cubicBezTo>
                  <a:cubicBezTo>
                    <a:pt x="152301" y="4715413"/>
                    <a:pt x="168339" y="4716683"/>
                    <a:pt x="183487" y="4717953"/>
                  </a:cubicBezTo>
                  <a:cubicBezTo>
                    <a:pt x="210217" y="4719223"/>
                    <a:pt x="236057" y="4719223"/>
                    <a:pt x="262787" y="4720493"/>
                  </a:cubicBezTo>
                  <a:cubicBezTo>
                    <a:pt x="273480" y="4720493"/>
                    <a:pt x="283281" y="4720493"/>
                    <a:pt x="293973" y="4719223"/>
                  </a:cubicBezTo>
                  <a:cubicBezTo>
                    <a:pt x="298428" y="4719223"/>
                    <a:pt x="303774" y="4717953"/>
                    <a:pt x="308229" y="4717953"/>
                  </a:cubicBezTo>
                  <a:cubicBezTo>
                    <a:pt x="326050" y="4719223"/>
                    <a:pt x="682458" y="4710333"/>
                    <a:pt x="700278" y="4711603"/>
                  </a:cubicBezTo>
                  <a:cubicBezTo>
                    <a:pt x="725227" y="4712873"/>
                    <a:pt x="793835" y="4712873"/>
                    <a:pt x="818784" y="4712873"/>
                  </a:cubicBezTo>
                  <a:cubicBezTo>
                    <a:pt x="828585" y="4712873"/>
                    <a:pt x="837495" y="4711603"/>
                    <a:pt x="847297" y="4711603"/>
                  </a:cubicBezTo>
                  <a:cubicBezTo>
                    <a:pt x="863335" y="4712873"/>
                    <a:pt x="879373" y="4714143"/>
                    <a:pt x="895412" y="4715413"/>
                  </a:cubicBezTo>
                  <a:cubicBezTo>
                    <a:pt x="930161" y="4717953"/>
                    <a:pt x="964020" y="4715413"/>
                    <a:pt x="998770" y="4719223"/>
                  </a:cubicBezTo>
                  <a:cubicBezTo>
                    <a:pt x="1056686" y="4724303"/>
                    <a:pt x="1115494" y="4717953"/>
                    <a:pt x="1174042" y="4723033"/>
                  </a:cubicBezTo>
                  <a:cubicBezTo>
                    <a:pt x="1194362" y="4724303"/>
                    <a:pt x="1214682" y="4723033"/>
                    <a:pt x="1237542" y="4723033"/>
                  </a:cubicBezTo>
                  <a:cubicBezTo>
                    <a:pt x="1237542" y="4698903"/>
                    <a:pt x="1237542" y="4686203"/>
                    <a:pt x="1237542" y="4654070"/>
                  </a:cubicBezTo>
                  <a:cubicBezTo>
                    <a:pt x="1236272" y="4466391"/>
                    <a:pt x="1233732" y="4289753"/>
                    <a:pt x="1233732" y="4098394"/>
                  </a:cubicBezTo>
                  <a:close/>
                </a:path>
              </a:pathLst>
            </a:custGeom>
            <a:solidFill>
              <a:srgbClr val="FFFDFD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62449" y="8339538"/>
            <a:ext cx="360854" cy="3929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72236" y="7914175"/>
            <a:ext cx="180427" cy="19645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7170" name="Picture 2" descr="Theoretical study on icosahedral water clusters - ScienceDirect">
            <a:extLst>
              <a:ext uri="{FF2B5EF4-FFF2-40B4-BE49-F238E27FC236}">
                <a16:creationId xmlns:a16="http://schemas.microsoft.com/office/drawing/2014/main" id="{4BC4D0F1-6E8E-AC51-A7C1-ED5FA79D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87" y="2509926"/>
            <a:ext cx="15671785" cy="563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21336BDD-7CF0-0424-DF51-55BAD8F8C735}"/>
              </a:ext>
            </a:extLst>
          </p:cNvPr>
          <p:cNvSpPr txBox="1"/>
          <p:nvPr/>
        </p:nvSpPr>
        <p:spPr>
          <a:xfrm>
            <a:off x="2147971" y="397027"/>
            <a:ext cx="13992057" cy="1445396"/>
          </a:xfrm>
          <a:custGeom>
            <a:avLst/>
            <a:gdLst>
              <a:gd name="connsiteX0" fmla="*/ 0 w 13992057"/>
              <a:gd name="connsiteY0" fmla="*/ 0 h 1445396"/>
              <a:gd name="connsiteX1" fmla="*/ 839523 w 13992057"/>
              <a:gd name="connsiteY1" fmla="*/ 0 h 1445396"/>
              <a:gd name="connsiteX2" fmla="*/ 1539126 w 13992057"/>
              <a:gd name="connsiteY2" fmla="*/ 0 h 1445396"/>
              <a:gd name="connsiteX3" fmla="*/ 2378650 w 13992057"/>
              <a:gd name="connsiteY3" fmla="*/ 0 h 1445396"/>
              <a:gd name="connsiteX4" fmla="*/ 2798411 w 13992057"/>
              <a:gd name="connsiteY4" fmla="*/ 0 h 1445396"/>
              <a:gd name="connsiteX5" fmla="*/ 3498014 w 13992057"/>
              <a:gd name="connsiteY5" fmla="*/ 0 h 1445396"/>
              <a:gd name="connsiteX6" fmla="*/ 4477458 w 13992057"/>
              <a:gd name="connsiteY6" fmla="*/ 0 h 1445396"/>
              <a:gd name="connsiteX7" fmla="*/ 5177061 w 13992057"/>
              <a:gd name="connsiteY7" fmla="*/ 0 h 1445396"/>
              <a:gd name="connsiteX8" fmla="*/ 5876664 w 13992057"/>
              <a:gd name="connsiteY8" fmla="*/ 0 h 1445396"/>
              <a:gd name="connsiteX9" fmla="*/ 6436346 w 13992057"/>
              <a:gd name="connsiteY9" fmla="*/ 0 h 1445396"/>
              <a:gd name="connsiteX10" fmla="*/ 6996028 w 13992057"/>
              <a:gd name="connsiteY10" fmla="*/ 0 h 1445396"/>
              <a:gd name="connsiteX11" fmla="*/ 7835552 w 13992057"/>
              <a:gd name="connsiteY11" fmla="*/ 0 h 1445396"/>
              <a:gd name="connsiteX12" fmla="*/ 8535155 w 13992057"/>
              <a:gd name="connsiteY12" fmla="*/ 0 h 1445396"/>
              <a:gd name="connsiteX13" fmla="*/ 9514599 w 13992057"/>
              <a:gd name="connsiteY13" fmla="*/ 0 h 1445396"/>
              <a:gd name="connsiteX14" fmla="*/ 9934360 w 13992057"/>
              <a:gd name="connsiteY14" fmla="*/ 0 h 1445396"/>
              <a:gd name="connsiteX15" fmla="*/ 10494043 w 13992057"/>
              <a:gd name="connsiteY15" fmla="*/ 0 h 1445396"/>
              <a:gd name="connsiteX16" fmla="*/ 10773884 w 13992057"/>
              <a:gd name="connsiteY16" fmla="*/ 0 h 1445396"/>
              <a:gd name="connsiteX17" fmla="*/ 11473487 w 13992057"/>
              <a:gd name="connsiteY17" fmla="*/ 0 h 1445396"/>
              <a:gd name="connsiteX18" fmla="*/ 12033169 w 13992057"/>
              <a:gd name="connsiteY18" fmla="*/ 0 h 1445396"/>
              <a:gd name="connsiteX19" fmla="*/ 13012613 w 13992057"/>
              <a:gd name="connsiteY19" fmla="*/ 0 h 1445396"/>
              <a:gd name="connsiteX20" fmla="*/ 13292454 w 13992057"/>
              <a:gd name="connsiteY20" fmla="*/ 0 h 1445396"/>
              <a:gd name="connsiteX21" fmla="*/ 13992057 w 13992057"/>
              <a:gd name="connsiteY21" fmla="*/ 0 h 1445396"/>
              <a:gd name="connsiteX22" fmla="*/ 13992057 w 13992057"/>
              <a:gd name="connsiteY22" fmla="*/ 496253 h 1445396"/>
              <a:gd name="connsiteX23" fmla="*/ 13992057 w 13992057"/>
              <a:gd name="connsiteY23" fmla="*/ 934689 h 1445396"/>
              <a:gd name="connsiteX24" fmla="*/ 13992057 w 13992057"/>
              <a:gd name="connsiteY24" fmla="*/ 1445396 h 1445396"/>
              <a:gd name="connsiteX25" fmla="*/ 13012613 w 13992057"/>
              <a:gd name="connsiteY25" fmla="*/ 1445396 h 1445396"/>
              <a:gd name="connsiteX26" fmla="*/ 12592851 w 13992057"/>
              <a:gd name="connsiteY26" fmla="*/ 1445396 h 1445396"/>
              <a:gd name="connsiteX27" fmla="*/ 12313010 w 13992057"/>
              <a:gd name="connsiteY27" fmla="*/ 1445396 h 1445396"/>
              <a:gd name="connsiteX28" fmla="*/ 12033169 w 13992057"/>
              <a:gd name="connsiteY28" fmla="*/ 1445396 h 1445396"/>
              <a:gd name="connsiteX29" fmla="*/ 11193646 w 13992057"/>
              <a:gd name="connsiteY29" fmla="*/ 1445396 h 1445396"/>
              <a:gd name="connsiteX30" fmla="*/ 10494043 w 13992057"/>
              <a:gd name="connsiteY30" fmla="*/ 1445396 h 1445396"/>
              <a:gd name="connsiteX31" fmla="*/ 10214202 w 13992057"/>
              <a:gd name="connsiteY31" fmla="*/ 1445396 h 1445396"/>
              <a:gd name="connsiteX32" fmla="*/ 9934360 w 13992057"/>
              <a:gd name="connsiteY32" fmla="*/ 1445396 h 1445396"/>
              <a:gd name="connsiteX33" fmla="*/ 9374678 w 13992057"/>
              <a:gd name="connsiteY33" fmla="*/ 1445396 h 1445396"/>
              <a:gd name="connsiteX34" fmla="*/ 8395234 w 13992057"/>
              <a:gd name="connsiteY34" fmla="*/ 1445396 h 1445396"/>
              <a:gd name="connsiteX35" fmla="*/ 8115393 w 13992057"/>
              <a:gd name="connsiteY35" fmla="*/ 1445396 h 1445396"/>
              <a:gd name="connsiteX36" fmla="*/ 7835552 w 13992057"/>
              <a:gd name="connsiteY36" fmla="*/ 1445396 h 1445396"/>
              <a:gd name="connsiteX37" fmla="*/ 7555711 w 13992057"/>
              <a:gd name="connsiteY37" fmla="*/ 1445396 h 1445396"/>
              <a:gd name="connsiteX38" fmla="*/ 6996028 w 13992057"/>
              <a:gd name="connsiteY38" fmla="*/ 1445396 h 1445396"/>
              <a:gd name="connsiteX39" fmla="*/ 6716187 w 13992057"/>
              <a:gd name="connsiteY39" fmla="*/ 1445396 h 1445396"/>
              <a:gd name="connsiteX40" fmla="*/ 5876664 w 13992057"/>
              <a:gd name="connsiteY40" fmla="*/ 1445396 h 1445396"/>
              <a:gd name="connsiteX41" fmla="*/ 5316982 w 13992057"/>
              <a:gd name="connsiteY41" fmla="*/ 1445396 h 1445396"/>
              <a:gd name="connsiteX42" fmla="*/ 4617379 w 13992057"/>
              <a:gd name="connsiteY42" fmla="*/ 1445396 h 1445396"/>
              <a:gd name="connsiteX43" fmla="*/ 4337538 w 13992057"/>
              <a:gd name="connsiteY43" fmla="*/ 1445396 h 1445396"/>
              <a:gd name="connsiteX44" fmla="*/ 3777855 w 13992057"/>
              <a:gd name="connsiteY44" fmla="*/ 1445396 h 1445396"/>
              <a:gd name="connsiteX45" fmla="*/ 2798411 w 13992057"/>
              <a:gd name="connsiteY45" fmla="*/ 1445396 h 1445396"/>
              <a:gd name="connsiteX46" fmla="*/ 2238729 w 13992057"/>
              <a:gd name="connsiteY46" fmla="*/ 1445396 h 1445396"/>
              <a:gd name="connsiteX47" fmla="*/ 1958888 w 13992057"/>
              <a:gd name="connsiteY47" fmla="*/ 1445396 h 1445396"/>
              <a:gd name="connsiteX48" fmla="*/ 1119365 w 13992057"/>
              <a:gd name="connsiteY48" fmla="*/ 1445396 h 1445396"/>
              <a:gd name="connsiteX49" fmla="*/ 839523 w 13992057"/>
              <a:gd name="connsiteY49" fmla="*/ 1445396 h 1445396"/>
              <a:gd name="connsiteX50" fmla="*/ 0 w 13992057"/>
              <a:gd name="connsiteY50" fmla="*/ 1445396 h 1445396"/>
              <a:gd name="connsiteX51" fmla="*/ 0 w 13992057"/>
              <a:gd name="connsiteY51" fmla="*/ 992505 h 1445396"/>
              <a:gd name="connsiteX52" fmla="*/ 0 w 13992057"/>
              <a:gd name="connsiteY52" fmla="*/ 481799 h 1445396"/>
              <a:gd name="connsiteX53" fmla="*/ 0 w 13992057"/>
              <a:gd name="connsiteY53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992057" h="1445396" fill="none" extrusionOk="0">
                <a:moveTo>
                  <a:pt x="0" y="0"/>
                </a:moveTo>
                <a:cubicBezTo>
                  <a:pt x="209633" y="23595"/>
                  <a:pt x="585612" y="2894"/>
                  <a:pt x="839523" y="0"/>
                </a:cubicBezTo>
                <a:cubicBezTo>
                  <a:pt x="1093434" y="-2894"/>
                  <a:pt x="1397838" y="-24442"/>
                  <a:pt x="1539126" y="0"/>
                </a:cubicBezTo>
                <a:cubicBezTo>
                  <a:pt x="1680414" y="24442"/>
                  <a:pt x="2150371" y="35678"/>
                  <a:pt x="2378650" y="0"/>
                </a:cubicBezTo>
                <a:cubicBezTo>
                  <a:pt x="2606929" y="-35678"/>
                  <a:pt x="2678759" y="-18755"/>
                  <a:pt x="2798411" y="0"/>
                </a:cubicBezTo>
                <a:cubicBezTo>
                  <a:pt x="2918063" y="18755"/>
                  <a:pt x="3272629" y="6097"/>
                  <a:pt x="3498014" y="0"/>
                </a:cubicBezTo>
                <a:cubicBezTo>
                  <a:pt x="3723399" y="-6097"/>
                  <a:pt x="4279825" y="17177"/>
                  <a:pt x="4477458" y="0"/>
                </a:cubicBezTo>
                <a:cubicBezTo>
                  <a:pt x="4675091" y="-17177"/>
                  <a:pt x="5015605" y="14092"/>
                  <a:pt x="5177061" y="0"/>
                </a:cubicBezTo>
                <a:cubicBezTo>
                  <a:pt x="5338517" y="-14092"/>
                  <a:pt x="5576309" y="14981"/>
                  <a:pt x="5876664" y="0"/>
                </a:cubicBezTo>
                <a:cubicBezTo>
                  <a:pt x="6177019" y="-14981"/>
                  <a:pt x="6290855" y="19867"/>
                  <a:pt x="6436346" y="0"/>
                </a:cubicBezTo>
                <a:cubicBezTo>
                  <a:pt x="6581837" y="-19867"/>
                  <a:pt x="6817860" y="1389"/>
                  <a:pt x="6996028" y="0"/>
                </a:cubicBezTo>
                <a:cubicBezTo>
                  <a:pt x="7174196" y="-1389"/>
                  <a:pt x="7514134" y="19501"/>
                  <a:pt x="7835552" y="0"/>
                </a:cubicBezTo>
                <a:cubicBezTo>
                  <a:pt x="8156970" y="-19501"/>
                  <a:pt x="8282055" y="23770"/>
                  <a:pt x="8535155" y="0"/>
                </a:cubicBezTo>
                <a:cubicBezTo>
                  <a:pt x="8788255" y="-23770"/>
                  <a:pt x="9209657" y="-680"/>
                  <a:pt x="9514599" y="0"/>
                </a:cubicBezTo>
                <a:cubicBezTo>
                  <a:pt x="9819541" y="680"/>
                  <a:pt x="9799340" y="-19566"/>
                  <a:pt x="9934360" y="0"/>
                </a:cubicBezTo>
                <a:cubicBezTo>
                  <a:pt x="10069380" y="19566"/>
                  <a:pt x="10219604" y="-17138"/>
                  <a:pt x="10494043" y="0"/>
                </a:cubicBezTo>
                <a:cubicBezTo>
                  <a:pt x="10768482" y="17138"/>
                  <a:pt x="10677482" y="-11021"/>
                  <a:pt x="10773884" y="0"/>
                </a:cubicBezTo>
                <a:cubicBezTo>
                  <a:pt x="10870286" y="11021"/>
                  <a:pt x="11279261" y="3788"/>
                  <a:pt x="11473487" y="0"/>
                </a:cubicBezTo>
                <a:cubicBezTo>
                  <a:pt x="11667713" y="-3788"/>
                  <a:pt x="11781812" y="-27038"/>
                  <a:pt x="12033169" y="0"/>
                </a:cubicBezTo>
                <a:cubicBezTo>
                  <a:pt x="12284526" y="27038"/>
                  <a:pt x="12770723" y="10072"/>
                  <a:pt x="13012613" y="0"/>
                </a:cubicBezTo>
                <a:cubicBezTo>
                  <a:pt x="13254503" y="-10072"/>
                  <a:pt x="13183505" y="5136"/>
                  <a:pt x="13292454" y="0"/>
                </a:cubicBezTo>
                <a:cubicBezTo>
                  <a:pt x="13401403" y="-5136"/>
                  <a:pt x="13651954" y="-3692"/>
                  <a:pt x="13992057" y="0"/>
                </a:cubicBezTo>
                <a:cubicBezTo>
                  <a:pt x="13987496" y="229790"/>
                  <a:pt x="13995119" y="363261"/>
                  <a:pt x="13992057" y="496253"/>
                </a:cubicBezTo>
                <a:cubicBezTo>
                  <a:pt x="13988995" y="629245"/>
                  <a:pt x="14007176" y="746283"/>
                  <a:pt x="13992057" y="934689"/>
                </a:cubicBezTo>
                <a:cubicBezTo>
                  <a:pt x="13976938" y="1123095"/>
                  <a:pt x="14013961" y="1205735"/>
                  <a:pt x="13992057" y="1445396"/>
                </a:cubicBezTo>
                <a:cubicBezTo>
                  <a:pt x="13674352" y="1440010"/>
                  <a:pt x="13213027" y="1423211"/>
                  <a:pt x="13012613" y="1445396"/>
                </a:cubicBezTo>
                <a:cubicBezTo>
                  <a:pt x="12812199" y="1467581"/>
                  <a:pt x="12743947" y="1460436"/>
                  <a:pt x="12592851" y="1445396"/>
                </a:cubicBezTo>
                <a:cubicBezTo>
                  <a:pt x="12441755" y="1430356"/>
                  <a:pt x="12414780" y="1433850"/>
                  <a:pt x="12313010" y="1445396"/>
                </a:cubicBezTo>
                <a:cubicBezTo>
                  <a:pt x="12211240" y="1456942"/>
                  <a:pt x="12125399" y="1434284"/>
                  <a:pt x="12033169" y="1445396"/>
                </a:cubicBezTo>
                <a:cubicBezTo>
                  <a:pt x="11940939" y="1456508"/>
                  <a:pt x="11480852" y="1457842"/>
                  <a:pt x="11193646" y="1445396"/>
                </a:cubicBezTo>
                <a:cubicBezTo>
                  <a:pt x="10906440" y="1432950"/>
                  <a:pt x="10753745" y="1447834"/>
                  <a:pt x="10494043" y="1445396"/>
                </a:cubicBezTo>
                <a:cubicBezTo>
                  <a:pt x="10234341" y="1442958"/>
                  <a:pt x="10309298" y="1433451"/>
                  <a:pt x="10214202" y="1445396"/>
                </a:cubicBezTo>
                <a:cubicBezTo>
                  <a:pt x="10119106" y="1457341"/>
                  <a:pt x="10042222" y="1447362"/>
                  <a:pt x="9934360" y="1445396"/>
                </a:cubicBezTo>
                <a:cubicBezTo>
                  <a:pt x="9826498" y="1443430"/>
                  <a:pt x="9646965" y="1466275"/>
                  <a:pt x="9374678" y="1445396"/>
                </a:cubicBezTo>
                <a:cubicBezTo>
                  <a:pt x="9102391" y="1424517"/>
                  <a:pt x="8642298" y="1450006"/>
                  <a:pt x="8395234" y="1445396"/>
                </a:cubicBezTo>
                <a:cubicBezTo>
                  <a:pt x="8148170" y="1440786"/>
                  <a:pt x="8240201" y="1457585"/>
                  <a:pt x="8115393" y="1445396"/>
                </a:cubicBezTo>
                <a:cubicBezTo>
                  <a:pt x="7990585" y="1433207"/>
                  <a:pt x="7956391" y="1438511"/>
                  <a:pt x="7835552" y="1445396"/>
                </a:cubicBezTo>
                <a:cubicBezTo>
                  <a:pt x="7714713" y="1452281"/>
                  <a:pt x="7683107" y="1453185"/>
                  <a:pt x="7555711" y="1445396"/>
                </a:cubicBezTo>
                <a:cubicBezTo>
                  <a:pt x="7428315" y="1437607"/>
                  <a:pt x="7201825" y="1447120"/>
                  <a:pt x="6996028" y="1445396"/>
                </a:cubicBezTo>
                <a:cubicBezTo>
                  <a:pt x="6790231" y="1443672"/>
                  <a:pt x="6813896" y="1437345"/>
                  <a:pt x="6716187" y="1445396"/>
                </a:cubicBezTo>
                <a:cubicBezTo>
                  <a:pt x="6618478" y="1453447"/>
                  <a:pt x="6091051" y="1486874"/>
                  <a:pt x="5876664" y="1445396"/>
                </a:cubicBezTo>
                <a:cubicBezTo>
                  <a:pt x="5662277" y="1403918"/>
                  <a:pt x="5515530" y="1422438"/>
                  <a:pt x="5316982" y="1445396"/>
                </a:cubicBezTo>
                <a:cubicBezTo>
                  <a:pt x="5118434" y="1468354"/>
                  <a:pt x="4938756" y="1431150"/>
                  <a:pt x="4617379" y="1445396"/>
                </a:cubicBezTo>
                <a:cubicBezTo>
                  <a:pt x="4296002" y="1459642"/>
                  <a:pt x="4434199" y="1444847"/>
                  <a:pt x="4337538" y="1445396"/>
                </a:cubicBezTo>
                <a:cubicBezTo>
                  <a:pt x="4240877" y="1445945"/>
                  <a:pt x="3914160" y="1449564"/>
                  <a:pt x="3777855" y="1445396"/>
                </a:cubicBezTo>
                <a:cubicBezTo>
                  <a:pt x="3641550" y="1441228"/>
                  <a:pt x="3147559" y="1483753"/>
                  <a:pt x="2798411" y="1445396"/>
                </a:cubicBezTo>
                <a:cubicBezTo>
                  <a:pt x="2449263" y="1407039"/>
                  <a:pt x="2420892" y="1452177"/>
                  <a:pt x="2238729" y="1445396"/>
                </a:cubicBezTo>
                <a:cubicBezTo>
                  <a:pt x="2056566" y="1438615"/>
                  <a:pt x="2059360" y="1435795"/>
                  <a:pt x="1958888" y="1445396"/>
                </a:cubicBezTo>
                <a:cubicBezTo>
                  <a:pt x="1858416" y="1454997"/>
                  <a:pt x="1524486" y="1419090"/>
                  <a:pt x="1119365" y="1445396"/>
                </a:cubicBezTo>
                <a:cubicBezTo>
                  <a:pt x="714244" y="1471702"/>
                  <a:pt x="962808" y="1439345"/>
                  <a:pt x="839523" y="1445396"/>
                </a:cubicBezTo>
                <a:cubicBezTo>
                  <a:pt x="716238" y="1451447"/>
                  <a:pt x="341969" y="1477662"/>
                  <a:pt x="0" y="1445396"/>
                </a:cubicBezTo>
                <a:cubicBezTo>
                  <a:pt x="-21432" y="1340845"/>
                  <a:pt x="-2133" y="1145040"/>
                  <a:pt x="0" y="992505"/>
                </a:cubicBezTo>
                <a:cubicBezTo>
                  <a:pt x="2133" y="839970"/>
                  <a:pt x="-22527" y="686561"/>
                  <a:pt x="0" y="481799"/>
                </a:cubicBezTo>
                <a:cubicBezTo>
                  <a:pt x="22527" y="277037"/>
                  <a:pt x="-2753" y="127526"/>
                  <a:pt x="0" y="0"/>
                </a:cubicBezTo>
                <a:close/>
              </a:path>
              <a:path w="13992057" h="1445396" stroke="0" extrusionOk="0">
                <a:moveTo>
                  <a:pt x="0" y="0"/>
                </a:moveTo>
                <a:cubicBezTo>
                  <a:pt x="462143" y="36939"/>
                  <a:pt x="495580" y="-23089"/>
                  <a:pt x="979444" y="0"/>
                </a:cubicBezTo>
                <a:cubicBezTo>
                  <a:pt x="1463308" y="23089"/>
                  <a:pt x="1543587" y="-40766"/>
                  <a:pt x="1818967" y="0"/>
                </a:cubicBezTo>
                <a:cubicBezTo>
                  <a:pt x="2094347" y="40766"/>
                  <a:pt x="2416196" y="21760"/>
                  <a:pt x="2658491" y="0"/>
                </a:cubicBezTo>
                <a:cubicBezTo>
                  <a:pt x="2900786" y="-21760"/>
                  <a:pt x="2970168" y="-19268"/>
                  <a:pt x="3218173" y="0"/>
                </a:cubicBezTo>
                <a:cubicBezTo>
                  <a:pt x="3466178" y="19268"/>
                  <a:pt x="3565792" y="-99"/>
                  <a:pt x="3777855" y="0"/>
                </a:cubicBezTo>
                <a:cubicBezTo>
                  <a:pt x="3989918" y="99"/>
                  <a:pt x="4277874" y="29925"/>
                  <a:pt x="4757299" y="0"/>
                </a:cubicBezTo>
                <a:cubicBezTo>
                  <a:pt x="5236724" y="-29925"/>
                  <a:pt x="5021651" y="4282"/>
                  <a:pt x="5177061" y="0"/>
                </a:cubicBezTo>
                <a:cubicBezTo>
                  <a:pt x="5332471" y="-4282"/>
                  <a:pt x="5329452" y="-13144"/>
                  <a:pt x="5456902" y="0"/>
                </a:cubicBezTo>
                <a:cubicBezTo>
                  <a:pt x="5584352" y="13144"/>
                  <a:pt x="5654895" y="-4809"/>
                  <a:pt x="5736743" y="0"/>
                </a:cubicBezTo>
                <a:cubicBezTo>
                  <a:pt x="5818591" y="4809"/>
                  <a:pt x="6207969" y="19250"/>
                  <a:pt x="6436346" y="0"/>
                </a:cubicBezTo>
                <a:cubicBezTo>
                  <a:pt x="6664723" y="-19250"/>
                  <a:pt x="6991287" y="-34119"/>
                  <a:pt x="7135949" y="0"/>
                </a:cubicBezTo>
                <a:cubicBezTo>
                  <a:pt x="7280611" y="34119"/>
                  <a:pt x="7608339" y="26628"/>
                  <a:pt x="7835552" y="0"/>
                </a:cubicBezTo>
                <a:cubicBezTo>
                  <a:pt x="8062765" y="-26628"/>
                  <a:pt x="8342946" y="-1327"/>
                  <a:pt x="8814996" y="0"/>
                </a:cubicBezTo>
                <a:cubicBezTo>
                  <a:pt x="9287046" y="1327"/>
                  <a:pt x="9569364" y="-7771"/>
                  <a:pt x="9794440" y="0"/>
                </a:cubicBezTo>
                <a:cubicBezTo>
                  <a:pt x="10019516" y="7771"/>
                  <a:pt x="10127339" y="17985"/>
                  <a:pt x="10214202" y="0"/>
                </a:cubicBezTo>
                <a:cubicBezTo>
                  <a:pt x="10301065" y="-17985"/>
                  <a:pt x="10639546" y="26891"/>
                  <a:pt x="10773884" y="0"/>
                </a:cubicBezTo>
                <a:cubicBezTo>
                  <a:pt x="10908222" y="-26891"/>
                  <a:pt x="11282309" y="-13060"/>
                  <a:pt x="11613407" y="0"/>
                </a:cubicBezTo>
                <a:cubicBezTo>
                  <a:pt x="11944505" y="13060"/>
                  <a:pt x="11904572" y="-14622"/>
                  <a:pt x="12033169" y="0"/>
                </a:cubicBezTo>
                <a:cubicBezTo>
                  <a:pt x="12161766" y="14622"/>
                  <a:pt x="12549787" y="-12746"/>
                  <a:pt x="12872692" y="0"/>
                </a:cubicBezTo>
                <a:cubicBezTo>
                  <a:pt x="13195597" y="12746"/>
                  <a:pt x="13678606" y="-588"/>
                  <a:pt x="13992057" y="0"/>
                </a:cubicBezTo>
                <a:cubicBezTo>
                  <a:pt x="13975401" y="111528"/>
                  <a:pt x="14007755" y="295811"/>
                  <a:pt x="13992057" y="438437"/>
                </a:cubicBezTo>
                <a:cubicBezTo>
                  <a:pt x="13976359" y="581063"/>
                  <a:pt x="13973770" y="749375"/>
                  <a:pt x="13992057" y="934689"/>
                </a:cubicBezTo>
                <a:cubicBezTo>
                  <a:pt x="14010344" y="1120003"/>
                  <a:pt x="13998090" y="1218784"/>
                  <a:pt x="13992057" y="1445396"/>
                </a:cubicBezTo>
                <a:cubicBezTo>
                  <a:pt x="13823455" y="1432998"/>
                  <a:pt x="13779215" y="1447307"/>
                  <a:pt x="13572295" y="1445396"/>
                </a:cubicBezTo>
                <a:cubicBezTo>
                  <a:pt x="13365375" y="1443485"/>
                  <a:pt x="13138258" y="1464245"/>
                  <a:pt x="13012613" y="1445396"/>
                </a:cubicBezTo>
                <a:cubicBezTo>
                  <a:pt x="12886968" y="1426547"/>
                  <a:pt x="12866870" y="1450656"/>
                  <a:pt x="12732772" y="1445396"/>
                </a:cubicBezTo>
                <a:cubicBezTo>
                  <a:pt x="12598674" y="1440136"/>
                  <a:pt x="12035590" y="1440281"/>
                  <a:pt x="11753328" y="1445396"/>
                </a:cubicBezTo>
                <a:cubicBezTo>
                  <a:pt x="11471066" y="1450511"/>
                  <a:pt x="11338967" y="1418513"/>
                  <a:pt x="11193646" y="1445396"/>
                </a:cubicBezTo>
                <a:cubicBezTo>
                  <a:pt x="11048325" y="1472279"/>
                  <a:pt x="10416483" y="1404114"/>
                  <a:pt x="10214202" y="1445396"/>
                </a:cubicBezTo>
                <a:cubicBezTo>
                  <a:pt x="10011921" y="1486678"/>
                  <a:pt x="9789750" y="1429243"/>
                  <a:pt x="9514599" y="1445396"/>
                </a:cubicBezTo>
                <a:cubicBezTo>
                  <a:pt x="9239448" y="1461549"/>
                  <a:pt x="8917758" y="1470426"/>
                  <a:pt x="8675075" y="1445396"/>
                </a:cubicBezTo>
                <a:cubicBezTo>
                  <a:pt x="8432392" y="1420366"/>
                  <a:pt x="8100465" y="1438727"/>
                  <a:pt x="7695631" y="1445396"/>
                </a:cubicBezTo>
                <a:cubicBezTo>
                  <a:pt x="7290797" y="1452065"/>
                  <a:pt x="7205927" y="1437158"/>
                  <a:pt x="6996029" y="1445396"/>
                </a:cubicBezTo>
                <a:cubicBezTo>
                  <a:pt x="6786131" y="1453634"/>
                  <a:pt x="6325364" y="1448542"/>
                  <a:pt x="6016585" y="1445396"/>
                </a:cubicBezTo>
                <a:cubicBezTo>
                  <a:pt x="5707806" y="1442250"/>
                  <a:pt x="5685738" y="1456462"/>
                  <a:pt x="5456902" y="1445396"/>
                </a:cubicBezTo>
                <a:cubicBezTo>
                  <a:pt x="5228066" y="1434330"/>
                  <a:pt x="5244159" y="1437933"/>
                  <a:pt x="5177061" y="1445396"/>
                </a:cubicBezTo>
                <a:cubicBezTo>
                  <a:pt x="5109963" y="1452859"/>
                  <a:pt x="4965625" y="1456681"/>
                  <a:pt x="4897220" y="1445396"/>
                </a:cubicBezTo>
                <a:cubicBezTo>
                  <a:pt x="4828815" y="1434111"/>
                  <a:pt x="4674412" y="1442072"/>
                  <a:pt x="4617379" y="1445396"/>
                </a:cubicBezTo>
                <a:cubicBezTo>
                  <a:pt x="4560346" y="1448720"/>
                  <a:pt x="3929260" y="1458314"/>
                  <a:pt x="3637935" y="1445396"/>
                </a:cubicBezTo>
                <a:cubicBezTo>
                  <a:pt x="3346610" y="1432478"/>
                  <a:pt x="3387647" y="1466158"/>
                  <a:pt x="3218173" y="1445396"/>
                </a:cubicBezTo>
                <a:cubicBezTo>
                  <a:pt x="3048699" y="1424634"/>
                  <a:pt x="2962464" y="1431151"/>
                  <a:pt x="2798411" y="1445396"/>
                </a:cubicBezTo>
                <a:cubicBezTo>
                  <a:pt x="2634358" y="1459641"/>
                  <a:pt x="2650525" y="1448815"/>
                  <a:pt x="2518570" y="1445396"/>
                </a:cubicBezTo>
                <a:cubicBezTo>
                  <a:pt x="2386615" y="1441977"/>
                  <a:pt x="2371763" y="1437626"/>
                  <a:pt x="2238729" y="1445396"/>
                </a:cubicBezTo>
                <a:cubicBezTo>
                  <a:pt x="2105695" y="1453166"/>
                  <a:pt x="1740058" y="1403868"/>
                  <a:pt x="1399206" y="1445396"/>
                </a:cubicBezTo>
                <a:cubicBezTo>
                  <a:pt x="1058354" y="1486924"/>
                  <a:pt x="1040230" y="1413126"/>
                  <a:pt x="699603" y="1445396"/>
                </a:cubicBezTo>
                <a:cubicBezTo>
                  <a:pt x="358976" y="1477666"/>
                  <a:pt x="315151" y="1441213"/>
                  <a:pt x="0" y="1445396"/>
                </a:cubicBezTo>
                <a:cubicBezTo>
                  <a:pt x="21529" y="1271981"/>
                  <a:pt x="-15207" y="1127216"/>
                  <a:pt x="0" y="992505"/>
                </a:cubicBezTo>
                <a:cubicBezTo>
                  <a:pt x="15207" y="857794"/>
                  <a:pt x="-23269" y="700041"/>
                  <a:pt x="0" y="525161"/>
                </a:cubicBezTo>
                <a:cubicBezTo>
                  <a:pt x="23269" y="350281"/>
                  <a:pt x="8863" y="20504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1.2. ẢNH HƯỞNG CỦA </a:t>
            </a:r>
            <a:r>
              <a:rPr kumimoji="0" lang="en-US" sz="40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</p:spTree>
    <p:extLst>
      <p:ext uri="{BB962C8B-B14F-4D97-AF65-F5344CB8AC3E}">
        <p14:creationId xmlns:p14="http://schemas.microsoft.com/office/powerpoint/2010/main" val="19970170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5474501">
            <a:off x="12159577" y="90669"/>
            <a:ext cx="1878411" cy="7202307"/>
            <a:chOff x="0" y="0"/>
            <a:chExt cx="1232462" cy="4725573"/>
          </a:xfrm>
        </p:grpSpPr>
        <p:sp>
          <p:nvSpPr>
            <p:cNvPr id="7" name="Freeform 7"/>
            <p:cNvSpPr/>
            <p:nvPr/>
          </p:nvSpPr>
          <p:spPr>
            <a:xfrm>
              <a:off x="-3810" y="1270"/>
              <a:ext cx="1237542" cy="4724303"/>
            </a:xfrm>
            <a:custGeom>
              <a:avLst/>
              <a:gdLst/>
              <a:ahLst/>
              <a:cxnLst/>
              <a:rect l="l" t="t" r="r" b="b"/>
              <a:pathLst>
                <a:path w="1237542" h="4724303">
                  <a:moveTo>
                    <a:pt x="1233732" y="4098394"/>
                  </a:moveTo>
                  <a:cubicBezTo>
                    <a:pt x="1233732" y="3881276"/>
                    <a:pt x="1237542" y="3660477"/>
                    <a:pt x="1231192" y="3443359"/>
                  </a:cubicBezTo>
                  <a:cubicBezTo>
                    <a:pt x="1223572" y="3299840"/>
                    <a:pt x="1212142" y="469941"/>
                    <a:pt x="1212142" y="326423"/>
                  </a:cubicBezTo>
                  <a:cubicBezTo>
                    <a:pt x="1209602" y="227063"/>
                    <a:pt x="1208332" y="124024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504"/>
                    <a:pt x="10160" y="157144"/>
                    <a:pt x="8890" y="238103"/>
                  </a:cubicBezTo>
                  <a:cubicBezTo>
                    <a:pt x="7620" y="285943"/>
                    <a:pt x="8890" y="337462"/>
                    <a:pt x="7620" y="385302"/>
                  </a:cubicBezTo>
                  <a:cubicBezTo>
                    <a:pt x="0" y="628180"/>
                    <a:pt x="5080" y="3634718"/>
                    <a:pt x="7620" y="3881276"/>
                  </a:cubicBezTo>
                  <a:cubicBezTo>
                    <a:pt x="6350" y="4076314"/>
                    <a:pt x="11430" y="4267673"/>
                    <a:pt x="11430" y="4462711"/>
                  </a:cubicBezTo>
                  <a:cubicBezTo>
                    <a:pt x="11430" y="4554711"/>
                    <a:pt x="15240" y="4650390"/>
                    <a:pt x="7620" y="4693823"/>
                  </a:cubicBezTo>
                  <a:cubicBezTo>
                    <a:pt x="5080" y="4702713"/>
                    <a:pt x="10160" y="4709063"/>
                    <a:pt x="19050" y="4710333"/>
                  </a:cubicBezTo>
                  <a:cubicBezTo>
                    <a:pt x="29210" y="4711603"/>
                    <a:pt x="38100" y="4711603"/>
                    <a:pt x="48260" y="4711603"/>
                  </a:cubicBezTo>
                  <a:cubicBezTo>
                    <a:pt x="78346" y="4712873"/>
                    <a:pt x="106859" y="4712873"/>
                    <a:pt x="136263" y="4714143"/>
                  </a:cubicBezTo>
                  <a:cubicBezTo>
                    <a:pt x="152301" y="4715413"/>
                    <a:pt x="168339" y="4716683"/>
                    <a:pt x="183487" y="4717953"/>
                  </a:cubicBezTo>
                  <a:cubicBezTo>
                    <a:pt x="210217" y="4719223"/>
                    <a:pt x="236057" y="4719223"/>
                    <a:pt x="262787" y="4720493"/>
                  </a:cubicBezTo>
                  <a:cubicBezTo>
                    <a:pt x="273480" y="4720493"/>
                    <a:pt x="283281" y="4720493"/>
                    <a:pt x="293973" y="4719223"/>
                  </a:cubicBezTo>
                  <a:cubicBezTo>
                    <a:pt x="298428" y="4719223"/>
                    <a:pt x="303774" y="4717953"/>
                    <a:pt x="308229" y="4717953"/>
                  </a:cubicBezTo>
                  <a:cubicBezTo>
                    <a:pt x="326050" y="4719223"/>
                    <a:pt x="682458" y="4710333"/>
                    <a:pt x="700278" y="4711603"/>
                  </a:cubicBezTo>
                  <a:cubicBezTo>
                    <a:pt x="725227" y="4712873"/>
                    <a:pt x="793835" y="4712873"/>
                    <a:pt x="818784" y="4712873"/>
                  </a:cubicBezTo>
                  <a:cubicBezTo>
                    <a:pt x="828585" y="4712873"/>
                    <a:pt x="837495" y="4711603"/>
                    <a:pt x="847297" y="4711603"/>
                  </a:cubicBezTo>
                  <a:cubicBezTo>
                    <a:pt x="863335" y="4712873"/>
                    <a:pt x="879373" y="4714143"/>
                    <a:pt x="895412" y="4715413"/>
                  </a:cubicBezTo>
                  <a:cubicBezTo>
                    <a:pt x="930161" y="4717953"/>
                    <a:pt x="964020" y="4715413"/>
                    <a:pt x="998770" y="4719223"/>
                  </a:cubicBezTo>
                  <a:cubicBezTo>
                    <a:pt x="1056686" y="4724303"/>
                    <a:pt x="1115494" y="4717953"/>
                    <a:pt x="1174042" y="4723033"/>
                  </a:cubicBezTo>
                  <a:cubicBezTo>
                    <a:pt x="1194362" y="4724303"/>
                    <a:pt x="1214682" y="4723033"/>
                    <a:pt x="1237542" y="4723033"/>
                  </a:cubicBezTo>
                  <a:cubicBezTo>
                    <a:pt x="1237542" y="4698903"/>
                    <a:pt x="1237542" y="4686203"/>
                    <a:pt x="1237542" y="4654070"/>
                  </a:cubicBezTo>
                  <a:cubicBezTo>
                    <a:pt x="1236272" y="4466391"/>
                    <a:pt x="1233732" y="4289753"/>
                    <a:pt x="1233732" y="4098394"/>
                  </a:cubicBezTo>
                  <a:close/>
                </a:path>
              </a:pathLst>
            </a:custGeom>
            <a:solidFill>
              <a:srgbClr val="FFFDFD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62449" y="8339538"/>
            <a:ext cx="360854" cy="3929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72236" y="7914175"/>
            <a:ext cx="180427" cy="19645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21336BDD-7CF0-0424-DF51-55BAD8F8C735}"/>
              </a:ext>
            </a:extLst>
          </p:cNvPr>
          <p:cNvSpPr txBox="1"/>
          <p:nvPr/>
        </p:nvSpPr>
        <p:spPr>
          <a:xfrm>
            <a:off x="2147971" y="397027"/>
            <a:ext cx="13992057" cy="1445396"/>
          </a:xfrm>
          <a:custGeom>
            <a:avLst/>
            <a:gdLst>
              <a:gd name="connsiteX0" fmla="*/ 0 w 13992057"/>
              <a:gd name="connsiteY0" fmla="*/ 0 h 1445396"/>
              <a:gd name="connsiteX1" fmla="*/ 839523 w 13992057"/>
              <a:gd name="connsiteY1" fmla="*/ 0 h 1445396"/>
              <a:gd name="connsiteX2" fmla="*/ 1539126 w 13992057"/>
              <a:gd name="connsiteY2" fmla="*/ 0 h 1445396"/>
              <a:gd name="connsiteX3" fmla="*/ 2378650 w 13992057"/>
              <a:gd name="connsiteY3" fmla="*/ 0 h 1445396"/>
              <a:gd name="connsiteX4" fmla="*/ 2798411 w 13992057"/>
              <a:gd name="connsiteY4" fmla="*/ 0 h 1445396"/>
              <a:gd name="connsiteX5" fmla="*/ 3498014 w 13992057"/>
              <a:gd name="connsiteY5" fmla="*/ 0 h 1445396"/>
              <a:gd name="connsiteX6" fmla="*/ 4477458 w 13992057"/>
              <a:gd name="connsiteY6" fmla="*/ 0 h 1445396"/>
              <a:gd name="connsiteX7" fmla="*/ 5177061 w 13992057"/>
              <a:gd name="connsiteY7" fmla="*/ 0 h 1445396"/>
              <a:gd name="connsiteX8" fmla="*/ 5876664 w 13992057"/>
              <a:gd name="connsiteY8" fmla="*/ 0 h 1445396"/>
              <a:gd name="connsiteX9" fmla="*/ 6436346 w 13992057"/>
              <a:gd name="connsiteY9" fmla="*/ 0 h 1445396"/>
              <a:gd name="connsiteX10" fmla="*/ 6996028 w 13992057"/>
              <a:gd name="connsiteY10" fmla="*/ 0 h 1445396"/>
              <a:gd name="connsiteX11" fmla="*/ 7835552 w 13992057"/>
              <a:gd name="connsiteY11" fmla="*/ 0 h 1445396"/>
              <a:gd name="connsiteX12" fmla="*/ 8535155 w 13992057"/>
              <a:gd name="connsiteY12" fmla="*/ 0 h 1445396"/>
              <a:gd name="connsiteX13" fmla="*/ 9514599 w 13992057"/>
              <a:gd name="connsiteY13" fmla="*/ 0 h 1445396"/>
              <a:gd name="connsiteX14" fmla="*/ 9934360 w 13992057"/>
              <a:gd name="connsiteY14" fmla="*/ 0 h 1445396"/>
              <a:gd name="connsiteX15" fmla="*/ 10494043 w 13992057"/>
              <a:gd name="connsiteY15" fmla="*/ 0 h 1445396"/>
              <a:gd name="connsiteX16" fmla="*/ 10773884 w 13992057"/>
              <a:gd name="connsiteY16" fmla="*/ 0 h 1445396"/>
              <a:gd name="connsiteX17" fmla="*/ 11473487 w 13992057"/>
              <a:gd name="connsiteY17" fmla="*/ 0 h 1445396"/>
              <a:gd name="connsiteX18" fmla="*/ 12033169 w 13992057"/>
              <a:gd name="connsiteY18" fmla="*/ 0 h 1445396"/>
              <a:gd name="connsiteX19" fmla="*/ 13012613 w 13992057"/>
              <a:gd name="connsiteY19" fmla="*/ 0 h 1445396"/>
              <a:gd name="connsiteX20" fmla="*/ 13292454 w 13992057"/>
              <a:gd name="connsiteY20" fmla="*/ 0 h 1445396"/>
              <a:gd name="connsiteX21" fmla="*/ 13992057 w 13992057"/>
              <a:gd name="connsiteY21" fmla="*/ 0 h 1445396"/>
              <a:gd name="connsiteX22" fmla="*/ 13992057 w 13992057"/>
              <a:gd name="connsiteY22" fmla="*/ 496253 h 1445396"/>
              <a:gd name="connsiteX23" fmla="*/ 13992057 w 13992057"/>
              <a:gd name="connsiteY23" fmla="*/ 934689 h 1445396"/>
              <a:gd name="connsiteX24" fmla="*/ 13992057 w 13992057"/>
              <a:gd name="connsiteY24" fmla="*/ 1445396 h 1445396"/>
              <a:gd name="connsiteX25" fmla="*/ 13012613 w 13992057"/>
              <a:gd name="connsiteY25" fmla="*/ 1445396 h 1445396"/>
              <a:gd name="connsiteX26" fmla="*/ 12592851 w 13992057"/>
              <a:gd name="connsiteY26" fmla="*/ 1445396 h 1445396"/>
              <a:gd name="connsiteX27" fmla="*/ 12313010 w 13992057"/>
              <a:gd name="connsiteY27" fmla="*/ 1445396 h 1445396"/>
              <a:gd name="connsiteX28" fmla="*/ 12033169 w 13992057"/>
              <a:gd name="connsiteY28" fmla="*/ 1445396 h 1445396"/>
              <a:gd name="connsiteX29" fmla="*/ 11193646 w 13992057"/>
              <a:gd name="connsiteY29" fmla="*/ 1445396 h 1445396"/>
              <a:gd name="connsiteX30" fmla="*/ 10494043 w 13992057"/>
              <a:gd name="connsiteY30" fmla="*/ 1445396 h 1445396"/>
              <a:gd name="connsiteX31" fmla="*/ 10214202 w 13992057"/>
              <a:gd name="connsiteY31" fmla="*/ 1445396 h 1445396"/>
              <a:gd name="connsiteX32" fmla="*/ 9934360 w 13992057"/>
              <a:gd name="connsiteY32" fmla="*/ 1445396 h 1445396"/>
              <a:gd name="connsiteX33" fmla="*/ 9374678 w 13992057"/>
              <a:gd name="connsiteY33" fmla="*/ 1445396 h 1445396"/>
              <a:gd name="connsiteX34" fmla="*/ 8395234 w 13992057"/>
              <a:gd name="connsiteY34" fmla="*/ 1445396 h 1445396"/>
              <a:gd name="connsiteX35" fmla="*/ 8115393 w 13992057"/>
              <a:gd name="connsiteY35" fmla="*/ 1445396 h 1445396"/>
              <a:gd name="connsiteX36" fmla="*/ 7835552 w 13992057"/>
              <a:gd name="connsiteY36" fmla="*/ 1445396 h 1445396"/>
              <a:gd name="connsiteX37" fmla="*/ 7555711 w 13992057"/>
              <a:gd name="connsiteY37" fmla="*/ 1445396 h 1445396"/>
              <a:gd name="connsiteX38" fmla="*/ 6996028 w 13992057"/>
              <a:gd name="connsiteY38" fmla="*/ 1445396 h 1445396"/>
              <a:gd name="connsiteX39" fmla="*/ 6716187 w 13992057"/>
              <a:gd name="connsiteY39" fmla="*/ 1445396 h 1445396"/>
              <a:gd name="connsiteX40" fmla="*/ 5876664 w 13992057"/>
              <a:gd name="connsiteY40" fmla="*/ 1445396 h 1445396"/>
              <a:gd name="connsiteX41" fmla="*/ 5316982 w 13992057"/>
              <a:gd name="connsiteY41" fmla="*/ 1445396 h 1445396"/>
              <a:gd name="connsiteX42" fmla="*/ 4617379 w 13992057"/>
              <a:gd name="connsiteY42" fmla="*/ 1445396 h 1445396"/>
              <a:gd name="connsiteX43" fmla="*/ 4337538 w 13992057"/>
              <a:gd name="connsiteY43" fmla="*/ 1445396 h 1445396"/>
              <a:gd name="connsiteX44" fmla="*/ 3777855 w 13992057"/>
              <a:gd name="connsiteY44" fmla="*/ 1445396 h 1445396"/>
              <a:gd name="connsiteX45" fmla="*/ 2798411 w 13992057"/>
              <a:gd name="connsiteY45" fmla="*/ 1445396 h 1445396"/>
              <a:gd name="connsiteX46" fmla="*/ 2238729 w 13992057"/>
              <a:gd name="connsiteY46" fmla="*/ 1445396 h 1445396"/>
              <a:gd name="connsiteX47" fmla="*/ 1958888 w 13992057"/>
              <a:gd name="connsiteY47" fmla="*/ 1445396 h 1445396"/>
              <a:gd name="connsiteX48" fmla="*/ 1119365 w 13992057"/>
              <a:gd name="connsiteY48" fmla="*/ 1445396 h 1445396"/>
              <a:gd name="connsiteX49" fmla="*/ 839523 w 13992057"/>
              <a:gd name="connsiteY49" fmla="*/ 1445396 h 1445396"/>
              <a:gd name="connsiteX50" fmla="*/ 0 w 13992057"/>
              <a:gd name="connsiteY50" fmla="*/ 1445396 h 1445396"/>
              <a:gd name="connsiteX51" fmla="*/ 0 w 13992057"/>
              <a:gd name="connsiteY51" fmla="*/ 992505 h 1445396"/>
              <a:gd name="connsiteX52" fmla="*/ 0 w 13992057"/>
              <a:gd name="connsiteY52" fmla="*/ 481799 h 1445396"/>
              <a:gd name="connsiteX53" fmla="*/ 0 w 13992057"/>
              <a:gd name="connsiteY53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992057" h="1445396" fill="none" extrusionOk="0">
                <a:moveTo>
                  <a:pt x="0" y="0"/>
                </a:moveTo>
                <a:cubicBezTo>
                  <a:pt x="209633" y="23595"/>
                  <a:pt x="585612" y="2894"/>
                  <a:pt x="839523" y="0"/>
                </a:cubicBezTo>
                <a:cubicBezTo>
                  <a:pt x="1093434" y="-2894"/>
                  <a:pt x="1397838" y="-24442"/>
                  <a:pt x="1539126" y="0"/>
                </a:cubicBezTo>
                <a:cubicBezTo>
                  <a:pt x="1680414" y="24442"/>
                  <a:pt x="2150371" y="35678"/>
                  <a:pt x="2378650" y="0"/>
                </a:cubicBezTo>
                <a:cubicBezTo>
                  <a:pt x="2606929" y="-35678"/>
                  <a:pt x="2678759" y="-18755"/>
                  <a:pt x="2798411" y="0"/>
                </a:cubicBezTo>
                <a:cubicBezTo>
                  <a:pt x="2918063" y="18755"/>
                  <a:pt x="3272629" y="6097"/>
                  <a:pt x="3498014" y="0"/>
                </a:cubicBezTo>
                <a:cubicBezTo>
                  <a:pt x="3723399" y="-6097"/>
                  <a:pt x="4279825" y="17177"/>
                  <a:pt x="4477458" y="0"/>
                </a:cubicBezTo>
                <a:cubicBezTo>
                  <a:pt x="4675091" y="-17177"/>
                  <a:pt x="5015605" y="14092"/>
                  <a:pt x="5177061" y="0"/>
                </a:cubicBezTo>
                <a:cubicBezTo>
                  <a:pt x="5338517" y="-14092"/>
                  <a:pt x="5576309" y="14981"/>
                  <a:pt x="5876664" y="0"/>
                </a:cubicBezTo>
                <a:cubicBezTo>
                  <a:pt x="6177019" y="-14981"/>
                  <a:pt x="6290855" y="19867"/>
                  <a:pt x="6436346" y="0"/>
                </a:cubicBezTo>
                <a:cubicBezTo>
                  <a:pt x="6581837" y="-19867"/>
                  <a:pt x="6817860" y="1389"/>
                  <a:pt x="6996028" y="0"/>
                </a:cubicBezTo>
                <a:cubicBezTo>
                  <a:pt x="7174196" y="-1389"/>
                  <a:pt x="7514134" y="19501"/>
                  <a:pt x="7835552" y="0"/>
                </a:cubicBezTo>
                <a:cubicBezTo>
                  <a:pt x="8156970" y="-19501"/>
                  <a:pt x="8282055" y="23770"/>
                  <a:pt x="8535155" y="0"/>
                </a:cubicBezTo>
                <a:cubicBezTo>
                  <a:pt x="8788255" y="-23770"/>
                  <a:pt x="9209657" y="-680"/>
                  <a:pt x="9514599" y="0"/>
                </a:cubicBezTo>
                <a:cubicBezTo>
                  <a:pt x="9819541" y="680"/>
                  <a:pt x="9799340" y="-19566"/>
                  <a:pt x="9934360" y="0"/>
                </a:cubicBezTo>
                <a:cubicBezTo>
                  <a:pt x="10069380" y="19566"/>
                  <a:pt x="10219604" y="-17138"/>
                  <a:pt x="10494043" y="0"/>
                </a:cubicBezTo>
                <a:cubicBezTo>
                  <a:pt x="10768482" y="17138"/>
                  <a:pt x="10677482" y="-11021"/>
                  <a:pt x="10773884" y="0"/>
                </a:cubicBezTo>
                <a:cubicBezTo>
                  <a:pt x="10870286" y="11021"/>
                  <a:pt x="11279261" y="3788"/>
                  <a:pt x="11473487" y="0"/>
                </a:cubicBezTo>
                <a:cubicBezTo>
                  <a:pt x="11667713" y="-3788"/>
                  <a:pt x="11781812" y="-27038"/>
                  <a:pt x="12033169" y="0"/>
                </a:cubicBezTo>
                <a:cubicBezTo>
                  <a:pt x="12284526" y="27038"/>
                  <a:pt x="12770723" y="10072"/>
                  <a:pt x="13012613" y="0"/>
                </a:cubicBezTo>
                <a:cubicBezTo>
                  <a:pt x="13254503" y="-10072"/>
                  <a:pt x="13183505" y="5136"/>
                  <a:pt x="13292454" y="0"/>
                </a:cubicBezTo>
                <a:cubicBezTo>
                  <a:pt x="13401403" y="-5136"/>
                  <a:pt x="13651954" y="-3692"/>
                  <a:pt x="13992057" y="0"/>
                </a:cubicBezTo>
                <a:cubicBezTo>
                  <a:pt x="13987496" y="229790"/>
                  <a:pt x="13995119" y="363261"/>
                  <a:pt x="13992057" y="496253"/>
                </a:cubicBezTo>
                <a:cubicBezTo>
                  <a:pt x="13988995" y="629245"/>
                  <a:pt x="14007176" y="746283"/>
                  <a:pt x="13992057" y="934689"/>
                </a:cubicBezTo>
                <a:cubicBezTo>
                  <a:pt x="13976938" y="1123095"/>
                  <a:pt x="14013961" y="1205735"/>
                  <a:pt x="13992057" y="1445396"/>
                </a:cubicBezTo>
                <a:cubicBezTo>
                  <a:pt x="13674352" y="1440010"/>
                  <a:pt x="13213027" y="1423211"/>
                  <a:pt x="13012613" y="1445396"/>
                </a:cubicBezTo>
                <a:cubicBezTo>
                  <a:pt x="12812199" y="1467581"/>
                  <a:pt x="12743947" y="1460436"/>
                  <a:pt x="12592851" y="1445396"/>
                </a:cubicBezTo>
                <a:cubicBezTo>
                  <a:pt x="12441755" y="1430356"/>
                  <a:pt x="12414780" y="1433850"/>
                  <a:pt x="12313010" y="1445396"/>
                </a:cubicBezTo>
                <a:cubicBezTo>
                  <a:pt x="12211240" y="1456942"/>
                  <a:pt x="12125399" y="1434284"/>
                  <a:pt x="12033169" y="1445396"/>
                </a:cubicBezTo>
                <a:cubicBezTo>
                  <a:pt x="11940939" y="1456508"/>
                  <a:pt x="11480852" y="1457842"/>
                  <a:pt x="11193646" y="1445396"/>
                </a:cubicBezTo>
                <a:cubicBezTo>
                  <a:pt x="10906440" y="1432950"/>
                  <a:pt x="10753745" y="1447834"/>
                  <a:pt x="10494043" y="1445396"/>
                </a:cubicBezTo>
                <a:cubicBezTo>
                  <a:pt x="10234341" y="1442958"/>
                  <a:pt x="10309298" y="1433451"/>
                  <a:pt x="10214202" y="1445396"/>
                </a:cubicBezTo>
                <a:cubicBezTo>
                  <a:pt x="10119106" y="1457341"/>
                  <a:pt x="10042222" y="1447362"/>
                  <a:pt x="9934360" y="1445396"/>
                </a:cubicBezTo>
                <a:cubicBezTo>
                  <a:pt x="9826498" y="1443430"/>
                  <a:pt x="9646965" y="1466275"/>
                  <a:pt x="9374678" y="1445396"/>
                </a:cubicBezTo>
                <a:cubicBezTo>
                  <a:pt x="9102391" y="1424517"/>
                  <a:pt x="8642298" y="1450006"/>
                  <a:pt x="8395234" y="1445396"/>
                </a:cubicBezTo>
                <a:cubicBezTo>
                  <a:pt x="8148170" y="1440786"/>
                  <a:pt x="8240201" y="1457585"/>
                  <a:pt x="8115393" y="1445396"/>
                </a:cubicBezTo>
                <a:cubicBezTo>
                  <a:pt x="7990585" y="1433207"/>
                  <a:pt x="7956391" y="1438511"/>
                  <a:pt x="7835552" y="1445396"/>
                </a:cubicBezTo>
                <a:cubicBezTo>
                  <a:pt x="7714713" y="1452281"/>
                  <a:pt x="7683107" y="1453185"/>
                  <a:pt x="7555711" y="1445396"/>
                </a:cubicBezTo>
                <a:cubicBezTo>
                  <a:pt x="7428315" y="1437607"/>
                  <a:pt x="7201825" y="1447120"/>
                  <a:pt x="6996028" y="1445396"/>
                </a:cubicBezTo>
                <a:cubicBezTo>
                  <a:pt x="6790231" y="1443672"/>
                  <a:pt x="6813896" y="1437345"/>
                  <a:pt x="6716187" y="1445396"/>
                </a:cubicBezTo>
                <a:cubicBezTo>
                  <a:pt x="6618478" y="1453447"/>
                  <a:pt x="6091051" y="1486874"/>
                  <a:pt x="5876664" y="1445396"/>
                </a:cubicBezTo>
                <a:cubicBezTo>
                  <a:pt x="5662277" y="1403918"/>
                  <a:pt x="5515530" y="1422438"/>
                  <a:pt x="5316982" y="1445396"/>
                </a:cubicBezTo>
                <a:cubicBezTo>
                  <a:pt x="5118434" y="1468354"/>
                  <a:pt x="4938756" y="1431150"/>
                  <a:pt x="4617379" y="1445396"/>
                </a:cubicBezTo>
                <a:cubicBezTo>
                  <a:pt x="4296002" y="1459642"/>
                  <a:pt x="4434199" y="1444847"/>
                  <a:pt x="4337538" y="1445396"/>
                </a:cubicBezTo>
                <a:cubicBezTo>
                  <a:pt x="4240877" y="1445945"/>
                  <a:pt x="3914160" y="1449564"/>
                  <a:pt x="3777855" y="1445396"/>
                </a:cubicBezTo>
                <a:cubicBezTo>
                  <a:pt x="3641550" y="1441228"/>
                  <a:pt x="3147559" y="1483753"/>
                  <a:pt x="2798411" y="1445396"/>
                </a:cubicBezTo>
                <a:cubicBezTo>
                  <a:pt x="2449263" y="1407039"/>
                  <a:pt x="2420892" y="1452177"/>
                  <a:pt x="2238729" y="1445396"/>
                </a:cubicBezTo>
                <a:cubicBezTo>
                  <a:pt x="2056566" y="1438615"/>
                  <a:pt x="2059360" y="1435795"/>
                  <a:pt x="1958888" y="1445396"/>
                </a:cubicBezTo>
                <a:cubicBezTo>
                  <a:pt x="1858416" y="1454997"/>
                  <a:pt x="1524486" y="1419090"/>
                  <a:pt x="1119365" y="1445396"/>
                </a:cubicBezTo>
                <a:cubicBezTo>
                  <a:pt x="714244" y="1471702"/>
                  <a:pt x="962808" y="1439345"/>
                  <a:pt x="839523" y="1445396"/>
                </a:cubicBezTo>
                <a:cubicBezTo>
                  <a:pt x="716238" y="1451447"/>
                  <a:pt x="341969" y="1477662"/>
                  <a:pt x="0" y="1445396"/>
                </a:cubicBezTo>
                <a:cubicBezTo>
                  <a:pt x="-21432" y="1340845"/>
                  <a:pt x="-2133" y="1145040"/>
                  <a:pt x="0" y="992505"/>
                </a:cubicBezTo>
                <a:cubicBezTo>
                  <a:pt x="2133" y="839970"/>
                  <a:pt x="-22527" y="686561"/>
                  <a:pt x="0" y="481799"/>
                </a:cubicBezTo>
                <a:cubicBezTo>
                  <a:pt x="22527" y="277037"/>
                  <a:pt x="-2753" y="127526"/>
                  <a:pt x="0" y="0"/>
                </a:cubicBezTo>
                <a:close/>
              </a:path>
              <a:path w="13992057" h="1445396" stroke="0" extrusionOk="0">
                <a:moveTo>
                  <a:pt x="0" y="0"/>
                </a:moveTo>
                <a:cubicBezTo>
                  <a:pt x="462143" y="36939"/>
                  <a:pt x="495580" y="-23089"/>
                  <a:pt x="979444" y="0"/>
                </a:cubicBezTo>
                <a:cubicBezTo>
                  <a:pt x="1463308" y="23089"/>
                  <a:pt x="1543587" y="-40766"/>
                  <a:pt x="1818967" y="0"/>
                </a:cubicBezTo>
                <a:cubicBezTo>
                  <a:pt x="2094347" y="40766"/>
                  <a:pt x="2416196" y="21760"/>
                  <a:pt x="2658491" y="0"/>
                </a:cubicBezTo>
                <a:cubicBezTo>
                  <a:pt x="2900786" y="-21760"/>
                  <a:pt x="2970168" y="-19268"/>
                  <a:pt x="3218173" y="0"/>
                </a:cubicBezTo>
                <a:cubicBezTo>
                  <a:pt x="3466178" y="19268"/>
                  <a:pt x="3565792" y="-99"/>
                  <a:pt x="3777855" y="0"/>
                </a:cubicBezTo>
                <a:cubicBezTo>
                  <a:pt x="3989918" y="99"/>
                  <a:pt x="4277874" y="29925"/>
                  <a:pt x="4757299" y="0"/>
                </a:cubicBezTo>
                <a:cubicBezTo>
                  <a:pt x="5236724" y="-29925"/>
                  <a:pt x="5021651" y="4282"/>
                  <a:pt x="5177061" y="0"/>
                </a:cubicBezTo>
                <a:cubicBezTo>
                  <a:pt x="5332471" y="-4282"/>
                  <a:pt x="5329452" y="-13144"/>
                  <a:pt x="5456902" y="0"/>
                </a:cubicBezTo>
                <a:cubicBezTo>
                  <a:pt x="5584352" y="13144"/>
                  <a:pt x="5654895" y="-4809"/>
                  <a:pt x="5736743" y="0"/>
                </a:cubicBezTo>
                <a:cubicBezTo>
                  <a:pt x="5818591" y="4809"/>
                  <a:pt x="6207969" y="19250"/>
                  <a:pt x="6436346" y="0"/>
                </a:cubicBezTo>
                <a:cubicBezTo>
                  <a:pt x="6664723" y="-19250"/>
                  <a:pt x="6991287" y="-34119"/>
                  <a:pt x="7135949" y="0"/>
                </a:cubicBezTo>
                <a:cubicBezTo>
                  <a:pt x="7280611" y="34119"/>
                  <a:pt x="7608339" y="26628"/>
                  <a:pt x="7835552" y="0"/>
                </a:cubicBezTo>
                <a:cubicBezTo>
                  <a:pt x="8062765" y="-26628"/>
                  <a:pt x="8342946" y="-1327"/>
                  <a:pt x="8814996" y="0"/>
                </a:cubicBezTo>
                <a:cubicBezTo>
                  <a:pt x="9287046" y="1327"/>
                  <a:pt x="9569364" y="-7771"/>
                  <a:pt x="9794440" y="0"/>
                </a:cubicBezTo>
                <a:cubicBezTo>
                  <a:pt x="10019516" y="7771"/>
                  <a:pt x="10127339" y="17985"/>
                  <a:pt x="10214202" y="0"/>
                </a:cubicBezTo>
                <a:cubicBezTo>
                  <a:pt x="10301065" y="-17985"/>
                  <a:pt x="10639546" y="26891"/>
                  <a:pt x="10773884" y="0"/>
                </a:cubicBezTo>
                <a:cubicBezTo>
                  <a:pt x="10908222" y="-26891"/>
                  <a:pt x="11282309" y="-13060"/>
                  <a:pt x="11613407" y="0"/>
                </a:cubicBezTo>
                <a:cubicBezTo>
                  <a:pt x="11944505" y="13060"/>
                  <a:pt x="11904572" y="-14622"/>
                  <a:pt x="12033169" y="0"/>
                </a:cubicBezTo>
                <a:cubicBezTo>
                  <a:pt x="12161766" y="14622"/>
                  <a:pt x="12549787" y="-12746"/>
                  <a:pt x="12872692" y="0"/>
                </a:cubicBezTo>
                <a:cubicBezTo>
                  <a:pt x="13195597" y="12746"/>
                  <a:pt x="13678606" y="-588"/>
                  <a:pt x="13992057" y="0"/>
                </a:cubicBezTo>
                <a:cubicBezTo>
                  <a:pt x="13975401" y="111528"/>
                  <a:pt x="14007755" y="295811"/>
                  <a:pt x="13992057" y="438437"/>
                </a:cubicBezTo>
                <a:cubicBezTo>
                  <a:pt x="13976359" y="581063"/>
                  <a:pt x="13973770" y="749375"/>
                  <a:pt x="13992057" y="934689"/>
                </a:cubicBezTo>
                <a:cubicBezTo>
                  <a:pt x="14010344" y="1120003"/>
                  <a:pt x="13998090" y="1218784"/>
                  <a:pt x="13992057" y="1445396"/>
                </a:cubicBezTo>
                <a:cubicBezTo>
                  <a:pt x="13823455" y="1432998"/>
                  <a:pt x="13779215" y="1447307"/>
                  <a:pt x="13572295" y="1445396"/>
                </a:cubicBezTo>
                <a:cubicBezTo>
                  <a:pt x="13365375" y="1443485"/>
                  <a:pt x="13138258" y="1464245"/>
                  <a:pt x="13012613" y="1445396"/>
                </a:cubicBezTo>
                <a:cubicBezTo>
                  <a:pt x="12886968" y="1426547"/>
                  <a:pt x="12866870" y="1450656"/>
                  <a:pt x="12732772" y="1445396"/>
                </a:cubicBezTo>
                <a:cubicBezTo>
                  <a:pt x="12598674" y="1440136"/>
                  <a:pt x="12035590" y="1440281"/>
                  <a:pt x="11753328" y="1445396"/>
                </a:cubicBezTo>
                <a:cubicBezTo>
                  <a:pt x="11471066" y="1450511"/>
                  <a:pt x="11338967" y="1418513"/>
                  <a:pt x="11193646" y="1445396"/>
                </a:cubicBezTo>
                <a:cubicBezTo>
                  <a:pt x="11048325" y="1472279"/>
                  <a:pt x="10416483" y="1404114"/>
                  <a:pt x="10214202" y="1445396"/>
                </a:cubicBezTo>
                <a:cubicBezTo>
                  <a:pt x="10011921" y="1486678"/>
                  <a:pt x="9789750" y="1429243"/>
                  <a:pt x="9514599" y="1445396"/>
                </a:cubicBezTo>
                <a:cubicBezTo>
                  <a:pt x="9239448" y="1461549"/>
                  <a:pt x="8917758" y="1470426"/>
                  <a:pt x="8675075" y="1445396"/>
                </a:cubicBezTo>
                <a:cubicBezTo>
                  <a:pt x="8432392" y="1420366"/>
                  <a:pt x="8100465" y="1438727"/>
                  <a:pt x="7695631" y="1445396"/>
                </a:cubicBezTo>
                <a:cubicBezTo>
                  <a:pt x="7290797" y="1452065"/>
                  <a:pt x="7205927" y="1437158"/>
                  <a:pt x="6996029" y="1445396"/>
                </a:cubicBezTo>
                <a:cubicBezTo>
                  <a:pt x="6786131" y="1453634"/>
                  <a:pt x="6325364" y="1448542"/>
                  <a:pt x="6016585" y="1445396"/>
                </a:cubicBezTo>
                <a:cubicBezTo>
                  <a:pt x="5707806" y="1442250"/>
                  <a:pt x="5685738" y="1456462"/>
                  <a:pt x="5456902" y="1445396"/>
                </a:cubicBezTo>
                <a:cubicBezTo>
                  <a:pt x="5228066" y="1434330"/>
                  <a:pt x="5244159" y="1437933"/>
                  <a:pt x="5177061" y="1445396"/>
                </a:cubicBezTo>
                <a:cubicBezTo>
                  <a:pt x="5109963" y="1452859"/>
                  <a:pt x="4965625" y="1456681"/>
                  <a:pt x="4897220" y="1445396"/>
                </a:cubicBezTo>
                <a:cubicBezTo>
                  <a:pt x="4828815" y="1434111"/>
                  <a:pt x="4674412" y="1442072"/>
                  <a:pt x="4617379" y="1445396"/>
                </a:cubicBezTo>
                <a:cubicBezTo>
                  <a:pt x="4560346" y="1448720"/>
                  <a:pt x="3929260" y="1458314"/>
                  <a:pt x="3637935" y="1445396"/>
                </a:cubicBezTo>
                <a:cubicBezTo>
                  <a:pt x="3346610" y="1432478"/>
                  <a:pt x="3387647" y="1466158"/>
                  <a:pt x="3218173" y="1445396"/>
                </a:cubicBezTo>
                <a:cubicBezTo>
                  <a:pt x="3048699" y="1424634"/>
                  <a:pt x="2962464" y="1431151"/>
                  <a:pt x="2798411" y="1445396"/>
                </a:cubicBezTo>
                <a:cubicBezTo>
                  <a:pt x="2634358" y="1459641"/>
                  <a:pt x="2650525" y="1448815"/>
                  <a:pt x="2518570" y="1445396"/>
                </a:cubicBezTo>
                <a:cubicBezTo>
                  <a:pt x="2386615" y="1441977"/>
                  <a:pt x="2371763" y="1437626"/>
                  <a:pt x="2238729" y="1445396"/>
                </a:cubicBezTo>
                <a:cubicBezTo>
                  <a:pt x="2105695" y="1453166"/>
                  <a:pt x="1740058" y="1403868"/>
                  <a:pt x="1399206" y="1445396"/>
                </a:cubicBezTo>
                <a:cubicBezTo>
                  <a:pt x="1058354" y="1486924"/>
                  <a:pt x="1040230" y="1413126"/>
                  <a:pt x="699603" y="1445396"/>
                </a:cubicBezTo>
                <a:cubicBezTo>
                  <a:pt x="358976" y="1477666"/>
                  <a:pt x="315151" y="1441213"/>
                  <a:pt x="0" y="1445396"/>
                </a:cubicBezTo>
                <a:cubicBezTo>
                  <a:pt x="21529" y="1271981"/>
                  <a:pt x="-15207" y="1127216"/>
                  <a:pt x="0" y="992505"/>
                </a:cubicBezTo>
                <a:cubicBezTo>
                  <a:pt x="15207" y="857794"/>
                  <a:pt x="-23269" y="700041"/>
                  <a:pt x="0" y="525161"/>
                </a:cubicBezTo>
                <a:cubicBezTo>
                  <a:pt x="23269" y="350281"/>
                  <a:pt x="8863" y="20504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1.2. ẢNH HƯỞNG CỦA </a:t>
            </a:r>
            <a:r>
              <a:rPr kumimoji="0" lang="en-US" sz="40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1E1A88E-D0E5-5D8B-4316-099E96A0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2" y="2968385"/>
            <a:ext cx="18087755" cy="51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08252"/>
      </p:ext>
    </p:extLst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62449" y="8339538"/>
            <a:ext cx="360854" cy="3929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72236" y="7914175"/>
            <a:ext cx="180427" cy="19645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21336BDD-7CF0-0424-DF51-55BAD8F8C735}"/>
              </a:ext>
            </a:extLst>
          </p:cNvPr>
          <p:cNvSpPr txBox="1"/>
          <p:nvPr/>
        </p:nvSpPr>
        <p:spPr>
          <a:xfrm>
            <a:off x="2147971" y="397027"/>
            <a:ext cx="13992057" cy="1445396"/>
          </a:xfrm>
          <a:custGeom>
            <a:avLst/>
            <a:gdLst>
              <a:gd name="connsiteX0" fmla="*/ 0 w 13992057"/>
              <a:gd name="connsiteY0" fmla="*/ 0 h 1445396"/>
              <a:gd name="connsiteX1" fmla="*/ 839523 w 13992057"/>
              <a:gd name="connsiteY1" fmla="*/ 0 h 1445396"/>
              <a:gd name="connsiteX2" fmla="*/ 1539126 w 13992057"/>
              <a:gd name="connsiteY2" fmla="*/ 0 h 1445396"/>
              <a:gd name="connsiteX3" fmla="*/ 2378650 w 13992057"/>
              <a:gd name="connsiteY3" fmla="*/ 0 h 1445396"/>
              <a:gd name="connsiteX4" fmla="*/ 2798411 w 13992057"/>
              <a:gd name="connsiteY4" fmla="*/ 0 h 1445396"/>
              <a:gd name="connsiteX5" fmla="*/ 3498014 w 13992057"/>
              <a:gd name="connsiteY5" fmla="*/ 0 h 1445396"/>
              <a:gd name="connsiteX6" fmla="*/ 4477458 w 13992057"/>
              <a:gd name="connsiteY6" fmla="*/ 0 h 1445396"/>
              <a:gd name="connsiteX7" fmla="*/ 5177061 w 13992057"/>
              <a:gd name="connsiteY7" fmla="*/ 0 h 1445396"/>
              <a:gd name="connsiteX8" fmla="*/ 5876664 w 13992057"/>
              <a:gd name="connsiteY8" fmla="*/ 0 h 1445396"/>
              <a:gd name="connsiteX9" fmla="*/ 6436346 w 13992057"/>
              <a:gd name="connsiteY9" fmla="*/ 0 h 1445396"/>
              <a:gd name="connsiteX10" fmla="*/ 6996028 w 13992057"/>
              <a:gd name="connsiteY10" fmla="*/ 0 h 1445396"/>
              <a:gd name="connsiteX11" fmla="*/ 7835552 w 13992057"/>
              <a:gd name="connsiteY11" fmla="*/ 0 h 1445396"/>
              <a:gd name="connsiteX12" fmla="*/ 8535155 w 13992057"/>
              <a:gd name="connsiteY12" fmla="*/ 0 h 1445396"/>
              <a:gd name="connsiteX13" fmla="*/ 9514599 w 13992057"/>
              <a:gd name="connsiteY13" fmla="*/ 0 h 1445396"/>
              <a:gd name="connsiteX14" fmla="*/ 9934360 w 13992057"/>
              <a:gd name="connsiteY14" fmla="*/ 0 h 1445396"/>
              <a:gd name="connsiteX15" fmla="*/ 10494043 w 13992057"/>
              <a:gd name="connsiteY15" fmla="*/ 0 h 1445396"/>
              <a:gd name="connsiteX16" fmla="*/ 10773884 w 13992057"/>
              <a:gd name="connsiteY16" fmla="*/ 0 h 1445396"/>
              <a:gd name="connsiteX17" fmla="*/ 11473487 w 13992057"/>
              <a:gd name="connsiteY17" fmla="*/ 0 h 1445396"/>
              <a:gd name="connsiteX18" fmla="*/ 12033169 w 13992057"/>
              <a:gd name="connsiteY18" fmla="*/ 0 h 1445396"/>
              <a:gd name="connsiteX19" fmla="*/ 13012613 w 13992057"/>
              <a:gd name="connsiteY19" fmla="*/ 0 h 1445396"/>
              <a:gd name="connsiteX20" fmla="*/ 13292454 w 13992057"/>
              <a:gd name="connsiteY20" fmla="*/ 0 h 1445396"/>
              <a:gd name="connsiteX21" fmla="*/ 13992057 w 13992057"/>
              <a:gd name="connsiteY21" fmla="*/ 0 h 1445396"/>
              <a:gd name="connsiteX22" fmla="*/ 13992057 w 13992057"/>
              <a:gd name="connsiteY22" fmla="*/ 496253 h 1445396"/>
              <a:gd name="connsiteX23" fmla="*/ 13992057 w 13992057"/>
              <a:gd name="connsiteY23" fmla="*/ 934689 h 1445396"/>
              <a:gd name="connsiteX24" fmla="*/ 13992057 w 13992057"/>
              <a:gd name="connsiteY24" fmla="*/ 1445396 h 1445396"/>
              <a:gd name="connsiteX25" fmla="*/ 13012613 w 13992057"/>
              <a:gd name="connsiteY25" fmla="*/ 1445396 h 1445396"/>
              <a:gd name="connsiteX26" fmla="*/ 12592851 w 13992057"/>
              <a:gd name="connsiteY26" fmla="*/ 1445396 h 1445396"/>
              <a:gd name="connsiteX27" fmla="*/ 12313010 w 13992057"/>
              <a:gd name="connsiteY27" fmla="*/ 1445396 h 1445396"/>
              <a:gd name="connsiteX28" fmla="*/ 12033169 w 13992057"/>
              <a:gd name="connsiteY28" fmla="*/ 1445396 h 1445396"/>
              <a:gd name="connsiteX29" fmla="*/ 11193646 w 13992057"/>
              <a:gd name="connsiteY29" fmla="*/ 1445396 h 1445396"/>
              <a:gd name="connsiteX30" fmla="*/ 10494043 w 13992057"/>
              <a:gd name="connsiteY30" fmla="*/ 1445396 h 1445396"/>
              <a:gd name="connsiteX31" fmla="*/ 10214202 w 13992057"/>
              <a:gd name="connsiteY31" fmla="*/ 1445396 h 1445396"/>
              <a:gd name="connsiteX32" fmla="*/ 9934360 w 13992057"/>
              <a:gd name="connsiteY32" fmla="*/ 1445396 h 1445396"/>
              <a:gd name="connsiteX33" fmla="*/ 9374678 w 13992057"/>
              <a:gd name="connsiteY33" fmla="*/ 1445396 h 1445396"/>
              <a:gd name="connsiteX34" fmla="*/ 8395234 w 13992057"/>
              <a:gd name="connsiteY34" fmla="*/ 1445396 h 1445396"/>
              <a:gd name="connsiteX35" fmla="*/ 8115393 w 13992057"/>
              <a:gd name="connsiteY35" fmla="*/ 1445396 h 1445396"/>
              <a:gd name="connsiteX36" fmla="*/ 7835552 w 13992057"/>
              <a:gd name="connsiteY36" fmla="*/ 1445396 h 1445396"/>
              <a:gd name="connsiteX37" fmla="*/ 7555711 w 13992057"/>
              <a:gd name="connsiteY37" fmla="*/ 1445396 h 1445396"/>
              <a:gd name="connsiteX38" fmla="*/ 6996028 w 13992057"/>
              <a:gd name="connsiteY38" fmla="*/ 1445396 h 1445396"/>
              <a:gd name="connsiteX39" fmla="*/ 6716187 w 13992057"/>
              <a:gd name="connsiteY39" fmla="*/ 1445396 h 1445396"/>
              <a:gd name="connsiteX40" fmla="*/ 5876664 w 13992057"/>
              <a:gd name="connsiteY40" fmla="*/ 1445396 h 1445396"/>
              <a:gd name="connsiteX41" fmla="*/ 5316982 w 13992057"/>
              <a:gd name="connsiteY41" fmla="*/ 1445396 h 1445396"/>
              <a:gd name="connsiteX42" fmla="*/ 4617379 w 13992057"/>
              <a:gd name="connsiteY42" fmla="*/ 1445396 h 1445396"/>
              <a:gd name="connsiteX43" fmla="*/ 4337538 w 13992057"/>
              <a:gd name="connsiteY43" fmla="*/ 1445396 h 1445396"/>
              <a:gd name="connsiteX44" fmla="*/ 3777855 w 13992057"/>
              <a:gd name="connsiteY44" fmla="*/ 1445396 h 1445396"/>
              <a:gd name="connsiteX45" fmla="*/ 2798411 w 13992057"/>
              <a:gd name="connsiteY45" fmla="*/ 1445396 h 1445396"/>
              <a:gd name="connsiteX46" fmla="*/ 2238729 w 13992057"/>
              <a:gd name="connsiteY46" fmla="*/ 1445396 h 1445396"/>
              <a:gd name="connsiteX47" fmla="*/ 1958888 w 13992057"/>
              <a:gd name="connsiteY47" fmla="*/ 1445396 h 1445396"/>
              <a:gd name="connsiteX48" fmla="*/ 1119365 w 13992057"/>
              <a:gd name="connsiteY48" fmla="*/ 1445396 h 1445396"/>
              <a:gd name="connsiteX49" fmla="*/ 839523 w 13992057"/>
              <a:gd name="connsiteY49" fmla="*/ 1445396 h 1445396"/>
              <a:gd name="connsiteX50" fmla="*/ 0 w 13992057"/>
              <a:gd name="connsiteY50" fmla="*/ 1445396 h 1445396"/>
              <a:gd name="connsiteX51" fmla="*/ 0 w 13992057"/>
              <a:gd name="connsiteY51" fmla="*/ 992505 h 1445396"/>
              <a:gd name="connsiteX52" fmla="*/ 0 w 13992057"/>
              <a:gd name="connsiteY52" fmla="*/ 481799 h 1445396"/>
              <a:gd name="connsiteX53" fmla="*/ 0 w 13992057"/>
              <a:gd name="connsiteY53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992057" h="1445396" fill="none" extrusionOk="0">
                <a:moveTo>
                  <a:pt x="0" y="0"/>
                </a:moveTo>
                <a:cubicBezTo>
                  <a:pt x="209633" y="23595"/>
                  <a:pt x="585612" y="2894"/>
                  <a:pt x="839523" y="0"/>
                </a:cubicBezTo>
                <a:cubicBezTo>
                  <a:pt x="1093434" y="-2894"/>
                  <a:pt x="1397838" y="-24442"/>
                  <a:pt x="1539126" y="0"/>
                </a:cubicBezTo>
                <a:cubicBezTo>
                  <a:pt x="1680414" y="24442"/>
                  <a:pt x="2150371" y="35678"/>
                  <a:pt x="2378650" y="0"/>
                </a:cubicBezTo>
                <a:cubicBezTo>
                  <a:pt x="2606929" y="-35678"/>
                  <a:pt x="2678759" y="-18755"/>
                  <a:pt x="2798411" y="0"/>
                </a:cubicBezTo>
                <a:cubicBezTo>
                  <a:pt x="2918063" y="18755"/>
                  <a:pt x="3272629" y="6097"/>
                  <a:pt x="3498014" y="0"/>
                </a:cubicBezTo>
                <a:cubicBezTo>
                  <a:pt x="3723399" y="-6097"/>
                  <a:pt x="4279825" y="17177"/>
                  <a:pt x="4477458" y="0"/>
                </a:cubicBezTo>
                <a:cubicBezTo>
                  <a:pt x="4675091" y="-17177"/>
                  <a:pt x="5015605" y="14092"/>
                  <a:pt x="5177061" y="0"/>
                </a:cubicBezTo>
                <a:cubicBezTo>
                  <a:pt x="5338517" y="-14092"/>
                  <a:pt x="5576309" y="14981"/>
                  <a:pt x="5876664" y="0"/>
                </a:cubicBezTo>
                <a:cubicBezTo>
                  <a:pt x="6177019" y="-14981"/>
                  <a:pt x="6290855" y="19867"/>
                  <a:pt x="6436346" y="0"/>
                </a:cubicBezTo>
                <a:cubicBezTo>
                  <a:pt x="6581837" y="-19867"/>
                  <a:pt x="6817860" y="1389"/>
                  <a:pt x="6996028" y="0"/>
                </a:cubicBezTo>
                <a:cubicBezTo>
                  <a:pt x="7174196" y="-1389"/>
                  <a:pt x="7514134" y="19501"/>
                  <a:pt x="7835552" y="0"/>
                </a:cubicBezTo>
                <a:cubicBezTo>
                  <a:pt x="8156970" y="-19501"/>
                  <a:pt x="8282055" y="23770"/>
                  <a:pt x="8535155" y="0"/>
                </a:cubicBezTo>
                <a:cubicBezTo>
                  <a:pt x="8788255" y="-23770"/>
                  <a:pt x="9209657" y="-680"/>
                  <a:pt x="9514599" y="0"/>
                </a:cubicBezTo>
                <a:cubicBezTo>
                  <a:pt x="9819541" y="680"/>
                  <a:pt x="9799340" y="-19566"/>
                  <a:pt x="9934360" y="0"/>
                </a:cubicBezTo>
                <a:cubicBezTo>
                  <a:pt x="10069380" y="19566"/>
                  <a:pt x="10219604" y="-17138"/>
                  <a:pt x="10494043" y="0"/>
                </a:cubicBezTo>
                <a:cubicBezTo>
                  <a:pt x="10768482" y="17138"/>
                  <a:pt x="10677482" y="-11021"/>
                  <a:pt x="10773884" y="0"/>
                </a:cubicBezTo>
                <a:cubicBezTo>
                  <a:pt x="10870286" y="11021"/>
                  <a:pt x="11279261" y="3788"/>
                  <a:pt x="11473487" y="0"/>
                </a:cubicBezTo>
                <a:cubicBezTo>
                  <a:pt x="11667713" y="-3788"/>
                  <a:pt x="11781812" y="-27038"/>
                  <a:pt x="12033169" y="0"/>
                </a:cubicBezTo>
                <a:cubicBezTo>
                  <a:pt x="12284526" y="27038"/>
                  <a:pt x="12770723" y="10072"/>
                  <a:pt x="13012613" y="0"/>
                </a:cubicBezTo>
                <a:cubicBezTo>
                  <a:pt x="13254503" y="-10072"/>
                  <a:pt x="13183505" y="5136"/>
                  <a:pt x="13292454" y="0"/>
                </a:cubicBezTo>
                <a:cubicBezTo>
                  <a:pt x="13401403" y="-5136"/>
                  <a:pt x="13651954" y="-3692"/>
                  <a:pt x="13992057" y="0"/>
                </a:cubicBezTo>
                <a:cubicBezTo>
                  <a:pt x="13987496" y="229790"/>
                  <a:pt x="13995119" y="363261"/>
                  <a:pt x="13992057" y="496253"/>
                </a:cubicBezTo>
                <a:cubicBezTo>
                  <a:pt x="13988995" y="629245"/>
                  <a:pt x="14007176" y="746283"/>
                  <a:pt x="13992057" y="934689"/>
                </a:cubicBezTo>
                <a:cubicBezTo>
                  <a:pt x="13976938" y="1123095"/>
                  <a:pt x="14013961" y="1205735"/>
                  <a:pt x="13992057" y="1445396"/>
                </a:cubicBezTo>
                <a:cubicBezTo>
                  <a:pt x="13674352" y="1440010"/>
                  <a:pt x="13213027" y="1423211"/>
                  <a:pt x="13012613" y="1445396"/>
                </a:cubicBezTo>
                <a:cubicBezTo>
                  <a:pt x="12812199" y="1467581"/>
                  <a:pt x="12743947" y="1460436"/>
                  <a:pt x="12592851" y="1445396"/>
                </a:cubicBezTo>
                <a:cubicBezTo>
                  <a:pt x="12441755" y="1430356"/>
                  <a:pt x="12414780" y="1433850"/>
                  <a:pt x="12313010" y="1445396"/>
                </a:cubicBezTo>
                <a:cubicBezTo>
                  <a:pt x="12211240" y="1456942"/>
                  <a:pt x="12125399" y="1434284"/>
                  <a:pt x="12033169" y="1445396"/>
                </a:cubicBezTo>
                <a:cubicBezTo>
                  <a:pt x="11940939" y="1456508"/>
                  <a:pt x="11480852" y="1457842"/>
                  <a:pt x="11193646" y="1445396"/>
                </a:cubicBezTo>
                <a:cubicBezTo>
                  <a:pt x="10906440" y="1432950"/>
                  <a:pt x="10753745" y="1447834"/>
                  <a:pt x="10494043" y="1445396"/>
                </a:cubicBezTo>
                <a:cubicBezTo>
                  <a:pt x="10234341" y="1442958"/>
                  <a:pt x="10309298" y="1433451"/>
                  <a:pt x="10214202" y="1445396"/>
                </a:cubicBezTo>
                <a:cubicBezTo>
                  <a:pt x="10119106" y="1457341"/>
                  <a:pt x="10042222" y="1447362"/>
                  <a:pt x="9934360" y="1445396"/>
                </a:cubicBezTo>
                <a:cubicBezTo>
                  <a:pt x="9826498" y="1443430"/>
                  <a:pt x="9646965" y="1466275"/>
                  <a:pt x="9374678" y="1445396"/>
                </a:cubicBezTo>
                <a:cubicBezTo>
                  <a:pt x="9102391" y="1424517"/>
                  <a:pt x="8642298" y="1450006"/>
                  <a:pt x="8395234" y="1445396"/>
                </a:cubicBezTo>
                <a:cubicBezTo>
                  <a:pt x="8148170" y="1440786"/>
                  <a:pt x="8240201" y="1457585"/>
                  <a:pt x="8115393" y="1445396"/>
                </a:cubicBezTo>
                <a:cubicBezTo>
                  <a:pt x="7990585" y="1433207"/>
                  <a:pt x="7956391" y="1438511"/>
                  <a:pt x="7835552" y="1445396"/>
                </a:cubicBezTo>
                <a:cubicBezTo>
                  <a:pt x="7714713" y="1452281"/>
                  <a:pt x="7683107" y="1453185"/>
                  <a:pt x="7555711" y="1445396"/>
                </a:cubicBezTo>
                <a:cubicBezTo>
                  <a:pt x="7428315" y="1437607"/>
                  <a:pt x="7201825" y="1447120"/>
                  <a:pt x="6996028" y="1445396"/>
                </a:cubicBezTo>
                <a:cubicBezTo>
                  <a:pt x="6790231" y="1443672"/>
                  <a:pt x="6813896" y="1437345"/>
                  <a:pt x="6716187" y="1445396"/>
                </a:cubicBezTo>
                <a:cubicBezTo>
                  <a:pt x="6618478" y="1453447"/>
                  <a:pt x="6091051" y="1486874"/>
                  <a:pt x="5876664" y="1445396"/>
                </a:cubicBezTo>
                <a:cubicBezTo>
                  <a:pt x="5662277" y="1403918"/>
                  <a:pt x="5515530" y="1422438"/>
                  <a:pt x="5316982" y="1445396"/>
                </a:cubicBezTo>
                <a:cubicBezTo>
                  <a:pt x="5118434" y="1468354"/>
                  <a:pt x="4938756" y="1431150"/>
                  <a:pt x="4617379" y="1445396"/>
                </a:cubicBezTo>
                <a:cubicBezTo>
                  <a:pt x="4296002" y="1459642"/>
                  <a:pt x="4434199" y="1444847"/>
                  <a:pt x="4337538" y="1445396"/>
                </a:cubicBezTo>
                <a:cubicBezTo>
                  <a:pt x="4240877" y="1445945"/>
                  <a:pt x="3914160" y="1449564"/>
                  <a:pt x="3777855" y="1445396"/>
                </a:cubicBezTo>
                <a:cubicBezTo>
                  <a:pt x="3641550" y="1441228"/>
                  <a:pt x="3147559" y="1483753"/>
                  <a:pt x="2798411" y="1445396"/>
                </a:cubicBezTo>
                <a:cubicBezTo>
                  <a:pt x="2449263" y="1407039"/>
                  <a:pt x="2420892" y="1452177"/>
                  <a:pt x="2238729" y="1445396"/>
                </a:cubicBezTo>
                <a:cubicBezTo>
                  <a:pt x="2056566" y="1438615"/>
                  <a:pt x="2059360" y="1435795"/>
                  <a:pt x="1958888" y="1445396"/>
                </a:cubicBezTo>
                <a:cubicBezTo>
                  <a:pt x="1858416" y="1454997"/>
                  <a:pt x="1524486" y="1419090"/>
                  <a:pt x="1119365" y="1445396"/>
                </a:cubicBezTo>
                <a:cubicBezTo>
                  <a:pt x="714244" y="1471702"/>
                  <a:pt x="962808" y="1439345"/>
                  <a:pt x="839523" y="1445396"/>
                </a:cubicBezTo>
                <a:cubicBezTo>
                  <a:pt x="716238" y="1451447"/>
                  <a:pt x="341969" y="1477662"/>
                  <a:pt x="0" y="1445396"/>
                </a:cubicBezTo>
                <a:cubicBezTo>
                  <a:pt x="-21432" y="1340845"/>
                  <a:pt x="-2133" y="1145040"/>
                  <a:pt x="0" y="992505"/>
                </a:cubicBezTo>
                <a:cubicBezTo>
                  <a:pt x="2133" y="839970"/>
                  <a:pt x="-22527" y="686561"/>
                  <a:pt x="0" y="481799"/>
                </a:cubicBezTo>
                <a:cubicBezTo>
                  <a:pt x="22527" y="277037"/>
                  <a:pt x="-2753" y="127526"/>
                  <a:pt x="0" y="0"/>
                </a:cubicBezTo>
                <a:close/>
              </a:path>
              <a:path w="13992057" h="1445396" stroke="0" extrusionOk="0">
                <a:moveTo>
                  <a:pt x="0" y="0"/>
                </a:moveTo>
                <a:cubicBezTo>
                  <a:pt x="462143" y="36939"/>
                  <a:pt x="495580" y="-23089"/>
                  <a:pt x="979444" y="0"/>
                </a:cubicBezTo>
                <a:cubicBezTo>
                  <a:pt x="1463308" y="23089"/>
                  <a:pt x="1543587" y="-40766"/>
                  <a:pt x="1818967" y="0"/>
                </a:cubicBezTo>
                <a:cubicBezTo>
                  <a:pt x="2094347" y="40766"/>
                  <a:pt x="2416196" y="21760"/>
                  <a:pt x="2658491" y="0"/>
                </a:cubicBezTo>
                <a:cubicBezTo>
                  <a:pt x="2900786" y="-21760"/>
                  <a:pt x="2970168" y="-19268"/>
                  <a:pt x="3218173" y="0"/>
                </a:cubicBezTo>
                <a:cubicBezTo>
                  <a:pt x="3466178" y="19268"/>
                  <a:pt x="3565792" y="-99"/>
                  <a:pt x="3777855" y="0"/>
                </a:cubicBezTo>
                <a:cubicBezTo>
                  <a:pt x="3989918" y="99"/>
                  <a:pt x="4277874" y="29925"/>
                  <a:pt x="4757299" y="0"/>
                </a:cubicBezTo>
                <a:cubicBezTo>
                  <a:pt x="5236724" y="-29925"/>
                  <a:pt x="5021651" y="4282"/>
                  <a:pt x="5177061" y="0"/>
                </a:cubicBezTo>
                <a:cubicBezTo>
                  <a:pt x="5332471" y="-4282"/>
                  <a:pt x="5329452" y="-13144"/>
                  <a:pt x="5456902" y="0"/>
                </a:cubicBezTo>
                <a:cubicBezTo>
                  <a:pt x="5584352" y="13144"/>
                  <a:pt x="5654895" y="-4809"/>
                  <a:pt x="5736743" y="0"/>
                </a:cubicBezTo>
                <a:cubicBezTo>
                  <a:pt x="5818591" y="4809"/>
                  <a:pt x="6207969" y="19250"/>
                  <a:pt x="6436346" y="0"/>
                </a:cubicBezTo>
                <a:cubicBezTo>
                  <a:pt x="6664723" y="-19250"/>
                  <a:pt x="6991287" y="-34119"/>
                  <a:pt x="7135949" y="0"/>
                </a:cubicBezTo>
                <a:cubicBezTo>
                  <a:pt x="7280611" y="34119"/>
                  <a:pt x="7608339" y="26628"/>
                  <a:pt x="7835552" y="0"/>
                </a:cubicBezTo>
                <a:cubicBezTo>
                  <a:pt x="8062765" y="-26628"/>
                  <a:pt x="8342946" y="-1327"/>
                  <a:pt x="8814996" y="0"/>
                </a:cubicBezTo>
                <a:cubicBezTo>
                  <a:pt x="9287046" y="1327"/>
                  <a:pt x="9569364" y="-7771"/>
                  <a:pt x="9794440" y="0"/>
                </a:cubicBezTo>
                <a:cubicBezTo>
                  <a:pt x="10019516" y="7771"/>
                  <a:pt x="10127339" y="17985"/>
                  <a:pt x="10214202" y="0"/>
                </a:cubicBezTo>
                <a:cubicBezTo>
                  <a:pt x="10301065" y="-17985"/>
                  <a:pt x="10639546" y="26891"/>
                  <a:pt x="10773884" y="0"/>
                </a:cubicBezTo>
                <a:cubicBezTo>
                  <a:pt x="10908222" y="-26891"/>
                  <a:pt x="11282309" y="-13060"/>
                  <a:pt x="11613407" y="0"/>
                </a:cubicBezTo>
                <a:cubicBezTo>
                  <a:pt x="11944505" y="13060"/>
                  <a:pt x="11904572" y="-14622"/>
                  <a:pt x="12033169" y="0"/>
                </a:cubicBezTo>
                <a:cubicBezTo>
                  <a:pt x="12161766" y="14622"/>
                  <a:pt x="12549787" y="-12746"/>
                  <a:pt x="12872692" y="0"/>
                </a:cubicBezTo>
                <a:cubicBezTo>
                  <a:pt x="13195597" y="12746"/>
                  <a:pt x="13678606" y="-588"/>
                  <a:pt x="13992057" y="0"/>
                </a:cubicBezTo>
                <a:cubicBezTo>
                  <a:pt x="13975401" y="111528"/>
                  <a:pt x="14007755" y="295811"/>
                  <a:pt x="13992057" y="438437"/>
                </a:cubicBezTo>
                <a:cubicBezTo>
                  <a:pt x="13976359" y="581063"/>
                  <a:pt x="13973770" y="749375"/>
                  <a:pt x="13992057" y="934689"/>
                </a:cubicBezTo>
                <a:cubicBezTo>
                  <a:pt x="14010344" y="1120003"/>
                  <a:pt x="13998090" y="1218784"/>
                  <a:pt x="13992057" y="1445396"/>
                </a:cubicBezTo>
                <a:cubicBezTo>
                  <a:pt x="13823455" y="1432998"/>
                  <a:pt x="13779215" y="1447307"/>
                  <a:pt x="13572295" y="1445396"/>
                </a:cubicBezTo>
                <a:cubicBezTo>
                  <a:pt x="13365375" y="1443485"/>
                  <a:pt x="13138258" y="1464245"/>
                  <a:pt x="13012613" y="1445396"/>
                </a:cubicBezTo>
                <a:cubicBezTo>
                  <a:pt x="12886968" y="1426547"/>
                  <a:pt x="12866870" y="1450656"/>
                  <a:pt x="12732772" y="1445396"/>
                </a:cubicBezTo>
                <a:cubicBezTo>
                  <a:pt x="12598674" y="1440136"/>
                  <a:pt x="12035590" y="1440281"/>
                  <a:pt x="11753328" y="1445396"/>
                </a:cubicBezTo>
                <a:cubicBezTo>
                  <a:pt x="11471066" y="1450511"/>
                  <a:pt x="11338967" y="1418513"/>
                  <a:pt x="11193646" y="1445396"/>
                </a:cubicBezTo>
                <a:cubicBezTo>
                  <a:pt x="11048325" y="1472279"/>
                  <a:pt x="10416483" y="1404114"/>
                  <a:pt x="10214202" y="1445396"/>
                </a:cubicBezTo>
                <a:cubicBezTo>
                  <a:pt x="10011921" y="1486678"/>
                  <a:pt x="9789750" y="1429243"/>
                  <a:pt x="9514599" y="1445396"/>
                </a:cubicBezTo>
                <a:cubicBezTo>
                  <a:pt x="9239448" y="1461549"/>
                  <a:pt x="8917758" y="1470426"/>
                  <a:pt x="8675075" y="1445396"/>
                </a:cubicBezTo>
                <a:cubicBezTo>
                  <a:pt x="8432392" y="1420366"/>
                  <a:pt x="8100465" y="1438727"/>
                  <a:pt x="7695631" y="1445396"/>
                </a:cubicBezTo>
                <a:cubicBezTo>
                  <a:pt x="7290797" y="1452065"/>
                  <a:pt x="7205927" y="1437158"/>
                  <a:pt x="6996029" y="1445396"/>
                </a:cubicBezTo>
                <a:cubicBezTo>
                  <a:pt x="6786131" y="1453634"/>
                  <a:pt x="6325364" y="1448542"/>
                  <a:pt x="6016585" y="1445396"/>
                </a:cubicBezTo>
                <a:cubicBezTo>
                  <a:pt x="5707806" y="1442250"/>
                  <a:pt x="5685738" y="1456462"/>
                  <a:pt x="5456902" y="1445396"/>
                </a:cubicBezTo>
                <a:cubicBezTo>
                  <a:pt x="5228066" y="1434330"/>
                  <a:pt x="5244159" y="1437933"/>
                  <a:pt x="5177061" y="1445396"/>
                </a:cubicBezTo>
                <a:cubicBezTo>
                  <a:pt x="5109963" y="1452859"/>
                  <a:pt x="4965625" y="1456681"/>
                  <a:pt x="4897220" y="1445396"/>
                </a:cubicBezTo>
                <a:cubicBezTo>
                  <a:pt x="4828815" y="1434111"/>
                  <a:pt x="4674412" y="1442072"/>
                  <a:pt x="4617379" y="1445396"/>
                </a:cubicBezTo>
                <a:cubicBezTo>
                  <a:pt x="4560346" y="1448720"/>
                  <a:pt x="3929260" y="1458314"/>
                  <a:pt x="3637935" y="1445396"/>
                </a:cubicBezTo>
                <a:cubicBezTo>
                  <a:pt x="3346610" y="1432478"/>
                  <a:pt x="3387647" y="1466158"/>
                  <a:pt x="3218173" y="1445396"/>
                </a:cubicBezTo>
                <a:cubicBezTo>
                  <a:pt x="3048699" y="1424634"/>
                  <a:pt x="2962464" y="1431151"/>
                  <a:pt x="2798411" y="1445396"/>
                </a:cubicBezTo>
                <a:cubicBezTo>
                  <a:pt x="2634358" y="1459641"/>
                  <a:pt x="2650525" y="1448815"/>
                  <a:pt x="2518570" y="1445396"/>
                </a:cubicBezTo>
                <a:cubicBezTo>
                  <a:pt x="2386615" y="1441977"/>
                  <a:pt x="2371763" y="1437626"/>
                  <a:pt x="2238729" y="1445396"/>
                </a:cubicBezTo>
                <a:cubicBezTo>
                  <a:pt x="2105695" y="1453166"/>
                  <a:pt x="1740058" y="1403868"/>
                  <a:pt x="1399206" y="1445396"/>
                </a:cubicBezTo>
                <a:cubicBezTo>
                  <a:pt x="1058354" y="1486924"/>
                  <a:pt x="1040230" y="1413126"/>
                  <a:pt x="699603" y="1445396"/>
                </a:cubicBezTo>
                <a:cubicBezTo>
                  <a:pt x="358976" y="1477666"/>
                  <a:pt x="315151" y="1441213"/>
                  <a:pt x="0" y="1445396"/>
                </a:cubicBezTo>
                <a:cubicBezTo>
                  <a:pt x="21529" y="1271981"/>
                  <a:pt x="-15207" y="1127216"/>
                  <a:pt x="0" y="992505"/>
                </a:cubicBezTo>
                <a:cubicBezTo>
                  <a:pt x="15207" y="857794"/>
                  <a:pt x="-23269" y="700041"/>
                  <a:pt x="0" y="525161"/>
                </a:cubicBezTo>
                <a:cubicBezTo>
                  <a:pt x="23269" y="350281"/>
                  <a:pt x="8863" y="20504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1.2. ẢNH HƯỞNG CỦA </a:t>
            </a:r>
            <a:r>
              <a:rPr kumimoji="0" lang="en-US" sz="40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A1B70E-28F8-BEF2-08AF-882585E2F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2507830"/>
            <a:ext cx="9925148" cy="77791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457AEB8-76FF-A039-15CD-1BA1218A49E5}"/>
              </a:ext>
            </a:extLst>
          </p:cNvPr>
          <p:cNvSpPr txBox="1"/>
          <p:nvPr/>
        </p:nvSpPr>
        <p:spPr>
          <a:xfrm>
            <a:off x="11187201" y="3352913"/>
            <a:ext cx="646349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hydrogen: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DNA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chuỗi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kép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trúc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chuỗi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cấp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protein…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2410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218" y="7708430"/>
            <a:ext cx="1682382" cy="255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34070" y="7336261"/>
            <a:ext cx="1473832" cy="3007820"/>
          </a:xfrm>
          <a:prstGeom prst="rect">
            <a:avLst/>
          </a:prstGeom>
        </p:spPr>
      </p:pic>
      <p:pic>
        <p:nvPicPr>
          <p:cNvPr id="1026" name="Picture 2" descr="Keo dán giấy Thiên Long - Điểm 10 G-08 – Flexoffice.com - Tập đoàn Thiên  Long">
            <a:extLst>
              <a:ext uri="{FF2B5EF4-FFF2-40B4-BE49-F238E27FC236}">
                <a16:creationId xmlns:a16="http://schemas.microsoft.com/office/drawing/2014/main" id="{8262C9C0-23CA-1013-1C87-C38FD260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29260"/>
            <a:ext cx="5715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ại sao bong bóng xà phòng có màu như cầu vồng? - VnExpress">
            <a:extLst>
              <a:ext uri="{FF2B5EF4-FFF2-40B4-BE49-F238E27FC236}">
                <a16:creationId xmlns:a16="http://schemas.microsoft.com/office/drawing/2014/main" id="{223C0909-1034-0A07-541F-F4935E42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70" y="967360"/>
            <a:ext cx="6398725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546257-9FAF-2A9C-B2E7-4CCC7A20A7F1}"/>
              </a:ext>
            </a:extLst>
          </p:cNvPr>
          <p:cNvSpPr txBox="1"/>
          <p:nvPr/>
        </p:nvSpPr>
        <p:spPr>
          <a:xfrm>
            <a:off x="1600200" y="7286945"/>
            <a:ext cx="601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Tại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keo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dán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gắn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881174-700D-44D3-779C-18049D7133B2}"/>
              </a:ext>
            </a:extLst>
          </p:cNvPr>
          <p:cNvSpPr txBox="1"/>
          <p:nvPr/>
        </p:nvSpPr>
        <p:spPr>
          <a:xfrm>
            <a:off x="10466670" y="7108265"/>
            <a:ext cx="601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Tại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bong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bóng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xà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phòng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bay </a:t>
            </a:r>
            <a:r>
              <a:rPr kumimoji="0" lang="en-US" sz="3600" b="1" i="0" u="none" strike="noStrike" kern="1200" cap="none" spc="72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lên</a:t>
            </a:r>
            <a:r>
              <a:rPr kumimoji="0" lang="en-US" sz="3600" b="1" i="0" u="none" strike="noStrike" kern="1200" cap="none" spc="7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069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8350" y="7456715"/>
            <a:ext cx="406245" cy="20186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EB3C84C1-4BE2-8FBC-B26B-B7BFDBAC9643}"/>
              </a:ext>
            </a:extLst>
          </p:cNvPr>
          <p:cNvSpPr txBox="1"/>
          <p:nvPr/>
        </p:nvSpPr>
        <p:spPr>
          <a:xfrm>
            <a:off x="2147971" y="397027"/>
            <a:ext cx="13992057" cy="1445396"/>
          </a:xfrm>
          <a:custGeom>
            <a:avLst/>
            <a:gdLst>
              <a:gd name="connsiteX0" fmla="*/ 0 w 13992057"/>
              <a:gd name="connsiteY0" fmla="*/ 0 h 1445396"/>
              <a:gd name="connsiteX1" fmla="*/ 839523 w 13992057"/>
              <a:gd name="connsiteY1" fmla="*/ 0 h 1445396"/>
              <a:gd name="connsiteX2" fmla="*/ 1539126 w 13992057"/>
              <a:gd name="connsiteY2" fmla="*/ 0 h 1445396"/>
              <a:gd name="connsiteX3" fmla="*/ 2378650 w 13992057"/>
              <a:gd name="connsiteY3" fmla="*/ 0 h 1445396"/>
              <a:gd name="connsiteX4" fmla="*/ 2798411 w 13992057"/>
              <a:gd name="connsiteY4" fmla="*/ 0 h 1445396"/>
              <a:gd name="connsiteX5" fmla="*/ 3498014 w 13992057"/>
              <a:gd name="connsiteY5" fmla="*/ 0 h 1445396"/>
              <a:gd name="connsiteX6" fmla="*/ 4477458 w 13992057"/>
              <a:gd name="connsiteY6" fmla="*/ 0 h 1445396"/>
              <a:gd name="connsiteX7" fmla="*/ 5177061 w 13992057"/>
              <a:gd name="connsiteY7" fmla="*/ 0 h 1445396"/>
              <a:gd name="connsiteX8" fmla="*/ 5876664 w 13992057"/>
              <a:gd name="connsiteY8" fmla="*/ 0 h 1445396"/>
              <a:gd name="connsiteX9" fmla="*/ 6436346 w 13992057"/>
              <a:gd name="connsiteY9" fmla="*/ 0 h 1445396"/>
              <a:gd name="connsiteX10" fmla="*/ 6996028 w 13992057"/>
              <a:gd name="connsiteY10" fmla="*/ 0 h 1445396"/>
              <a:gd name="connsiteX11" fmla="*/ 7835552 w 13992057"/>
              <a:gd name="connsiteY11" fmla="*/ 0 h 1445396"/>
              <a:gd name="connsiteX12" fmla="*/ 8535155 w 13992057"/>
              <a:gd name="connsiteY12" fmla="*/ 0 h 1445396"/>
              <a:gd name="connsiteX13" fmla="*/ 9514599 w 13992057"/>
              <a:gd name="connsiteY13" fmla="*/ 0 h 1445396"/>
              <a:gd name="connsiteX14" fmla="*/ 9934360 w 13992057"/>
              <a:gd name="connsiteY14" fmla="*/ 0 h 1445396"/>
              <a:gd name="connsiteX15" fmla="*/ 10494043 w 13992057"/>
              <a:gd name="connsiteY15" fmla="*/ 0 h 1445396"/>
              <a:gd name="connsiteX16" fmla="*/ 10773884 w 13992057"/>
              <a:gd name="connsiteY16" fmla="*/ 0 h 1445396"/>
              <a:gd name="connsiteX17" fmla="*/ 11473487 w 13992057"/>
              <a:gd name="connsiteY17" fmla="*/ 0 h 1445396"/>
              <a:gd name="connsiteX18" fmla="*/ 12033169 w 13992057"/>
              <a:gd name="connsiteY18" fmla="*/ 0 h 1445396"/>
              <a:gd name="connsiteX19" fmla="*/ 13012613 w 13992057"/>
              <a:gd name="connsiteY19" fmla="*/ 0 h 1445396"/>
              <a:gd name="connsiteX20" fmla="*/ 13292454 w 13992057"/>
              <a:gd name="connsiteY20" fmla="*/ 0 h 1445396"/>
              <a:gd name="connsiteX21" fmla="*/ 13992057 w 13992057"/>
              <a:gd name="connsiteY21" fmla="*/ 0 h 1445396"/>
              <a:gd name="connsiteX22" fmla="*/ 13992057 w 13992057"/>
              <a:gd name="connsiteY22" fmla="*/ 496253 h 1445396"/>
              <a:gd name="connsiteX23" fmla="*/ 13992057 w 13992057"/>
              <a:gd name="connsiteY23" fmla="*/ 934689 h 1445396"/>
              <a:gd name="connsiteX24" fmla="*/ 13992057 w 13992057"/>
              <a:gd name="connsiteY24" fmla="*/ 1445396 h 1445396"/>
              <a:gd name="connsiteX25" fmla="*/ 13012613 w 13992057"/>
              <a:gd name="connsiteY25" fmla="*/ 1445396 h 1445396"/>
              <a:gd name="connsiteX26" fmla="*/ 12592851 w 13992057"/>
              <a:gd name="connsiteY26" fmla="*/ 1445396 h 1445396"/>
              <a:gd name="connsiteX27" fmla="*/ 12313010 w 13992057"/>
              <a:gd name="connsiteY27" fmla="*/ 1445396 h 1445396"/>
              <a:gd name="connsiteX28" fmla="*/ 12033169 w 13992057"/>
              <a:gd name="connsiteY28" fmla="*/ 1445396 h 1445396"/>
              <a:gd name="connsiteX29" fmla="*/ 11193646 w 13992057"/>
              <a:gd name="connsiteY29" fmla="*/ 1445396 h 1445396"/>
              <a:gd name="connsiteX30" fmla="*/ 10494043 w 13992057"/>
              <a:gd name="connsiteY30" fmla="*/ 1445396 h 1445396"/>
              <a:gd name="connsiteX31" fmla="*/ 10214202 w 13992057"/>
              <a:gd name="connsiteY31" fmla="*/ 1445396 h 1445396"/>
              <a:gd name="connsiteX32" fmla="*/ 9934360 w 13992057"/>
              <a:gd name="connsiteY32" fmla="*/ 1445396 h 1445396"/>
              <a:gd name="connsiteX33" fmla="*/ 9374678 w 13992057"/>
              <a:gd name="connsiteY33" fmla="*/ 1445396 h 1445396"/>
              <a:gd name="connsiteX34" fmla="*/ 8395234 w 13992057"/>
              <a:gd name="connsiteY34" fmla="*/ 1445396 h 1445396"/>
              <a:gd name="connsiteX35" fmla="*/ 8115393 w 13992057"/>
              <a:gd name="connsiteY35" fmla="*/ 1445396 h 1445396"/>
              <a:gd name="connsiteX36" fmla="*/ 7835552 w 13992057"/>
              <a:gd name="connsiteY36" fmla="*/ 1445396 h 1445396"/>
              <a:gd name="connsiteX37" fmla="*/ 7555711 w 13992057"/>
              <a:gd name="connsiteY37" fmla="*/ 1445396 h 1445396"/>
              <a:gd name="connsiteX38" fmla="*/ 6996028 w 13992057"/>
              <a:gd name="connsiteY38" fmla="*/ 1445396 h 1445396"/>
              <a:gd name="connsiteX39" fmla="*/ 6716187 w 13992057"/>
              <a:gd name="connsiteY39" fmla="*/ 1445396 h 1445396"/>
              <a:gd name="connsiteX40" fmla="*/ 5876664 w 13992057"/>
              <a:gd name="connsiteY40" fmla="*/ 1445396 h 1445396"/>
              <a:gd name="connsiteX41" fmla="*/ 5316982 w 13992057"/>
              <a:gd name="connsiteY41" fmla="*/ 1445396 h 1445396"/>
              <a:gd name="connsiteX42" fmla="*/ 4617379 w 13992057"/>
              <a:gd name="connsiteY42" fmla="*/ 1445396 h 1445396"/>
              <a:gd name="connsiteX43" fmla="*/ 4337538 w 13992057"/>
              <a:gd name="connsiteY43" fmla="*/ 1445396 h 1445396"/>
              <a:gd name="connsiteX44" fmla="*/ 3777855 w 13992057"/>
              <a:gd name="connsiteY44" fmla="*/ 1445396 h 1445396"/>
              <a:gd name="connsiteX45" fmla="*/ 2798411 w 13992057"/>
              <a:gd name="connsiteY45" fmla="*/ 1445396 h 1445396"/>
              <a:gd name="connsiteX46" fmla="*/ 2238729 w 13992057"/>
              <a:gd name="connsiteY46" fmla="*/ 1445396 h 1445396"/>
              <a:gd name="connsiteX47" fmla="*/ 1958888 w 13992057"/>
              <a:gd name="connsiteY47" fmla="*/ 1445396 h 1445396"/>
              <a:gd name="connsiteX48" fmla="*/ 1119365 w 13992057"/>
              <a:gd name="connsiteY48" fmla="*/ 1445396 h 1445396"/>
              <a:gd name="connsiteX49" fmla="*/ 839523 w 13992057"/>
              <a:gd name="connsiteY49" fmla="*/ 1445396 h 1445396"/>
              <a:gd name="connsiteX50" fmla="*/ 0 w 13992057"/>
              <a:gd name="connsiteY50" fmla="*/ 1445396 h 1445396"/>
              <a:gd name="connsiteX51" fmla="*/ 0 w 13992057"/>
              <a:gd name="connsiteY51" fmla="*/ 992505 h 1445396"/>
              <a:gd name="connsiteX52" fmla="*/ 0 w 13992057"/>
              <a:gd name="connsiteY52" fmla="*/ 481799 h 1445396"/>
              <a:gd name="connsiteX53" fmla="*/ 0 w 13992057"/>
              <a:gd name="connsiteY53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992057" h="1445396" fill="none" extrusionOk="0">
                <a:moveTo>
                  <a:pt x="0" y="0"/>
                </a:moveTo>
                <a:cubicBezTo>
                  <a:pt x="209633" y="23595"/>
                  <a:pt x="585612" y="2894"/>
                  <a:pt x="839523" y="0"/>
                </a:cubicBezTo>
                <a:cubicBezTo>
                  <a:pt x="1093434" y="-2894"/>
                  <a:pt x="1397838" y="-24442"/>
                  <a:pt x="1539126" y="0"/>
                </a:cubicBezTo>
                <a:cubicBezTo>
                  <a:pt x="1680414" y="24442"/>
                  <a:pt x="2150371" y="35678"/>
                  <a:pt x="2378650" y="0"/>
                </a:cubicBezTo>
                <a:cubicBezTo>
                  <a:pt x="2606929" y="-35678"/>
                  <a:pt x="2678759" y="-18755"/>
                  <a:pt x="2798411" y="0"/>
                </a:cubicBezTo>
                <a:cubicBezTo>
                  <a:pt x="2918063" y="18755"/>
                  <a:pt x="3272629" y="6097"/>
                  <a:pt x="3498014" y="0"/>
                </a:cubicBezTo>
                <a:cubicBezTo>
                  <a:pt x="3723399" y="-6097"/>
                  <a:pt x="4279825" y="17177"/>
                  <a:pt x="4477458" y="0"/>
                </a:cubicBezTo>
                <a:cubicBezTo>
                  <a:pt x="4675091" y="-17177"/>
                  <a:pt x="5015605" y="14092"/>
                  <a:pt x="5177061" y="0"/>
                </a:cubicBezTo>
                <a:cubicBezTo>
                  <a:pt x="5338517" y="-14092"/>
                  <a:pt x="5576309" y="14981"/>
                  <a:pt x="5876664" y="0"/>
                </a:cubicBezTo>
                <a:cubicBezTo>
                  <a:pt x="6177019" y="-14981"/>
                  <a:pt x="6290855" y="19867"/>
                  <a:pt x="6436346" y="0"/>
                </a:cubicBezTo>
                <a:cubicBezTo>
                  <a:pt x="6581837" y="-19867"/>
                  <a:pt x="6817860" y="1389"/>
                  <a:pt x="6996028" y="0"/>
                </a:cubicBezTo>
                <a:cubicBezTo>
                  <a:pt x="7174196" y="-1389"/>
                  <a:pt x="7514134" y="19501"/>
                  <a:pt x="7835552" y="0"/>
                </a:cubicBezTo>
                <a:cubicBezTo>
                  <a:pt x="8156970" y="-19501"/>
                  <a:pt x="8282055" y="23770"/>
                  <a:pt x="8535155" y="0"/>
                </a:cubicBezTo>
                <a:cubicBezTo>
                  <a:pt x="8788255" y="-23770"/>
                  <a:pt x="9209657" y="-680"/>
                  <a:pt x="9514599" y="0"/>
                </a:cubicBezTo>
                <a:cubicBezTo>
                  <a:pt x="9819541" y="680"/>
                  <a:pt x="9799340" y="-19566"/>
                  <a:pt x="9934360" y="0"/>
                </a:cubicBezTo>
                <a:cubicBezTo>
                  <a:pt x="10069380" y="19566"/>
                  <a:pt x="10219604" y="-17138"/>
                  <a:pt x="10494043" y="0"/>
                </a:cubicBezTo>
                <a:cubicBezTo>
                  <a:pt x="10768482" y="17138"/>
                  <a:pt x="10677482" y="-11021"/>
                  <a:pt x="10773884" y="0"/>
                </a:cubicBezTo>
                <a:cubicBezTo>
                  <a:pt x="10870286" y="11021"/>
                  <a:pt x="11279261" y="3788"/>
                  <a:pt x="11473487" y="0"/>
                </a:cubicBezTo>
                <a:cubicBezTo>
                  <a:pt x="11667713" y="-3788"/>
                  <a:pt x="11781812" y="-27038"/>
                  <a:pt x="12033169" y="0"/>
                </a:cubicBezTo>
                <a:cubicBezTo>
                  <a:pt x="12284526" y="27038"/>
                  <a:pt x="12770723" y="10072"/>
                  <a:pt x="13012613" y="0"/>
                </a:cubicBezTo>
                <a:cubicBezTo>
                  <a:pt x="13254503" y="-10072"/>
                  <a:pt x="13183505" y="5136"/>
                  <a:pt x="13292454" y="0"/>
                </a:cubicBezTo>
                <a:cubicBezTo>
                  <a:pt x="13401403" y="-5136"/>
                  <a:pt x="13651954" y="-3692"/>
                  <a:pt x="13992057" y="0"/>
                </a:cubicBezTo>
                <a:cubicBezTo>
                  <a:pt x="13987496" y="229790"/>
                  <a:pt x="13995119" y="363261"/>
                  <a:pt x="13992057" y="496253"/>
                </a:cubicBezTo>
                <a:cubicBezTo>
                  <a:pt x="13988995" y="629245"/>
                  <a:pt x="14007176" y="746283"/>
                  <a:pt x="13992057" y="934689"/>
                </a:cubicBezTo>
                <a:cubicBezTo>
                  <a:pt x="13976938" y="1123095"/>
                  <a:pt x="14013961" y="1205735"/>
                  <a:pt x="13992057" y="1445396"/>
                </a:cubicBezTo>
                <a:cubicBezTo>
                  <a:pt x="13674352" y="1440010"/>
                  <a:pt x="13213027" y="1423211"/>
                  <a:pt x="13012613" y="1445396"/>
                </a:cubicBezTo>
                <a:cubicBezTo>
                  <a:pt x="12812199" y="1467581"/>
                  <a:pt x="12743947" y="1460436"/>
                  <a:pt x="12592851" y="1445396"/>
                </a:cubicBezTo>
                <a:cubicBezTo>
                  <a:pt x="12441755" y="1430356"/>
                  <a:pt x="12414780" y="1433850"/>
                  <a:pt x="12313010" y="1445396"/>
                </a:cubicBezTo>
                <a:cubicBezTo>
                  <a:pt x="12211240" y="1456942"/>
                  <a:pt x="12125399" y="1434284"/>
                  <a:pt x="12033169" y="1445396"/>
                </a:cubicBezTo>
                <a:cubicBezTo>
                  <a:pt x="11940939" y="1456508"/>
                  <a:pt x="11480852" y="1457842"/>
                  <a:pt x="11193646" y="1445396"/>
                </a:cubicBezTo>
                <a:cubicBezTo>
                  <a:pt x="10906440" y="1432950"/>
                  <a:pt x="10753745" y="1447834"/>
                  <a:pt x="10494043" y="1445396"/>
                </a:cubicBezTo>
                <a:cubicBezTo>
                  <a:pt x="10234341" y="1442958"/>
                  <a:pt x="10309298" y="1433451"/>
                  <a:pt x="10214202" y="1445396"/>
                </a:cubicBezTo>
                <a:cubicBezTo>
                  <a:pt x="10119106" y="1457341"/>
                  <a:pt x="10042222" y="1447362"/>
                  <a:pt x="9934360" y="1445396"/>
                </a:cubicBezTo>
                <a:cubicBezTo>
                  <a:pt x="9826498" y="1443430"/>
                  <a:pt x="9646965" y="1466275"/>
                  <a:pt x="9374678" y="1445396"/>
                </a:cubicBezTo>
                <a:cubicBezTo>
                  <a:pt x="9102391" y="1424517"/>
                  <a:pt x="8642298" y="1450006"/>
                  <a:pt x="8395234" y="1445396"/>
                </a:cubicBezTo>
                <a:cubicBezTo>
                  <a:pt x="8148170" y="1440786"/>
                  <a:pt x="8240201" y="1457585"/>
                  <a:pt x="8115393" y="1445396"/>
                </a:cubicBezTo>
                <a:cubicBezTo>
                  <a:pt x="7990585" y="1433207"/>
                  <a:pt x="7956391" y="1438511"/>
                  <a:pt x="7835552" y="1445396"/>
                </a:cubicBezTo>
                <a:cubicBezTo>
                  <a:pt x="7714713" y="1452281"/>
                  <a:pt x="7683107" y="1453185"/>
                  <a:pt x="7555711" y="1445396"/>
                </a:cubicBezTo>
                <a:cubicBezTo>
                  <a:pt x="7428315" y="1437607"/>
                  <a:pt x="7201825" y="1447120"/>
                  <a:pt x="6996028" y="1445396"/>
                </a:cubicBezTo>
                <a:cubicBezTo>
                  <a:pt x="6790231" y="1443672"/>
                  <a:pt x="6813896" y="1437345"/>
                  <a:pt x="6716187" y="1445396"/>
                </a:cubicBezTo>
                <a:cubicBezTo>
                  <a:pt x="6618478" y="1453447"/>
                  <a:pt x="6091051" y="1486874"/>
                  <a:pt x="5876664" y="1445396"/>
                </a:cubicBezTo>
                <a:cubicBezTo>
                  <a:pt x="5662277" y="1403918"/>
                  <a:pt x="5515530" y="1422438"/>
                  <a:pt x="5316982" y="1445396"/>
                </a:cubicBezTo>
                <a:cubicBezTo>
                  <a:pt x="5118434" y="1468354"/>
                  <a:pt x="4938756" y="1431150"/>
                  <a:pt x="4617379" y="1445396"/>
                </a:cubicBezTo>
                <a:cubicBezTo>
                  <a:pt x="4296002" y="1459642"/>
                  <a:pt x="4434199" y="1444847"/>
                  <a:pt x="4337538" y="1445396"/>
                </a:cubicBezTo>
                <a:cubicBezTo>
                  <a:pt x="4240877" y="1445945"/>
                  <a:pt x="3914160" y="1449564"/>
                  <a:pt x="3777855" y="1445396"/>
                </a:cubicBezTo>
                <a:cubicBezTo>
                  <a:pt x="3641550" y="1441228"/>
                  <a:pt x="3147559" y="1483753"/>
                  <a:pt x="2798411" y="1445396"/>
                </a:cubicBezTo>
                <a:cubicBezTo>
                  <a:pt x="2449263" y="1407039"/>
                  <a:pt x="2420892" y="1452177"/>
                  <a:pt x="2238729" y="1445396"/>
                </a:cubicBezTo>
                <a:cubicBezTo>
                  <a:pt x="2056566" y="1438615"/>
                  <a:pt x="2059360" y="1435795"/>
                  <a:pt x="1958888" y="1445396"/>
                </a:cubicBezTo>
                <a:cubicBezTo>
                  <a:pt x="1858416" y="1454997"/>
                  <a:pt x="1524486" y="1419090"/>
                  <a:pt x="1119365" y="1445396"/>
                </a:cubicBezTo>
                <a:cubicBezTo>
                  <a:pt x="714244" y="1471702"/>
                  <a:pt x="962808" y="1439345"/>
                  <a:pt x="839523" y="1445396"/>
                </a:cubicBezTo>
                <a:cubicBezTo>
                  <a:pt x="716238" y="1451447"/>
                  <a:pt x="341969" y="1477662"/>
                  <a:pt x="0" y="1445396"/>
                </a:cubicBezTo>
                <a:cubicBezTo>
                  <a:pt x="-21432" y="1340845"/>
                  <a:pt x="-2133" y="1145040"/>
                  <a:pt x="0" y="992505"/>
                </a:cubicBezTo>
                <a:cubicBezTo>
                  <a:pt x="2133" y="839970"/>
                  <a:pt x="-22527" y="686561"/>
                  <a:pt x="0" y="481799"/>
                </a:cubicBezTo>
                <a:cubicBezTo>
                  <a:pt x="22527" y="277037"/>
                  <a:pt x="-2753" y="127526"/>
                  <a:pt x="0" y="0"/>
                </a:cubicBezTo>
                <a:close/>
              </a:path>
              <a:path w="13992057" h="1445396" stroke="0" extrusionOk="0">
                <a:moveTo>
                  <a:pt x="0" y="0"/>
                </a:moveTo>
                <a:cubicBezTo>
                  <a:pt x="462143" y="36939"/>
                  <a:pt x="495580" y="-23089"/>
                  <a:pt x="979444" y="0"/>
                </a:cubicBezTo>
                <a:cubicBezTo>
                  <a:pt x="1463308" y="23089"/>
                  <a:pt x="1543587" y="-40766"/>
                  <a:pt x="1818967" y="0"/>
                </a:cubicBezTo>
                <a:cubicBezTo>
                  <a:pt x="2094347" y="40766"/>
                  <a:pt x="2416196" y="21760"/>
                  <a:pt x="2658491" y="0"/>
                </a:cubicBezTo>
                <a:cubicBezTo>
                  <a:pt x="2900786" y="-21760"/>
                  <a:pt x="2970168" y="-19268"/>
                  <a:pt x="3218173" y="0"/>
                </a:cubicBezTo>
                <a:cubicBezTo>
                  <a:pt x="3466178" y="19268"/>
                  <a:pt x="3565792" y="-99"/>
                  <a:pt x="3777855" y="0"/>
                </a:cubicBezTo>
                <a:cubicBezTo>
                  <a:pt x="3989918" y="99"/>
                  <a:pt x="4277874" y="29925"/>
                  <a:pt x="4757299" y="0"/>
                </a:cubicBezTo>
                <a:cubicBezTo>
                  <a:pt x="5236724" y="-29925"/>
                  <a:pt x="5021651" y="4282"/>
                  <a:pt x="5177061" y="0"/>
                </a:cubicBezTo>
                <a:cubicBezTo>
                  <a:pt x="5332471" y="-4282"/>
                  <a:pt x="5329452" y="-13144"/>
                  <a:pt x="5456902" y="0"/>
                </a:cubicBezTo>
                <a:cubicBezTo>
                  <a:pt x="5584352" y="13144"/>
                  <a:pt x="5654895" y="-4809"/>
                  <a:pt x="5736743" y="0"/>
                </a:cubicBezTo>
                <a:cubicBezTo>
                  <a:pt x="5818591" y="4809"/>
                  <a:pt x="6207969" y="19250"/>
                  <a:pt x="6436346" y="0"/>
                </a:cubicBezTo>
                <a:cubicBezTo>
                  <a:pt x="6664723" y="-19250"/>
                  <a:pt x="6991287" y="-34119"/>
                  <a:pt x="7135949" y="0"/>
                </a:cubicBezTo>
                <a:cubicBezTo>
                  <a:pt x="7280611" y="34119"/>
                  <a:pt x="7608339" y="26628"/>
                  <a:pt x="7835552" y="0"/>
                </a:cubicBezTo>
                <a:cubicBezTo>
                  <a:pt x="8062765" y="-26628"/>
                  <a:pt x="8342946" y="-1327"/>
                  <a:pt x="8814996" y="0"/>
                </a:cubicBezTo>
                <a:cubicBezTo>
                  <a:pt x="9287046" y="1327"/>
                  <a:pt x="9569364" y="-7771"/>
                  <a:pt x="9794440" y="0"/>
                </a:cubicBezTo>
                <a:cubicBezTo>
                  <a:pt x="10019516" y="7771"/>
                  <a:pt x="10127339" y="17985"/>
                  <a:pt x="10214202" y="0"/>
                </a:cubicBezTo>
                <a:cubicBezTo>
                  <a:pt x="10301065" y="-17985"/>
                  <a:pt x="10639546" y="26891"/>
                  <a:pt x="10773884" y="0"/>
                </a:cubicBezTo>
                <a:cubicBezTo>
                  <a:pt x="10908222" y="-26891"/>
                  <a:pt x="11282309" y="-13060"/>
                  <a:pt x="11613407" y="0"/>
                </a:cubicBezTo>
                <a:cubicBezTo>
                  <a:pt x="11944505" y="13060"/>
                  <a:pt x="11904572" y="-14622"/>
                  <a:pt x="12033169" y="0"/>
                </a:cubicBezTo>
                <a:cubicBezTo>
                  <a:pt x="12161766" y="14622"/>
                  <a:pt x="12549787" y="-12746"/>
                  <a:pt x="12872692" y="0"/>
                </a:cubicBezTo>
                <a:cubicBezTo>
                  <a:pt x="13195597" y="12746"/>
                  <a:pt x="13678606" y="-588"/>
                  <a:pt x="13992057" y="0"/>
                </a:cubicBezTo>
                <a:cubicBezTo>
                  <a:pt x="13975401" y="111528"/>
                  <a:pt x="14007755" y="295811"/>
                  <a:pt x="13992057" y="438437"/>
                </a:cubicBezTo>
                <a:cubicBezTo>
                  <a:pt x="13976359" y="581063"/>
                  <a:pt x="13973770" y="749375"/>
                  <a:pt x="13992057" y="934689"/>
                </a:cubicBezTo>
                <a:cubicBezTo>
                  <a:pt x="14010344" y="1120003"/>
                  <a:pt x="13998090" y="1218784"/>
                  <a:pt x="13992057" y="1445396"/>
                </a:cubicBezTo>
                <a:cubicBezTo>
                  <a:pt x="13823455" y="1432998"/>
                  <a:pt x="13779215" y="1447307"/>
                  <a:pt x="13572295" y="1445396"/>
                </a:cubicBezTo>
                <a:cubicBezTo>
                  <a:pt x="13365375" y="1443485"/>
                  <a:pt x="13138258" y="1464245"/>
                  <a:pt x="13012613" y="1445396"/>
                </a:cubicBezTo>
                <a:cubicBezTo>
                  <a:pt x="12886968" y="1426547"/>
                  <a:pt x="12866870" y="1450656"/>
                  <a:pt x="12732772" y="1445396"/>
                </a:cubicBezTo>
                <a:cubicBezTo>
                  <a:pt x="12598674" y="1440136"/>
                  <a:pt x="12035590" y="1440281"/>
                  <a:pt x="11753328" y="1445396"/>
                </a:cubicBezTo>
                <a:cubicBezTo>
                  <a:pt x="11471066" y="1450511"/>
                  <a:pt x="11338967" y="1418513"/>
                  <a:pt x="11193646" y="1445396"/>
                </a:cubicBezTo>
                <a:cubicBezTo>
                  <a:pt x="11048325" y="1472279"/>
                  <a:pt x="10416483" y="1404114"/>
                  <a:pt x="10214202" y="1445396"/>
                </a:cubicBezTo>
                <a:cubicBezTo>
                  <a:pt x="10011921" y="1486678"/>
                  <a:pt x="9789750" y="1429243"/>
                  <a:pt x="9514599" y="1445396"/>
                </a:cubicBezTo>
                <a:cubicBezTo>
                  <a:pt x="9239448" y="1461549"/>
                  <a:pt x="8917758" y="1470426"/>
                  <a:pt x="8675075" y="1445396"/>
                </a:cubicBezTo>
                <a:cubicBezTo>
                  <a:pt x="8432392" y="1420366"/>
                  <a:pt x="8100465" y="1438727"/>
                  <a:pt x="7695631" y="1445396"/>
                </a:cubicBezTo>
                <a:cubicBezTo>
                  <a:pt x="7290797" y="1452065"/>
                  <a:pt x="7205927" y="1437158"/>
                  <a:pt x="6996029" y="1445396"/>
                </a:cubicBezTo>
                <a:cubicBezTo>
                  <a:pt x="6786131" y="1453634"/>
                  <a:pt x="6325364" y="1448542"/>
                  <a:pt x="6016585" y="1445396"/>
                </a:cubicBezTo>
                <a:cubicBezTo>
                  <a:pt x="5707806" y="1442250"/>
                  <a:pt x="5685738" y="1456462"/>
                  <a:pt x="5456902" y="1445396"/>
                </a:cubicBezTo>
                <a:cubicBezTo>
                  <a:pt x="5228066" y="1434330"/>
                  <a:pt x="5244159" y="1437933"/>
                  <a:pt x="5177061" y="1445396"/>
                </a:cubicBezTo>
                <a:cubicBezTo>
                  <a:pt x="5109963" y="1452859"/>
                  <a:pt x="4965625" y="1456681"/>
                  <a:pt x="4897220" y="1445396"/>
                </a:cubicBezTo>
                <a:cubicBezTo>
                  <a:pt x="4828815" y="1434111"/>
                  <a:pt x="4674412" y="1442072"/>
                  <a:pt x="4617379" y="1445396"/>
                </a:cubicBezTo>
                <a:cubicBezTo>
                  <a:pt x="4560346" y="1448720"/>
                  <a:pt x="3929260" y="1458314"/>
                  <a:pt x="3637935" y="1445396"/>
                </a:cubicBezTo>
                <a:cubicBezTo>
                  <a:pt x="3346610" y="1432478"/>
                  <a:pt x="3387647" y="1466158"/>
                  <a:pt x="3218173" y="1445396"/>
                </a:cubicBezTo>
                <a:cubicBezTo>
                  <a:pt x="3048699" y="1424634"/>
                  <a:pt x="2962464" y="1431151"/>
                  <a:pt x="2798411" y="1445396"/>
                </a:cubicBezTo>
                <a:cubicBezTo>
                  <a:pt x="2634358" y="1459641"/>
                  <a:pt x="2650525" y="1448815"/>
                  <a:pt x="2518570" y="1445396"/>
                </a:cubicBezTo>
                <a:cubicBezTo>
                  <a:pt x="2386615" y="1441977"/>
                  <a:pt x="2371763" y="1437626"/>
                  <a:pt x="2238729" y="1445396"/>
                </a:cubicBezTo>
                <a:cubicBezTo>
                  <a:pt x="2105695" y="1453166"/>
                  <a:pt x="1740058" y="1403868"/>
                  <a:pt x="1399206" y="1445396"/>
                </a:cubicBezTo>
                <a:cubicBezTo>
                  <a:pt x="1058354" y="1486924"/>
                  <a:pt x="1040230" y="1413126"/>
                  <a:pt x="699603" y="1445396"/>
                </a:cubicBezTo>
                <a:cubicBezTo>
                  <a:pt x="358976" y="1477666"/>
                  <a:pt x="315151" y="1441213"/>
                  <a:pt x="0" y="1445396"/>
                </a:cubicBezTo>
                <a:cubicBezTo>
                  <a:pt x="21529" y="1271981"/>
                  <a:pt x="-15207" y="1127216"/>
                  <a:pt x="0" y="992505"/>
                </a:cubicBezTo>
                <a:cubicBezTo>
                  <a:pt x="15207" y="857794"/>
                  <a:pt x="-23269" y="700041"/>
                  <a:pt x="0" y="525161"/>
                </a:cubicBezTo>
                <a:cubicBezTo>
                  <a:pt x="23269" y="350281"/>
                  <a:pt x="8863" y="20504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1.2. ẢNH HƯỞNG CỦA </a:t>
            </a:r>
            <a:r>
              <a:rPr kumimoji="0" lang="en-US" sz="40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1C205FE9-6C06-8013-CAD5-80BE40A549D7}"/>
              </a:ext>
            </a:extLst>
          </p:cNvPr>
          <p:cNvGrpSpPr/>
          <p:nvPr/>
        </p:nvGrpSpPr>
        <p:grpSpPr>
          <a:xfrm rot="-187739">
            <a:off x="1577107" y="3526055"/>
            <a:ext cx="7118204" cy="5947308"/>
            <a:chOff x="0" y="0"/>
            <a:chExt cx="5165529" cy="3774778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9FDCBBEB-0056-0254-A025-B41DE041489D}"/>
                </a:ext>
              </a:extLst>
            </p:cNvPr>
            <p:cNvSpPr/>
            <p:nvPr/>
          </p:nvSpPr>
          <p:spPr>
            <a:xfrm>
              <a:off x="10160" y="16510"/>
              <a:ext cx="5142669" cy="3746838"/>
            </a:xfrm>
            <a:custGeom>
              <a:avLst/>
              <a:gdLst/>
              <a:ahLst/>
              <a:cxnLst/>
              <a:rect l="l" t="t" r="r" b="b"/>
              <a:pathLst>
                <a:path w="5142669" h="3746838">
                  <a:moveTo>
                    <a:pt x="5142669" y="3746838"/>
                  </a:moveTo>
                  <a:lnTo>
                    <a:pt x="0" y="3739218"/>
                  </a:lnTo>
                  <a:lnTo>
                    <a:pt x="0" y="1312728"/>
                  </a:lnTo>
                  <a:lnTo>
                    <a:pt x="17780" y="19050"/>
                  </a:lnTo>
                  <a:lnTo>
                    <a:pt x="2562445" y="0"/>
                  </a:lnTo>
                  <a:lnTo>
                    <a:pt x="5123619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84D28CD-B0D2-92AC-F3FA-076FFC234217}"/>
                </a:ext>
              </a:extLst>
            </p:cNvPr>
            <p:cNvSpPr/>
            <p:nvPr/>
          </p:nvSpPr>
          <p:spPr>
            <a:xfrm>
              <a:off x="-3810" y="0"/>
              <a:ext cx="5171879" cy="3773508"/>
            </a:xfrm>
            <a:custGeom>
              <a:avLst/>
              <a:gdLst/>
              <a:ahLst/>
              <a:cxnLst/>
              <a:rect l="l" t="t" r="r" b="b"/>
              <a:pathLst>
                <a:path w="5171879" h="3773508">
                  <a:moveTo>
                    <a:pt x="5137589" y="21590"/>
                  </a:moveTo>
                  <a:cubicBezTo>
                    <a:pt x="5138859" y="34290"/>
                    <a:pt x="5138859" y="44450"/>
                    <a:pt x="5140129" y="54610"/>
                  </a:cubicBezTo>
                  <a:cubicBezTo>
                    <a:pt x="5142670" y="120778"/>
                    <a:pt x="5143939" y="202510"/>
                    <a:pt x="5146479" y="281323"/>
                  </a:cubicBezTo>
                  <a:cubicBezTo>
                    <a:pt x="5146479" y="395163"/>
                    <a:pt x="5159179" y="2639863"/>
                    <a:pt x="5165529" y="2753703"/>
                  </a:cubicBezTo>
                  <a:cubicBezTo>
                    <a:pt x="5171879" y="2925923"/>
                    <a:pt x="5168070" y="3101062"/>
                    <a:pt x="5168070" y="3273282"/>
                  </a:cubicBezTo>
                  <a:cubicBezTo>
                    <a:pt x="5168070" y="3425069"/>
                    <a:pt x="5169339" y="3565180"/>
                    <a:pt x="5170609" y="3712548"/>
                  </a:cubicBezTo>
                  <a:cubicBezTo>
                    <a:pt x="5170609" y="3734138"/>
                    <a:pt x="5170609" y="3748108"/>
                    <a:pt x="5170609" y="3772238"/>
                  </a:cubicBezTo>
                  <a:cubicBezTo>
                    <a:pt x="5147750" y="3772238"/>
                    <a:pt x="5127429" y="3773508"/>
                    <a:pt x="5095895" y="3772238"/>
                  </a:cubicBezTo>
                  <a:cubicBezTo>
                    <a:pt x="4835121" y="3767158"/>
                    <a:pt x="4570335" y="3773508"/>
                    <a:pt x="4309561" y="3768428"/>
                  </a:cubicBezTo>
                  <a:cubicBezTo>
                    <a:pt x="4153096" y="3764618"/>
                    <a:pt x="4000643" y="3767158"/>
                    <a:pt x="3844179" y="3764618"/>
                  </a:cubicBezTo>
                  <a:cubicBezTo>
                    <a:pt x="3771964" y="3763348"/>
                    <a:pt x="3699750" y="3762078"/>
                    <a:pt x="3627536" y="3760808"/>
                  </a:cubicBezTo>
                  <a:cubicBezTo>
                    <a:pt x="3583405" y="3760808"/>
                    <a:pt x="3543285" y="3762078"/>
                    <a:pt x="3499154" y="3762078"/>
                  </a:cubicBezTo>
                  <a:cubicBezTo>
                    <a:pt x="3386821" y="3760808"/>
                    <a:pt x="3077904" y="3762078"/>
                    <a:pt x="2965570" y="3760808"/>
                  </a:cubicBezTo>
                  <a:cubicBezTo>
                    <a:pt x="2885332" y="3759538"/>
                    <a:pt x="1280567" y="3768428"/>
                    <a:pt x="1200329" y="3767158"/>
                  </a:cubicBezTo>
                  <a:cubicBezTo>
                    <a:pt x="1180269" y="3767158"/>
                    <a:pt x="1156198" y="3768428"/>
                    <a:pt x="1136138" y="3768428"/>
                  </a:cubicBezTo>
                  <a:cubicBezTo>
                    <a:pt x="1087995" y="3768428"/>
                    <a:pt x="1043864" y="3769698"/>
                    <a:pt x="995721" y="3769698"/>
                  </a:cubicBezTo>
                  <a:cubicBezTo>
                    <a:pt x="875364" y="3769698"/>
                    <a:pt x="759019" y="3768428"/>
                    <a:pt x="638661" y="3767158"/>
                  </a:cubicBezTo>
                  <a:cubicBezTo>
                    <a:pt x="566447" y="3765888"/>
                    <a:pt x="494232" y="3764618"/>
                    <a:pt x="426030" y="3763348"/>
                  </a:cubicBezTo>
                  <a:cubicBezTo>
                    <a:pt x="297649" y="3762078"/>
                    <a:pt x="169268" y="3760808"/>
                    <a:pt x="48260" y="3760808"/>
                  </a:cubicBezTo>
                  <a:cubicBezTo>
                    <a:pt x="38100" y="3760808"/>
                    <a:pt x="29210" y="3760808"/>
                    <a:pt x="19050" y="3759538"/>
                  </a:cubicBezTo>
                  <a:cubicBezTo>
                    <a:pt x="10160" y="3758268"/>
                    <a:pt x="5080" y="3751918"/>
                    <a:pt x="7620" y="3743028"/>
                  </a:cubicBezTo>
                  <a:cubicBezTo>
                    <a:pt x="16510" y="3711130"/>
                    <a:pt x="12700" y="3638155"/>
                    <a:pt x="11430" y="3562262"/>
                  </a:cubicBezTo>
                  <a:cubicBezTo>
                    <a:pt x="10160" y="3407556"/>
                    <a:pt x="6350" y="3255768"/>
                    <a:pt x="7620" y="3101062"/>
                  </a:cubicBezTo>
                  <a:cubicBezTo>
                    <a:pt x="5080" y="2908409"/>
                    <a:pt x="0" y="523598"/>
                    <a:pt x="7620" y="328026"/>
                  </a:cubicBezTo>
                  <a:cubicBezTo>
                    <a:pt x="8890" y="290080"/>
                    <a:pt x="7620" y="249214"/>
                    <a:pt x="8890" y="211267"/>
                  </a:cubicBezTo>
                  <a:cubicBezTo>
                    <a:pt x="10160" y="149968"/>
                    <a:pt x="12700" y="828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70" y="30480"/>
                    <a:pt x="133160" y="29210"/>
                  </a:cubicBezTo>
                  <a:cubicBezTo>
                    <a:pt x="241482" y="25400"/>
                    <a:pt x="349804" y="22860"/>
                    <a:pt x="462137" y="20320"/>
                  </a:cubicBezTo>
                  <a:cubicBezTo>
                    <a:pt x="538363" y="17780"/>
                    <a:pt x="614590" y="16510"/>
                    <a:pt x="686804" y="13970"/>
                  </a:cubicBezTo>
                  <a:cubicBezTo>
                    <a:pt x="759019" y="11430"/>
                    <a:pt x="835245" y="8890"/>
                    <a:pt x="907459" y="8890"/>
                  </a:cubicBezTo>
                  <a:cubicBezTo>
                    <a:pt x="987698" y="7620"/>
                    <a:pt x="1067936" y="10160"/>
                    <a:pt x="1148174" y="8890"/>
                  </a:cubicBezTo>
                  <a:cubicBezTo>
                    <a:pt x="1248472" y="8890"/>
                    <a:pt x="3065868" y="6350"/>
                    <a:pt x="3166166" y="5080"/>
                  </a:cubicBezTo>
                  <a:cubicBezTo>
                    <a:pt x="3262451" y="3810"/>
                    <a:pt x="3358737" y="2540"/>
                    <a:pt x="3459035" y="2540"/>
                  </a:cubicBezTo>
                  <a:cubicBezTo>
                    <a:pt x="3623524" y="1270"/>
                    <a:pt x="3784000" y="0"/>
                    <a:pt x="3948489" y="0"/>
                  </a:cubicBezTo>
                  <a:cubicBezTo>
                    <a:pt x="4016691" y="0"/>
                    <a:pt x="4088906" y="2540"/>
                    <a:pt x="4157108" y="2540"/>
                  </a:cubicBezTo>
                  <a:cubicBezTo>
                    <a:pt x="4345668" y="3810"/>
                    <a:pt x="4538239" y="5080"/>
                    <a:pt x="4726799" y="7620"/>
                  </a:cubicBezTo>
                  <a:cubicBezTo>
                    <a:pt x="4827097" y="8890"/>
                    <a:pt x="4927395" y="12700"/>
                    <a:pt x="5027693" y="16510"/>
                  </a:cubicBezTo>
                  <a:cubicBezTo>
                    <a:pt x="5051764" y="16510"/>
                    <a:pt x="5075836" y="16510"/>
                    <a:pt x="5095895" y="16510"/>
                  </a:cubicBezTo>
                  <a:cubicBezTo>
                    <a:pt x="5118539" y="17780"/>
                    <a:pt x="5127429" y="20320"/>
                    <a:pt x="5137589" y="21590"/>
                  </a:cubicBezTo>
                  <a:close/>
                  <a:moveTo>
                    <a:pt x="5147750" y="3755728"/>
                  </a:moveTo>
                  <a:cubicBezTo>
                    <a:pt x="5149020" y="3739218"/>
                    <a:pt x="5150289" y="3726518"/>
                    <a:pt x="5150289" y="3713818"/>
                  </a:cubicBezTo>
                  <a:cubicBezTo>
                    <a:pt x="5149020" y="3550586"/>
                    <a:pt x="5147750" y="3395880"/>
                    <a:pt x="5147750" y="3229497"/>
                  </a:cubicBezTo>
                  <a:cubicBezTo>
                    <a:pt x="5147750" y="3153604"/>
                    <a:pt x="5150289" y="3077710"/>
                    <a:pt x="5149020" y="3001817"/>
                  </a:cubicBezTo>
                  <a:cubicBezTo>
                    <a:pt x="5149020" y="2931761"/>
                    <a:pt x="5147750" y="2858786"/>
                    <a:pt x="5146479" y="2788731"/>
                  </a:cubicBezTo>
                  <a:cubicBezTo>
                    <a:pt x="5141400" y="2680728"/>
                    <a:pt x="5129970" y="444786"/>
                    <a:pt x="5129970" y="336783"/>
                  </a:cubicBezTo>
                  <a:cubicBezTo>
                    <a:pt x="5127429" y="246295"/>
                    <a:pt x="5124889" y="152887"/>
                    <a:pt x="5122350" y="63500"/>
                  </a:cubicBezTo>
                  <a:cubicBezTo>
                    <a:pt x="5121079" y="44450"/>
                    <a:pt x="5119809" y="43180"/>
                    <a:pt x="5083860" y="41910"/>
                  </a:cubicBezTo>
                  <a:cubicBezTo>
                    <a:pt x="5071824" y="41910"/>
                    <a:pt x="5063800" y="41910"/>
                    <a:pt x="5051764" y="40640"/>
                  </a:cubicBezTo>
                  <a:cubicBezTo>
                    <a:pt x="4951467" y="36830"/>
                    <a:pt x="4847157" y="31750"/>
                    <a:pt x="4746859" y="30480"/>
                  </a:cubicBezTo>
                  <a:cubicBezTo>
                    <a:pt x="4502132" y="26670"/>
                    <a:pt x="4253394" y="25400"/>
                    <a:pt x="4008667" y="22860"/>
                  </a:cubicBezTo>
                  <a:cubicBezTo>
                    <a:pt x="3972560" y="22860"/>
                    <a:pt x="3932441" y="22860"/>
                    <a:pt x="3896334" y="22860"/>
                  </a:cubicBezTo>
                  <a:cubicBezTo>
                    <a:pt x="3836155" y="22860"/>
                    <a:pt x="3775976" y="22860"/>
                    <a:pt x="3719810" y="22860"/>
                  </a:cubicBezTo>
                  <a:cubicBezTo>
                    <a:pt x="3591429" y="22860"/>
                    <a:pt x="3463047" y="22860"/>
                    <a:pt x="3338678" y="24130"/>
                  </a:cubicBezTo>
                  <a:cubicBezTo>
                    <a:pt x="3230356" y="25400"/>
                    <a:pt x="1404936" y="29210"/>
                    <a:pt x="1296615" y="29210"/>
                  </a:cubicBezTo>
                  <a:cubicBezTo>
                    <a:pt x="1120091" y="29210"/>
                    <a:pt x="943567" y="26670"/>
                    <a:pt x="767043" y="33020"/>
                  </a:cubicBezTo>
                  <a:cubicBezTo>
                    <a:pt x="674768" y="36830"/>
                    <a:pt x="586506" y="36830"/>
                    <a:pt x="498244" y="38100"/>
                  </a:cubicBezTo>
                  <a:cubicBezTo>
                    <a:pt x="345792" y="41910"/>
                    <a:pt x="193339" y="45720"/>
                    <a:pt x="49530" y="50800"/>
                  </a:cubicBezTo>
                  <a:cubicBezTo>
                    <a:pt x="36830" y="50800"/>
                    <a:pt x="34290" y="53340"/>
                    <a:pt x="33020" y="74075"/>
                  </a:cubicBezTo>
                  <a:cubicBezTo>
                    <a:pt x="31750" y="126616"/>
                    <a:pt x="31750" y="179158"/>
                    <a:pt x="30480" y="231700"/>
                  </a:cubicBezTo>
                  <a:cubicBezTo>
                    <a:pt x="29210" y="319269"/>
                    <a:pt x="26670" y="403920"/>
                    <a:pt x="25400" y="491490"/>
                  </a:cubicBezTo>
                  <a:cubicBezTo>
                    <a:pt x="20320" y="584897"/>
                    <a:pt x="26670" y="2867543"/>
                    <a:pt x="29210" y="2960951"/>
                  </a:cubicBezTo>
                  <a:cubicBezTo>
                    <a:pt x="29210" y="3060196"/>
                    <a:pt x="29210" y="3162361"/>
                    <a:pt x="30480" y="3261606"/>
                  </a:cubicBezTo>
                  <a:cubicBezTo>
                    <a:pt x="30480" y="3334581"/>
                    <a:pt x="33020" y="3407556"/>
                    <a:pt x="33020" y="3480530"/>
                  </a:cubicBezTo>
                  <a:cubicBezTo>
                    <a:pt x="33020" y="3559343"/>
                    <a:pt x="33020" y="3638155"/>
                    <a:pt x="31750" y="3713818"/>
                  </a:cubicBezTo>
                  <a:cubicBezTo>
                    <a:pt x="31750" y="3717628"/>
                    <a:pt x="31750" y="3720168"/>
                    <a:pt x="31750" y="3723978"/>
                  </a:cubicBezTo>
                  <a:cubicBezTo>
                    <a:pt x="31750" y="3734138"/>
                    <a:pt x="35560" y="3737948"/>
                    <a:pt x="44450" y="3737948"/>
                  </a:cubicBezTo>
                  <a:cubicBezTo>
                    <a:pt x="76994" y="3737948"/>
                    <a:pt x="133160" y="3739218"/>
                    <a:pt x="185315" y="3739218"/>
                  </a:cubicBezTo>
                  <a:cubicBezTo>
                    <a:pt x="261542" y="3739218"/>
                    <a:pt x="341780" y="3736678"/>
                    <a:pt x="418006" y="3739218"/>
                  </a:cubicBezTo>
                  <a:cubicBezTo>
                    <a:pt x="542375" y="3743028"/>
                    <a:pt x="666745" y="3745568"/>
                    <a:pt x="791114" y="3744298"/>
                  </a:cubicBezTo>
                  <a:cubicBezTo>
                    <a:pt x="871352" y="3743028"/>
                    <a:pt x="947578" y="3745568"/>
                    <a:pt x="1027817" y="3745568"/>
                  </a:cubicBezTo>
                  <a:cubicBezTo>
                    <a:pt x="1144162" y="3745568"/>
                    <a:pt x="1260508" y="3744298"/>
                    <a:pt x="1376853" y="3745568"/>
                  </a:cubicBezTo>
                  <a:cubicBezTo>
                    <a:pt x="1549365" y="3746838"/>
                    <a:pt x="3442988" y="3736678"/>
                    <a:pt x="3619512" y="3739218"/>
                  </a:cubicBezTo>
                  <a:cubicBezTo>
                    <a:pt x="3695738" y="3740488"/>
                    <a:pt x="3771964" y="3741758"/>
                    <a:pt x="3844179" y="3741758"/>
                  </a:cubicBezTo>
                  <a:cubicBezTo>
                    <a:pt x="3976572" y="3744298"/>
                    <a:pt x="4104953" y="3740488"/>
                    <a:pt x="4237346" y="3744298"/>
                  </a:cubicBezTo>
                  <a:cubicBezTo>
                    <a:pt x="4345668" y="3746838"/>
                    <a:pt x="4453990" y="3746838"/>
                    <a:pt x="4562311" y="3749378"/>
                  </a:cubicBezTo>
                  <a:cubicBezTo>
                    <a:pt x="4722787" y="3753188"/>
                    <a:pt x="4883264" y="3755728"/>
                    <a:pt x="5043740" y="3756998"/>
                  </a:cubicBezTo>
                  <a:cubicBezTo>
                    <a:pt x="5103919" y="3756998"/>
                    <a:pt x="5127429" y="3755728"/>
                    <a:pt x="5147750" y="3755728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1" name="Group 6">
            <a:extLst>
              <a:ext uri="{FF2B5EF4-FFF2-40B4-BE49-F238E27FC236}">
                <a16:creationId xmlns:a16="http://schemas.microsoft.com/office/drawing/2014/main" id="{9200BE0B-6BCA-9C84-24D5-E3136768E597}"/>
              </a:ext>
            </a:extLst>
          </p:cNvPr>
          <p:cNvGrpSpPr/>
          <p:nvPr/>
        </p:nvGrpSpPr>
        <p:grpSpPr>
          <a:xfrm rot="5204585">
            <a:off x="4090995" y="61620"/>
            <a:ext cx="1812183" cy="7202307"/>
            <a:chOff x="0" y="0"/>
            <a:chExt cx="1232462" cy="4725573"/>
          </a:xfrm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ABBC9DF-76F4-EC8F-CE76-9D6C68696C4B}"/>
                </a:ext>
              </a:extLst>
            </p:cNvPr>
            <p:cNvSpPr/>
            <p:nvPr/>
          </p:nvSpPr>
          <p:spPr>
            <a:xfrm>
              <a:off x="-3810" y="1270"/>
              <a:ext cx="1237542" cy="4724303"/>
            </a:xfrm>
            <a:custGeom>
              <a:avLst/>
              <a:gdLst/>
              <a:ahLst/>
              <a:cxnLst/>
              <a:rect l="l" t="t" r="r" b="b"/>
              <a:pathLst>
                <a:path w="1237542" h="4724303">
                  <a:moveTo>
                    <a:pt x="1233732" y="4098394"/>
                  </a:moveTo>
                  <a:cubicBezTo>
                    <a:pt x="1233732" y="3881276"/>
                    <a:pt x="1237542" y="3660477"/>
                    <a:pt x="1231192" y="3443359"/>
                  </a:cubicBezTo>
                  <a:cubicBezTo>
                    <a:pt x="1223572" y="3299840"/>
                    <a:pt x="1212142" y="469941"/>
                    <a:pt x="1212142" y="326423"/>
                  </a:cubicBezTo>
                  <a:cubicBezTo>
                    <a:pt x="1209602" y="227063"/>
                    <a:pt x="1208332" y="124024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504"/>
                    <a:pt x="10160" y="157144"/>
                    <a:pt x="8890" y="238103"/>
                  </a:cubicBezTo>
                  <a:cubicBezTo>
                    <a:pt x="7620" y="285943"/>
                    <a:pt x="8890" y="337462"/>
                    <a:pt x="7620" y="385302"/>
                  </a:cubicBezTo>
                  <a:cubicBezTo>
                    <a:pt x="0" y="628180"/>
                    <a:pt x="5080" y="3634718"/>
                    <a:pt x="7620" y="3881276"/>
                  </a:cubicBezTo>
                  <a:cubicBezTo>
                    <a:pt x="6350" y="4076314"/>
                    <a:pt x="11430" y="4267673"/>
                    <a:pt x="11430" y="4462711"/>
                  </a:cubicBezTo>
                  <a:cubicBezTo>
                    <a:pt x="11430" y="4554711"/>
                    <a:pt x="15240" y="4650390"/>
                    <a:pt x="7620" y="4693823"/>
                  </a:cubicBezTo>
                  <a:cubicBezTo>
                    <a:pt x="5080" y="4702713"/>
                    <a:pt x="10160" y="4709063"/>
                    <a:pt x="19050" y="4710333"/>
                  </a:cubicBezTo>
                  <a:cubicBezTo>
                    <a:pt x="29210" y="4711603"/>
                    <a:pt x="38100" y="4711603"/>
                    <a:pt x="48260" y="4711603"/>
                  </a:cubicBezTo>
                  <a:cubicBezTo>
                    <a:pt x="78346" y="4712873"/>
                    <a:pt x="106859" y="4712873"/>
                    <a:pt x="136263" y="4714143"/>
                  </a:cubicBezTo>
                  <a:cubicBezTo>
                    <a:pt x="152301" y="4715413"/>
                    <a:pt x="168339" y="4716683"/>
                    <a:pt x="183487" y="4717953"/>
                  </a:cubicBezTo>
                  <a:cubicBezTo>
                    <a:pt x="210217" y="4719223"/>
                    <a:pt x="236057" y="4719223"/>
                    <a:pt x="262787" y="4720493"/>
                  </a:cubicBezTo>
                  <a:cubicBezTo>
                    <a:pt x="273480" y="4720493"/>
                    <a:pt x="283281" y="4720493"/>
                    <a:pt x="293973" y="4719223"/>
                  </a:cubicBezTo>
                  <a:cubicBezTo>
                    <a:pt x="298428" y="4719223"/>
                    <a:pt x="303774" y="4717953"/>
                    <a:pt x="308229" y="4717953"/>
                  </a:cubicBezTo>
                  <a:cubicBezTo>
                    <a:pt x="326050" y="4719223"/>
                    <a:pt x="682458" y="4710333"/>
                    <a:pt x="700278" y="4711603"/>
                  </a:cubicBezTo>
                  <a:cubicBezTo>
                    <a:pt x="725227" y="4712873"/>
                    <a:pt x="793835" y="4712873"/>
                    <a:pt x="818784" y="4712873"/>
                  </a:cubicBezTo>
                  <a:cubicBezTo>
                    <a:pt x="828585" y="4712873"/>
                    <a:pt x="837495" y="4711603"/>
                    <a:pt x="847297" y="4711603"/>
                  </a:cubicBezTo>
                  <a:cubicBezTo>
                    <a:pt x="863335" y="4712873"/>
                    <a:pt x="879373" y="4714143"/>
                    <a:pt x="895412" y="4715413"/>
                  </a:cubicBezTo>
                  <a:cubicBezTo>
                    <a:pt x="930161" y="4717953"/>
                    <a:pt x="964020" y="4715413"/>
                    <a:pt x="998770" y="4719223"/>
                  </a:cubicBezTo>
                  <a:cubicBezTo>
                    <a:pt x="1056686" y="4724303"/>
                    <a:pt x="1115494" y="4717953"/>
                    <a:pt x="1174042" y="4723033"/>
                  </a:cubicBezTo>
                  <a:cubicBezTo>
                    <a:pt x="1194362" y="4724303"/>
                    <a:pt x="1214682" y="4723033"/>
                    <a:pt x="1237542" y="4723033"/>
                  </a:cubicBezTo>
                  <a:cubicBezTo>
                    <a:pt x="1237542" y="4698903"/>
                    <a:pt x="1237542" y="4686203"/>
                    <a:pt x="1237542" y="4654070"/>
                  </a:cubicBezTo>
                  <a:cubicBezTo>
                    <a:pt x="1236272" y="4466391"/>
                    <a:pt x="1233732" y="4289753"/>
                    <a:pt x="1233732" y="4098394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3" name="TextBox 8">
            <a:extLst>
              <a:ext uri="{FF2B5EF4-FFF2-40B4-BE49-F238E27FC236}">
                <a16:creationId xmlns:a16="http://schemas.microsoft.com/office/drawing/2014/main" id="{77446EB3-7669-0494-7F71-4830B6B47C4A}"/>
              </a:ext>
            </a:extLst>
          </p:cNvPr>
          <p:cNvSpPr txBox="1"/>
          <p:nvPr/>
        </p:nvSpPr>
        <p:spPr>
          <a:xfrm rot="-180154">
            <a:off x="1601999" y="4881498"/>
            <a:ext cx="6753190" cy="1936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cao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nhiều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416E07E9-BD21-F688-99AF-DE3C2F5701A5}"/>
              </a:ext>
            </a:extLst>
          </p:cNvPr>
          <p:cNvSpPr txBox="1"/>
          <p:nvPr/>
        </p:nvSpPr>
        <p:spPr>
          <a:xfrm rot="-178529">
            <a:off x="1501170" y="2810687"/>
            <a:ext cx="6989686" cy="164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9"/>
              </a:lnSpc>
            </a:pP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5400" dirty="0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5400" dirty="0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5400" dirty="0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5400" dirty="0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5400" dirty="0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5400" dirty="0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D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endParaRPr lang="en-US" sz="5400" dirty="0">
              <a:solidFill>
                <a:srgbClr val="FFFDF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CFB5C03-02BE-31BF-21F0-BEC88B8293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3999" y="4303010"/>
            <a:ext cx="8577082" cy="3834432"/>
          </a:xfrm>
          <a:prstGeom prst="rect">
            <a:avLst/>
          </a:prstGeom>
        </p:spPr>
      </p:pic>
      <p:sp>
        <p:nvSpPr>
          <p:cNvPr id="38" name="TextBox 9">
            <a:extLst>
              <a:ext uri="{FF2B5EF4-FFF2-40B4-BE49-F238E27FC236}">
                <a16:creationId xmlns:a16="http://schemas.microsoft.com/office/drawing/2014/main" id="{43D7D59C-C258-8EFD-342B-5485C89339D6}"/>
              </a:ext>
            </a:extLst>
          </p:cNvPr>
          <p:cNvSpPr txBox="1"/>
          <p:nvPr/>
        </p:nvSpPr>
        <p:spPr>
          <a:xfrm>
            <a:off x="9362848" y="2660021"/>
            <a:ext cx="8139383" cy="1130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ở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suất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bar</a:t>
            </a:r>
          </a:p>
        </p:txBody>
      </p:sp>
    </p:spTree>
    <p:extLst>
      <p:ext uri="{BB962C8B-B14F-4D97-AF65-F5344CB8AC3E}">
        <p14:creationId xmlns:p14="http://schemas.microsoft.com/office/powerpoint/2010/main" val="41177632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EB3C84C1-4BE2-8FBC-B26B-B7BFDBAC9643}"/>
              </a:ext>
            </a:extLst>
          </p:cNvPr>
          <p:cNvSpPr txBox="1"/>
          <p:nvPr/>
        </p:nvSpPr>
        <p:spPr>
          <a:xfrm>
            <a:off x="2147971" y="397027"/>
            <a:ext cx="13992057" cy="1445396"/>
          </a:xfrm>
          <a:custGeom>
            <a:avLst/>
            <a:gdLst>
              <a:gd name="connsiteX0" fmla="*/ 0 w 13992057"/>
              <a:gd name="connsiteY0" fmla="*/ 0 h 1445396"/>
              <a:gd name="connsiteX1" fmla="*/ 839523 w 13992057"/>
              <a:gd name="connsiteY1" fmla="*/ 0 h 1445396"/>
              <a:gd name="connsiteX2" fmla="*/ 1539126 w 13992057"/>
              <a:gd name="connsiteY2" fmla="*/ 0 h 1445396"/>
              <a:gd name="connsiteX3" fmla="*/ 2378650 w 13992057"/>
              <a:gd name="connsiteY3" fmla="*/ 0 h 1445396"/>
              <a:gd name="connsiteX4" fmla="*/ 2798411 w 13992057"/>
              <a:gd name="connsiteY4" fmla="*/ 0 h 1445396"/>
              <a:gd name="connsiteX5" fmla="*/ 3498014 w 13992057"/>
              <a:gd name="connsiteY5" fmla="*/ 0 h 1445396"/>
              <a:gd name="connsiteX6" fmla="*/ 4477458 w 13992057"/>
              <a:gd name="connsiteY6" fmla="*/ 0 h 1445396"/>
              <a:gd name="connsiteX7" fmla="*/ 5177061 w 13992057"/>
              <a:gd name="connsiteY7" fmla="*/ 0 h 1445396"/>
              <a:gd name="connsiteX8" fmla="*/ 5876664 w 13992057"/>
              <a:gd name="connsiteY8" fmla="*/ 0 h 1445396"/>
              <a:gd name="connsiteX9" fmla="*/ 6436346 w 13992057"/>
              <a:gd name="connsiteY9" fmla="*/ 0 h 1445396"/>
              <a:gd name="connsiteX10" fmla="*/ 6996028 w 13992057"/>
              <a:gd name="connsiteY10" fmla="*/ 0 h 1445396"/>
              <a:gd name="connsiteX11" fmla="*/ 7835552 w 13992057"/>
              <a:gd name="connsiteY11" fmla="*/ 0 h 1445396"/>
              <a:gd name="connsiteX12" fmla="*/ 8535155 w 13992057"/>
              <a:gd name="connsiteY12" fmla="*/ 0 h 1445396"/>
              <a:gd name="connsiteX13" fmla="*/ 9514599 w 13992057"/>
              <a:gd name="connsiteY13" fmla="*/ 0 h 1445396"/>
              <a:gd name="connsiteX14" fmla="*/ 9934360 w 13992057"/>
              <a:gd name="connsiteY14" fmla="*/ 0 h 1445396"/>
              <a:gd name="connsiteX15" fmla="*/ 10494043 w 13992057"/>
              <a:gd name="connsiteY15" fmla="*/ 0 h 1445396"/>
              <a:gd name="connsiteX16" fmla="*/ 10773884 w 13992057"/>
              <a:gd name="connsiteY16" fmla="*/ 0 h 1445396"/>
              <a:gd name="connsiteX17" fmla="*/ 11473487 w 13992057"/>
              <a:gd name="connsiteY17" fmla="*/ 0 h 1445396"/>
              <a:gd name="connsiteX18" fmla="*/ 12033169 w 13992057"/>
              <a:gd name="connsiteY18" fmla="*/ 0 h 1445396"/>
              <a:gd name="connsiteX19" fmla="*/ 13012613 w 13992057"/>
              <a:gd name="connsiteY19" fmla="*/ 0 h 1445396"/>
              <a:gd name="connsiteX20" fmla="*/ 13292454 w 13992057"/>
              <a:gd name="connsiteY20" fmla="*/ 0 h 1445396"/>
              <a:gd name="connsiteX21" fmla="*/ 13992057 w 13992057"/>
              <a:gd name="connsiteY21" fmla="*/ 0 h 1445396"/>
              <a:gd name="connsiteX22" fmla="*/ 13992057 w 13992057"/>
              <a:gd name="connsiteY22" fmla="*/ 496253 h 1445396"/>
              <a:gd name="connsiteX23" fmla="*/ 13992057 w 13992057"/>
              <a:gd name="connsiteY23" fmla="*/ 934689 h 1445396"/>
              <a:gd name="connsiteX24" fmla="*/ 13992057 w 13992057"/>
              <a:gd name="connsiteY24" fmla="*/ 1445396 h 1445396"/>
              <a:gd name="connsiteX25" fmla="*/ 13012613 w 13992057"/>
              <a:gd name="connsiteY25" fmla="*/ 1445396 h 1445396"/>
              <a:gd name="connsiteX26" fmla="*/ 12592851 w 13992057"/>
              <a:gd name="connsiteY26" fmla="*/ 1445396 h 1445396"/>
              <a:gd name="connsiteX27" fmla="*/ 12313010 w 13992057"/>
              <a:gd name="connsiteY27" fmla="*/ 1445396 h 1445396"/>
              <a:gd name="connsiteX28" fmla="*/ 12033169 w 13992057"/>
              <a:gd name="connsiteY28" fmla="*/ 1445396 h 1445396"/>
              <a:gd name="connsiteX29" fmla="*/ 11193646 w 13992057"/>
              <a:gd name="connsiteY29" fmla="*/ 1445396 h 1445396"/>
              <a:gd name="connsiteX30" fmla="*/ 10494043 w 13992057"/>
              <a:gd name="connsiteY30" fmla="*/ 1445396 h 1445396"/>
              <a:gd name="connsiteX31" fmla="*/ 10214202 w 13992057"/>
              <a:gd name="connsiteY31" fmla="*/ 1445396 h 1445396"/>
              <a:gd name="connsiteX32" fmla="*/ 9934360 w 13992057"/>
              <a:gd name="connsiteY32" fmla="*/ 1445396 h 1445396"/>
              <a:gd name="connsiteX33" fmla="*/ 9374678 w 13992057"/>
              <a:gd name="connsiteY33" fmla="*/ 1445396 h 1445396"/>
              <a:gd name="connsiteX34" fmla="*/ 8395234 w 13992057"/>
              <a:gd name="connsiteY34" fmla="*/ 1445396 h 1445396"/>
              <a:gd name="connsiteX35" fmla="*/ 8115393 w 13992057"/>
              <a:gd name="connsiteY35" fmla="*/ 1445396 h 1445396"/>
              <a:gd name="connsiteX36" fmla="*/ 7835552 w 13992057"/>
              <a:gd name="connsiteY36" fmla="*/ 1445396 h 1445396"/>
              <a:gd name="connsiteX37" fmla="*/ 7555711 w 13992057"/>
              <a:gd name="connsiteY37" fmla="*/ 1445396 h 1445396"/>
              <a:gd name="connsiteX38" fmla="*/ 6996028 w 13992057"/>
              <a:gd name="connsiteY38" fmla="*/ 1445396 h 1445396"/>
              <a:gd name="connsiteX39" fmla="*/ 6716187 w 13992057"/>
              <a:gd name="connsiteY39" fmla="*/ 1445396 h 1445396"/>
              <a:gd name="connsiteX40" fmla="*/ 5876664 w 13992057"/>
              <a:gd name="connsiteY40" fmla="*/ 1445396 h 1445396"/>
              <a:gd name="connsiteX41" fmla="*/ 5316982 w 13992057"/>
              <a:gd name="connsiteY41" fmla="*/ 1445396 h 1445396"/>
              <a:gd name="connsiteX42" fmla="*/ 4617379 w 13992057"/>
              <a:gd name="connsiteY42" fmla="*/ 1445396 h 1445396"/>
              <a:gd name="connsiteX43" fmla="*/ 4337538 w 13992057"/>
              <a:gd name="connsiteY43" fmla="*/ 1445396 h 1445396"/>
              <a:gd name="connsiteX44" fmla="*/ 3777855 w 13992057"/>
              <a:gd name="connsiteY44" fmla="*/ 1445396 h 1445396"/>
              <a:gd name="connsiteX45" fmla="*/ 2798411 w 13992057"/>
              <a:gd name="connsiteY45" fmla="*/ 1445396 h 1445396"/>
              <a:gd name="connsiteX46" fmla="*/ 2238729 w 13992057"/>
              <a:gd name="connsiteY46" fmla="*/ 1445396 h 1445396"/>
              <a:gd name="connsiteX47" fmla="*/ 1958888 w 13992057"/>
              <a:gd name="connsiteY47" fmla="*/ 1445396 h 1445396"/>
              <a:gd name="connsiteX48" fmla="*/ 1119365 w 13992057"/>
              <a:gd name="connsiteY48" fmla="*/ 1445396 h 1445396"/>
              <a:gd name="connsiteX49" fmla="*/ 839523 w 13992057"/>
              <a:gd name="connsiteY49" fmla="*/ 1445396 h 1445396"/>
              <a:gd name="connsiteX50" fmla="*/ 0 w 13992057"/>
              <a:gd name="connsiteY50" fmla="*/ 1445396 h 1445396"/>
              <a:gd name="connsiteX51" fmla="*/ 0 w 13992057"/>
              <a:gd name="connsiteY51" fmla="*/ 992505 h 1445396"/>
              <a:gd name="connsiteX52" fmla="*/ 0 w 13992057"/>
              <a:gd name="connsiteY52" fmla="*/ 481799 h 1445396"/>
              <a:gd name="connsiteX53" fmla="*/ 0 w 13992057"/>
              <a:gd name="connsiteY53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992057" h="1445396" fill="none" extrusionOk="0">
                <a:moveTo>
                  <a:pt x="0" y="0"/>
                </a:moveTo>
                <a:cubicBezTo>
                  <a:pt x="209633" y="23595"/>
                  <a:pt x="585612" y="2894"/>
                  <a:pt x="839523" y="0"/>
                </a:cubicBezTo>
                <a:cubicBezTo>
                  <a:pt x="1093434" y="-2894"/>
                  <a:pt x="1397838" y="-24442"/>
                  <a:pt x="1539126" y="0"/>
                </a:cubicBezTo>
                <a:cubicBezTo>
                  <a:pt x="1680414" y="24442"/>
                  <a:pt x="2150371" y="35678"/>
                  <a:pt x="2378650" y="0"/>
                </a:cubicBezTo>
                <a:cubicBezTo>
                  <a:pt x="2606929" y="-35678"/>
                  <a:pt x="2678759" y="-18755"/>
                  <a:pt x="2798411" y="0"/>
                </a:cubicBezTo>
                <a:cubicBezTo>
                  <a:pt x="2918063" y="18755"/>
                  <a:pt x="3272629" y="6097"/>
                  <a:pt x="3498014" y="0"/>
                </a:cubicBezTo>
                <a:cubicBezTo>
                  <a:pt x="3723399" y="-6097"/>
                  <a:pt x="4279825" y="17177"/>
                  <a:pt x="4477458" y="0"/>
                </a:cubicBezTo>
                <a:cubicBezTo>
                  <a:pt x="4675091" y="-17177"/>
                  <a:pt x="5015605" y="14092"/>
                  <a:pt x="5177061" y="0"/>
                </a:cubicBezTo>
                <a:cubicBezTo>
                  <a:pt x="5338517" y="-14092"/>
                  <a:pt x="5576309" y="14981"/>
                  <a:pt x="5876664" y="0"/>
                </a:cubicBezTo>
                <a:cubicBezTo>
                  <a:pt x="6177019" y="-14981"/>
                  <a:pt x="6290855" y="19867"/>
                  <a:pt x="6436346" y="0"/>
                </a:cubicBezTo>
                <a:cubicBezTo>
                  <a:pt x="6581837" y="-19867"/>
                  <a:pt x="6817860" y="1389"/>
                  <a:pt x="6996028" y="0"/>
                </a:cubicBezTo>
                <a:cubicBezTo>
                  <a:pt x="7174196" y="-1389"/>
                  <a:pt x="7514134" y="19501"/>
                  <a:pt x="7835552" y="0"/>
                </a:cubicBezTo>
                <a:cubicBezTo>
                  <a:pt x="8156970" y="-19501"/>
                  <a:pt x="8282055" y="23770"/>
                  <a:pt x="8535155" y="0"/>
                </a:cubicBezTo>
                <a:cubicBezTo>
                  <a:pt x="8788255" y="-23770"/>
                  <a:pt x="9209657" y="-680"/>
                  <a:pt x="9514599" y="0"/>
                </a:cubicBezTo>
                <a:cubicBezTo>
                  <a:pt x="9819541" y="680"/>
                  <a:pt x="9799340" y="-19566"/>
                  <a:pt x="9934360" y="0"/>
                </a:cubicBezTo>
                <a:cubicBezTo>
                  <a:pt x="10069380" y="19566"/>
                  <a:pt x="10219604" y="-17138"/>
                  <a:pt x="10494043" y="0"/>
                </a:cubicBezTo>
                <a:cubicBezTo>
                  <a:pt x="10768482" y="17138"/>
                  <a:pt x="10677482" y="-11021"/>
                  <a:pt x="10773884" y="0"/>
                </a:cubicBezTo>
                <a:cubicBezTo>
                  <a:pt x="10870286" y="11021"/>
                  <a:pt x="11279261" y="3788"/>
                  <a:pt x="11473487" y="0"/>
                </a:cubicBezTo>
                <a:cubicBezTo>
                  <a:pt x="11667713" y="-3788"/>
                  <a:pt x="11781812" y="-27038"/>
                  <a:pt x="12033169" y="0"/>
                </a:cubicBezTo>
                <a:cubicBezTo>
                  <a:pt x="12284526" y="27038"/>
                  <a:pt x="12770723" y="10072"/>
                  <a:pt x="13012613" y="0"/>
                </a:cubicBezTo>
                <a:cubicBezTo>
                  <a:pt x="13254503" y="-10072"/>
                  <a:pt x="13183505" y="5136"/>
                  <a:pt x="13292454" y="0"/>
                </a:cubicBezTo>
                <a:cubicBezTo>
                  <a:pt x="13401403" y="-5136"/>
                  <a:pt x="13651954" y="-3692"/>
                  <a:pt x="13992057" y="0"/>
                </a:cubicBezTo>
                <a:cubicBezTo>
                  <a:pt x="13987496" y="229790"/>
                  <a:pt x="13995119" y="363261"/>
                  <a:pt x="13992057" y="496253"/>
                </a:cubicBezTo>
                <a:cubicBezTo>
                  <a:pt x="13988995" y="629245"/>
                  <a:pt x="14007176" y="746283"/>
                  <a:pt x="13992057" y="934689"/>
                </a:cubicBezTo>
                <a:cubicBezTo>
                  <a:pt x="13976938" y="1123095"/>
                  <a:pt x="14013961" y="1205735"/>
                  <a:pt x="13992057" y="1445396"/>
                </a:cubicBezTo>
                <a:cubicBezTo>
                  <a:pt x="13674352" y="1440010"/>
                  <a:pt x="13213027" y="1423211"/>
                  <a:pt x="13012613" y="1445396"/>
                </a:cubicBezTo>
                <a:cubicBezTo>
                  <a:pt x="12812199" y="1467581"/>
                  <a:pt x="12743947" y="1460436"/>
                  <a:pt x="12592851" y="1445396"/>
                </a:cubicBezTo>
                <a:cubicBezTo>
                  <a:pt x="12441755" y="1430356"/>
                  <a:pt x="12414780" y="1433850"/>
                  <a:pt x="12313010" y="1445396"/>
                </a:cubicBezTo>
                <a:cubicBezTo>
                  <a:pt x="12211240" y="1456942"/>
                  <a:pt x="12125399" y="1434284"/>
                  <a:pt x="12033169" y="1445396"/>
                </a:cubicBezTo>
                <a:cubicBezTo>
                  <a:pt x="11940939" y="1456508"/>
                  <a:pt x="11480852" y="1457842"/>
                  <a:pt x="11193646" y="1445396"/>
                </a:cubicBezTo>
                <a:cubicBezTo>
                  <a:pt x="10906440" y="1432950"/>
                  <a:pt x="10753745" y="1447834"/>
                  <a:pt x="10494043" y="1445396"/>
                </a:cubicBezTo>
                <a:cubicBezTo>
                  <a:pt x="10234341" y="1442958"/>
                  <a:pt x="10309298" y="1433451"/>
                  <a:pt x="10214202" y="1445396"/>
                </a:cubicBezTo>
                <a:cubicBezTo>
                  <a:pt x="10119106" y="1457341"/>
                  <a:pt x="10042222" y="1447362"/>
                  <a:pt x="9934360" y="1445396"/>
                </a:cubicBezTo>
                <a:cubicBezTo>
                  <a:pt x="9826498" y="1443430"/>
                  <a:pt x="9646965" y="1466275"/>
                  <a:pt x="9374678" y="1445396"/>
                </a:cubicBezTo>
                <a:cubicBezTo>
                  <a:pt x="9102391" y="1424517"/>
                  <a:pt x="8642298" y="1450006"/>
                  <a:pt x="8395234" y="1445396"/>
                </a:cubicBezTo>
                <a:cubicBezTo>
                  <a:pt x="8148170" y="1440786"/>
                  <a:pt x="8240201" y="1457585"/>
                  <a:pt x="8115393" y="1445396"/>
                </a:cubicBezTo>
                <a:cubicBezTo>
                  <a:pt x="7990585" y="1433207"/>
                  <a:pt x="7956391" y="1438511"/>
                  <a:pt x="7835552" y="1445396"/>
                </a:cubicBezTo>
                <a:cubicBezTo>
                  <a:pt x="7714713" y="1452281"/>
                  <a:pt x="7683107" y="1453185"/>
                  <a:pt x="7555711" y="1445396"/>
                </a:cubicBezTo>
                <a:cubicBezTo>
                  <a:pt x="7428315" y="1437607"/>
                  <a:pt x="7201825" y="1447120"/>
                  <a:pt x="6996028" y="1445396"/>
                </a:cubicBezTo>
                <a:cubicBezTo>
                  <a:pt x="6790231" y="1443672"/>
                  <a:pt x="6813896" y="1437345"/>
                  <a:pt x="6716187" y="1445396"/>
                </a:cubicBezTo>
                <a:cubicBezTo>
                  <a:pt x="6618478" y="1453447"/>
                  <a:pt x="6091051" y="1486874"/>
                  <a:pt x="5876664" y="1445396"/>
                </a:cubicBezTo>
                <a:cubicBezTo>
                  <a:pt x="5662277" y="1403918"/>
                  <a:pt x="5515530" y="1422438"/>
                  <a:pt x="5316982" y="1445396"/>
                </a:cubicBezTo>
                <a:cubicBezTo>
                  <a:pt x="5118434" y="1468354"/>
                  <a:pt x="4938756" y="1431150"/>
                  <a:pt x="4617379" y="1445396"/>
                </a:cubicBezTo>
                <a:cubicBezTo>
                  <a:pt x="4296002" y="1459642"/>
                  <a:pt x="4434199" y="1444847"/>
                  <a:pt x="4337538" y="1445396"/>
                </a:cubicBezTo>
                <a:cubicBezTo>
                  <a:pt x="4240877" y="1445945"/>
                  <a:pt x="3914160" y="1449564"/>
                  <a:pt x="3777855" y="1445396"/>
                </a:cubicBezTo>
                <a:cubicBezTo>
                  <a:pt x="3641550" y="1441228"/>
                  <a:pt x="3147559" y="1483753"/>
                  <a:pt x="2798411" y="1445396"/>
                </a:cubicBezTo>
                <a:cubicBezTo>
                  <a:pt x="2449263" y="1407039"/>
                  <a:pt x="2420892" y="1452177"/>
                  <a:pt x="2238729" y="1445396"/>
                </a:cubicBezTo>
                <a:cubicBezTo>
                  <a:pt x="2056566" y="1438615"/>
                  <a:pt x="2059360" y="1435795"/>
                  <a:pt x="1958888" y="1445396"/>
                </a:cubicBezTo>
                <a:cubicBezTo>
                  <a:pt x="1858416" y="1454997"/>
                  <a:pt x="1524486" y="1419090"/>
                  <a:pt x="1119365" y="1445396"/>
                </a:cubicBezTo>
                <a:cubicBezTo>
                  <a:pt x="714244" y="1471702"/>
                  <a:pt x="962808" y="1439345"/>
                  <a:pt x="839523" y="1445396"/>
                </a:cubicBezTo>
                <a:cubicBezTo>
                  <a:pt x="716238" y="1451447"/>
                  <a:pt x="341969" y="1477662"/>
                  <a:pt x="0" y="1445396"/>
                </a:cubicBezTo>
                <a:cubicBezTo>
                  <a:pt x="-21432" y="1340845"/>
                  <a:pt x="-2133" y="1145040"/>
                  <a:pt x="0" y="992505"/>
                </a:cubicBezTo>
                <a:cubicBezTo>
                  <a:pt x="2133" y="839970"/>
                  <a:pt x="-22527" y="686561"/>
                  <a:pt x="0" y="481799"/>
                </a:cubicBezTo>
                <a:cubicBezTo>
                  <a:pt x="22527" y="277037"/>
                  <a:pt x="-2753" y="127526"/>
                  <a:pt x="0" y="0"/>
                </a:cubicBezTo>
                <a:close/>
              </a:path>
              <a:path w="13992057" h="1445396" stroke="0" extrusionOk="0">
                <a:moveTo>
                  <a:pt x="0" y="0"/>
                </a:moveTo>
                <a:cubicBezTo>
                  <a:pt x="462143" y="36939"/>
                  <a:pt x="495580" y="-23089"/>
                  <a:pt x="979444" y="0"/>
                </a:cubicBezTo>
                <a:cubicBezTo>
                  <a:pt x="1463308" y="23089"/>
                  <a:pt x="1543587" y="-40766"/>
                  <a:pt x="1818967" y="0"/>
                </a:cubicBezTo>
                <a:cubicBezTo>
                  <a:pt x="2094347" y="40766"/>
                  <a:pt x="2416196" y="21760"/>
                  <a:pt x="2658491" y="0"/>
                </a:cubicBezTo>
                <a:cubicBezTo>
                  <a:pt x="2900786" y="-21760"/>
                  <a:pt x="2970168" y="-19268"/>
                  <a:pt x="3218173" y="0"/>
                </a:cubicBezTo>
                <a:cubicBezTo>
                  <a:pt x="3466178" y="19268"/>
                  <a:pt x="3565792" y="-99"/>
                  <a:pt x="3777855" y="0"/>
                </a:cubicBezTo>
                <a:cubicBezTo>
                  <a:pt x="3989918" y="99"/>
                  <a:pt x="4277874" y="29925"/>
                  <a:pt x="4757299" y="0"/>
                </a:cubicBezTo>
                <a:cubicBezTo>
                  <a:pt x="5236724" y="-29925"/>
                  <a:pt x="5021651" y="4282"/>
                  <a:pt x="5177061" y="0"/>
                </a:cubicBezTo>
                <a:cubicBezTo>
                  <a:pt x="5332471" y="-4282"/>
                  <a:pt x="5329452" y="-13144"/>
                  <a:pt x="5456902" y="0"/>
                </a:cubicBezTo>
                <a:cubicBezTo>
                  <a:pt x="5584352" y="13144"/>
                  <a:pt x="5654895" y="-4809"/>
                  <a:pt x="5736743" y="0"/>
                </a:cubicBezTo>
                <a:cubicBezTo>
                  <a:pt x="5818591" y="4809"/>
                  <a:pt x="6207969" y="19250"/>
                  <a:pt x="6436346" y="0"/>
                </a:cubicBezTo>
                <a:cubicBezTo>
                  <a:pt x="6664723" y="-19250"/>
                  <a:pt x="6991287" y="-34119"/>
                  <a:pt x="7135949" y="0"/>
                </a:cubicBezTo>
                <a:cubicBezTo>
                  <a:pt x="7280611" y="34119"/>
                  <a:pt x="7608339" y="26628"/>
                  <a:pt x="7835552" y="0"/>
                </a:cubicBezTo>
                <a:cubicBezTo>
                  <a:pt x="8062765" y="-26628"/>
                  <a:pt x="8342946" y="-1327"/>
                  <a:pt x="8814996" y="0"/>
                </a:cubicBezTo>
                <a:cubicBezTo>
                  <a:pt x="9287046" y="1327"/>
                  <a:pt x="9569364" y="-7771"/>
                  <a:pt x="9794440" y="0"/>
                </a:cubicBezTo>
                <a:cubicBezTo>
                  <a:pt x="10019516" y="7771"/>
                  <a:pt x="10127339" y="17985"/>
                  <a:pt x="10214202" y="0"/>
                </a:cubicBezTo>
                <a:cubicBezTo>
                  <a:pt x="10301065" y="-17985"/>
                  <a:pt x="10639546" y="26891"/>
                  <a:pt x="10773884" y="0"/>
                </a:cubicBezTo>
                <a:cubicBezTo>
                  <a:pt x="10908222" y="-26891"/>
                  <a:pt x="11282309" y="-13060"/>
                  <a:pt x="11613407" y="0"/>
                </a:cubicBezTo>
                <a:cubicBezTo>
                  <a:pt x="11944505" y="13060"/>
                  <a:pt x="11904572" y="-14622"/>
                  <a:pt x="12033169" y="0"/>
                </a:cubicBezTo>
                <a:cubicBezTo>
                  <a:pt x="12161766" y="14622"/>
                  <a:pt x="12549787" y="-12746"/>
                  <a:pt x="12872692" y="0"/>
                </a:cubicBezTo>
                <a:cubicBezTo>
                  <a:pt x="13195597" y="12746"/>
                  <a:pt x="13678606" y="-588"/>
                  <a:pt x="13992057" y="0"/>
                </a:cubicBezTo>
                <a:cubicBezTo>
                  <a:pt x="13975401" y="111528"/>
                  <a:pt x="14007755" y="295811"/>
                  <a:pt x="13992057" y="438437"/>
                </a:cubicBezTo>
                <a:cubicBezTo>
                  <a:pt x="13976359" y="581063"/>
                  <a:pt x="13973770" y="749375"/>
                  <a:pt x="13992057" y="934689"/>
                </a:cubicBezTo>
                <a:cubicBezTo>
                  <a:pt x="14010344" y="1120003"/>
                  <a:pt x="13998090" y="1218784"/>
                  <a:pt x="13992057" y="1445396"/>
                </a:cubicBezTo>
                <a:cubicBezTo>
                  <a:pt x="13823455" y="1432998"/>
                  <a:pt x="13779215" y="1447307"/>
                  <a:pt x="13572295" y="1445396"/>
                </a:cubicBezTo>
                <a:cubicBezTo>
                  <a:pt x="13365375" y="1443485"/>
                  <a:pt x="13138258" y="1464245"/>
                  <a:pt x="13012613" y="1445396"/>
                </a:cubicBezTo>
                <a:cubicBezTo>
                  <a:pt x="12886968" y="1426547"/>
                  <a:pt x="12866870" y="1450656"/>
                  <a:pt x="12732772" y="1445396"/>
                </a:cubicBezTo>
                <a:cubicBezTo>
                  <a:pt x="12598674" y="1440136"/>
                  <a:pt x="12035590" y="1440281"/>
                  <a:pt x="11753328" y="1445396"/>
                </a:cubicBezTo>
                <a:cubicBezTo>
                  <a:pt x="11471066" y="1450511"/>
                  <a:pt x="11338967" y="1418513"/>
                  <a:pt x="11193646" y="1445396"/>
                </a:cubicBezTo>
                <a:cubicBezTo>
                  <a:pt x="11048325" y="1472279"/>
                  <a:pt x="10416483" y="1404114"/>
                  <a:pt x="10214202" y="1445396"/>
                </a:cubicBezTo>
                <a:cubicBezTo>
                  <a:pt x="10011921" y="1486678"/>
                  <a:pt x="9789750" y="1429243"/>
                  <a:pt x="9514599" y="1445396"/>
                </a:cubicBezTo>
                <a:cubicBezTo>
                  <a:pt x="9239448" y="1461549"/>
                  <a:pt x="8917758" y="1470426"/>
                  <a:pt x="8675075" y="1445396"/>
                </a:cubicBezTo>
                <a:cubicBezTo>
                  <a:pt x="8432392" y="1420366"/>
                  <a:pt x="8100465" y="1438727"/>
                  <a:pt x="7695631" y="1445396"/>
                </a:cubicBezTo>
                <a:cubicBezTo>
                  <a:pt x="7290797" y="1452065"/>
                  <a:pt x="7205927" y="1437158"/>
                  <a:pt x="6996029" y="1445396"/>
                </a:cubicBezTo>
                <a:cubicBezTo>
                  <a:pt x="6786131" y="1453634"/>
                  <a:pt x="6325364" y="1448542"/>
                  <a:pt x="6016585" y="1445396"/>
                </a:cubicBezTo>
                <a:cubicBezTo>
                  <a:pt x="5707806" y="1442250"/>
                  <a:pt x="5685738" y="1456462"/>
                  <a:pt x="5456902" y="1445396"/>
                </a:cubicBezTo>
                <a:cubicBezTo>
                  <a:pt x="5228066" y="1434330"/>
                  <a:pt x="5244159" y="1437933"/>
                  <a:pt x="5177061" y="1445396"/>
                </a:cubicBezTo>
                <a:cubicBezTo>
                  <a:pt x="5109963" y="1452859"/>
                  <a:pt x="4965625" y="1456681"/>
                  <a:pt x="4897220" y="1445396"/>
                </a:cubicBezTo>
                <a:cubicBezTo>
                  <a:pt x="4828815" y="1434111"/>
                  <a:pt x="4674412" y="1442072"/>
                  <a:pt x="4617379" y="1445396"/>
                </a:cubicBezTo>
                <a:cubicBezTo>
                  <a:pt x="4560346" y="1448720"/>
                  <a:pt x="3929260" y="1458314"/>
                  <a:pt x="3637935" y="1445396"/>
                </a:cubicBezTo>
                <a:cubicBezTo>
                  <a:pt x="3346610" y="1432478"/>
                  <a:pt x="3387647" y="1466158"/>
                  <a:pt x="3218173" y="1445396"/>
                </a:cubicBezTo>
                <a:cubicBezTo>
                  <a:pt x="3048699" y="1424634"/>
                  <a:pt x="2962464" y="1431151"/>
                  <a:pt x="2798411" y="1445396"/>
                </a:cubicBezTo>
                <a:cubicBezTo>
                  <a:pt x="2634358" y="1459641"/>
                  <a:pt x="2650525" y="1448815"/>
                  <a:pt x="2518570" y="1445396"/>
                </a:cubicBezTo>
                <a:cubicBezTo>
                  <a:pt x="2386615" y="1441977"/>
                  <a:pt x="2371763" y="1437626"/>
                  <a:pt x="2238729" y="1445396"/>
                </a:cubicBezTo>
                <a:cubicBezTo>
                  <a:pt x="2105695" y="1453166"/>
                  <a:pt x="1740058" y="1403868"/>
                  <a:pt x="1399206" y="1445396"/>
                </a:cubicBezTo>
                <a:cubicBezTo>
                  <a:pt x="1058354" y="1486924"/>
                  <a:pt x="1040230" y="1413126"/>
                  <a:pt x="699603" y="1445396"/>
                </a:cubicBezTo>
                <a:cubicBezTo>
                  <a:pt x="358976" y="1477666"/>
                  <a:pt x="315151" y="1441213"/>
                  <a:pt x="0" y="1445396"/>
                </a:cubicBezTo>
                <a:cubicBezTo>
                  <a:pt x="21529" y="1271981"/>
                  <a:pt x="-15207" y="1127216"/>
                  <a:pt x="0" y="992505"/>
                </a:cubicBezTo>
                <a:cubicBezTo>
                  <a:pt x="15207" y="857794"/>
                  <a:pt x="-23269" y="700041"/>
                  <a:pt x="0" y="525161"/>
                </a:cubicBezTo>
                <a:cubicBezTo>
                  <a:pt x="23269" y="350281"/>
                  <a:pt x="8863" y="20504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1.2. ẢNH HƯỞNG CỦA </a:t>
            </a:r>
            <a:r>
              <a:rPr kumimoji="0" lang="en-US" sz="40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1C205FE9-6C06-8013-CAD5-80BE40A549D7}"/>
              </a:ext>
            </a:extLst>
          </p:cNvPr>
          <p:cNvGrpSpPr/>
          <p:nvPr/>
        </p:nvGrpSpPr>
        <p:grpSpPr>
          <a:xfrm rot="-187739">
            <a:off x="1183243" y="2497909"/>
            <a:ext cx="7118204" cy="2811573"/>
            <a:chOff x="0" y="0"/>
            <a:chExt cx="5165529" cy="3774778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9FDCBBEB-0056-0254-A025-B41DE041489D}"/>
                </a:ext>
              </a:extLst>
            </p:cNvPr>
            <p:cNvSpPr/>
            <p:nvPr/>
          </p:nvSpPr>
          <p:spPr>
            <a:xfrm>
              <a:off x="10160" y="16510"/>
              <a:ext cx="5142669" cy="3746838"/>
            </a:xfrm>
            <a:custGeom>
              <a:avLst/>
              <a:gdLst/>
              <a:ahLst/>
              <a:cxnLst/>
              <a:rect l="l" t="t" r="r" b="b"/>
              <a:pathLst>
                <a:path w="5142669" h="3746838">
                  <a:moveTo>
                    <a:pt x="5142669" y="3746838"/>
                  </a:moveTo>
                  <a:lnTo>
                    <a:pt x="0" y="3739218"/>
                  </a:lnTo>
                  <a:lnTo>
                    <a:pt x="0" y="1312728"/>
                  </a:lnTo>
                  <a:lnTo>
                    <a:pt x="17780" y="19050"/>
                  </a:lnTo>
                  <a:lnTo>
                    <a:pt x="2562445" y="0"/>
                  </a:lnTo>
                  <a:lnTo>
                    <a:pt x="5123619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84D28CD-B0D2-92AC-F3FA-076FFC234217}"/>
                </a:ext>
              </a:extLst>
            </p:cNvPr>
            <p:cNvSpPr/>
            <p:nvPr/>
          </p:nvSpPr>
          <p:spPr>
            <a:xfrm>
              <a:off x="-3810" y="0"/>
              <a:ext cx="5171879" cy="3773508"/>
            </a:xfrm>
            <a:custGeom>
              <a:avLst/>
              <a:gdLst/>
              <a:ahLst/>
              <a:cxnLst/>
              <a:rect l="l" t="t" r="r" b="b"/>
              <a:pathLst>
                <a:path w="5171879" h="3773508">
                  <a:moveTo>
                    <a:pt x="5137589" y="21590"/>
                  </a:moveTo>
                  <a:cubicBezTo>
                    <a:pt x="5138859" y="34290"/>
                    <a:pt x="5138859" y="44450"/>
                    <a:pt x="5140129" y="54610"/>
                  </a:cubicBezTo>
                  <a:cubicBezTo>
                    <a:pt x="5142670" y="120778"/>
                    <a:pt x="5143939" y="202510"/>
                    <a:pt x="5146479" y="281323"/>
                  </a:cubicBezTo>
                  <a:cubicBezTo>
                    <a:pt x="5146479" y="395163"/>
                    <a:pt x="5159179" y="2639863"/>
                    <a:pt x="5165529" y="2753703"/>
                  </a:cubicBezTo>
                  <a:cubicBezTo>
                    <a:pt x="5171879" y="2925923"/>
                    <a:pt x="5168070" y="3101062"/>
                    <a:pt x="5168070" y="3273282"/>
                  </a:cubicBezTo>
                  <a:cubicBezTo>
                    <a:pt x="5168070" y="3425069"/>
                    <a:pt x="5169339" y="3565180"/>
                    <a:pt x="5170609" y="3712548"/>
                  </a:cubicBezTo>
                  <a:cubicBezTo>
                    <a:pt x="5170609" y="3734138"/>
                    <a:pt x="5170609" y="3748108"/>
                    <a:pt x="5170609" y="3772238"/>
                  </a:cubicBezTo>
                  <a:cubicBezTo>
                    <a:pt x="5147750" y="3772238"/>
                    <a:pt x="5127429" y="3773508"/>
                    <a:pt x="5095895" y="3772238"/>
                  </a:cubicBezTo>
                  <a:cubicBezTo>
                    <a:pt x="4835121" y="3767158"/>
                    <a:pt x="4570335" y="3773508"/>
                    <a:pt x="4309561" y="3768428"/>
                  </a:cubicBezTo>
                  <a:cubicBezTo>
                    <a:pt x="4153096" y="3764618"/>
                    <a:pt x="4000643" y="3767158"/>
                    <a:pt x="3844179" y="3764618"/>
                  </a:cubicBezTo>
                  <a:cubicBezTo>
                    <a:pt x="3771964" y="3763348"/>
                    <a:pt x="3699750" y="3762078"/>
                    <a:pt x="3627536" y="3760808"/>
                  </a:cubicBezTo>
                  <a:cubicBezTo>
                    <a:pt x="3583405" y="3760808"/>
                    <a:pt x="3543285" y="3762078"/>
                    <a:pt x="3499154" y="3762078"/>
                  </a:cubicBezTo>
                  <a:cubicBezTo>
                    <a:pt x="3386821" y="3760808"/>
                    <a:pt x="3077904" y="3762078"/>
                    <a:pt x="2965570" y="3760808"/>
                  </a:cubicBezTo>
                  <a:cubicBezTo>
                    <a:pt x="2885332" y="3759538"/>
                    <a:pt x="1280567" y="3768428"/>
                    <a:pt x="1200329" y="3767158"/>
                  </a:cubicBezTo>
                  <a:cubicBezTo>
                    <a:pt x="1180269" y="3767158"/>
                    <a:pt x="1156198" y="3768428"/>
                    <a:pt x="1136138" y="3768428"/>
                  </a:cubicBezTo>
                  <a:cubicBezTo>
                    <a:pt x="1087995" y="3768428"/>
                    <a:pt x="1043864" y="3769698"/>
                    <a:pt x="995721" y="3769698"/>
                  </a:cubicBezTo>
                  <a:cubicBezTo>
                    <a:pt x="875364" y="3769698"/>
                    <a:pt x="759019" y="3768428"/>
                    <a:pt x="638661" y="3767158"/>
                  </a:cubicBezTo>
                  <a:cubicBezTo>
                    <a:pt x="566447" y="3765888"/>
                    <a:pt x="494232" y="3764618"/>
                    <a:pt x="426030" y="3763348"/>
                  </a:cubicBezTo>
                  <a:cubicBezTo>
                    <a:pt x="297649" y="3762078"/>
                    <a:pt x="169268" y="3760808"/>
                    <a:pt x="48260" y="3760808"/>
                  </a:cubicBezTo>
                  <a:cubicBezTo>
                    <a:pt x="38100" y="3760808"/>
                    <a:pt x="29210" y="3760808"/>
                    <a:pt x="19050" y="3759538"/>
                  </a:cubicBezTo>
                  <a:cubicBezTo>
                    <a:pt x="10160" y="3758268"/>
                    <a:pt x="5080" y="3751918"/>
                    <a:pt x="7620" y="3743028"/>
                  </a:cubicBezTo>
                  <a:cubicBezTo>
                    <a:pt x="16510" y="3711130"/>
                    <a:pt x="12700" y="3638155"/>
                    <a:pt x="11430" y="3562262"/>
                  </a:cubicBezTo>
                  <a:cubicBezTo>
                    <a:pt x="10160" y="3407556"/>
                    <a:pt x="6350" y="3255768"/>
                    <a:pt x="7620" y="3101062"/>
                  </a:cubicBezTo>
                  <a:cubicBezTo>
                    <a:pt x="5080" y="2908409"/>
                    <a:pt x="0" y="523598"/>
                    <a:pt x="7620" y="328026"/>
                  </a:cubicBezTo>
                  <a:cubicBezTo>
                    <a:pt x="8890" y="290080"/>
                    <a:pt x="7620" y="249214"/>
                    <a:pt x="8890" y="211267"/>
                  </a:cubicBezTo>
                  <a:cubicBezTo>
                    <a:pt x="10160" y="149968"/>
                    <a:pt x="12700" y="828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70" y="30480"/>
                    <a:pt x="133160" y="29210"/>
                  </a:cubicBezTo>
                  <a:cubicBezTo>
                    <a:pt x="241482" y="25400"/>
                    <a:pt x="349804" y="22860"/>
                    <a:pt x="462137" y="20320"/>
                  </a:cubicBezTo>
                  <a:cubicBezTo>
                    <a:pt x="538363" y="17780"/>
                    <a:pt x="614590" y="16510"/>
                    <a:pt x="686804" y="13970"/>
                  </a:cubicBezTo>
                  <a:cubicBezTo>
                    <a:pt x="759019" y="11430"/>
                    <a:pt x="835245" y="8890"/>
                    <a:pt x="907459" y="8890"/>
                  </a:cubicBezTo>
                  <a:cubicBezTo>
                    <a:pt x="987698" y="7620"/>
                    <a:pt x="1067936" y="10160"/>
                    <a:pt x="1148174" y="8890"/>
                  </a:cubicBezTo>
                  <a:cubicBezTo>
                    <a:pt x="1248472" y="8890"/>
                    <a:pt x="3065868" y="6350"/>
                    <a:pt x="3166166" y="5080"/>
                  </a:cubicBezTo>
                  <a:cubicBezTo>
                    <a:pt x="3262451" y="3810"/>
                    <a:pt x="3358737" y="2540"/>
                    <a:pt x="3459035" y="2540"/>
                  </a:cubicBezTo>
                  <a:cubicBezTo>
                    <a:pt x="3623524" y="1270"/>
                    <a:pt x="3784000" y="0"/>
                    <a:pt x="3948489" y="0"/>
                  </a:cubicBezTo>
                  <a:cubicBezTo>
                    <a:pt x="4016691" y="0"/>
                    <a:pt x="4088906" y="2540"/>
                    <a:pt x="4157108" y="2540"/>
                  </a:cubicBezTo>
                  <a:cubicBezTo>
                    <a:pt x="4345668" y="3810"/>
                    <a:pt x="4538239" y="5080"/>
                    <a:pt x="4726799" y="7620"/>
                  </a:cubicBezTo>
                  <a:cubicBezTo>
                    <a:pt x="4827097" y="8890"/>
                    <a:pt x="4927395" y="12700"/>
                    <a:pt x="5027693" y="16510"/>
                  </a:cubicBezTo>
                  <a:cubicBezTo>
                    <a:pt x="5051764" y="16510"/>
                    <a:pt x="5075836" y="16510"/>
                    <a:pt x="5095895" y="16510"/>
                  </a:cubicBezTo>
                  <a:cubicBezTo>
                    <a:pt x="5118539" y="17780"/>
                    <a:pt x="5127429" y="20320"/>
                    <a:pt x="5137589" y="21590"/>
                  </a:cubicBezTo>
                  <a:close/>
                  <a:moveTo>
                    <a:pt x="5147750" y="3755728"/>
                  </a:moveTo>
                  <a:cubicBezTo>
                    <a:pt x="5149020" y="3739218"/>
                    <a:pt x="5150289" y="3726518"/>
                    <a:pt x="5150289" y="3713818"/>
                  </a:cubicBezTo>
                  <a:cubicBezTo>
                    <a:pt x="5149020" y="3550586"/>
                    <a:pt x="5147750" y="3395880"/>
                    <a:pt x="5147750" y="3229497"/>
                  </a:cubicBezTo>
                  <a:cubicBezTo>
                    <a:pt x="5147750" y="3153604"/>
                    <a:pt x="5150289" y="3077710"/>
                    <a:pt x="5149020" y="3001817"/>
                  </a:cubicBezTo>
                  <a:cubicBezTo>
                    <a:pt x="5149020" y="2931761"/>
                    <a:pt x="5147750" y="2858786"/>
                    <a:pt x="5146479" y="2788731"/>
                  </a:cubicBezTo>
                  <a:cubicBezTo>
                    <a:pt x="5141400" y="2680728"/>
                    <a:pt x="5129970" y="444786"/>
                    <a:pt x="5129970" y="336783"/>
                  </a:cubicBezTo>
                  <a:cubicBezTo>
                    <a:pt x="5127429" y="246295"/>
                    <a:pt x="5124889" y="152887"/>
                    <a:pt x="5122350" y="63500"/>
                  </a:cubicBezTo>
                  <a:cubicBezTo>
                    <a:pt x="5121079" y="44450"/>
                    <a:pt x="5119809" y="43180"/>
                    <a:pt x="5083860" y="41910"/>
                  </a:cubicBezTo>
                  <a:cubicBezTo>
                    <a:pt x="5071824" y="41910"/>
                    <a:pt x="5063800" y="41910"/>
                    <a:pt x="5051764" y="40640"/>
                  </a:cubicBezTo>
                  <a:cubicBezTo>
                    <a:pt x="4951467" y="36830"/>
                    <a:pt x="4847157" y="31750"/>
                    <a:pt x="4746859" y="30480"/>
                  </a:cubicBezTo>
                  <a:cubicBezTo>
                    <a:pt x="4502132" y="26670"/>
                    <a:pt x="4253394" y="25400"/>
                    <a:pt x="4008667" y="22860"/>
                  </a:cubicBezTo>
                  <a:cubicBezTo>
                    <a:pt x="3972560" y="22860"/>
                    <a:pt x="3932441" y="22860"/>
                    <a:pt x="3896334" y="22860"/>
                  </a:cubicBezTo>
                  <a:cubicBezTo>
                    <a:pt x="3836155" y="22860"/>
                    <a:pt x="3775976" y="22860"/>
                    <a:pt x="3719810" y="22860"/>
                  </a:cubicBezTo>
                  <a:cubicBezTo>
                    <a:pt x="3591429" y="22860"/>
                    <a:pt x="3463047" y="22860"/>
                    <a:pt x="3338678" y="24130"/>
                  </a:cubicBezTo>
                  <a:cubicBezTo>
                    <a:pt x="3230356" y="25400"/>
                    <a:pt x="1404936" y="29210"/>
                    <a:pt x="1296615" y="29210"/>
                  </a:cubicBezTo>
                  <a:cubicBezTo>
                    <a:pt x="1120091" y="29210"/>
                    <a:pt x="943567" y="26670"/>
                    <a:pt x="767043" y="33020"/>
                  </a:cubicBezTo>
                  <a:cubicBezTo>
                    <a:pt x="674768" y="36830"/>
                    <a:pt x="586506" y="36830"/>
                    <a:pt x="498244" y="38100"/>
                  </a:cubicBezTo>
                  <a:cubicBezTo>
                    <a:pt x="345792" y="41910"/>
                    <a:pt x="193339" y="45720"/>
                    <a:pt x="49530" y="50800"/>
                  </a:cubicBezTo>
                  <a:cubicBezTo>
                    <a:pt x="36830" y="50800"/>
                    <a:pt x="34290" y="53340"/>
                    <a:pt x="33020" y="74075"/>
                  </a:cubicBezTo>
                  <a:cubicBezTo>
                    <a:pt x="31750" y="126616"/>
                    <a:pt x="31750" y="179158"/>
                    <a:pt x="30480" y="231700"/>
                  </a:cubicBezTo>
                  <a:cubicBezTo>
                    <a:pt x="29210" y="319269"/>
                    <a:pt x="26670" y="403920"/>
                    <a:pt x="25400" y="491490"/>
                  </a:cubicBezTo>
                  <a:cubicBezTo>
                    <a:pt x="20320" y="584897"/>
                    <a:pt x="26670" y="2867543"/>
                    <a:pt x="29210" y="2960951"/>
                  </a:cubicBezTo>
                  <a:cubicBezTo>
                    <a:pt x="29210" y="3060196"/>
                    <a:pt x="29210" y="3162361"/>
                    <a:pt x="30480" y="3261606"/>
                  </a:cubicBezTo>
                  <a:cubicBezTo>
                    <a:pt x="30480" y="3334581"/>
                    <a:pt x="33020" y="3407556"/>
                    <a:pt x="33020" y="3480530"/>
                  </a:cubicBezTo>
                  <a:cubicBezTo>
                    <a:pt x="33020" y="3559343"/>
                    <a:pt x="33020" y="3638155"/>
                    <a:pt x="31750" y="3713818"/>
                  </a:cubicBezTo>
                  <a:cubicBezTo>
                    <a:pt x="31750" y="3717628"/>
                    <a:pt x="31750" y="3720168"/>
                    <a:pt x="31750" y="3723978"/>
                  </a:cubicBezTo>
                  <a:cubicBezTo>
                    <a:pt x="31750" y="3734138"/>
                    <a:pt x="35560" y="3737948"/>
                    <a:pt x="44450" y="3737948"/>
                  </a:cubicBezTo>
                  <a:cubicBezTo>
                    <a:pt x="76994" y="3737948"/>
                    <a:pt x="133160" y="3739218"/>
                    <a:pt x="185315" y="3739218"/>
                  </a:cubicBezTo>
                  <a:cubicBezTo>
                    <a:pt x="261542" y="3739218"/>
                    <a:pt x="341780" y="3736678"/>
                    <a:pt x="418006" y="3739218"/>
                  </a:cubicBezTo>
                  <a:cubicBezTo>
                    <a:pt x="542375" y="3743028"/>
                    <a:pt x="666745" y="3745568"/>
                    <a:pt x="791114" y="3744298"/>
                  </a:cubicBezTo>
                  <a:cubicBezTo>
                    <a:pt x="871352" y="3743028"/>
                    <a:pt x="947578" y="3745568"/>
                    <a:pt x="1027817" y="3745568"/>
                  </a:cubicBezTo>
                  <a:cubicBezTo>
                    <a:pt x="1144162" y="3745568"/>
                    <a:pt x="1260508" y="3744298"/>
                    <a:pt x="1376853" y="3745568"/>
                  </a:cubicBezTo>
                  <a:cubicBezTo>
                    <a:pt x="1549365" y="3746838"/>
                    <a:pt x="3442988" y="3736678"/>
                    <a:pt x="3619512" y="3739218"/>
                  </a:cubicBezTo>
                  <a:cubicBezTo>
                    <a:pt x="3695738" y="3740488"/>
                    <a:pt x="3771964" y="3741758"/>
                    <a:pt x="3844179" y="3741758"/>
                  </a:cubicBezTo>
                  <a:cubicBezTo>
                    <a:pt x="3976572" y="3744298"/>
                    <a:pt x="4104953" y="3740488"/>
                    <a:pt x="4237346" y="3744298"/>
                  </a:cubicBezTo>
                  <a:cubicBezTo>
                    <a:pt x="4345668" y="3746838"/>
                    <a:pt x="4453990" y="3746838"/>
                    <a:pt x="4562311" y="3749378"/>
                  </a:cubicBezTo>
                  <a:cubicBezTo>
                    <a:pt x="4722787" y="3753188"/>
                    <a:pt x="4883264" y="3755728"/>
                    <a:pt x="5043740" y="3756998"/>
                  </a:cubicBezTo>
                  <a:cubicBezTo>
                    <a:pt x="5103919" y="3756998"/>
                    <a:pt x="5127429" y="3755728"/>
                    <a:pt x="5147750" y="3755728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3" name="TextBox 8">
            <a:extLst>
              <a:ext uri="{FF2B5EF4-FFF2-40B4-BE49-F238E27FC236}">
                <a16:creationId xmlns:a16="http://schemas.microsoft.com/office/drawing/2014/main" id="{77446EB3-7669-0494-7F71-4830B6B47C4A}"/>
              </a:ext>
            </a:extLst>
          </p:cNvPr>
          <p:cNvSpPr txBox="1"/>
          <p:nvPr/>
        </p:nvSpPr>
        <p:spPr>
          <a:xfrm rot="-180154">
            <a:off x="1186402" y="2880171"/>
            <a:ext cx="6753190" cy="1936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Vẽ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liên </a:t>
            </a:r>
            <a:r>
              <a:rPr lang="vi-VN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hydrogen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</a:t>
            </a:r>
            <a:r>
              <a:rPr lang="vi-VN" sz="3600" b="1" spc="77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 </a:t>
            </a:r>
            <a:r>
              <a:rPr lang="vi-VN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mỗi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phân </a:t>
            </a:r>
            <a:r>
              <a:rPr lang="vi-VN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NH</a:t>
            </a:r>
            <a:r>
              <a:rPr lang="vi-VN" sz="3600" b="1" spc="77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C</a:t>
            </a:r>
            <a:r>
              <a:rPr lang="vi-VN" sz="3600" b="1" spc="77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</a:t>
            </a:r>
            <a:r>
              <a:rPr lang="vi-VN" sz="3600" b="1" spc="77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vi-VN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051E61-FC11-CC13-3511-2E57500101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853" t="16633" b="47932"/>
          <a:stretch/>
        </p:blipFill>
        <p:spPr>
          <a:xfrm>
            <a:off x="8540512" y="3209423"/>
            <a:ext cx="9240790" cy="29938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55F276-F01B-2F7C-633C-261B634D74CC}"/>
              </a:ext>
            </a:extLst>
          </p:cNvPr>
          <p:cNvSpPr txBox="1"/>
          <p:nvPr/>
        </p:nvSpPr>
        <p:spPr>
          <a:xfrm>
            <a:off x="9753600" y="2388577"/>
            <a:ext cx="7848600" cy="646331"/>
          </a:xfrm>
          <a:prstGeom prst="rect">
            <a:avLst/>
          </a:prstGeom>
          <a:solidFill>
            <a:srgbClr val="F2F21A"/>
          </a:solidFill>
        </p:spPr>
        <p:txBody>
          <a:bodyPr wrap="square">
            <a:spAutoFit/>
          </a:bodyPr>
          <a:lstStyle/>
          <a:p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kumimoji="0" lang="vi-VN" sz="3600" b="1" i="0" u="none" strike="noStrike" kern="1200" cap="none" spc="7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iên</a:t>
            </a:r>
            <a:r>
              <a:rPr kumimoji="0" lang="vi-VN" sz="3600" b="1" i="0" u="none" strike="noStrike" kern="1200" cap="none" spc="7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7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kumimoji="0" lang="vi-VN" sz="3600" b="1" i="0" u="none" strike="noStrike" kern="1200" cap="none" spc="7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7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kumimoji="0" lang="vi-VN" sz="3600" b="1" i="0" u="none" strike="noStrike" kern="1200" cap="none" spc="7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H</a:t>
            </a:r>
            <a:r>
              <a:rPr kumimoji="0" lang="vi-VN" sz="3600" b="1" i="0" u="none" strike="noStrike" kern="1200" cap="none" spc="77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kumimoji="0" lang="vi-VN" sz="3600" b="1" i="0" u="none" strike="noStrike" kern="1200" cap="none" spc="7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O </a:t>
            </a:r>
            <a:r>
              <a:rPr kumimoji="0" lang="vi-VN" sz="3600" b="1" i="0" u="none" strike="noStrike" kern="1200" cap="none" spc="7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kumimoji="0" lang="vi-VN" sz="3600" b="1" i="0" u="none" strike="noStrike" kern="1200" cap="none" spc="7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phân </a:t>
            </a:r>
            <a:r>
              <a:rPr kumimoji="0" lang="vi-VN" sz="3600" b="1" i="0" u="none" strike="noStrike" kern="1200" cap="none" spc="7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kumimoji="0" lang="vi-VN" sz="3600" b="1" i="0" u="none" strike="noStrike" kern="1200" cap="none" spc="7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NH</a:t>
            </a:r>
            <a:r>
              <a:rPr kumimoji="0" lang="vi-VN" sz="3600" b="1" i="0" u="none" strike="noStrike" kern="1200" cap="none" spc="77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3707F3-2A01-7143-6E66-2002C17B59BE}"/>
              </a:ext>
            </a:extLst>
          </p:cNvPr>
          <p:cNvSpPr txBox="1"/>
          <p:nvPr/>
        </p:nvSpPr>
        <p:spPr>
          <a:xfrm>
            <a:off x="4888127" y="6450586"/>
            <a:ext cx="8763000" cy="646331"/>
          </a:xfrm>
          <a:prstGeom prst="rect">
            <a:avLst/>
          </a:prstGeom>
          <a:solidFill>
            <a:srgbClr val="F2F21A"/>
          </a:solidFill>
        </p:spPr>
        <p:txBody>
          <a:bodyPr wrap="square">
            <a:spAutoFit/>
          </a:bodyPr>
          <a:lstStyle/>
          <a:p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kumimoji="0" lang="vi-VN" sz="3600" b="1" i="0" u="none" strike="noStrike" kern="1200" cap="none" spc="7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iên</a:t>
            </a:r>
            <a:r>
              <a:rPr kumimoji="0" lang="vi-VN" sz="3600" b="1" i="0" u="none" strike="noStrike" kern="1200" cap="none" spc="7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7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kumimoji="0" lang="vi-VN" sz="3600" b="1" i="0" u="none" strike="noStrike" kern="1200" cap="none" spc="7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7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kumimoji="0" lang="vi-VN" sz="3600" b="1" i="0" u="none" strike="noStrike" kern="1200" cap="none" spc="7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H</a:t>
            </a:r>
            <a:r>
              <a:rPr kumimoji="0" lang="vi-VN" sz="3600" b="1" i="0" u="none" strike="noStrike" kern="1200" cap="none" spc="77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kumimoji="0" lang="vi-VN" sz="3600" b="1" i="0" u="none" strike="noStrike" kern="1200" cap="none" spc="7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O </a:t>
            </a:r>
            <a:r>
              <a:rPr kumimoji="0" lang="vi-VN" sz="3600" b="1" i="0" u="none" strike="noStrike" kern="1200" cap="none" spc="7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kumimoji="0" lang="vi-VN" sz="3600" b="1" i="0" u="none" strike="noStrike" kern="1200" cap="none" spc="7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phân </a:t>
            </a:r>
            <a:r>
              <a:rPr kumimoji="0" lang="vi-VN" sz="3600" b="1" i="0" u="none" strike="noStrike" kern="1200" cap="none" spc="77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kumimoji="0" lang="vi-VN" sz="3600" b="1" i="0" u="none" strike="noStrike" kern="1200" cap="none" spc="7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r>
              <a:rPr lang="en-US" sz="3600" b="1" spc="77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</a:t>
            </a:r>
            <a:r>
              <a:rPr lang="en-US" sz="3600" b="1" spc="77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OH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43CE36-26DD-9C79-09C4-C20A68BA50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248" t="69651" r="-1395" b="587"/>
          <a:stretch/>
        </p:blipFill>
        <p:spPr>
          <a:xfrm>
            <a:off x="4066405" y="7141027"/>
            <a:ext cx="924079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978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EB3C84C1-4BE2-8FBC-B26B-B7BFDBAC9643}"/>
              </a:ext>
            </a:extLst>
          </p:cNvPr>
          <p:cNvSpPr txBox="1"/>
          <p:nvPr/>
        </p:nvSpPr>
        <p:spPr>
          <a:xfrm>
            <a:off x="2147971" y="397027"/>
            <a:ext cx="13992057" cy="1445396"/>
          </a:xfrm>
          <a:custGeom>
            <a:avLst/>
            <a:gdLst>
              <a:gd name="connsiteX0" fmla="*/ 0 w 13992057"/>
              <a:gd name="connsiteY0" fmla="*/ 0 h 1445396"/>
              <a:gd name="connsiteX1" fmla="*/ 839523 w 13992057"/>
              <a:gd name="connsiteY1" fmla="*/ 0 h 1445396"/>
              <a:gd name="connsiteX2" fmla="*/ 1539126 w 13992057"/>
              <a:gd name="connsiteY2" fmla="*/ 0 h 1445396"/>
              <a:gd name="connsiteX3" fmla="*/ 2378650 w 13992057"/>
              <a:gd name="connsiteY3" fmla="*/ 0 h 1445396"/>
              <a:gd name="connsiteX4" fmla="*/ 2798411 w 13992057"/>
              <a:gd name="connsiteY4" fmla="*/ 0 h 1445396"/>
              <a:gd name="connsiteX5" fmla="*/ 3498014 w 13992057"/>
              <a:gd name="connsiteY5" fmla="*/ 0 h 1445396"/>
              <a:gd name="connsiteX6" fmla="*/ 4477458 w 13992057"/>
              <a:gd name="connsiteY6" fmla="*/ 0 h 1445396"/>
              <a:gd name="connsiteX7" fmla="*/ 5177061 w 13992057"/>
              <a:gd name="connsiteY7" fmla="*/ 0 h 1445396"/>
              <a:gd name="connsiteX8" fmla="*/ 5876664 w 13992057"/>
              <a:gd name="connsiteY8" fmla="*/ 0 h 1445396"/>
              <a:gd name="connsiteX9" fmla="*/ 6436346 w 13992057"/>
              <a:gd name="connsiteY9" fmla="*/ 0 h 1445396"/>
              <a:gd name="connsiteX10" fmla="*/ 6996028 w 13992057"/>
              <a:gd name="connsiteY10" fmla="*/ 0 h 1445396"/>
              <a:gd name="connsiteX11" fmla="*/ 7835552 w 13992057"/>
              <a:gd name="connsiteY11" fmla="*/ 0 h 1445396"/>
              <a:gd name="connsiteX12" fmla="*/ 8535155 w 13992057"/>
              <a:gd name="connsiteY12" fmla="*/ 0 h 1445396"/>
              <a:gd name="connsiteX13" fmla="*/ 9514599 w 13992057"/>
              <a:gd name="connsiteY13" fmla="*/ 0 h 1445396"/>
              <a:gd name="connsiteX14" fmla="*/ 9934360 w 13992057"/>
              <a:gd name="connsiteY14" fmla="*/ 0 h 1445396"/>
              <a:gd name="connsiteX15" fmla="*/ 10494043 w 13992057"/>
              <a:gd name="connsiteY15" fmla="*/ 0 h 1445396"/>
              <a:gd name="connsiteX16" fmla="*/ 10773884 w 13992057"/>
              <a:gd name="connsiteY16" fmla="*/ 0 h 1445396"/>
              <a:gd name="connsiteX17" fmla="*/ 11473487 w 13992057"/>
              <a:gd name="connsiteY17" fmla="*/ 0 h 1445396"/>
              <a:gd name="connsiteX18" fmla="*/ 12033169 w 13992057"/>
              <a:gd name="connsiteY18" fmla="*/ 0 h 1445396"/>
              <a:gd name="connsiteX19" fmla="*/ 13012613 w 13992057"/>
              <a:gd name="connsiteY19" fmla="*/ 0 h 1445396"/>
              <a:gd name="connsiteX20" fmla="*/ 13292454 w 13992057"/>
              <a:gd name="connsiteY20" fmla="*/ 0 h 1445396"/>
              <a:gd name="connsiteX21" fmla="*/ 13992057 w 13992057"/>
              <a:gd name="connsiteY21" fmla="*/ 0 h 1445396"/>
              <a:gd name="connsiteX22" fmla="*/ 13992057 w 13992057"/>
              <a:gd name="connsiteY22" fmla="*/ 496253 h 1445396"/>
              <a:gd name="connsiteX23" fmla="*/ 13992057 w 13992057"/>
              <a:gd name="connsiteY23" fmla="*/ 934689 h 1445396"/>
              <a:gd name="connsiteX24" fmla="*/ 13992057 w 13992057"/>
              <a:gd name="connsiteY24" fmla="*/ 1445396 h 1445396"/>
              <a:gd name="connsiteX25" fmla="*/ 13012613 w 13992057"/>
              <a:gd name="connsiteY25" fmla="*/ 1445396 h 1445396"/>
              <a:gd name="connsiteX26" fmla="*/ 12592851 w 13992057"/>
              <a:gd name="connsiteY26" fmla="*/ 1445396 h 1445396"/>
              <a:gd name="connsiteX27" fmla="*/ 12313010 w 13992057"/>
              <a:gd name="connsiteY27" fmla="*/ 1445396 h 1445396"/>
              <a:gd name="connsiteX28" fmla="*/ 12033169 w 13992057"/>
              <a:gd name="connsiteY28" fmla="*/ 1445396 h 1445396"/>
              <a:gd name="connsiteX29" fmla="*/ 11193646 w 13992057"/>
              <a:gd name="connsiteY29" fmla="*/ 1445396 h 1445396"/>
              <a:gd name="connsiteX30" fmla="*/ 10494043 w 13992057"/>
              <a:gd name="connsiteY30" fmla="*/ 1445396 h 1445396"/>
              <a:gd name="connsiteX31" fmla="*/ 10214202 w 13992057"/>
              <a:gd name="connsiteY31" fmla="*/ 1445396 h 1445396"/>
              <a:gd name="connsiteX32" fmla="*/ 9934360 w 13992057"/>
              <a:gd name="connsiteY32" fmla="*/ 1445396 h 1445396"/>
              <a:gd name="connsiteX33" fmla="*/ 9374678 w 13992057"/>
              <a:gd name="connsiteY33" fmla="*/ 1445396 h 1445396"/>
              <a:gd name="connsiteX34" fmla="*/ 8395234 w 13992057"/>
              <a:gd name="connsiteY34" fmla="*/ 1445396 h 1445396"/>
              <a:gd name="connsiteX35" fmla="*/ 8115393 w 13992057"/>
              <a:gd name="connsiteY35" fmla="*/ 1445396 h 1445396"/>
              <a:gd name="connsiteX36" fmla="*/ 7835552 w 13992057"/>
              <a:gd name="connsiteY36" fmla="*/ 1445396 h 1445396"/>
              <a:gd name="connsiteX37" fmla="*/ 7555711 w 13992057"/>
              <a:gd name="connsiteY37" fmla="*/ 1445396 h 1445396"/>
              <a:gd name="connsiteX38" fmla="*/ 6996028 w 13992057"/>
              <a:gd name="connsiteY38" fmla="*/ 1445396 h 1445396"/>
              <a:gd name="connsiteX39" fmla="*/ 6716187 w 13992057"/>
              <a:gd name="connsiteY39" fmla="*/ 1445396 h 1445396"/>
              <a:gd name="connsiteX40" fmla="*/ 5876664 w 13992057"/>
              <a:gd name="connsiteY40" fmla="*/ 1445396 h 1445396"/>
              <a:gd name="connsiteX41" fmla="*/ 5316982 w 13992057"/>
              <a:gd name="connsiteY41" fmla="*/ 1445396 h 1445396"/>
              <a:gd name="connsiteX42" fmla="*/ 4617379 w 13992057"/>
              <a:gd name="connsiteY42" fmla="*/ 1445396 h 1445396"/>
              <a:gd name="connsiteX43" fmla="*/ 4337538 w 13992057"/>
              <a:gd name="connsiteY43" fmla="*/ 1445396 h 1445396"/>
              <a:gd name="connsiteX44" fmla="*/ 3777855 w 13992057"/>
              <a:gd name="connsiteY44" fmla="*/ 1445396 h 1445396"/>
              <a:gd name="connsiteX45" fmla="*/ 2798411 w 13992057"/>
              <a:gd name="connsiteY45" fmla="*/ 1445396 h 1445396"/>
              <a:gd name="connsiteX46" fmla="*/ 2238729 w 13992057"/>
              <a:gd name="connsiteY46" fmla="*/ 1445396 h 1445396"/>
              <a:gd name="connsiteX47" fmla="*/ 1958888 w 13992057"/>
              <a:gd name="connsiteY47" fmla="*/ 1445396 h 1445396"/>
              <a:gd name="connsiteX48" fmla="*/ 1119365 w 13992057"/>
              <a:gd name="connsiteY48" fmla="*/ 1445396 h 1445396"/>
              <a:gd name="connsiteX49" fmla="*/ 839523 w 13992057"/>
              <a:gd name="connsiteY49" fmla="*/ 1445396 h 1445396"/>
              <a:gd name="connsiteX50" fmla="*/ 0 w 13992057"/>
              <a:gd name="connsiteY50" fmla="*/ 1445396 h 1445396"/>
              <a:gd name="connsiteX51" fmla="*/ 0 w 13992057"/>
              <a:gd name="connsiteY51" fmla="*/ 992505 h 1445396"/>
              <a:gd name="connsiteX52" fmla="*/ 0 w 13992057"/>
              <a:gd name="connsiteY52" fmla="*/ 481799 h 1445396"/>
              <a:gd name="connsiteX53" fmla="*/ 0 w 13992057"/>
              <a:gd name="connsiteY53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992057" h="1445396" fill="none" extrusionOk="0">
                <a:moveTo>
                  <a:pt x="0" y="0"/>
                </a:moveTo>
                <a:cubicBezTo>
                  <a:pt x="209633" y="23595"/>
                  <a:pt x="585612" y="2894"/>
                  <a:pt x="839523" y="0"/>
                </a:cubicBezTo>
                <a:cubicBezTo>
                  <a:pt x="1093434" y="-2894"/>
                  <a:pt x="1397838" y="-24442"/>
                  <a:pt x="1539126" y="0"/>
                </a:cubicBezTo>
                <a:cubicBezTo>
                  <a:pt x="1680414" y="24442"/>
                  <a:pt x="2150371" y="35678"/>
                  <a:pt x="2378650" y="0"/>
                </a:cubicBezTo>
                <a:cubicBezTo>
                  <a:pt x="2606929" y="-35678"/>
                  <a:pt x="2678759" y="-18755"/>
                  <a:pt x="2798411" y="0"/>
                </a:cubicBezTo>
                <a:cubicBezTo>
                  <a:pt x="2918063" y="18755"/>
                  <a:pt x="3272629" y="6097"/>
                  <a:pt x="3498014" y="0"/>
                </a:cubicBezTo>
                <a:cubicBezTo>
                  <a:pt x="3723399" y="-6097"/>
                  <a:pt x="4279825" y="17177"/>
                  <a:pt x="4477458" y="0"/>
                </a:cubicBezTo>
                <a:cubicBezTo>
                  <a:pt x="4675091" y="-17177"/>
                  <a:pt x="5015605" y="14092"/>
                  <a:pt x="5177061" y="0"/>
                </a:cubicBezTo>
                <a:cubicBezTo>
                  <a:pt x="5338517" y="-14092"/>
                  <a:pt x="5576309" y="14981"/>
                  <a:pt x="5876664" y="0"/>
                </a:cubicBezTo>
                <a:cubicBezTo>
                  <a:pt x="6177019" y="-14981"/>
                  <a:pt x="6290855" y="19867"/>
                  <a:pt x="6436346" y="0"/>
                </a:cubicBezTo>
                <a:cubicBezTo>
                  <a:pt x="6581837" y="-19867"/>
                  <a:pt x="6817860" y="1389"/>
                  <a:pt x="6996028" y="0"/>
                </a:cubicBezTo>
                <a:cubicBezTo>
                  <a:pt x="7174196" y="-1389"/>
                  <a:pt x="7514134" y="19501"/>
                  <a:pt x="7835552" y="0"/>
                </a:cubicBezTo>
                <a:cubicBezTo>
                  <a:pt x="8156970" y="-19501"/>
                  <a:pt x="8282055" y="23770"/>
                  <a:pt x="8535155" y="0"/>
                </a:cubicBezTo>
                <a:cubicBezTo>
                  <a:pt x="8788255" y="-23770"/>
                  <a:pt x="9209657" y="-680"/>
                  <a:pt x="9514599" y="0"/>
                </a:cubicBezTo>
                <a:cubicBezTo>
                  <a:pt x="9819541" y="680"/>
                  <a:pt x="9799340" y="-19566"/>
                  <a:pt x="9934360" y="0"/>
                </a:cubicBezTo>
                <a:cubicBezTo>
                  <a:pt x="10069380" y="19566"/>
                  <a:pt x="10219604" y="-17138"/>
                  <a:pt x="10494043" y="0"/>
                </a:cubicBezTo>
                <a:cubicBezTo>
                  <a:pt x="10768482" y="17138"/>
                  <a:pt x="10677482" y="-11021"/>
                  <a:pt x="10773884" y="0"/>
                </a:cubicBezTo>
                <a:cubicBezTo>
                  <a:pt x="10870286" y="11021"/>
                  <a:pt x="11279261" y="3788"/>
                  <a:pt x="11473487" y="0"/>
                </a:cubicBezTo>
                <a:cubicBezTo>
                  <a:pt x="11667713" y="-3788"/>
                  <a:pt x="11781812" y="-27038"/>
                  <a:pt x="12033169" y="0"/>
                </a:cubicBezTo>
                <a:cubicBezTo>
                  <a:pt x="12284526" y="27038"/>
                  <a:pt x="12770723" y="10072"/>
                  <a:pt x="13012613" y="0"/>
                </a:cubicBezTo>
                <a:cubicBezTo>
                  <a:pt x="13254503" y="-10072"/>
                  <a:pt x="13183505" y="5136"/>
                  <a:pt x="13292454" y="0"/>
                </a:cubicBezTo>
                <a:cubicBezTo>
                  <a:pt x="13401403" y="-5136"/>
                  <a:pt x="13651954" y="-3692"/>
                  <a:pt x="13992057" y="0"/>
                </a:cubicBezTo>
                <a:cubicBezTo>
                  <a:pt x="13987496" y="229790"/>
                  <a:pt x="13995119" y="363261"/>
                  <a:pt x="13992057" y="496253"/>
                </a:cubicBezTo>
                <a:cubicBezTo>
                  <a:pt x="13988995" y="629245"/>
                  <a:pt x="14007176" y="746283"/>
                  <a:pt x="13992057" y="934689"/>
                </a:cubicBezTo>
                <a:cubicBezTo>
                  <a:pt x="13976938" y="1123095"/>
                  <a:pt x="14013961" y="1205735"/>
                  <a:pt x="13992057" y="1445396"/>
                </a:cubicBezTo>
                <a:cubicBezTo>
                  <a:pt x="13674352" y="1440010"/>
                  <a:pt x="13213027" y="1423211"/>
                  <a:pt x="13012613" y="1445396"/>
                </a:cubicBezTo>
                <a:cubicBezTo>
                  <a:pt x="12812199" y="1467581"/>
                  <a:pt x="12743947" y="1460436"/>
                  <a:pt x="12592851" y="1445396"/>
                </a:cubicBezTo>
                <a:cubicBezTo>
                  <a:pt x="12441755" y="1430356"/>
                  <a:pt x="12414780" y="1433850"/>
                  <a:pt x="12313010" y="1445396"/>
                </a:cubicBezTo>
                <a:cubicBezTo>
                  <a:pt x="12211240" y="1456942"/>
                  <a:pt x="12125399" y="1434284"/>
                  <a:pt x="12033169" y="1445396"/>
                </a:cubicBezTo>
                <a:cubicBezTo>
                  <a:pt x="11940939" y="1456508"/>
                  <a:pt x="11480852" y="1457842"/>
                  <a:pt x="11193646" y="1445396"/>
                </a:cubicBezTo>
                <a:cubicBezTo>
                  <a:pt x="10906440" y="1432950"/>
                  <a:pt x="10753745" y="1447834"/>
                  <a:pt x="10494043" y="1445396"/>
                </a:cubicBezTo>
                <a:cubicBezTo>
                  <a:pt x="10234341" y="1442958"/>
                  <a:pt x="10309298" y="1433451"/>
                  <a:pt x="10214202" y="1445396"/>
                </a:cubicBezTo>
                <a:cubicBezTo>
                  <a:pt x="10119106" y="1457341"/>
                  <a:pt x="10042222" y="1447362"/>
                  <a:pt x="9934360" y="1445396"/>
                </a:cubicBezTo>
                <a:cubicBezTo>
                  <a:pt x="9826498" y="1443430"/>
                  <a:pt x="9646965" y="1466275"/>
                  <a:pt x="9374678" y="1445396"/>
                </a:cubicBezTo>
                <a:cubicBezTo>
                  <a:pt x="9102391" y="1424517"/>
                  <a:pt x="8642298" y="1450006"/>
                  <a:pt x="8395234" y="1445396"/>
                </a:cubicBezTo>
                <a:cubicBezTo>
                  <a:pt x="8148170" y="1440786"/>
                  <a:pt x="8240201" y="1457585"/>
                  <a:pt x="8115393" y="1445396"/>
                </a:cubicBezTo>
                <a:cubicBezTo>
                  <a:pt x="7990585" y="1433207"/>
                  <a:pt x="7956391" y="1438511"/>
                  <a:pt x="7835552" y="1445396"/>
                </a:cubicBezTo>
                <a:cubicBezTo>
                  <a:pt x="7714713" y="1452281"/>
                  <a:pt x="7683107" y="1453185"/>
                  <a:pt x="7555711" y="1445396"/>
                </a:cubicBezTo>
                <a:cubicBezTo>
                  <a:pt x="7428315" y="1437607"/>
                  <a:pt x="7201825" y="1447120"/>
                  <a:pt x="6996028" y="1445396"/>
                </a:cubicBezTo>
                <a:cubicBezTo>
                  <a:pt x="6790231" y="1443672"/>
                  <a:pt x="6813896" y="1437345"/>
                  <a:pt x="6716187" y="1445396"/>
                </a:cubicBezTo>
                <a:cubicBezTo>
                  <a:pt x="6618478" y="1453447"/>
                  <a:pt x="6091051" y="1486874"/>
                  <a:pt x="5876664" y="1445396"/>
                </a:cubicBezTo>
                <a:cubicBezTo>
                  <a:pt x="5662277" y="1403918"/>
                  <a:pt x="5515530" y="1422438"/>
                  <a:pt x="5316982" y="1445396"/>
                </a:cubicBezTo>
                <a:cubicBezTo>
                  <a:pt x="5118434" y="1468354"/>
                  <a:pt x="4938756" y="1431150"/>
                  <a:pt x="4617379" y="1445396"/>
                </a:cubicBezTo>
                <a:cubicBezTo>
                  <a:pt x="4296002" y="1459642"/>
                  <a:pt x="4434199" y="1444847"/>
                  <a:pt x="4337538" y="1445396"/>
                </a:cubicBezTo>
                <a:cubicBezTo>
                  <a:pt x="4240877" y="1445945"/>
                  <a:pt x="3914160" y="1449564"/>
                  <a:pt x="3777855" y="1445396"/>
                </a:cubicBezTo>
                <a:cubicBezTo>
                  <a:pt x="3641550" y="1441228"/>
                  <a:pt x="3147559" y="1483753"/>
                  <a:pt x="2798411" y="1445396"/>
                </a:cubicBezTo>
                <a:cubicBezTo>
                  <a:pt x="2449263" y="1407039"/>
                  <a:pt x="2420892" y="1452177"/>
                  <a:pt x="2238729" y="1445396"/>
                </a:cubicBezTo>
                <a:cubicBezTo>
                  <a:pt x="2056566" y="1438615"/>
                  <a:pt x="2059360" y="1435795"/>
                  <a:pt x="1958888" y="1445396"/>
                </a:cubicBezTo>
                <a:cubicBezTo>
                  <a:pt x="1858416" y="1454997"/>
                  <a:pt x="1524486" y="1419090"/>
                  <a:pt x="1119365" y="1445396"/>
                </a:cubicBezTo>
                <a:cubicBezTo>
                  <a:pt x="714244" y="1471702"/>
                  <a:pt x="962808" y="1439345"/>
                  <a:pt x="839523" y="1445396"/>
                </a:cubicBezTo>
                <a:cubicBezTo>
                  <a:pt x="716238" y="1451447"/>
                  <a:pt x="341969" y="1477662"/>
                  <a:pt x="0" y="1445396"/>
                </a:cubicBezTo>
                <a:cubicBezTo>
                  <a:pt x="-21432" y="1340845"/>
                  <a:pt x="-2133" y="1145040"/>
                  <a:pt x="0" y="992505"/>
                </a:cubicBezTo>
                <a:cubicBezTo>
                  <a:pt x="2133" y="839970"/>
                  <a:pt x="-22527" y="686561"/>
                  <a:pt x="0" y="481799"/>
                </a:cubicBezTo>
                <a:cubicBezTo>
                  <a:pt x="22527" y="277037"/>
                  <a:pt x="-2753" y="127526"/>
                  <a:pt x="0" y="0"/>
                </a:cubicBezTo>
                <a:close/>
              </a:path>
              <a:path w="13992057" h="1445396" stroke="0" extrusionOk="0">
                <a:moveTo>
                  <a:pt x="0" y="0"/>
                </a:moveTo>
                <a:cubicBezTo>
                  <a:pt x="462143" y="36939"/>
                  <a:pt x="495580" y="-23089"/>
                  <a:pt x="979444" y="0"/>
                </a:cubicBezTo>
                <a:cubicBezTo>
                  <a:pt x="1463308" y="23089"/>
                  <a:pt x="1543587" y="-40766"/>
                  <a:pt x="1818967" y="0"/>
                </a:cubicBezTo>
                <a:cubicBezTo>
                  <a:pt x="2094347" y="40766"/>
                  <a:pt x="2416196" y="21760"/>
                  <a:pt x="2658491" y="0"/>
                </a:cubicBezTo>
                <a:cubicBezTo>
                  <a:pt x="2900786" y="-21760"/>
                  <a:pt x="2970168" y="-19268"/>
                  <a:pt x="3218173" y="0"/>
                </a:cubicBezTo>
                <a:cubicBezTo>
                  <a:pt x="3466178" y="19268"/>
                  <a:pt x="3565792" y="-99"/>
                  <a:pt x="3777855" y="0"/>
                </a:cubicBezTo>
                <a:cubicBezTo>
                  <a:pt x="3989918" y="99"/>
                  <a:pt x="4277874" y="29925"/>
                  <a:pt x="4757299" y="0"/>
                </a:cubicBezTo>
                <a:cubicBezTo>
                  <a:pt x="5236724" y="-29925"/>
                  <a:pt x="5021651" y="4282"/>
                  <a:pt x="5177061" y="0"/>
                </a:cubicBezTo>
                <a:cubicBezTo>
                  <a:pt x="5332471" y="-4282"/>
                  <a:pt x="5329452" y="-13144"/>
                  <a:pt x="5456902" y="0"/>
                </a:cubicBezTo>
                <a:cubicBezTo>
                  <a:pt x="5584352" y="13144"/>
                  <a:pt x="5654895" y="-4809"/>
                  <a:pt x="5736743" y="0"/>
                </a:cubicBezTo>
                <a:cubicBezTo>
                  <a:pt x="5818591" y="4809"/>
                  <a:pt x="6207969" y="19250"/>
                  <a:pt x="6436346" y="0"/>
                </a:cubicBezTo>
                <a:cubicBezTo>
                  <a:pt x="6664723" y="-19250"/>
                  <a:pt x="6991287" y="-34119"/>
                  <a:pt x="7135949" y="0"/>
                </a:cubicBezTo>
                <a:cubicBezTo>
                  <a:pt x="7280611" y="34119"/>
                  <a:pt x="7608339" y="26628"/>
                  <a:pt x="7835552" y="0"/>
                </a:cubicBezTo>
                <a:cubicBezTo>
                  <a:pt x="8062765" y="-26628"/>
                  <a:pt x="8342946" y="-1327"/>
                  <a:pt x="8814996" y="0"/>
                </a:cubicBezTo>
                <a:cubicBezTo>
                  <a:pt x="9287046" y="1327"/>
                  <a:pt x="9569364" y="-7771"/>
                  <a:pt x="9794440" y="0"/>
                </a:cubicBezTo>
                <a:cubicBezTo>
                  <a:pt x="10019516" y="7771"/>
                  <a:pt x="10127339" y="17985"/>
                  <a:pt x="10214202" y="0"/>
                </a:cubicBezTo>
                <a:cubicBezTo>
                  <a:pt x="10301065" y="-17985"/>
                  <a:pt x="10639546" y="26891"/>
                  <a:pt x="10773884" y="0"/>
                </a:cubicBezTo>
                <a:cubicBezTo>
                  <a:pt x="10908222" y="-26891"/>
                  <a:pt x="11282309" y="-13060"/>
                  <a:pt x="11613407" y="0"/>
                </a:cubicBezTo>
                <a:cubicBezTo>
                  <a:pt x="11944505" y="13060"/>
                  <a:pt x="11904572" y="-14622"/>
                  <a:pt x="12033169" y="0"/>
                </a:cubicBezTo>
                <a:cubicBezTo>
                  <a:pt x="12161766" y="14622"/>
                  <a:pt x="12549787" y="-12746"/>
                  <a:pt x="12872692" y="0"/>
                </a:cubicBezTo>
                <a:cubicBezTo>
                  <a:pt x="13195597" y="12746"/>
                  <a:pt x="13678606" y="-588"/>
                  <a:pt x="13992057" y="0"/>
                </a:cubicBezTo>
                <a:cubicBezTo>
                  <a:pt x="13975401" y="111528"/>
                  <a:pt x="14007755" y="295811"/>
                  <a:pt x="13992057" y="438437"/>
                </a:cubicBezTo>
                <a:cubicBezTo>
                  <a:pt x="13976359" y="581063"/>
                  <a:pt x="13973770" y="749375"/>
                  <a:pt x="13992057" y="934689"/>
                </a:cubicBezTo>
                <a:cubicBezTo>
                  <a:pt x="14010344" y="1120003"/>
                  <a:pt x="13998090" y="1218784"/>
                  <a:pt x="13992057" y="1445396"/>
                </a:cubicBezTo>
                <a:cubicBezTo>
                  <a:pt x="13823455" y="1432998"/>
                  <a:pt x="13779215" y="1447307"/>
                  <a:pt x="13572295" y="1445396"/>
                </a:cubicBezTo>
                <a:cubicBezTo>
                  <a:pt x="13365375" y="1443485"/>
                  <a:pt x="13138258" y="1464245"/>
                  <a:pt x="13012613" y="1445396"/>
                </a:cubicBezTo>
                <a:cubicBezTo>
                  <a:pt x="12886968" y="1426547"/>
                  <a:pt x="12866870" y="1450656"/>
                  <a:pt x="12732772" y="1445396"/>
                </a:cubicBezTo>
                <a:cubicBezTo>
                  <a:pt x="12598674" y="1440136"/>
                  <a:pt x="12035590" y="1440281"/>
                  <a:pt x="11753328" y="1445396"/>
                </a:cubicBezTo>
                <a:cubicBezTo>
                  <a:pt x="11471066" y="1450511"/>
                  <a:pt x="11338967" y="1418513"/>
                  <a:pt x="11193646" y="1445396"/>
                </a:cubicBezTo>
                <a:cubicBezTo>
                  <a:pt x="11048325" y="1472279"/>
                  <a:pt x="10416483" y="1404114"/>
                  <a:pt x="10214202" y="1445396"/>
                </a:cubicBezTo>
                <a:cubicBezTo>
                  <a:pt x="10011921" y="1486678"/>
                  <a:pt x="9789750" y="1429243"/>
                  <a:pt x="9514599" y="1445396"/>
                </a:cubicBezTo>
                <a:cubicBezTo>
                  <a:pt x="9239448" y="1461549"/>
                  <a:pt x="8917758" y="1470426"/>
                  <a:pt x="8675075" y="1445396"/>
                </a:cubicBezTo>
                <a:cubicBezTo>
                  <a:pt x="8432392" y="1420366"/>
                  <a:pt x="8100465" y="1438727"/>
                  <a:pt x="7695631" y="1445396"/>
                </a:cubicBezTo>
                <a:cubicBezTo>
                  <a:pt x="7290797" y="1452065"/>
                  <a:pt x="7205927" y="1437158"/>
                  <a:pt x="6996029" y="1445396"/>
                </a:cubicBezTo>
                <a:cubicBezTo>
                  <a:pt x="6786131" y="1453634"/>
                  <a:pt x="6325364" y="1448542"/>
                  <a:pt x="6016585" y="1445396"/>
                </a:cubicBezTo>
                <a:cubicBezTo>
                  <a:pt x="5707806" y="1442250"/>
                  <a:pt x="5685738" y="1456462"/>
                  <a:pt x="5456902" y="1445396"/>
                </a:cubicBezTo>
                <a:cubicBezTo>
                  <a:pt x="5228066" y="1434330"/>
                  <a:pt x="5244159" y="1437933"/>
                  <a:pt x="5177061" y="1445396"/>
                </a:cubicBezTo>
                <a:cubicBezTo>
                  <a:pt x="5109963" y="1452859"/>
                  <a:pt x="4965625" y="1456681"/>
                  <a:pt x="4897220" y="1445396"/>
                </a:cubicBezTo>
                <a:cubicBezTo>
                  <a:pt x="4828815" y="1434111"/>
                  <a:pt x="4674412" y="1442072"/>
                  <a:pt x="4617379" y="1445396"/>
                </a:cubicBezTo>
                <a:cubicBezTo>
                  <a:pt x="4560346" y="1448720"/>
                  <a:pt x="3929260" y="1458314"/>
                  <a:pt x="3637935" y="1445396"/>
                </a:cubicBezTo>
                <a:cubicBezTo>
                  <a:pt x="3346610" y="1432478"/>
                  <a:pt x="3387647" y="1466158"/>
                  <a:pt x="3218173" y="1445396"/>
                </a:cubicBezTo>
                <a:cubicBezTo>
                  <a:pt x="3048699" y="1424634"/>
                  <a:pt x="2962464" y="1431151"/>
                  <a:pt x="2798411" y="1445396"/>
                </a:cubicBezTo>
                <a:cubicBezTo>
                  <a:pt x="2634358" y="1459641"/>
                  <a:pt x="2650525" y="1448815"/>
                  <a:pt x="2518570" y="1445396"/>
                </a:cubicBezTo>
                <a:cubicBezTo>
                  <a:pt x="2386615" y="1441977"/>
                  <a:pt x="2371763" y="1437626"/>
                  <a:pt x="2238729" y="1445396"/>
                </a:cubicBezTo>
                <a:cubicBezTo>
                  <a:pt x="2105695" y="1453166"/>
                  <a:pt x="1740058" y="1403868"/>
                  <a:pt x="1399206" y="1445396"/>
                </a:cubicBezTo>
                <a:cubicBezTo>
                  <a:pt x="1058354" y="1486924"/>
                  <a:pt x="1040230" y="1413126"/>
                  <a:pt x="699603" y="1445396"/>
                </a:cubicBezTo>
                <a:cubicBezTo>
                  <a:pt x="358976" y="1477666"/>
                  <a:pt x="315151" y="1441213"/>
                  <a:pt x="0" y="1445396"/>
                </a:cubicBezTo>
                <a:cubicBezTo>
                  <a:pt x="21529" y="1271981"/>
                  <a:pt x="-15207" y="1127216"/>
                  <a:pt x="0" y="992505"/>
                </a:cubicBezTo>
                <a:cubicBezTo>
                  <a:pt x="15207" y="857794"/>
                  <a:pt x="-23269" y="700041"/>
                  <a:pt x="0" y="525161"/>
                </a:cubicBezTo>
                <a:cubicBezTo>
                  <a:pt x="23269" y="350281"/>
                  <a:pt x="8863" y="20504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1.2. ẢNH HƯỞNG CỦA </a:t>
            </a:r>
            <a:r>
              <a:rPr kumimoji="0" lang="en-US" sz="4000" b="1" i="0" u="none" strike="noStrike" kern="1200" cap="none" spc="1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 TỚI TÍNH CHẤT VẬT LÍ CỦA NƯỚC</a:t>
            </a:r>
          </a:p>
        </p:txBody>
      </p:sp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1C205FE9-6C06-8013-CAD5-80BE40A549D7}"/>
              </a:ext>
            </a:extLst>
          </p:cNvPr>
          <p:cNvGrpSpPr/>
          <p:nvPr/>
        </p:nvGrpSpPr>
        <p:grpSpPr>
          <a:xfrm rot="-187739">
            <a:off x="1183243" y="2497909"/>
            <a:ext cx="7118204" cy="2811573"/>
            <a:chOff x="0" y="0"/>
            <a:chExt cx="5165529" cy="3774778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9FDCBBEB-0056-0254-A025-B41DE041489D}"/>
                </a:ext>
              </a:extLst>
            </p:cNvPr>
            <p:cNvSpPr/>
            <p:nvPr/>
          </p:nvSpPr>
          <p:spPr>
            <a:xfrm>
              <a:off x="10160" y="16510"/>
              <a:ext cx="5142669" cy="3746838"/>
            </a:xfrm>
            <a:custGeom>
              <a:avLst/>
              <a:gdLst/>
              <a:ahLst/>
              <a:cxnLst/>
              <a:rect l="l" t="t" r="r" b="b"/>
              <a:pathLst>
                <a:path w="5142669" h="3746838">
                  <a:moveTo>
                    <a:pt x="5142669" y="3746838"/>
                  </a:moveTo>
                  <a:lnTo>
                    <a:pt x="0" y="3739218"/>
                  </a:lnTo>
                  <a:lnTo>
                    <a:pt x="0" y="1312728"/>
                  </a:lnTo>
                  <a:lnTo>
                    <a:pt x="17780" y="19050"/>
                  </a:lnTo>
                  <a:lnTo>
                    <a:pt x="2562445" y="0"/>
                  </a:lnTo>
                  <a:lnTo>
                    <a:pt x="5123619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84D28CD-B0D2-92AC-F3FA-076FFC234217}"/>
                </a:ext>
              </a:extLst>
            </p:cNvPr>
            <p:cNvSpPr/>
            <p:nvPr/>
          </p:nvSpPr>
          <p:spPr>
            <a:xfrm>
              <a:off x="-3810" y="0"/>
              <a:ext cx="5171879" cy="3773508"/>
            </a:xfrm>
            <a:custGeom>
              <a:avLst/>
              <a:gdLst/>
              <a:ahLst/>
              <a:cxnLst/>
              <a:rect l="l" t="t" r="r" b="b"/>
              <a:pathLst>
                <a:path w="5171879" h="3773508">
                  <a:moveTo>
                    <a:pt x="5137589" y="21590"/>
                  </a:moveTo>
                  <a:cubicBezTo>
                    <a:pt x="5138859" y="34290"/>
                    <a:pt x="5138859" y="44450"/>
                    <a:pt x="5140129" y="54610"/>
                  </a:cubicBezTo>
                  <a:cubicBezTo>
                    <a:pt x="5142670" y="120778"/>
                    <a:pt x="5143939" y="202510"/>
                    <a:pt x="5146479" y="281323"/>
                  </a:cubicBezTo>
                  <a:cubicBezTo>
                    <a:pt x="5146479" y="395163"/>
                    <a:pt x="5159179" y="2639863"/>
                    <a:pt x="5165529" y="2753703"/>
                  </a:cubicBezTo>
                  <a:cubicBezTo>
                    <a:pt x="5171879" y="2925923"/>
                    <a:pt x="5168070" y="3101062"/>
                    <a:pt x="5168070" y="3273282"/>
                  </a:cubicBezTo>
                  <a:cubicBezTo>
                    <a:pt x="5168070" y="3425069"/>
                    <a:pt x="5169339" y="3565180"/>
                    <a:pt x="5170609" y="3712548"/>
                  </a:cubicBezTo>
                  <a:cubicBezTo>
                    <a:pt x="5170609" y="3734138"/>
                    <a:pt x="5170609" y="3748108"/>
                    <a:pt x="5170609" y="3772238"/>
                  </a:cubicBezTo>
                  <a:cubicBezTo>
                    <a:pt x="5147750" y="3772238"/>
                    <a:pt x="5127429" y="3773508"/>
                    <a:pt x="5095895" y="3772238"/>
                  </a:cubicBezTo>
                  <a:cubicBezTo>
                    <a:pt x="4835121" y="3767158"/>
                    <a:pt x="4570335" y="3773508"/>
                    <a:pt x="4309561" y="3768428"/>
                  </a:cubicBezTo>
                  <a:cubicBezTo>
                    <a:pt x="4153096" y="3764618"/>
                    <a:pt x="4000643" y="3767158"/>
                    <a:pt x="3844179" y="3764618"/>
                  </a:cubicBezTo>
                  <a:cubicBezTo>
                    <a:pt x="3771964" y="3763348"/>
                    <a:pt x="3699750" y="3762078"/>
                    <a:pt x="3627536" y="3760808"/>
                  </a:cubicBezTo>
                  <a:cubicBezTo>
                    <a:pt x="3583405" y="3760808"/>
                    <a:pt x="3543285" y="3762078"/>
                    <a:pt x="3499154" y="3762078"/>
                  </a:cubicBezTo>
                  <a:cubicBezTo>
                    <a:pt x="3386821" y="3760808"/>
                    <a:pt x="3077904" y="3762078"/>
                    <a:pt x="2965570" y="3760808"/>
                  </a:cubicBezTo>
                  <a:cubicBezTo>
                    <a:pt x="2885332" y="3759538"/>
                    <a:pt x="1280567" y="3768428"/>
                    <a:pt x="1200329" y="3767158"/>
                  </a:cubicBezTo>
                  <a:cubicBezTo>
                    <a:pt x="1180269" y="3767158"/>
                    <a:pt x="1156198" y="3768428"/>
                    <a:pt x="1136138" y="3768428"/>
                  </a:cubicBezTo>
                  <a:cubicBezTo>
                    <a:pt x="1087995" y="3768428"/>
                    <a:pt x="1043864" y="3769698"/>
                    <a:pt x="995721" y="3769698"/>
                  </a:cubicBezTo>
                  <a:cubicBezTo>
                    <a:pt x="875364" y="3769698"/>
                    <a:pt x="759019" y="3768428"/>
                    <a:pt x="638661" y="3767158"/>
                  </a:cubicBezTo>
                  <a:cubicBezTo>
                    <a:pt x="566447" y="3765888"/>
                    <a:pt x="494232" y="3764618"/>
                    <a:pt x="426030" y="3763348"/>
                  </a:cubicBezTo>
                  <a:cubicBezTo>
                    <a:pt x="297649" y="3762078"/>
                    <a:pt x="169268" y="3760808"/>
                    <a:pt x="48260" y="3760808"/>
                  </a:cubicBezTo>
                  <a:cubicBezTo>
                    <a:pt x="38100" y="3760808"/>
                    <a:pt x="29210" y="3760808"/>
                    <a:pt x="19050" y="3759538"/>
                  </a:cubicBezTo>
                  <a:cubicBezTo>
                    <a:pt x="10160" y="3758268"/>
                    <a:pt x="5080" y="3751918"/>
                    <a:pt x="7620" y="3743028"/>
                  </a:cubicBezTo>
                  <a:cubicBezTo>
                    <a:pt x="16510" y="3711130"/>
                    <a:pt x="12700" y="3638155"/>
                    <a:pt x="11430" y="3562262"/>
                  </a:cubicBezTo>
                  <a:cubicBezTo>
                    <a:pt x="10160" y="3407556"/>
                    <a:pt x="6350" y="3255768"/>
                    <a:pt x="7620" y="3101062"/>
                  </a:cubicBezTo>
                  <a:cubicBezTo>
                    <a:pt x="5080" y="2908409"/>
                    <a:pt x="0" y="523598"/>
                    <a:pt x="7620" y="328026"/>
                  </a:cubicBezTo>
                  <a:cubicBezTo>
                    <a:pt x="8890" y="290080"/>
                    <a:pt x="7620" y="249214"/>
                    <a:pt x="8890" y="211267"/>
                  </a:cubicBezTo>
                  <a:cubicBezTo>
                    <a:pt x="10160" y="149968"/>
                    <a:pt x="12700" y="828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70" y="30480"/>
                    <a:pt x="133160" y="29210"/>
                  </a:cubicBezTo>
                  <a:cubicBezTo>
                    <a:pt x="241482" y="25400"/>
                    <a:pt x="349804" y="22860"/>
                    <a:pt x="462137" y="20320"/>
                  </a:cubicBezTo>
                  <a:cubicBezTo>
                    <a:pt x="538363" y="17780"/>
                    <a:pt x="614590" y="16510"/>
                    <a:pt x="686804" y="13970"/>
                  </a:cubicBezTo>
                  <a:cubicBezTo>
                    <a:pt x="759019" y="11430"/>
                    <a:pt x="835245" y="8890"/>
                    <a:pt x="907459" y="8890"/>
                  </a:cubicBezTo>
                  <a:cubicBezTo>
                    <a:pt x="987698" y="7620"/>
                    <a:pt x="1067936" y="10160"/>
                    <a:pt x="1148174" y="8890"/>
                  </a:cubicBezTo>
                  <a:cubicBezTo>
                    <a:pt x="1248472" y="8890"/>
                    <a:pt x="3065868" y="6350"/>
                    <a:pt x="3166166" y="5080"/>
                  </a:cubicBezTo>
                  <a:cubicBezTo>
                    <a:pt x="3262451" y="3810"/>
                    <a:pt x="3358737" y="2540"/>
                    <a:pt x="3459035" y="2540"/>
                  </a:cubicBezTo>
                  <a:cubicBezTo>
                    <a:pt x="3623524" y="1270"/>
                    <a:pt x="3784000" y="0"/>
                    <a:pt x="3948489" y="0"/>
                  </a:cubicBezTo>
                  <a:cubicBezTo>
                    <a:pt x="4016691" y="0"/>
                    <a:pt x="4088906" y="2540"/>
                    <a:pt x="4157108" y="2540"/>
                  </a:cubicBezTo>
                  <a:cubicBezTo>
                    <a:pt x="4345668" y="3810"/>
                    <a:pt x="4538239" y="5080"/>
                    <a:pt x="4726799" y="7620"/>
                  </a:cubicBezTo>
                  <a:cubicBezTo>
                    <a:pt x="4827097" y="8890"/>
                    <a:pt x="4927395" y="12700"/>
                    <a:pt x="5027693" y="16510"/>
                  </a:cubicBezTo>
                  <a:cubicBezTo>
                    <a:pt x="5051764" y="16510"/>
                    <a:pt x="5075836" y="16510"/>
                    <a:pt x="5095895" y="16510"/>
                  </a:cubicBezTo>
                  <a:cubicBezTo>
                    <a:pt x="5118539" y="17780"/>
                    <a:pt x="5127429" y="20320"/>
                    <a:pt x="5137589" y="21590"/>
                  </a:cubicBezTo>
                  <a:close/>
                  <a:moveTo>
                    <a:pt x="5147750" y="3755728"/>
                  </a:moveTo>
                  <a:cubicBezTo>
                    <a:pt x="5149020" y="3739218"/>
                    <a:pt x="5150289" y="3726518"/>
                    <a:pt x="5150289" y="3713818"/>
                  </a:cubicBezTo>
                  <a:cubicBezTo>
                    <a:pt x="5149020" y="3550586"/>
                    <a:pt x="5147750" y="3395880"/>
                    <a:pt x="5147750" y="3229497"/>
                  </a:cubicBezTo>
                  <a:cubicBezTo>
                    <a:pt x="5147750" y="3153604"/>
                    <a:pt x="5150289" y="3077710"/>
                    <a:pt x="5149020" y="3001817"/>
                  </a:cubicBezTo>
                  <a:cubicBezTo>
                    <a:pt x="5149020" y="2931761"/>
                    <a:pt x="5147750" y="2858786"/>
                    <a:pt x="5146479" y="2788731"/>
                  </a:cubicBezTo>
                  <a:cubicBezTo>
                    <a:pt x="5141400" y="2680728"/>
                    <a:pt x="5129970" y="444786"/>
                    <a:pt x="5129970" y="336783"/>
                  </a:cubicBezTo>
                  <a:cubicBezTo>
                    <a:pt x="5127429" y="246295"/>
                    <a:pt x="5124889" y="152887"/>
                    <a:pt x="5122350" y="63500"/>
                  </a:cubicBezTo>
                  <a:cubicBezTo>
                    <a:pt x="5121079" y="44450"/>
                    <a:pt x="5119809" y="43180"/>
                    <a:pt x="5083860" y="41910"/>
                  </a:cubicBezTo>
                  <a:cubicBezTo>
                    <a:pt x="5071824" y="41910"/>
                    <a:pt x="5063800" y="41910"/>
                    <a:pt x="5051764" y="40640"/>
                  </a:cubicBezTo>
                  <a:cubicBezTo>
                    <a:pt x="4951467" y="36830"/>
                    <a:pt x="4847157" y="31750"/>
                    <a:pt x="4746859" y="30480"/>
                  </a:cubicBezTo>
                  <a:cubicBezTo>
                    <a:pt x="4502132" y="26670"/>
                    <a:pt x="4253394" y="25400"/>
                    <a:pt x="4008667" y="22860"/>
                  </a:cubicBezTo>
                  <a:cubicBezTo>
                    <a:pt x="3972560" y="22860"/>
                    <a:pt x="3932441" y="22860"/>
                    <a:pt x="3896334" y="22860"/>
                  </a:cubicBezTo>
                  <a:cubicBezTo>
                    <a:pt x="3836155" y="22860"/>
                    <a:pt x="3775976" y="22860"/>
                    <a:pt x="3719810" y="22860"/>
                  </a:cubicBezTo>
                  <a:cubicBezTo>
                    <a:pt x="3591429" y="22860"/>
                    <a:pt x="3463047" y="22860"/>
                    <a:pt x="3338678" y="24130"/>
                  </a:cubicBezTo>
                  <a:cubicBezTo>
                    <a:pt x="3230356" y="25400"/>
                    <a:pt x="1404936" y="29210"/>
                    <a:pt x="1296615" y="29210"/>
                  </a:cubicBezTo>
                  <a:cubicBezTo>
                    <a:pt x="1120091" y="29210"/>
                    <a:pt x="943567" y="26670"/>
                    <a:pt x="767043" y="33020"/>
                  </a:cubicBezTo>
                  <a:cubicBezTo>
                    <a:pt x="674768" y="36830"/>
                    <a:pt x="586506" y="36830"/>
                    <a:pt x="498244" y="38100"/>
                  </a:cubicBezTo>
                  <a:cubicBezTo>
                    <a:pt x="345792" y="41910"/>
                    <a:pt x="193339" y="45720"/>
                    <a:pt x="49530" y="50800"/>
                  </a:cubicBezTo>
                  <a:cubicBezTo>
                    <a:pt x="36830" y="50800"/>
                    <a:pt x="34290" y="53340"/>
                    <a:pt x="33020" y="74075"/>
                  </a:cubicBezTo>
                  <a:cubicBezTo>
                    <a:pt x="31750" y="126616"/>
                    <a:pt x="31750" y="179158"/>
                    <a:pt x="30480" y="231700"/>
                  </a:cubicBezTo>
                  <a:cubicBezTo>
                    <a:pt x="29210" y="319269"/>
                    <a:pt x="26670" y="403920"/>
                    <a:pt x="25400" y="491490"/>
                  </a:cubicBezTo>
                  <a:cubicBezTo>
                    <a:pt x="20320" y="584897"/>
                    <a:pt x="26670" y="2867543"/>
                    <a:pt x="29210" y="2960951"/>
                  </a:cubicBezTo>
                  <a:cubicBezTo>
                    <a:pt x="29210" y="3060196"/>
                    <a:pt x="29210" y="3162361"/>
                    <a:pt x="30480" y="3261606"/>
                  </a:cubicBezTo>
                  <a:cubicBezTo>
                    <a:pt x="30480" y="3334581"/>
                    <a:pt x="33020" y="3407556"/>
                    <a:pt x="33020" y="3480530"/>
                  </a:cubicBezTo>
                  <a:cubicBezTo>
                    <a:pt x="33020" y="3559343"/>
                    <a:pt x="33020" y="3638155"/>
                    <a:pt x="31750" y="3713818"/>
                  </a:cubicBezTo>
                  <a:cubicBezTo>
                    <a:pt x="31750" y="3717628"/>
                    <a:pt x="31750" y="3720168"/>
                    <a:pt x="31750" y="3723978"/>
                  </a:cubicBezTo>
                  <a:cubicBezTo>
                    <a:pt x="31750" y="3734138"/>
                    <a:pt x="35560" y="3737948"/>
                    <a:pt x="44450" y="3737948"/>
                  </a:cubicBezTo>
                  <a:cubicBezTo>
                    <a:pt x="76994" y="3737948"/>
                    <a:pt x="133160" y="3739218"/>
                    <a:pt x="185315" y="3739218"/>
                  </a:cubicBezTo>
                  <a:cubicBezTo>
                    <a:pt x="261542" y="3739218"/>
                    <a:pt x="341780" y="3736678"/>
                    <a:pt x="418006" y="3739218"/>
                  </a:cubicBezTo>
                  <a:cubicBezTo>
                    <a:pt x="542375" y="3743028"/>
                    <a:pt x="666745" y="3745568"/>
                    <a:pt x="791114" y="3744298"/>
                  </a:cubicBezTo>
                  <a:cubicBezTo>
                    <a:pt x="871352" y="3743028"/>
                    <a:pt x="947578" y="3745568"/>
                    <a:pt x="1027817" y="3745568"/>
                  </a:cubicBezTo>
                  <a:cubicBezTo>
                    <a:pt x="1144162" y="3745568"/>
                    <a:pt x="1260508" y="3744298"/>
                    <a:pt x="1376853" y="3745568"/>
                  </a:cubicBezTo>
                  <a:cubicBezTo>
                    <a:pt x="1549365" y="3746838"/>
                    <a:pt x="3442988" y="3736678"/>
                    <a:pt x="3619512" y="3739218"/>
                  </a:cubicBezTo>
                  <a:cubicBezTo>
                    <a:pt x="3695738" y="3740488"/>
                    <a:pt x="3771964" y="3741758"/>
                    <a:pt x="3844179" y="3741758"/>
                  </a:cubicBezTo>
                  <a:cubicBezTo>
                    <a:pt x="3976572" y="3744298"/>
                    <a:pt x="4104953" y="3740488"/>
                    <a:pt x="4237346" y="3744298"/>
                  </a:cubicBezTo>
                  <a:cubicBezTo>
                    <a:pt x="4345668" y="3746838"/>
                    <a:pt x="4453990" y="3746838"/>
                    <a:pt x="4562311" y="3749378"/>
                  </a:cubicBezTo>
                  <a:cubicBezTo>
                    <a:pt x="4722787" y="3753188"/>
                    <a:pt x="4883264" y="3755728"/>
                    <a:pt x="5043740" y="3756998"/>
                  </a:cubicBezTo>
                  <a:cubicBezTo>
                    <a:pt x="5103919" y="3756998"/>
                    <a:pt x="5127429" y="3755728"/>
                    <a:pt x="5147750" y="3755728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3" name="TextBox 8">
            <a:extLst>
              <a:ext uri="{FF2B5EF4-FFF2-40B4-BE49-F238E27FC236}">
                <a16:creationId xmlns:a16="http://schemas.microsoft.com/office/drawing/2014/main" id="{77446EB3-7669-0494-7F71-4830B6B47C4A}"/>
              </a:ext>
            </a:extLst>
          </p:cNvPr>
          <p:cNvSpPr txBox="1"/>
          <p:nvPr/>
        </p:nvSpPr>
        <p:spPr>
          <a:xfrm rot="-180154">
            <a:off x="1186402" y="2880171"/>
            <a:ext cx="6753190" cy="1936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quá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chưng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cất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rượu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C</a:t>
            </a:r>
            <a:r>
              <a:rPr lang="en-US" sz="3600" b="1" spc="77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</a:t>
            </a:r>
            <a:r>
              <a:rPr lang="en-US" sz="3600" b="1" spc="77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OH bay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hơi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trước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tại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lang="en-US" sz="36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Chưng cất rượu là gì? Hướng dẫn cách chưng cất rượu gạo đúng chuẩn - Điện  Máy NEWSUN">
            <a:extLst>
              <a:ext uri="{FF2B5EF4-FFF2-40B4-BE49-F238E27FC236}">
                <a16:creationId xmlns:a16="http://schemas.microsoft.com/office/drawing/2014/main" id="{C359542A-B8B6-FA3E-E2A2-F99F38A5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2336474"/>
            <a:ext cx="6538828" cy="3923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4638F1-CCE2-C449-4D83-486BA7C38A56}"/>
              </a:ext>
            </a:extLst>
          </p:cNvPr>
          <p:cNvSpPr txBox="1"/>
          <p:nvPr/>
        </p:nvSpPr>
        <p:spPr>
          <a:xfrm>
            <a:off x="805541" y="7092444"/>
            <a:ext cx="16372117" cy="2704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600" b="1" dirty="0">
                <a:latin typeface="+mj-lt"/>
              </a:rPr>
              <a:t>H</a:t>
            </a:r>
            <a:r>
              <a:rPr lang="vi-VN" sz="3600" b="1" baseline="-25000" dirty="0">
                <a:latin typeface="+mj-lt"/>
              </a:rPr>
              <a:t>2</a:t>
            </a:r>
            <a:r>
              <a:rPr lang="vi-VN" sz="3600" b="1" dirty="0">
                <a:latin typeface="+mj-lt"/>
              </a:rPr>
              <a:t>O </a:t>
            </a:r>
            <a:r>
              <a:rPr lang="vi-VN" sz="3600" b="1" dirty="0" err="1">
                <a:latin typeface="+mj-lt"/>
              </a:rPr>
              <a:t>có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khối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lượng</a:t>
            </a:r>
            <a:r>
              <a:rPr lang="vi-VN" sz="3600" b="1" dirty="0">
                <a:latin typeface="+mj-lt"/>
              </a:rPr>
              <a:t> phân </a:t>
            </a:r>
            <a:r>
              <a:rPr lang="vi-VN" sz="3600" b="1" dirty="0" err="1">
                <a:latin typeface="+mj-lt"/>
              </a:rPr>
              <a:t>tử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thấp</a:t>
            </a:r>
            <a:r>
              <a:rPr lang="vi-VN" sz="3600" b="1" dirty="0">
                <a:latin typeface="+mj-lt"/>
              </a:rPr>
              <a:t> hơn so </a:t>
            </a:r>
            <a:r>
              <a:rPr lang="vi-VN" sz="3600" b="1" dirty="0" err="1">
                <a:latin typeface="+mj-lt"/>
              </a:rPr>
              <a:t>với</a:t>
            </a:r>
            <a:r>
              <a:rPr lang="vi-VN" sz="3600" b="1" dirty="0">
                <a:latin typeface="+mj-lt"/>
              </a:rPr>
              <a:t> C</a:t>
            </a:r>
            <a:r>
              <a:rPr lang="vi-VN" sz="3600" b="1" baseline="-25000" dirty="0">
                <a:latin typeface="+mj-lt"/>
              </a:rPr>
              <a:t>2</a:t>
            </a:r>
            <a:r>
              <a:rPr lang="vi-VN" sz="3600" b="1" dirty="0">
                <a:latin typeface="+mj-lt"/>
              </a:rPr>
              <a:t>H</a:t>
            </a:r>
            <a:r>
              <a:rPr lang="vi-VN" sz="3600" b="1" baseline="-25000" dirty="0">
                <a:latin typeface="+mj-lt"/>
              </a:rPr>
              <a:t>5</a:t>
            </a:r>
            <a:r>
              <a:rPr lang="vi-VN" sz="3600" b="1" dirty="0">
                <a:latin typeface="+mj-lt"/>
              </a:rPr>
              <a:t>OH nhưng </a:t>
            </a:r>
            <a:r>
              <a:rPr lang="vi-VN" sz="3600" b="1" dirty="0" err="1">
                <a:latin typeface="+mj-lt"/>
              </a:rPr>
              <a:t>các</a:t>
            </a:r>
            <a:r>
              <a:rPr lang="vi-VN" sz="3600" b="1" dirty="0">
                <a:latin typeface="+mj-lt"/>
              </a:rPr>
              <a:t> phân </a:t>
            </a:r>
            <a:r>
              <a:rPr lang="vi-VN" sz="3600" b="1" dirty="0" err="1">
                <a:latin typeface="+mj-lt"/>
              </a:rPr>
              <a:t>tử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nước</a:t>
            </a:r>
            <a:r>
              <a:rPr lang="vi-VN" sz="3600" b="1" dirty="0">
                <a:latin typeface="+mj-lt"/>
              </a:rPr>
              <a:t> liên </a:t>
            </a:r>
            <a:r>
              <a:rPr lang="vi-VN" sz="3600" b="1" dirty="0" err="1">
                <a:latin typeface="+mj-lt"/>
              </a:rPr>
              <a:t>kết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khá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chặt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chẽ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với</a:t>
            </a:r>
            <a:r>
              <a:rPr lang="vi-VN" sz="3600" b="1" dirty="0">
                <a:latin typeface="+mj-lt"/>
              </a:rPr>
              <a:t> nhau </a:t>
            </a:r>
            <a:r>
              <a:rPr lang="vi-VN" sz="3600" b="1" dirty="0" err="1">
                <a:latin typeface="+mj-lt"/>
              </a:rPr>
              <a:t>bởi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các</a:t>
            </a:r>
            <a:r>
              <a:rPr lang="vi-VN" sz="3600" b="1" dirty="0">
                <a:latin typeface="+mj-lt"/>
              </a:rPr>
              <a:t> liên </a:t>
            </a:r>
            <a:r>
              <a:rPr lang="vi-VN" sz="3600" b="1" dirty="0" err="1">
                <a:latin typeface="+mj-lt"/>
              </a:rPr>
              <a:t>kết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hydrogen</a:t>
            </a:r>
            <a:r>
              <a:rPr lang="vi-VN" sz="3600" b="1" dirty="0">
                <a:latin typeface="+mj-lt"/>
              </a:rPr>
              <a:t>. </a:t>
            </a:r>
            <a:r>
              <a:rPr lang="vi-VN" sz="3600" b="1" dirty="0" err="1">
                <a:latin typeface="+mj-lt"/>
              </a:rPr>
              <a:t>Nhiệt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độ</a:t>
            </a:r>
            <a:r>
              <a:rPr lang="vi-VN" sz="3600" b="1" dirty="0">
                <a:latin typeface="+mj-lt"/>
              </a:rPr>
              <a:t> sôi </a:t>
            </a:r>
            <a:r>
              <a:rPr lang="vi-VN" sz="3600" b="1" dirty="0" err="1">
                <a:latin typeface="+mj-lt"/>
              </a:rPr>
              <a:t>của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nước</a:t>
            </a:r>
            <a:r>
              <a:rPr lang="vi-VN" sz="3600" b="1" dirty="0">
                <a:latin typeface="+mj-lt"/>
              </a:rPr>
              <a:t> cao hơn C</a:t>
            </a:r>
            <a:r>
              <a:rPr lang="vi-VN" sz="3600" b="1" baseline="-25000" dirty="0">
                <a:latin typeface="+mj-lt"/>
              </a:rPr>
              <a:t>2</a:t>
            </a:r>
            <a:r>
              <a:rPr lang="vi-VN" sz="3600" b="1" dirty="0">
                <a:latin typeface="+mj-lt"/>
              </a:rPr>
              <a:t>H</a:t>
            </a:r>
            <a:r>
              <a:rPr lang="vi-VN" sz="3600" b="1" baseline="-25000" dirty="0">
                <a:latin typeface="+mj-lt"/>
              </a:rPr>
              <a:t>5</a:t>
            </a:r>
            <a:r>
              <a:rPr lang="vi-VN" sz="3600" b="1" dirty="0">
                <a:latin typeface="+mj-lt"/>
              </a:rPr>
              <a:t>OH.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600" b="1" dirty="0" err="1">
                <a:latin typeface="+mj-lt"/>
              </a:rPr>
              <a:t>Vì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vậy</a:t>
            </a:r>
            <a:r>
              <a:rPr lang="vi-VN" sz="3600" b="1" dirty="0">
                <a:latin typeface="+mj-lt"/>
              </a:rPr>
              <a:t> khi chưng </a:t>
            </a:r>
            <a:r>
              <a:rPr lang="vi-VN" sz="3600" b="1" dirty="0" err="1">
                <a:latin typeface="+mj-lt"/>
              </a:rPr>
              <a:t>cất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rượu</a:t>
            </a:r>
            <a:r>
              <a:rPr lang="vi-VN" sz="3600" b="1" dirty="0">
                <a:latin typeface="+mj-lt"/>
              </a:rPr>
              <a:t>, C</a:t>
            </a:r>
            <a:r>
              <a:rPr lang="vi-VN" sz="3600" b="1" baseline="-25000" dirty="0">
                <a:latin typeface="+mj-lt"/>
              </a:rPr>
              <a:t>2</a:t>
            </a:r>
            <a:r>
              <a:rPr lang="vi-VN" sz="3600" b="1" dirty="0">
                <a:latin typeface="+mj-lt"/>
              </a:rPr>
              <a:t>H</a:t>
            </a:r>
            <a:r>
              <a:rPr lang="vi-VN" sz="3600" b="1" baseline="-25000" dirty="0">
                <a:latin typeface="+mj-lt"/>
              </a:rPr>
              <a:t>5</a:t>
            </a:r>
            <a:r>
              <a:rPr lang="vi-VN" sz="3600" b="1" dirty="0">
                <a:latin typeface="+mj-lt"/>
              </a:rPr>
              <a:t>OH </a:t>
            </a:r>
            <a:r>
              <a:rPr lang="vi-VN" sz="3600" b="1" dirty="0" err="1">
                <a:latin typeface="+mj-lt"/>
              </a:rPr>
              <a:t>có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điểm</a:t>
            </a:r>
            <a:r>
              <a:rPr lang="vi-VN" sz="3600" b="1" dirty="0">
                <a:latin typeface="+mj-lt"/>
              </a:rPr>
              <a:t> sôi </a:t>
            </a:r>
            <a:r>
              <a:rPr lang="vi-VN" sz="3600" b="1" dirty="0" err="1">
                <a:latin typeface="+mj-lt"/>
              </a:rPr>
              <a:t>thấp</a:t>
            </a:r>
            <a:r>
              <a:rPr lang="vi-VN" sz="3600" b="1" dirty="0">
                <a:latin typeface="+mj-lt"/>
              </a:rPr>
              <a:t> hơn </a:t>
            </a:r>
            <a:r>
              <a:rPr lang="vi-VN" sz="3600" b="1" dirty="0" err="1">
                <a:latin typeface="+mj-lt"/>
              </a:rPr>
              <a:t>nước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sẽ</a:t>
            </a:r>
            <a:r>
              <a:rPr lang="vi-VN" sz="3600" b="1" dirty="0">
                <a:latin typeface="+mj-lt"/>
              </a:rPr>
              <a:t> bay hơi </a:t>
            </a:r>
            <a:r>
              <a:rPr lang="vi-VN" sz="3600" b="1" dirty="0" err="1">
                <a:latin typeface="+mj-lt"/>
              </a:rPr>
              <a:t>trước</a:t>
            </a:r>
            <a:r>
              <a:rPr lang="vi-VN" sz="3600" b="1" dirty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8387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700" y="747315"/>
            <a:ext cx="16992600" cy="9120585"/>
            <a:chOff x="0" y="0"/>
            <a:chExt cx="7859901" cy="398530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7837041" cy="3957362"/>
            </a:xfrm>
            <a:custGeom>
              <a:avLst/>
              <a:gdLst/>
              <a:ahLst/>
              <a:cxnLst/>
              <a:rect l="l" t="t" r="r" b="b"/>
              <a:pathLst>
                <a:path w="7837041" h="3957362">
                  <a:moveTo>
                    <a:pt x="7837041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3906166" y="0"/>
                  </a:lnTo>
                  <a:lnTo>
                    <a:pt x="7817991" y="508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7866251" cy="3984032"/>
            </a:xfrm>
            <a:custGeom>
              <a:avLst/>
              <a:gdLst/>
              <a:ahLst/>
              <a:cxnLst/>
              <a:rect l="l" t="t" r="r" b="b"/>
              <a:pathLst>
                <a:path w="7866251" h="3984032">
                  <a:moveTo>
                    <a:pt x="7831961" y="21590"/>
                  </a:moveTo>
                  <a:cubicBezTo>
                    <a:pt x="7833231" y="34290"/>
                    <a:pt x="7833231" y="44450"/>
                    <a:pt x="7834501" y="54610"/>
                  </a:cubicBezTo>
                  <a:cubicBezTo>
                    <a:pt x="7837041" y="124036"/>
                    <a:pt x="7838311" y="210485"/>
                    <a:pt x="7840851" y="293847"/>
                  </a:cubicBezTo>
                  <a:cubicBezTo>
                    <a:pt x="7840851" y="414259"/>
                    <a:pt x="7853551" y="2788533"/>
                    <a:pt x="7859901" y="2908944"/>
                  </a:cubicBezTo>
                  <a:cubicBezTo>
                    <a:pt x="7866251" y="3091106"/>
                    <a:pt x="7862441" y="3276355"/>
                    <a:pt x="7862441" y="3458516"/>
                  </a:cubicBezTo>
                  <a:cubicBezTo>
                    <a:pt x="7862441" y="3619065"/>
                    <a:pt x="7863711" y="3767264"/>
                    <a:pt x="7864981" y="3923072"/>
                  </a:cubicBezTo>
                  <a:cubicBezTo>
                    <a:pt x="7864981" y="3944662"/>
                    <a:pt x="7864981" y="3958632"/>
                    <a:pt x="7864981" y="3982762"/>
                  </a:cubicBezTo>
                  <a:cubicBezTo>
                    <a:pt x="7842121" y="3982762"/>
                    <a:pt x="7821801" y="3984032"/>
                    <a:pt x="7781528" y="3982762"/>
                  </a:cubicBezTo>
                  <a:cubicBezTo>
                    <a:pt x="7381861" y="3977682"/>
                    <a:pt x="6976046" y="3984032"/>
                    <a:pt x="6576380" y="3978952"/>
                  </a:cubicBezTo>
                  <a:cubicBezTo>
                    <a:pt x="6336580" y="3975142"/>
                    <a:pt x="6102929" y="3977682"/>
                    <a:pt x="5863129" y="3975142"/>
                  </a:cubicBezTo>
                  <a:cubicBezTo>
                    <a:pt x="5752453" y="3973872"/>
                    <a:pt x="5641776" y="3972602"/>
                    <a:pt x="5531099" y="3971332"/>
                  </a:cubicBezTo>
                  <a:cubicBezTo>
                    <a:pt x="5463463" y="3971332"/>
                    <a:pt x="5401976" y="3972602"/>
                    <a:pt x="5334340" y="3972602"/>
                  </a:cubicBezTo>
                  <a:cubicBezTo>
                    <a:pt x="5162176" y="3971332"/>
                    <a:pt x="4688725" y="3972602"/>
                    <a:pt x="4516561" y="3971332"/>
                  </a:cubicBezTo>
                  <a:cubicBezTo>
                    <a:pt x="4393587" y="3970062"/>
                    <a:pt x="1934102" y="3978952"/>
                    <a:pt x="1811128" y="3977682"/>
                  </a:cubicBezTo>
                  <a:cubicBezTo>
                    <a:pt x="1780385" y="3977682"/>
                    <a:pt x="1743492" y="3978952"/>
                    <a:pt x="1712749" y="3978952"/>
                  </a:cubicBezTo>
                  <a:cubicBezTo>
                    <a:pt x="1638964" y="3978952"/>
                    <a:pt x="1571328" y="3980222"/>
                    <a:pt x="1497544" y="3980222"/>
                  </a:cubicBezTo>
                  <a:cubicBezTo>
                    <a:pt x="1313082" y="3980222"/>
                    <a:pt x="1134770" y="3978952"/>
                    <a:pt x="950308" y="3977682"/>
                  </a:cubicBezTo>
                  <a:cubicBezTo>
                    <a:pt x="839632" y="3976412"/>
                    <a:pt x="728955" y="3975142"/>
                    <a:pt x="624427" y="3973872"/>
                  </a:cubicBezTo>
                  <a:cubicBezTo>
                    <a:pt x="427668" y="3972602"/>
                    <a:pt x="230909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191" y="30480"/>
                    <a:pt x="175571" y="29210"/>
                  </a:cubicBezTo>
                  <a:cubicBezTo>
                    <a:pt x="341586" y="25400"/>
                    <a:pt x="507601" y="22860"/>
                    <a:pt x="679765" y="20320"/>
                  </a:cubicBezTo>
                  <a:cubicBezTo>
                    <a:pt x="796591" y="17780"/>
                    <a:pt x="913416" y="16510"/>
                    <a:pt x="1024093" y="13970"/>
                  </a:cubicBezTo>
                  <a:cubicBezTo>
                    <a:pt x="1134770" y="11430"/>
                    <a:pt x="1251595" y="8890"/>
                    <a:pt x="1362272" y="8890"/>
                  </a:cubicBezTo>
                  <a:cubicBezTo>
                    <a:pt x="1485246" y="7620"/>
                    <a:pt x="1608221" y="10160"/>
                    <a:pt x="1731195" y="8890"/>
                  </a:cubicBezTo>
                  <a:cubicBezTo>
                    <a:pt x="1884913" y="8890"/>
                    <a:pt x="4670279" y="6350"/>
                    <a:pt x="4823997" y="5080"/>
                  </a:cubicBezTo>
                  <a:cubicBezTo>
                    <a:pt x="4971566" y="3810"/>
                    <a:pt x="5119135" y="2540"/>
                    <a:pt x="5272853" y="2540"/>
                  </a:cubicBezTo>
                  <a:cubicBezTo>
                    <a:pt x="5524951" y="1270"/>
                    <a:pt x="5770899" y="0"/>
                    <a:pt x="6022996" y="0"/>
                  </a:cubicBezTo>
                  <a:cubicBezTo>
                    <a:pt x="6127524" y="0"/>
                    <a:pt x="6238201" y="2540"/>
                    <a:pt x="6342729" y="2540"/>
                  </a:cubicBezTo>
                  <a:cubicBezTo>
                    <a:pt x="6631719" y="3810"/>
                    <a:pt x="6926856" y="5080"/>
                    <a:pt x="7215846" y="7620"/>
                  </a:cubicBezTo>
                  <a:cubicBezTo>
                    <a:pt x="7369564" y="8890"/>
                    <a:pt x="7523281" y="12700"/>
                    <a:pt x="7677000" y="16510"/>
                  </a:cubicBezTo>
                  <a:cubicBezTo>
                    <a:pt x="7713891" y="16510"/>
                    <a:pt x="7750784" y="16510"/>
                    <a:pt x="7781528" y="16510"/>
                  </a:cubicBezTo>
                  <a:cubicBezTo>
                    <a:pt x="7812911" y="17780"/>
                    <a:pt x="7821801" y="20320"/>
                    <a:pt x="7831961" y="21590"/>
                  </a:cubicBezTo>
                  <a:close/>
                  <a:moveTo>
                    <a:pt x="7842121" y="3966252"/>
                  </a:moveTo>
                  <a:cubicBezTo>
                    <a:pt x="7843391" y="3949742"/>
                    <a:pt x="7844661" y="3937042"/>
                    <a:pt x="7844661" y="3924342"/>
                  </a:cubicBezTo>
                  <a:cubicBezTo>
                    <a:pt x="7843391" y="3751827"/>
                    <a:pt x="7842121" y="3588191"/>
                    <a:pt x="7842121" y="3412204"/>
                  </a:cubicBezTo>
                  <a:cubicBezTo>
                    <a:pt x="7842121" y="3331930"/>
                    <a:pt x="7844661" y="3251655"/>
                    <a:pt x="7843391" y="3171380"/>
                  </a:cubicBezTo>
                  <a:cubicBezTo>
                    <a:pt x="7843391" y="3097281"/>
                    <a:pt x="7842121" y="3020094"/>
                    <a:pt x="7840851" y="2945994"/>
                  </a:cubicBezTo>
                  <a:cubicBezTo>
                    <a:pt x="7835771" y="2831757"/>
                    <a:pt x="7824341" y="466746"/>
                    <a:pt x="7824341" y="352510"/>
                  </a:cubicBezTo>
                  <a:cubicBezTo>
                    <a:pt x="7821801" y="256798"/>
                    <a:pt x="7819261" y="157998"/>
                    <a:pt x="7816721" y="63500"/>
                  </a:cubicBezTo>
                  <a:cubicBezTo>
                    <a:pt x="7815451" y="44450"/>
                    <a:pt x="7814181" y="43180"/>
                    <a:pt x="7763081" y="41910"/>
                  </a:cubicBezTo>
                  <a:cubicBezTo>
                    <a:pt x="7744635" y="41910"/>
                    <a:pt x="7732338" y="41910"/>
                    <a:pt x="7713892" y="40640"/>
                  </a:cubicBezTo>
                  <a:cubicBezTo>
                    <a:pt x="7560174" y="36830"/>
                    <a:pt x="7400307" y="31750"/>
                    <a:pt x="7246590" y="30480"/>
                  </a:cubicBezTo>
                  <a:cubicBezTo>
                    <a:pt x="6871519" y="26670"/>
                    <a:pt x="6490298" y="25400"/>
                    <a:pt x="6115227" y="22860"/>
                  </a:cubicBezTo>
                  <a:cubicBezTo>
                    <a:pt x="6059888" y="22860"/>
                    <a:pt x="5998401" y="22860"/>
                    <a:pt x="5943063" y="22860"/>
                  </a:cubicBezTo>
                  <a:cubicBezTo>
                    <a:pt x="5850832" y="22860"/>
                    <a:pt x="5758601" y="22860"/>
                    <a:pt x="5672519" y="22860"/>
                  </a:cubicBezTo>
                  <a:cubicBezTo>
                    <a:pt x="5475761" y="22860"/>
                    <a:pt x="5279002" y="22860"/>
                    <a:pt x="5088392" y="24130"/>
                  </a:cubicBezTo>
                  <a:cubicBezTo>
                    <a:pt x="4922376" y="25400"/>
                    <a:pt x="2124712" y="29210"/>
                    <a:pt x="1958697" y="29210"/>
                  </a:cubicBezTo>
                  <a:cubicBezTo>
                    <a:pt x="1688154" y="29210"/>
                    <a:pt x="1417611" y="26670"/>
                    <a:pt x="1147067" y="33020"/>
                  </a:cubicBezTo>
                  <a:cubicBezTo>
                    <a:pt x="1005647" y="36830"/>
                    <a:pt x="870375" y="36830"/>
                    <a:pt x="735104" y="38100"/>
                  </a:cubicBezTo>
                  <a:cubicBezTo>
                    <a:pt x="501452" y="41910"/>
                    <a:pt x="26780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89489" y="3948472"/>
                    <a:pt x="175571" y="3949742"/>
                    <a:pt x="255504" y="3949742"/>
                  </a:cubicBezTo>
                  <a:cubicBezTo>
                    <a:pt x="372330" y="3949742"/>
                    <a:pt x="495304" y="3947202"/>
                    <a:pt x="612129" y="3949742"/>
                  </a:cubicBezTo>
                  <a:cubicBezTo>
                    <a:pt x="802739" y="3953552"/>
                    <a:pt x="993349" y="3956092"/>
                    <a:pt x="1183960" y="3954822"/>
                  </a:cubicBezTo>
                  <a:cubicBezTo>
                    <a:pt x="1306934" y="3953552"/>
                    <a:pt x="1423759" y="3956092"/>
                    <a:pt x="1546734" y="3956092"/>
                  </a:cubicBezTo>
                  <a:cubicBezTo>
                    <a:pt x="1725046" y="3956092"/>
                    <a:pt x="1903359" y="3954822"/>
                    <a:pt x="2081672" y="3956092"/>
                  </a:cubicBezTo>
                  <a:cubicBezTo>
                    <a:pt x="2346066" y="3957362"/>
                    <a:pt x="5248258" y="3947202"/>
                    <a:pt x="5518802" y="3949742"/>
                  </a:cubicBezTo>
                  <a:cubicBezTo>
                    <a:pt x="5635627" y="3951012"/>
                    <a:pt x="5752453" y="3952282"/>
                    <a:pt x="5863129" y="3952282"/>
                  </a:cubicBezTo>
                  <a:cubicBezTo>
                    <a:pt x="6066037" y="3954822"/>
                    <a:pt x="6262796" y="3951012"/>
                    <a:pt x="6465703" y="3954822"/>
                  </a:cubicBezTo>
                  <a:cubicBezTo>
                    <a:pt x="6631719" y="3957362"/>
                    <a:pt x="6797734" y="3957362"/>
                    <a:pt x="6963749" y="3959902"/>
                  </a:cubicBezTo>
                  <a:cubicBezTo>
                    <a:pt x="7209697" y="3963712"/>
                    <a:pt x="7455646" y="3966252"/>
                    <a:pt x="7701594" y="3967522"/>
                  </a:cubicBezTo>
                  <a:cubicBezTo>
                    <a:pt x="7793825" y="3967522"/>
                    <a:pt x="7821801" y="3966252"/>
                    <a:pt x="7842121" y="3966252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5967709"/>
            <a:ext cx="8224165" cy="7401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15499">
            <a:off x="-1859064" y="8237575"/>
            <a:ext cx="4472952" cy="40988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933" y="5985027"/>
            <a:ext cx="1701793" cy="35546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833552" y="7780568"/>
            <a:ext cx="360854" cy="392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620959" y="7366644"/>
            <a:ext cx="180427" cy="1964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9720" y="2108491"/>
            <a:ext cx="180427" cy="1964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99933" y="1566027"/>
            <a:ext cx="180427" cy="1964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18215" y="1957917"/>
            <a:ext cx="276584" cy="3011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08442">
            <a:off x="14718601" y="-144608"/>
            <a:ext cx="4134082" cy="2052008"/>
          </a:xfrm>
          <a:prstGeom prst="rect">
            <a:avLst/>
          </a:prstGeom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78555539-514F-3A5A-0F08-A2685829CA41}"/>
              </a:ext>
            </a:extLst>
          </p:cNvPr>
          <p:cNvSpPr txBox="1"/>
          <p:nvPr/>
        </p:nvSpPr>
        <p:spPr>
          <a:xfrm>
            <a:off x="3501726" y="3866915"/>
            <a:ext cx="14297670" cy="1112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 TÁC VAN DER WAALS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CD1081-02FA-0794-8762-5B790DFE641E}"/>
              </a:ext>
            </a:extLst>
          </p:cNvPr>
          <p:cNvSpPr/>
          <p:nvPr/>
        </p:nvSpPr>
        <p:spPr>
          <a:xfrm>
            <a:off x="2218215" y="3416094"/>
            <a:ext cx="1928531" cy="1771757"/>
          </a:xfrm>
          <a:prstGeom prst="ellipse">
            <a:avLst/>
          </a:prstGeom>
          <a:solidFill>
            <a:srgbClr val="E9C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3323699061"/>
      </p:ext>
    </p:extLst>
  </p:cSld>
  <p:clrMapOvr>
    <a:masterClrMapping/>
  </p:clrMapOvr>
  <p:transition spd="med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800001" y="1172540"/>
            <a:ext cx="10445948" cy="8089254"/>
            <a:chOff x="-3810" y="521935"/>
            <a:chExt cx="6853788" cy="5307516"/>
          </a:xfrm>
        </p:grpSpPr>
        <p:sp>
          <p:nvSpPr>
            <p:cNvPr id="3" name="Freeform 3"/>
            <p:cNvSpPr/>
            <p:nvPr/>
          </p:nvSpPr>
          <p:spPr>
            <a:xfrm>
              <a:off x="-3810" y="521935"/>
              <a:ext cx="6853788" cy="5307516"/>
            </a:xfrm>
            <a:custGeom>
              <a:avLst/>
              <a:gdLst/>
              <a:ahLst/>
              <a:cxnLst/>
              <a:rect l="l" t="t" r="r" b="b"/>
              <a:pathLst>
                <a:path w="6853788" h="5828181">
                  <a:moveTo>
                    <a:pt x="6849978" y="5065463"/>
                  </a:moveTo>
                  <a:cubicBezTo>
                    <a:pt x="6849978" y="4796217"/>
                    <a:pt x="6853788" y="4522408"/>
                    <a:pt x="6847438" y="4253163"/>
                  </a:cubicBezTo>
                  <a:cubicBezTo>
                    <a:pt x="6839818" y="4075187"/>
                    <a:pt x="6828388" y="565868"/>
                    <a:pt x="6828388" y="387893"/>
                  </a:cubicBezTo>
                  <a:cubicBezTo>
                    <a:pt x="6825848" y="264678"/>
                    <a:pt x="6824578" y="136901"/>
                    <a:pt x="6822038" y="54610"/>
                  </a:cubicBezTo>
                  <a:cubicBezTo>
                    <a:pt x="6822038" y="44450"/>
                    <a:pt x="6820768" y="34290"/>
                    <a:pt x="6819498" y="21590"/>
                  </a:cubicBezTo>
                  <a:cubicBezTo>
                    <a:pt x="6809338" y="19050"/>
                    <a:pt x="6800448" y="17780"/>
                    <a:pt x="6790288" y="16510"/>
                  </a:cubicBezTo>
                  <a:cubicBezTo>
                    <a:pt x="6764926" y="15240"/>
                    <a:pt x="6732733" y="16510"/>
                    <a:pt x="6705906" y="16510"/>
                  </a:cubicBezTo>
                  <a:cubicBezTo>
                    <a:pt x="6571769" y="13970"/>
                    <a:pt x="6437632" y="8890"/>
                    <a:pt x="6303495" y="7620"/>
                  </a:cubicBezTo>
                  <a:cubicBezTo>
                    <a:pt x="6051318" y="5080"/>
                    <a:pt x="5793775" y="3810"/>
                    <a:pt x="5541598" y="2540"/>
                  </a:cubicBezTo>
                  <a:cubicBezTo>
                    <a:pt x="5450385" y="2540"/>
                    <a:pt x="5353806" y="0"/>
                    <a:pt x="5262593" y="0"/>
                  </a:cubicBezTo>
                  <a:cubicBezTo>
                    <a:pt x="5042608" y="0"/>
                    <a:pt x="4827989" y="1270"/>
                    <a:pt x="4608005" y="1270"/>
                  </a:cubicBezTo>
                  <a:cubicBezTo>
                    <a:pt x="4479233" y="1270"/>
                    <a:pt x="4350462" y="3810"/>
                    <a:pt x="4216325" y="3810"/>
                  </a:cubicBezTo>
                  <a:cubicBezTo>
                    <a:pt x="4082188" y="5080"/>
                    <a:pt x="1651628" y="7620"/>
                    <a:pt x="1517491" y="7620"/>
                  </a:cubicBezTo>
                  <a:cubicBezTo>
                    <a:pt x="1410181" y="7620"/>
                    <a:pt x="1302872" y="6350"/>
                    <a:pt x="1195562" y="7620"/>
                  </a:cubicBezTo>
                  <a:cubicBezTo>
                    <a:pt x="1098984" y="8890"/>
                    <a:pt x="997040" y="11430"/>
                    <a:pt x="900461" y="12700"/>
                  </a:cubicBezTo>
                  <a:cubicBezTo>
                    <a:pt x="798517" y="15240"/>
                    <a:pt x="696573" y="16510"/>
                    <a:pt x="599994" y="19050"/>
                  </a:cubicBezTo>
                  <a:cubicBezTo>
                    <a:pt x="455126" y="21590"/>
                    <a:pt x="304893" y="24130"/>
                    <a:pt x="160025" y="27940"/>
                  </a:cubicBezTo>
                  <a:cubicBezTo>
                    <a:pt x="7417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3012"/>
                    <a:pt x="10160" y="177972"/>
                    <a:pt x="8890" y="278369"/>
                  </a:cubicBezTo>
                  <a:cubicBezTo>
                    <a:pt x="7620" y="337694"/>
                    <a:pt x="8890" y="401583"/>
                    <a:pt x="7620" y="460908"/>
                  </a:cubicBezTo>
                  <a:cubicBezTo>
                    <a:pt x="0" y="762098"/>
                    <a:pt x="5080" y="4490464"/>
                    <a:pt x="7620" y="4796217"/>
                  </a:cubicBezTo>
                  <a:cubicBezTo>
                    <a:pt x="6350" y="5038082"/>
                    <a:pt x="11430" y="5275383"/>
                    <a:pt x="11430" y="5517247"/>
                  </a:cubicBezTo>
                  <a:cubicBezTo>
                    <a:pt x="11430" y="5631335"/>
                    <a:pt x="15240" y="5749985"/>
                    <a:pt x="7620" y="5797701"/>
                  </a:cubicBezTo>
                  <a:cubicBezTo>
                    <a:pt x="5080" y="5806591"/>
                    <a:pt x="10160" y="5812941"/>
                    <a:pt x="19050" y="5814211"/>
                  </a:cubicBezTo>
                  <a:cubicBezTo>
                    <a:pt x="29210" y="5815481"/>
                    <a:pt x="38100" y="5815481"/>
                    <a:pt x="48260" y="5815481"/>
                  </a:cubicBezTo>
                  <a:cubicBezTo>
                    <a:pt x="202949" y="5816751"/>
                    <a:pt x="374644" y="5816751"/>
                    <a:pt x="551705" y="5818021"/>
                  </a:cubicBezTo>
                  <a:cubicBezTo>
                    <a:pt x="648284" y="5819291"/>
                    <a:pt x="744862" y="5820561"/>
                    <a:pt x="836075" y="5821831"/>
                  </a:cubicBezTo>
                  <a:cubicBezTo>
                    <a:pt x="997040" y="5823101"/>
                    <a:pt x="1152638" y="5823101"/>
                    <a:pt x="1313603" y="5824371"/>
                  </a:cubicBezTo>
                  <a:cubicBezTo>
                    <a:pt x="1377988" y="5824371"/>
                    <a:pt x="1437009" y="5824371"/>
                    <a:pt x="1501394" y="5823101"/>
                  </a:cubicBezTo>
                  <a:cubicBezTo>
                    <a:pt x="1528222" y="5823101"/>
                    <a:pt x="1560415" y="5821831"/>
                    <a:pt x="1587242" y="5821831"/>
                  </a:cubicBezTo>
                  <a:cubicBezTo>
                    <a:pt x="1694551" y="5823101"/>
                    <a:pt x="3840742" y="5814211"/>
                    <a:pt x="3948051" y="5815481"/>
                  </a:cubicBezTo>
                  <a:cubicBezTo>
                    <a:pt x="4098284" y="5816751"/>
                    <a:pt x="4511426" y="5816751"/>
                    <a:pt x="4661659" y="5816751"/>
                  </a:cubicBezTo>
                  <a:cubicBezTo>
                    <a:pt x="4720679" y="5816751"/>
                    <a:pt x="4774334" y="5815481"/>
                    <a:pt x="4833355" y="5815481"/>
                  </a:cubicBezTo>
                  <a:cubicBezTo>
                    <a:pt x="4929933" y="5816751"/>
                    <a:pt x="5026512" y="5818021"/>
                    <a:pt x="5123090" y="5819291"/>
                  </a:cubicBezTo>
                  <a:cubicBezTo>
                    <a:pt x="5332344" y="5821831"/>
                    <a:pt x="5536232" y="5819291"/>
                    <a:pt x="5745486" y="5823101"/>
                  </a:cubicBezTo>
                  <a:cubicBezTo>
                    <a:pt x="6094241" y="5828181"/>
                    <a:pt x="6448363" y="5821831"/>
                    <a:pt x="6790288" y="5826911"/>
                  </a:cubicBezTo>
                  <a:cubicBezTo>
                    <a:pt x="6810608" y="5828181"/>
                    <a:pt x="6830928" y="5826911"/>
                    <a:pt x="6853788" y="5826911"/>
                  </a:cubicBezTo>
                  <a:cubicBezTo>
                    <a:pt x="6853788" y="5802781"/>
                    <a:pt x="6853788" y="5790081"/>
                    <a:pt x="6853788" y="5754549"/>
                  </a:cubicBezTo>
                  <a:cubicBezTo>
                    <a:pt x="6852518" y="5521811"/>
                    <a:pt x="6849978" y="5302764"/>
                    <a:pt x="6849978" y="5065463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20528" y="937464"/>
            <a:ext cx="7487001" cy="2300265"/>
            <a:chOff x="-1676400" y="-76200"/>
            <a:chExt cx="9982668" cy="3067021"/>
          </a:xfrm>
        </p:grpSpPr>
        <p:sp>
          <p:nvSpPr>
            <p:cNvPr id="6" name="TextBox 6"/>
            <p:cNvSpPr txBox="1"/>
            <p:nvPr/>
          </p:nvSpPr>
          <p:spPr>
            <a:xfrm>
              <a:off x="0" y="-76200"/>
              <a:ext cx="8306268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57"/>
                </a:lnSpc>
                <a:spcBef>
                  <a:spcPct val="0"/>
                </a:spcBef>
              </a:pPr>
              <a:r>
                <a:rPr lang="en-US" sz="4800" b="1" spc="156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1. KHÁI NIỆM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616"/>
            <a:stretch>
              <a:fillRect/>
            </a:stretch>
          </p:blipFill>
          <p:spPr>
            <a:xfrm>
              <a:off x="0" y="775935"/>
              <a:ext cx="3092721" cy="13467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1676400" y="1443902"/>
              <a:ext cx="8306268" cy="1546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71"/>
                </a:lnSpc>
              </a:pPr>
              <a:endParaRPr lang="en-US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Làm thế nào để lực van der waals giữ các phân tử lại với nhau - 2022 - Tin  tức">
            <a:extLst>
              <a:ext uri="{FF2B5EF4-FFF2-40B4-BE49-F238E27FC236}">
                <a16:creationId xmlns:a16="http://schemas.microsoft.com/office/drawing/2014/main" id="{F15FA28E-10B1-E471-048C-DE531AA6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38" y="7380785"/>
            <a:ext cx="70675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CE434B-2F2C-CD9C-9DDE-8B953C4BD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862" y="1534668"/>
            <a:ext cx="9438645" cy="5155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47E97-5B29-6FB8-41CA-37E27D0F18E2}"/>
              </a:ext>
            </a:extLst>
          </p:cNvPr>
          <p:cNvSpPr txBox="1"/>
          <p:nvPr/>
        </p:nvSpPr>
        <p:spPr>
          <a:xfrm>
            <a:off x="7832941" y="335548"/>
            <a:ext cx="9459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cực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biểu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diễn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cực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i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200" i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8" name="Picture 4" descr="CCI 8- Nonpolar Covalent Bond Polar Covalent Bond Na+ CIT Lonic Bond IROniC  Bond Meirl | Ironic Meme on ME.ME">
            <a:extLst>
              <a:ext uri="{FF2B5EF4-FFF2-40B4-BE49-F238E27FC236}">
                <a16:creationId xmlns:a16="http://schemas.microsoft.com/office/drawing/2014/main" id="{55C61702-8F36-9D90-2C50-BFBFA0DFA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1" b="68624"/>
          <a:stretch/>
        </p:blipFill>
        <p:spPr bwMode="auto">
          <a:xfrm>
            <a:off x="9093309" y="7372788"/>
            <a:ext cx="6938948" cy="25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CF1E45A0-865F-231B-9504-138AB60C508D}"/>
              </a:ext>
            </a:extLst>
          </p:cNvPr>
          <p:cNvSpPr/>
          <p:nvPr/>
        </p:nvSpPr>
        <p:spPr>
          <a:xfrm>
            <a:off x="685800" y="2095323"/>
            <a:ext cx="5913635" cy="4953949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4873785E-5DDE-CE3D-47BF-F236D7ABD7AB}"/>
              </a:ext>
            </a:extLst>
          </p:cNvPr>
          <p:cNvSpPr txBox="1"/>
          <p:nvPr/>
        </p:nvSpPr>
        <p:spPr>
          <a:xfrm>
            <a:off x="960838" y="2481899"/>
            <a:ext cx="5382417" cy="373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57"/>
              </a:lnSpc>
              <a:spcBef>
                <a:spcPct val="0"/>
              </a:spcBef>
            </a:pP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rất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do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lực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hút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tĩnh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cực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trái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0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843198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7700" y="747315"/>
            <a:ext cx="16992600" cy="9120585"/>
            <a:chOff x="0" y="0"/>
            <a:chExt cx="7859901" cy="398530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7837041" cy="3957362"/>
            </a:xfrm>
            <a:custGeom>
              <a:avLst/>
              <a:gdLst/>
              <a:ahLst/>
              <a:cxnLst/>
              <a:rect l="l" t="t" r="r" b="b"/>
              <a:pathLst>
                <a:path w="7837041" h="3957362">
                  <a:moveTo>
                    <a:pt x="7837041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3906166" y="0"/>
                  </a:lnTo>
                  <a:lnTo>
                    <a:pt x="7817991" y="508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7866251" cy="3984032"/>
            </a:xfrm>
            <a:custGeom>
              <a:avLst/>
              <a:gdLst/>
              <a:ahLst/>
              <a:cxnLst/>
              <a:rect l="l" t="t" r="r" b="b"/>
              <a:pathLst>
                <a:path w="7866251" h="3984032">
                  <a:moveTo>
                    <a:pt x="7831961" y="21590"/>
                  </a:moveTo>
                  <a:cubicBezTo>
                    <a:pt x="7833231" y="34290"/>
                    <a:pt x="7833231" y="44450"/>
                    <a:pt x="7834501" y="54610"/>
                  </a:cubicBezTo>
                  <a:cubicBezTo>
                    <a:pt x="7837041" y="124036"/>
                    <a:pt x="7838311" y="210485"/>
                    <a:pt x="7840851" y="293847"/>
                  </a:cubicBezTo>
                  <a:cubicBezTo>
                    <a:pt x="7840851" y="414259"/>
                    <a:pt x="7853551" y="2788533"/>
                    <a:pt x="7859901" y="2908944"/>
                  </a:cubicBezTo>
                  <a:cubicBezTo>
                    <a:pt x="7866251" y="3091106"/>
                    <a:pt x="7862441" y="3276355"/>
                    <a:pt x="7862441" y="3458516"/>
                  </a:cubicBezTo>
                  <a:cubicBezTo>
                    <a:pt x="7862441" y="3619065"/>
                    <a:pt x="7863711" y="3767264"/>
                    <a:pt x="7864981" y="3923072"/>
                  </a:cubicBezTo>
                  <a:cubicBezTo>
                    <a:pt x="7864981" y="3944662"/>
                    <a:pt x="7864981" y="3958632"/>
                    <a:pt x="7864981" y="3982762"/>
                  </a:cubicBezTo>
                  <a:cubicBezTo>
                    <a:pt x="7842121" y="3982762"/>
                    <a:pt x="7821801" y="3984032"/>
                    <a:pt x="7781528" y="3982762"/>
                  </a:cubicBezTo>
                  <a:cubicBezTo>
                    <a:pt x="7381861" y="3977682"/>
                    <a:pt x="6976046" y="3984032"/>
                    <a:pt x="6576380" y="3978952"/>
                  </a:cubicBezTo>
                  <a:cubicBezTo>
                    <a:pt x="6336580" y="3975142"/>
                    <a:pt x="6102929" y="3977682"/>
                    <a:pt x="5863129" y="3975142"/>
                  </a:cubicBezTo>
                  <a:cubicBezTo>
                    <a:pt x="5752453" y="3973872"/>
                    <a:pt x="5641776" y="3972602"/>
                    <a:pt x="5531099" y="3971332"/>
                  </a:cubicBezTo>
                  <a:cubicBezTo>
                    <a:pt x="5463463" y="3971332"/>
                    <a:pt x="5401976" y="3972602"/>
                    <a:pt x="5334340" y="3972602"/>
                  </a:cubicBezTo>
                  <a:cubicBezTo>
                    <a:pt x="5162176" y="3971332"/>
                    <a:pt x="4688725" y="3972602"/>
                    <a:pt x="4516561" y="3971332"/>
                  </a:cubicBezTo>
                  <a:cubicBezTo>
                    <a:pt x="4393587" y="3970062"/>
                    <a:pt x="1934102" y="3978952"/>
                    <a:pt x="1811128" y="3977682"/>
                  </a:cubicBezTo>
                  <a:cubicBezTo>
                    <a:pt x="1780385" y="3977682"/>
                    <a:pt x="1743492" y="3978952"/>
                    <a:pt x="1712749" y="3978952"/>
                  </a:cubicBezTo>
                  <a:cubicBezTo>
                    <a:pt x="1638964" y="3978952"/>
                    <a:pt x="1571328" y="3980222"/>
                    <a:pt x="1497544" y="3980222"/>
                  </a:cubicBezTo>
                  <a:cubicBezTo>
                    <a:pt x="1313082" y="3980222"/>
                    <a:pt x="1134770" y="3978952"/>
                    <a:pt x="950308" y="3977682"/>
                  </a:cubicBezTo>
                  <a:cubicBezTo>
                    <a:pt x="839632" y="3976412"/>
                    <a:pt x="728955" y="3975142"/>
                    <a:pt x="624427" y="3973872"/>
                  </a:cubicBezTo>
                  <a:cubicBezTo>
                    <a:pt x="427668" y="3972602"/>
                    <a:pt x="230909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191" y="30480"/>
                    <a:pt x="175571" y="29210"/>
                  </a:cubicBezTo>
                  <a:cubicBezTo>
                    <a:pt x="341586" y="25400"/>
                    <a:pt x="507601" y="22860"/>
                    <a:pt x="679765" y="20320"/>
                  </a:cubicBezTo>
                  <a:cubicBezTo>
                    <a:pt x="796591" y="17780"/>
                    <a:pt x="913416" y="16510"/>
                    <a:pt x="1024093" y="13970"/>
                  </a:cubicBezTo>
                  <a:cubicBezTo>
                    <a:pt x="1134770" y="11430"/>
                    <a:pt x="1251595" y="8890"/>
                    <a:pt x="1362272" y="8890"/>
                  </a:cubicBezTo>
                  <a:cubicBezTo>
                    <a:pt x="1485246" y="7620"/>
                    <a:pt x="1608221" y="10160"/>
                    <a:pt x="1731195" y="8890"/>
                  </a:cubicBezTo>
                  <a:cubicBezTo>
                    <a:pt x="1884913" y="8890"/>
                    <a:pt x="4670279" y="6350"/>
                    <a:pt x="4823997" y="5080"/>
                  </a:cubicBezTo>
                  <a:cubicBezTo>
                    <a:pt x="4971566" y="3810"/>
                    <a:pt x="5119135" y="2540"/>
                    <a:pt x="5272853" y="2540"/>
                  </a:cubicBezTo>
                  <a:cubicBezTo>
                    <a:pt x="5524951" y="1270"/>
                    <a:pt x="5770899" y="0"/>
                    <a:pt x="6022996" y="0"/>
                  </a:cubicBezTo>
                  <a:cubicBezTo>
                    <a:pt x="6127524" y="0"/>
                    <a:pt x="6238201" y="2540"/>
                    <a:pt x="6342729" y="2540"/>
                  </a:cubicBezTo>
                  <a:cubicBezTo>
                    <a:pt x="6631719" y="3810"/>
                    <a:pt x="6926856" y="5080"/>
                    <a:pt x="7215846" y="7620"/>
                  </a:cubicBezTo>
                  <a:cubicBezTo>
                    <a:pt x="7369564" y="8890"/>
                    <a:pt x="7523281" y="12700"/>
                    <a:pt x="7677000" y="16510"/>
                  </a:cubicBezTo>
                  <a:cubicBezTo>
                    <a:pt x="7713891" y="16510"/>
                    <a:pt x="7750784" y="16510"/>
                    <a:pt x="7781528" y="16510"/>
                  </a:cubicBezTo>
                  <a:cubicBezTo>
                    <a:pt x="7812911" y="17780"/>
                    <a:pt x="7821801" y="20320"/>
                    <a:pt x="7831961" y="21590"/>
                  </a:cubicBezTo>
                  <a:close/>
                  <a:moveTo>
                    <a:pt x="7842121" y="3966252"/>
                  </a:moveTo>
                  <a:cubicBezTo>
                    <a:pt x="7843391" y="3949742"/>
                    <a:pt x="7844661" y="3937042"/>
                    <a:pt x="7844661" y="3924342"/>
                  </a:cubicBezTo>
                  <a:cubicBezTo>
                    <a:pt x="7843391" y="3751827"/>
                    <a:pt x="7842121" y="3588191"/>
                    <a:pt x="7842121" y="3412204"/>
                  </a:cubicBezTo>
                  <a:cubicBezTo>
                    <a:pt x="7842121" y="3331930"/>
                    <a:pt x="7844661" y="3251655"/>
                    <a:pt x="7843391" y="3171380"/>
                  </a:cubicBezTo>
                  <a:cubicBezTo>
                    <a:pt x="7843391" y="3097281"/>
                    <a:pt x="7842121" y="3020094"/>
                    <a:pt x="7840851" y="2945994"/>
                  </a:cubicBezTo>
                  <a:cubicBezTo>
                    <a:pt x="7835771" y="2831757"/>
                    <a:pt x="7824341" y="466746"/>
                    <a:pt x="7824341" y="352510"/>
                  </a:cubicBezTo>
                  <a:cubicBezTo>
                    <a:pt x="7821801" y="256798"/>
                    <a:pt x="7819261" y="157998"/>
                    <a:pt x="7816721" y="63500"/>
                  </a:cubicBezTo>
                  <a:cubicBezTo>
                    <a:pt x="7815451" y="44450"/>
                    <a:pt x="7814181" y="43180"/>
                    <a:pt x="7763081" y="41910"/>
                  </a:cubicBezTo>
                  <a:cubicBezTo>
                    <a:pt x="7744635" y="41910"/>
                    <a:pt x="7732338" y="41910"/>
                    <a:pt x="7713892" y="40640"/>
                  </a:cubicBezTo>
                  <a:cubicBezTo>
                    <a:pt x="7560174" y="36830"/>
                    <a:pt x="7400307" y="31750"/>
                    <a:pt x="7246590" y="30480"/>
                  </a:cubicBezTo>
                  <a:cubicBezTo>
                    <a:pt x="6871519" y="26670"/>
                    <a:pt x="6490298" y="25400"/>
                    <a:pt x="6115227" y="22860"/>
                  </a:cubicBezTo>
                  <a:cubicBezTo>
                    <a:pt x="6059888" y="22860"/>
                    <a:pt x="5998401" y="22860"/>
                    <a:pt x="5943063" y="22860"/>
                  </a:cubicBezTo>
                  <a:cubicBezTo>
                    <a:pt x="5850832" y="22860"/>
                    <a:pt x="5758601" y="22860"/>
                    <a:pt x="5672519" y="22860"/>
                  </a:cubicBezTo>
                  <a:cubicBezTo>
                    <a:pt x="5475761" y="22860"/>
                    <a:pt x="5279002" y="22860"/>
                    <a:pt x="5088392" y="24130"/>
                  </a:cubicBezTo>
                  <a:cubicBezTo>
                    <a:pt x="4922376" y="25400"/>
                    <a:pt x="2124712" y="29210"/>
                    <a:pt x="1958697" y="29210"/>
                  </a:cubicBezTo>
                  <a:cubicBezTo>
                    <a:pt x="1688154" y="29210"/>
                    <a:pt x="1417611" y="26670"/>
                    <a:pt x="1147067" y="33020"/>
                  </a:cubicBezTo>
                  <a:cubicBezTo>
                    <a:pt x="1005647" y="36830"/>
                    <a:pt x="870375" y="36830"/>
                    <a:pt x="735104" y="38100"/>
                  </a:cubicBezTo>
                  <a:cubicBezTo>
                    <a:pt x="501452" y="41910"/>
                    <a:pt x="26780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89489" y="3948472"/>
                    <a:pt x="175571" y="3949742"/>
                    <a:pt x="255504" y="3949742"/>
                  </a:cubicBezTo>
                  <a:cubicBezTo>
                    <a:pt x="372330" y="3949742"/>
                    <a:pt x="495304" y="3947202"/>
                    <a:pt x="612129" y="3949742"/>
                  </a:cubicBezTo>
                  <a:cubicBezTo>
                    <a:pt x="802739" y="3953552"/>
                    <a:pt x="993349" y="3956092"/>
                    <a:pt x="1183960" y="3954822"/>
                  </a:cubicBezTo>
                  <a:cubicBezTo>
                    <a:pt x="1306934" y="3953552"/>
                    <a:pt x="1423759" y="3956092"/>
                    <a:pt x="1546734" y="3956092"/>
                  </a:cubicBezTo>
                  <a:cubicBezTo>
                    <a:pt x="1725046" y="3956092"/>
                    <a:pt x="1903359" y="3954822"/>
                    <a:pt x="2081672" y="3956092"/>
                  </a:cubicBezTo>
                  <a:cubicBezTo>
                    <a:pt x="2346066" y="3957362"/>
                    <a:pt x="5248258" y="3947202"/>
                    <a:pt x="5518802" y="3949742"/>
                  </a:cubicBezTo>
                  <a:cubicBezTo>
                    <a:pt x="5635627" y="3951012"/>
                    <a:pt x="5752453" y="3952282"/>
                    <a:pt x="5863129" y="3952282"/>
                  </a:cubicBezTo>
                  <a:cubicBezTo>
                    <a:pt x="6066037" y="3954822"/>
                    <a:pt x="6262796" y="3951012"/>
                    <a:pt x="6465703" y="3954822"/>
                  </a:cubicBezTo>
                  <a:cubicBezTo>
                    <a:pt x="6631719" y="3957362"/>
                    <a:pt x="6797734" y="3957362"/>
                    <a:pt x="6963749" y="3959902"/>
                  </a:cubicBezTo>
                  <a:cubicBezTo>
                    <a:pt x="7209697" y="3963712"/>
                    <a:pt x="7455646" y="3966252"/>
                    <a:pt x="7701594" y="3967522"/>
                  </a:cubicBezTo>
                  <a:cubicBezTo>
                    <a:pt x="7793825" y="3967522"/>
                    <a:pt x="7821801" y="3966252"/>
                    <a:pt x="7842121" y="3966252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5967709"/>
            <a:ext cx="8224165" cy="7401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15499">
            <a:off x="-1859064" y="8237575"/>
            <a:ext cx="4472952" cy="40988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933" y="5985027"/>
            <a:ext cx="1701793" cy="35546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833552" y="7780568"/>
            <a:ext cx="360854" cy="392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620959" y="7366644"/>
            <a:ext cx="180427" cy="1964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9720" y="2108491"/>
            <a:ext cx="180427" cy="1964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99933" y="1566027"/>
            <a:ext cx="180427" cy="1964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18215" y="1957917"/>
            <a:ext cx="276584" cy="3011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08442">
            <a:off x="14718601" y="-144608"/>
            <a:ext cx="4134082" cy="2052008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CA7ED9C-1B38-4EA3-1003-51CB3D719867}"/>
              </a:ext>
            </a:extLst>
          </p:cNvPr>
          <p:cNvSpPr txBox="1"/>
          <p:nvPr/>
        </p:nvSpPr>
        <p:spPr>
          <a:xfrm>
            <a:off x="3259736" y="3103450"/>
            <a:ext cx="14046125" cy="2904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ẢNH HƯỞNG CỦA TƯƠNG TÁC VAN DER WAALS TỚI TÍNH CHẤT VẬT LÍ CỦA CÁC CHẤT</a:t>
            </a:r>
            <a:endParaRPr kumimoji="0" lang="en-US" sz="5400" b="1" i="0" u="none" strike="noStrike" kern="1200" cap="none" spc="1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36FF14-B2D7-DCB9-1B45-5337A80D197C}"/>
              </a:ext>
            </a:extLst>
          </p:cNvPr>
          <p:cNvSpPr/>
          <p:nvPr/>
        </p:nvSpPr>
        <p:spPr>
          <a:xfrm>
            <a:off x="1515713" y="3231802"/>
            <a:ext cx="1928531" cy="1771757"/>
          </a:xfrm>
          <a:prstGeom prst="ellipse">
            <a:avLst/>
          </a:prstGeom>
          <a:solidFill>
            <a:srgbClr val="E9C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0780819"/>
      </p:ext>
    </p:extLst>
  </p:cSld>
  <p:clrMapOvr>
    <a:masterClrMapping/>
  </p:clrMapOvr>
  <p:transition spd="med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78E888C7-BD3B-2D6C-3497-762F22969E59}"/>
              </a:ext>
            </a:extLst>
          </p:cNvPr>
          <p:cNvGrpSpPr/>
          <p:nvPr/>
        </p:nvGrpSpPr>
        <p:grpSpPr>
          <a:xfrm rot="-34330">
            <a:off x="9503745" y="3247243"/>
            <a:ext cx="8464579" cy="5201721"/>
            <a:chOff x="0" y="0"/>
            <a:chExt cx="5165529" cy="377477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C2650AAE-20D0-45C5-040A-79FBBD3655E3}"/>
                </a:ext>
              </a:extLst>
            </p:cNvPr>
            <p:cNvSpPr/>
            <p:nvPr/>
          </p:nvSpPr>
          <p:spPr>
            <a:xfrm>
              <a:off x="10160" y="16510"/>
              <a:ext cx="5142669" cy="3746838"/>
            </a:xfrm>
            <a:custGeom>
              <a:avLst/>
              <a:gdLst/>
              <a:ahLst/>
              <a:cxnLst/>
              <a:rect l="l" t="t" r="r" b="b"/>
              <a:pathLst>
                <a:path w="5142669" h="3746838">
                  <a:moveTo>
                    <a:pt x="5142669" y="3746838"/>
                  </a:moveTo>
                  <a:lnTo>
                    <a:pt x="0" y="3739218"/>
                  </a:lnTo>
                  <a:lnTo>
                    <a:pt x="0" y="1312728"/>
                  </a:lnTo>
                  <a:lnTo>
                    <a:pt x="17780" y="19050"/>
                  </a:lnTo>
                  <a:lnTo>
                    <a:pt x="2562445" y="0"/>
                  </a:lnTo>
                  <a:lnTo>
                    <a:pt x="5123619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39DBE03-4719-DD19-F929-C8DD27E83191}"/>
                </a:ext>
              </a:extLst>
            </p:cNvPr>
            <p:cNvSpPr/>
            <p:nvPr/>
          </p:nvSpPr>
          <p:spPr>
            <a:xfrm>
              <a:off x="-3810" y="0"/>
              <a:ext cx="5171879" cy="3773508"/>
            </a:xfrm>
            <a:custGeom>
              <a:avLst/>
              <a:gdLst/>
              <a:ahLst/>
              <a:cxnLst/>
              <a:rect l="l" t="t" r="r" b="b"/>
              <a:pathLst>
                <a:path w="5171879" h="3773508">
                  <a:moveTo>
                    <a:pt x="5137589" y="21590"/>
                  </a:moveTo>
                  <a:cubicBezTo>
                    <a:pt x="5138859" y="34290"/>
                    <a:pt x="5138859" y="44450"/>
                    <a:pt x="5140129" y="54610"/>
                  </a:cubicBezTo>
                  <a:cubicBezTo>
                    <a:pt x="5142670" y="120778"/>
                    <a:pt x="5143939" y="202510"/>
                    <a:pt x="5146479" y="281323"/>
                  </a:cubicBezTo>
                  <a:cubicBezTo>
                    <a:pt x="5146479" y="395163"/>
                    <a:pt x="5159179" y="2639863"/>
                    <a:pt x="5165529" y="2753703"/>
                  </a:cubicBezTo>
                  <a:cubicBezTo>
                    <a:pt x="5171879" y="2925923"/>
                    <a:pt x="5168070" y="3101062"/>
                    <a:pt x="5168070" y="3273282"/>
                  </a:cubicBezTo>
                  <a:cubicBezTo>
                    <a:pt x="5168070" y="3425069"/>
                    <a:pt x="5169339" y="3565180"/>
                    <a:pt x="5170609" y="3712548"/>
                  </a:cubicBezTo>
                  <a:cubicBezTo>
                    <a:pt x="5170609" y="3734138"/>
                    <a:pt x="5170609" y="3748108"/>
                    <a:pt x="5170609" y="3772238"/>
                  </a:cubicBezTo>
                  <a:cubicBezTo>
                    <a:pt x="5147750" y="3772238"/>
                    <a:pt x="5127429" y="3773508"/>
                    <a:pt x="5095895" y="3772238"/>
                  </a:cubicBezTo>
                  <a:cubicBezTo>
                    <a:pt x="4835121" y="3767158"/>
                    <a:pt x="4570335" y="3773508"/>
                    <a:pt x="4309561" y="3768428"/>
                  </a:cubicBezTo>
                  <a:cubicBezTo>
                    <a:pt x="4153096" y="3764618"/>
                    <a:pt x="4000643" y="3767158"/>
                    <a:pt x="3844179" y="3764618"/>
                  </a:cubicBezTo>
                  <a:cubicBezTo>
                    <a:pt x="3771964" y="3763348"/>
                    <a:pt x="3699750" y="3762078"/>
                    <a:pt x="3627536" y="3760808"/>
                  </a:cubicBezTo>
                  <a:cubicBezTo>
                    <a:pt x="3583405" y="3760808"/>
                    <a:pt x="3543285" y="3762078"/>
                    <a:pt x="3499154" y="3762078"/>
                  </a:cubicBezTo>
                  <a:cubicBezTo>
                    <a:pt x="3386821" y="3760808"/>
                    <a:pt x="3077904" y="3762078"/>
                    <a:pt x="2965570" y="3760808"/>
                  </a:cubicBezTo>
                  <a:cubicBezTo>
                    <a:pt x="2885332" y="3759538"/>
                    <a:pt x="1280567" y="3768428"/>
                    <a:pt x="1200329" y="3767158"/>
                  </a:cubicBezTo>
                  <a:cubicBezTo>
                    <a:pt x="1180269" y="3767158"/>
                    <a:pt x="1156198" y="3768428"/>
                    <a:pt x="1136138" y="3768428"/>
                  </a:cubicBezTo>
                  <a:cubicBezTo>
                    <a:pt x="1087995" y="3768428"/>
                    <a:pt x="1043864" y="3769698"/>
                    <a:pt x="995721" y="3769698"/>
                  </a:cubicBezTo>
                  <a:cubicBezTo>
                    <a:pt x="875364" y="3769698"/>
                    <a:pt x="759019" y="3768428"/>
                    <a:pt x="638661" y="3767158"/>
                  </a:cubicBezTo>
                  <a:cubicBezTo>
                    <a:pt x="566447" y="3765888"/>
                    <a:pt x="494232" y="3764618"/>
                    <a:pt x="426030" y="3763348"/>
                  </a:cubicBezTo>
                  <a:cubicBezTo>
                    <a:pt x="297649" y="3762078"/>
                    <a:pt x="169268" y="3760808"/>
                    <a:pt x="48260" y="3760808"/>
                  </a:cubicBezTo>
                  <a:cubicBezTo>
                    <a:pt x="38100" y="3760808"/>
                    <a:pt x="29210" y="3760808"/>
                    <a:pt x="19050" y="3759538"/>
                  </a:cubicBezTo>
                  <a:cubicBezTo>
                    <a:pt x="10160" y="3758268"/>
                    <a:pt x="5080" y="3751918"/>
                    <a:pt x="7620" y="3743028"/>
                  </a:cubicBezTo>
                  <a:cubicBezTo>
                    <a:pt x="16510" y="3711130"/>
                    <a:pt x="12700" y="3638155"/>
                    <a:pt x="11430" y="3562262"/>
                  </a:cubicBezTo>
                  <a:cubicBezTo>
                    <a:pt x="10160" y="3407556"/>
                    <a:pt x="6350" y="3255768"/>
                    <a:pt x="7620" y="3101062"/>
                  </a:cubicBezTo>
                  <a:cubicBezTo>
                    <a:pt x="5080" y="2908409"/>
                    <a:pt x="0" y="523598"/>
                    <a:pt x="7620" y="328026"/>
                  </a:cubicBezTo>
                  <a:cubicBezTo>
                    <a:pt x="8890" y="290080"/>
                    <a:pt x="7620" y="249214"/>
                    <a:pt x="8890" y="211267"/>
                  </a:cubicBezTo>
                  <a:cubicBezTo>
                    <a:pt x="10160" y="149968"/>
                    <a:pt x="12700" y="828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70" y="30480"/>
                    <a:pt x="133160" y="29210"/>
                  </a:cubicBezTo>
                  <a:cubicBezTo>
                    <a:pt x="241482" y="25400"/>
                    <a:pt x="349804" y="22860"/>
                    <a:pt x="462137" y="20320"/>
                  </a:cubicBezTo>
                  <a:cubicBezTo>
                    <a:pt x="538363" y="17780"/>
                    <a:pt x="614590" y="16510"/>
                    <a:pt x="686804" y="13970"/>
                  </a:cubicBezTo>
                  <a:cubicBezTo>
                    <a:pt x="759019" y="11430"/>
                    <a:pt x="835245" y="8890"/>
                    <a:pt x="907459" y="8890"/>
                  </a:cubicBezTo>
                  <a:cubicBezTo>
                    <a:pt x="987698" y="7620"/>
                    <a:pt x="1067936" y="10160"/>
                    <a:pt x="1148174" y="8890"/>
                  </a:cubicBezTo>
                  <a:cubicBezTo>
                    <a:pt x="1248472" y="8890"/>
                    <a:pt x="3065868" y="6350"/>
                    <a:pt x="3166166" y="5080"/>
                  </a:cubicBezTo>
                  <a:cubicBezTo>
                    <a:pt x="3262451" y="3810"/>
                    <a:pt x="3358737" y="2540"/>
                    <a:pt x="3459035" y="2540"/>
                  </a:cubicBezTo>
                  <a:cubicBezTo>
                    <a:pt x="3623524" y="1270"/>
                    <a:pt x="3784000" y="0"/>
                    <a:pt x="3948489" y="0"/>
                  </a:cubicBezTo>
                  <a:cubicBezTo>
                    <a:pt x="4016691" y="0"/>
                    <a:pt x="4088906" y="2540"/>
                    <a:pt x="4157108" y="2540"/>
                  </a:cubicBezTo>
                  <a:cubicBezTo>
                    <a:pt x="4345668" y="3810"/>
                    <a:pt x="4538239" y="5080"/>
                    <a:pt x="4726799" y="7620"/>
                  </a:cubicBezTo>
                  <a:cubicBezTo>
                    <a:pt x="4827097" y="8890"/>
                    <a:pt x="4927395" y="12700"/>
                    <a:pt x="5027693" y="16510"/>
                  </a:cubicBezTo>
                  <a:cubicBezTo>
                    <a:pt x="5051764" y="16510"/>
                    <a:pt x="5075836" y="16510"/>
                    <a:pt x="5095895" y="16510"/>
                  </a:cubicBezTo>
                  <a:cubicBezTo>
                    <a:pt x="5118539" y="17780"/>
                    <a:pt x="5127429" y="20320"/>
                    <a:pt x="5137589" y="21590"/>
                  </a:cubicBezTo>
                  <a:close/>
                  <a:moveTo>
                    <a:pt x="5147750" y="3755728"/>
                  </a:moveTo>
                  <a:cubicBezTo>
                    <a:pt x="5149020" y="3739218"/>
                    <a:pt x="5150289" y="3726518"/>
                    <a:pt x="5150289" y="3713818"/>
                  </a:cubicBezTo>
                  <a:cubicBezTo>
                    <a:pt x="5149020" y="3550586"/>
                    <a:pt x="5147750" y="3395880"/>
                    <a:pt x="5147750" y="3229497"/>
                  </a:cubicBezTo>
                  <a:cubicBezTo>
                    <a:pt x="5147750" y="3153604"/>
                    <a:pt x="5150289" y="3077710"/>
                    <a:pt x="5149020" y="3001817"/>
                  </a:cubicBezTo>
                  <a:cubicBezTo>
                    <a:pt x="5149020" y="2931761"/>
                    <a:pt x="5147750" y="2858786"/>
                    <a:pt x="5146479" y="2788731"/>
                  </a:cubicBezTo>
                  <a:cubicBezTo>
                    <a:pt x="5141400" y="2680728"/>
                    <a:pt x="5129970" y="444786"/>
                    <a:pt x="5129970" y="336783"/>
                  </a:cubicBezTo>
                  <a:cubicBezTo>
                    <a:pt x="5127429" y="246295"/>
                    <a:pt x="5124889" y="152887"/>
                    <a:pt x="5122350" y="63500"/>
                  </a:cubicBezTo>
                  <a:cubicBezTo>
                    <a:pt x="5121079" y="44450"/>
                    <a:pt x="5119809" y="43180"/>
                    <a:pt x="5083860" y="41910"/>
                  </a:cubicBezTo>
                  <a:cubicBezTo>
                    <a:pt x="5071824" y="41910"/>
                    <a:pt x="5063800" y="41910"/>
                    <a:pt x="5051764" y="40640"/>
                  </a:cubicBezTo>
                  <a:cubicBezTo>
                    <a:pt x="4951467" y="36830"/>
                    <a:pt x="4847157" y="31750"/>
                    <a:pt x="4746859" y="30480"/>
                  </a:cubicBezTo>
                  <a:cubicBezTo>
                    <a:pt x="4502132" y="26670"/>
                    <a:pt x="4253394" y="25400"/>
                    <a:pt x="4008667" y="22860"/>
                  </a:cubicBezTo>
                  <a:cubicBezTo>
                    <a:pt x="3972560" y="22860"/>
                    <a:pt x="3932441" y="22860"/>
                    <a:pt x="3896334" y="22860"/>
                  </a:cubicBezTo>
                  <a:cubicBezTo>
                    <a:pt x="3836155" y="22860"/>
                    <a:pt x="3775976" y="22860"/>
                    <a:pt x="3719810" y="22860"/>
                  </a:cubicBezTo>
                  <a:cubicBezTo>
                    <a:pt x="3591429" y="22860"/>
                    <a:pt x="3463047" y="22860"/>
                    <a:pt x="3338678" y="24130"/>
                  </a:cubicBezTo>
                  <a:cubicBezTo>
                    <a:pt x="3230356" y="25400"/>
                    <a:pt x="1404936" y="29210"/>
                    <a:pt x="1296615" y="29210"/>
                  </a:cubicBezTo>
                  <a:cubicBezTo>
                    <a:pt x="1120091" y="29210"/>
                    <a:pt x="943567" y="26670"/>
                    <a:pt x="767043" y="33020"/>
                  </a:cubicBezTo>
                  <a:cubicBezTo>
                    <a:pt x="674768" y="36830"/>
                    <a:pt x="586506" y="36830"/>
                    <a:pt x="498244" y="38100"/>
                  </a:cubicBezTo>
                  <a:cubicBezTo>
                    <a:pt x="345792" y="41910"/>
                    <a:pt x="193339" y="45720"/>
                    <a:pt x="49530" y="50800"/>
                  </a:cubicBezTo>
                  <a:cubicBezTo>
                    <a:pt x="36830" y="50800"/>
                    <a:pt x="34290" y="53340"/>
                    <a:pt x="33020" y="74075"/>
                  </a:cubicBezTo>
                  <a:cubicBezTo>
                    <a:pt x="31750" y="126616"/>
                    <a:pt x="31750" y="179158"/>
                    <a:pt x="30480" y="231700"/>
                  </a:cubicBezTo>
                  <a:cubicBezTo>
                    <a:pt x="29210" y="319269"/>
                    <a:pt x="26670" y="403920"/>
                    <a:pt x="25400" y="491490"/>
                  </a:cubicBezTo>
                  <a:cubicBezTo>
                    <a:pt x="20320" y="584897"/>
                    <a:pt x="26670" y="2867543"/>
                    <a:pt x="29210" y="2960951"/>
                  </a:cubicBezTo>
                  <a:cubicBezTo>
                    <a:pt x="29210" y="3060196"/>
                    <a:pt x="29210" y="3162361"/>
                    <a:pt x="30480" y="3261606"/>
                  </a:cubicBezTo>
                  <a:cubicBezTo>
                    <a:pt x="30480" y="3334581"/>
                    <a:pt x="33020" y="3407556"/>
                    <a:pt x="33020" y="3480530"/>
                  </a:cubicBezTo>
                  <a:cubicBezTo>
                    <a:pt x="33020" y="3559343"/>
                    <a:pt x="33020" y="3638155"/>
                    <a:pt x="31750" y="3713818"/>
                  </a:cubicBezTo>
                  <a:cubicBezTo>
                    <a:pt x="31750" y="3717628"/>
                    <a:pt x="31750" y="3720168"/>
                    <a:pt x="31750" y="3723978"/>
                  </a:cubicBezTo>
                  <a:cubicBezTo>
                    <a:pt x="31750" y="3734138"/>
                    <a:pt x="35560" y="3737948"/>
                    <a:pt x="44450" y="3737948"/>
                  </a:cubicBezTo>
                  <a:cubicBezTo>
                    <a:pt x="76994" y="3737948"/>
                    <a:pt x="133160" y="3739218"/>
                    <a:pt x="185315" y="3739218"/>
                  </a:cubicBezTo>
                  <a:cubicBezTo>
                    <a:pt x="261542" y="3739218"/>
                    <a:pt x="341780" y="3736678"/>
                    <a:pt x="418006" y="3739218"/>
                  </a:cubicBezTo>
                  <a:cubicBezTo>
                    <a:pt x="542375" y="3743028"/>
                    <a:pt x="666745" y="3745568"/>
                    <a:pt x="791114" y="3744298"/>
                  </a:cubicBezTo>
                  <a:cubicBezTo>
                    <a:pt x="871352" y="3743028"/>
                    <a:pt x="947578" y="3745568"/>
                    <a:pt x="1027817" y="3745568"/>
                  </a:cubicBezTo>
                  <a:cubicBezTo>
                    <a:pt x="1144162" y="3745568"/>
                    <a:pt x="1260508" y="3744298"/>
                    <a:pt x="1376853" y="3745568"/>
                  </a:cubicBezTo>
                  <a:cubicBezTo>
                    <a:pt x="1549365" y="3746838"/>
                    <a:pt x="3442988" y="3736678"/>
                    <a:pt x="3619512" y="3739218"/>
                  </a:cubicBezTo>
                  <a:cubicBezTo>
                    <a:pt x="3695738" y="3740488"/>
                    <a:pt x="3771964" y="3741758"/>
                    <a:pt x="3844179" y="3741758"/>
                  </a:cubicBezTo>
                  <a:cubicBezTo>
                    <a:pt x="3976572" y="3744298"/>
                    <a:pt x="4104953" y="3740488"/>
                    <a:pt x="4237346" y="3744298"/>
                  </a:cubicBezTo>
                  <a:cubicBezTo>
                    <a:pt x="4345668" y="3746838"/>
                    <a:pt x="4453990" y="3746838"/>
                    <a:pt x="4562311" y="3749378"/>
                  </a:cubicBezTo>
                  <a:cubicBezTo>
                    <a:pt x="4722787" y="3753188"/>
                    <a:pt x="4883264" y="3755728"/>
                    <a:pt x="5043740" y="3756998"/>
                  </a:cubicBezTo>
                  <a:cubicBezTo>
                    <a:pt x="5103919" y="3756998"/>
                    <a:pt x="5127429" y="3755728"/>
                    <a:pt x="5147750" y="3755728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6">
            <a:extLst>
              <a:ext uri="{FF2B5EF4-FFF2-40B4-BE49-F238E27FC236}">
                <a16:creationId xmlns:a16="http://schemas.microsoft.com/office/drawing/2014/main" id="{06C19F3D-A311-F5D7-AAE9-7A9BF4F58F4A}"/>
              </a:ext>
            </a:extLst>
          </p:cNvPr>
          <p:cNvGrpSpPr/>
          <p:nvPr/>
        </p:nvGrpSpPr>
        <p:grpSpPr>
          <a:xfrm rot="5357994">
            <a:off x="12849098" y="-667819"/>
            <a:ext cx="1632502" cy="8465391"/>
            <a:chOff x="0" y="0"/>
            <a:chExt cx="1232462" cy="4725573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3008D33-4E85-A073-7CAB-76050EFF807B}"/>
                </a:ext>
              </a:extLst>
            </p:cNvPr>
            <p:cNvSpPr/>
            <p:nvPr/>
          </p:nvSpPr>
          <p:spPr>
            <a:xfrm>
              <a:off x="-3810" y="1270"/>
              <a:ext cx="1237542" cy="4724303"/>
            </a:xfrm>
            <a:custGeom>
              <a:avLst/>
              <a:gdLst/>
              <a:ahLst/>
              <a:cxnLst/>
              <a:rect l="l" t="t" r="r" b="b"/>
              <a:pathLst>
                <a:path w="1237542" h="4724303">
                  <a:moveTo>
                    <a:pt x="1233732" y="4098394"/>
                  </a:moveTo>
                  <a:cubicBezTo>
                    <a:pt x="1233732" y="3881276"/>
                    <a:pt x="1237542" y="3660477"/>
                    <a:pt x="1231192" y="3443359"/>
                  </a:cubicBezTo>
                  <a:cubicBezTo>
                    <a:pt x="1223572" y="3299840"/>
                    <a:pt x="1212142" y="469941"/>
                    <a:pt x="1212142" y="326423"/>
                  </a:cubicBezTo>
                  <a:cubicBezTo>
                    <a:pt x="1209602" y="227063"/>
                    <a:pt x="1208332" y="124024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504"/>
                    <a:pt x="10160" y="157144"/>
                    <a:pt x="8890" y="238103"/>
                  </a:cubicBezTo>
                  <a:cubicBezTo>
                    <a:pt x="7620" y="285943"/>
                    <a:pt x="8890" y="337462"/>
                    <a:pt x="7620" y="385302"/>
                  </a:cubicBezTo>
                  <a:cubicBezTo>
                    <a:pt x="0" y="628180"/>
                    <a:pt x="5080" y="3634718"/>
                    <a:pt x="7620" y="3881276"/>
                  </a:cubicBezTo>
                  <a:cubicBezTo>
                    <a:pt x="6350" y="4076314"/>
                    <a:pt x="11430" y="4267673"/>
                    <a:pt x="11430" y="4462711"/>
                  </a:cubicBezTo>
                  <a:cubicBezTo>
                    <a:pt x="11430" y="4554711"/>
                    <a:pt x="15240" y="4650390"/>
                    <a:pt x="7620" y="4693823"/>
                  </a:cubicBezTo>
                  <a:cubicBezTo>
                    <a:pt x="5080" y="4702713"/>
                    <a:pt x="10160" y="4709063"/>
                    <a:pt x="19050" y="4710333"/>
                  </a:cubicBezTo>
                  <a:cubicBezTo>
                    <a:pt x="29210" y="4711603"/>
                    <a:pt x="38100" y="4711603"/>
                    <a:pt x="48260" y="4711603"/>
                  </a:cubicBezTo>
                  <a:cubicBezTo>
                    <a:pt x="78346" y="4712873"/>
                    <a:pt x="106859" y="4712873"/>
                    <a:pt x="136263" y="4714143"/>
                  </a:cubicBezTo>
                  <a:cubicBezTo>
                    <a:pt x="152301" y="4715413"/>
                    <a:pt x="168339" y="4716683"/>
                    <a:pt x="183487" y="4717953"/>
                  </a:cubicBezTo>
                  <a:cubicBezTo>
                    <a:pt x="210217" y="4719223"/>
                    <a:pt x="236057" y="4719223"/>
                    <a:pt x="262787" y="4720493"/>
                  </a:cubicBezTo>
                  <a:cubicBezTo>
                    <a:pt x="273480" y="4720493"/>
                    <a:pt x="283281" y="4720493"/>
                    <a:pt x="293973" y="4719223"/>
                  </a:cubicBezTo>
                  <a:cubicBezTo>
                    <a:pt x="298428" y="4719223"/>
                    <a:pt x="303774" y="4717953"/>
                    <a:pt x="308229" y="4717953"/>
                  </a:cubicBezTo>
                  <a:cubicBezTo>
                    <a:pt x="326050" y="4719223"/>
                    <a:pt x="682458" y="4710333"/>
                    <a:pt x="700278" y="4711603"/>
                  </a:cubicBezTo>
                  <a:cubicBezTo>
                    <a:pt x="725227" y="4712873"/>
                    <a:pt x="793835" y="4712873"/>
                    <a:pt x="818784" y="4712873"/>
                  </a:cubicBezTo>
                  <a:cubicBezTo>
                    <a:pt x="828585" y="4712873"/>
                    <a:pt x="837495" y="4711603"/>
                    <a:pt x="847297" y="4711603"/>
                  </a:cubicBezTo>
                  <a:cubicBezTo>
                    <a:pt x="863335" y="4712873"/>
                    <a:pt x="879373" y="4714143"/>
                    <a:pt x="895412" y="4715413"/>
                  </a:cubicBezTo>
                  <a:cubicBezTo>
                    <a:pt x="930161" y="4717953"/>
                    <a:pt x="964020" y="4715413"/>
                    <a:pt x="998770" y="4719223"/>
                  </a:cubicBezTo>
                  <a:cubicBezTo>
                    <a:pt x="1056686" y="4724303"/>
                    <a:pt x="1115494" y="4717953"/>
                    <a:pt x="1174042" y="4723033"/>
                  </a:cubicBezTo>
                  <a:cubicBezTo>
                    <a:pt x="1194362" y="4724303"/>
                    <a:pt x="1214682" y="4723033"/>
                    <a:pt x="1237542" y="4723033"/>
                  </a:cubicBezTo>
                  <a:cubicBezTo>
                    <a:pt x="1237542" y="4698903"/>
                    <a:pt x="1237542" y="4686203"/>
                    <a:pt x="1237542" y="4654070"/>
                  </a:cubicBezTo>
                  <a:cubicBezTo>
                    <a:pt x="1236272" y="4466391"/>
                    <a:pt x="1233732" y="4289753"/>
                    <a:pt x="1233732" y="4098394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7" name="TextBox 8">
            <a:extLst>
              <a:ext uri="{FF2B5EF4-FFF2-40B4-BE49-F238E27FC236}">
                <a16:creationId xmlns:a16="http://schemas.microsoft.com/office/drawing/2014/main" id="{986E7F9D-467D-9B43-3B1D-9CE093B78FE7}"/>
              </a:ext>
            </a:extLst>
          </p:cNvPr>
          <p:cNvSpPr txBox="1"/>
          <p:nvPr/>
        </p:nvSpPr>
        <p:spPr>
          <a:xfrm rot="-26745">
            <a:off x="9570894" y="4978381"/>
            <a:ext cx="8107716" cy="2659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làm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Nhưng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000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hydrogen. 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8CCF31D8-E1D2-E9CA-B9ED-965BCF2BE709}"/>
              </a:ext>
            </a:extLst>
          </p:cNvPr>
          <p:cNvSpPr txBox="1"/>
          <p:nvPr/>
        </p:nvSpPr>
        <p:spPr>
          <a:xfrm rot="-25121">
            <a:off x="10235313" y="3076610"/>
            <a:ext cx="7028292" cy="74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9"/>
              </a:lnSpc>
            </a:pPr>
            <a:r>
              <a:rPr lang="en-US" sz="3600" b="1" dirty="0">
                <a:solidFill>
                  <a:srgbClr val="F7D10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 TÁC VAN DER WAALS</a:t>
            </a:r>
          </a:p>
        </p:txBody>
      </p:sp>
      <p:pic>
        <p:nvPicPr>
          <p:cNvPr id="29" name="Picture 13">
            <a:extLst>
              <a:ext uri="{FF2B5EF4-FFF2-40B4-BE49-F238E27FC236}">
                <a16:creationId xmlns:a16="http://schemas.microsoft.com/office/drawing/2014/main" id="{CEE04F74-91DD-8B33-E097-D5C8B2810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42423">
            <a:off x="583211" y="7785615"/>
            <a:ext cx="1077795" cy="3728223"/>
          </a:xfrm>
          <a:prstGeom prst="rect">
            <a:avLst/>
          </a:prstGeom>
        </p:spPr>
      </p:pic>
      <p:sp>
        <p:nvSpPr>
          <p:cNvPr id="36" name="TextBox 10">
            <a:extLst>
              <a:ext uri="{FF2B5EF4-FFF2-40B4-BE49-F238E27FC236}">
                <a16:creationId xmlns:a16="http://schemas.microsoft.com/office/drawing/2014/main" id="{374E80E8-2E4E-F99C-C498-86A9CA049FFA}"/>
              </a:ext>
            </a:extLst>
          </p:cNvPr>
          <p:cNvSpPr txBox="1"/>
          <p:nvPr/>
        </p:nvSpPr>
        <p:spPr>
          <a:xfrm>
            <a:off x="1083975" y="408889"/>
            <a:ext cx="16175325" cy="1445396"/>
          </a:xfrm>
          <a:custGeom>
            <a:avLst/>
            <a:gdLst>
              <a:gd name="connsiteX0" fmla="*/ 0 w 16175325"/>
              <a:gd name="connsiteY0" fmla="*/ 0 h 1445396"/>
              <a:gd name="connsiteX1" fmla="*/ 673972 w 16175325"/>
              <a:gd name="connsiteY1" fmla="*/ 0 h 1445396"/>
              <a:gd name="connsiteX2" fmla="*/ 1671450 w 16175325"/>
              <a:gd name="connsiteY2" fmla="*/ 0 h 1445396"/>
              <a:gd name="connsiteX3" fmla="*/ 2183669 w 16175325"/>
              <a:gd name="connsiteY3" fmla="*/ 0 h 1445396"/>
              <a:gd name="connsiteX4" fmla="*/ 2695888 w 16175325"/>
              <a:gd name="connsiteY4" fmla="*/ 0 h 1445396"/>
              <a:gd name="connsiteX5" fmla="*/ 3046353 w 16175325"/>
              <a:gd name="connsiteY5" fmla="*/ 0 h 1445396"/>
              <a:gd name="connsiteX6" fmla="*/ 3882078 w 16175325"/>
              <a:gd name="connsiteY6" fmla="*/ 0 h 1445396"/>
              <a:gd name="connsiteX7" fmla="*/ 4717803 w 16175325"/>
              <a:gd name="connsiteY7" fmla="*/ 0 h 1445396"/>
              <a:gd name="connsiteX8" fmla="*/ 5068269 w 16175325"/>
              <a:gd name="connsiteY8" fmla="*/ 0 h 1445396"/>
              <a:gd name="connsiteX9" fmla="*/ 5580487 w 16175325"/>
              <a:gd name="connsiteY9" fmla="*/ 0 h 1445396"/>
              <a:gd name="connsiteX10" fmla="*/ 5769199 w 16175325"/>
              <a:gd name="connsiteY10" fmla="*/ 0 h 1445396"/>
              <a:gd name="connsiteX11" fmla="*/ 6443171 w 16175325"/>
              <a:gd name="connsiteY11" fmla="*/ 0 h 1445396"/>
              <a:gd name="connsiteX12" fmla="*/ 7278896 w 16175325"/>
              <a:gd name="connsiteY12" fmla="*/ 0 h 1445396"/>
              <a:gd name="connsiteX13" fmla="*/ 8276375 w 16175325"/>
              <a:gd name="connsiteY13" fmla="*/ 0 h 1445396"/>
              <a:gd name="connsiteX14" fmla="*/ 8626840 w 16175325"/>
              <a:gd name="connsiteY14" fmla="*/ 0 h 1445396"/>
              <a:gd name="connsiteX15" fmla="*/ 9139059 w 16175325"/>
              <a:gd name="connsiteY15" fmla="*/ 0 h 1445396"/>
              <a:gd name="connsiteX16" fmla="*/ 10136537 w 16175325"/>
              <a:gd name="connsiteY16" fmla="*/ 0 h 1445396"/>
              <a:gd name="connsiteX17" fmla="*/ 11134015 w 16175325"/>
              <a:gd name="connsiteY17" fmla="*/ 0 h 1445396"/>
              <a:gd name="connsiteX18" fmla="*/ 11484481 w 16175325"/>
              <a:gd name="connsiteY18" fmla="*/ 0 h 1445396"/>
              <a:gd name="connsiteX19" fmla="*/ 11673193 w 16175325"/>
              <a:gd name="connsiteY19" fmla="*/ 0 h 1445396"/>
              <a:gd name="connsiteX20" fmla="*/ 12508918 w 16175325"/>
              <a:gd name="connsiteY20" fmla="*/ 0 h 1445396"/>
              <a:gd name="connsiteX21" fmla="*/ 13506396 w 16175325"/>
              <a:gd name="connsiteY21" fmla="*/ 0 h 1445396"/>
              <a:gd name="connsiteX22" fmla="*/ 13856862 w 16175325"/>
              <a:gd name="connsiteY22" fmla="*/ 0 h 1445396"/>
              <a:gd name="connsiteX23" fmla="*/ 14045574 w 16175325"/>
              <a:gd name="connsiteY23" fmla="*/ 0 h 1445396"/>
              <a:gd name="connsiteX24" fmla="*/ 14234286 w 16175325"/>
              <a:gd name="connsiteY24" fmla="*/ 0 h 1445396"/>
              <a:gd name="connsiteX25" fmla="*/ 15070011 w 16175325"/>
              <a:gd name="connsiteY25" fmla="*/ 0 h 1445396"/>
              <a:gd name="connsiteX26" fmla="*/ 16175325 w 16175325"/>
              <a:gd name="connsiteY26" fmla="*/ 0 h 1445396"/>
              <a:gd name="connsiteX27" fmla="*/ 16175325 w 16175325"/>
              <a:gd name="connsiteY27" fmla="*/ 467345 h 1445396"/>
              <a:gd name="connsiteX28" fmla="*/ 16175325 w 16175325"/>
              <a:gd name="connsiteY28" fmla="*/ 920235 h 1445396"/>
              <a:gd name="connsiteX29" fmla="*/ 16175325 w 16175325"/>
              <a:gd name="connsiteY29" fmla="*/ 1445396 h 1445396"/>
              <a:gd name="connsiteX30" fmla="*/ 15824860 w 16175325"/>
              <a:gd name="connsiteY30" fmla="*/ 1445396 h 1445396"/>
              <a:gd name="connsiteX31" fmla="*/ 15636148 w 16175325"/>
              <a:gd name="connsiteY31" fmla="*/ 1445396 h 1445396"/>
              <a:gd name="connsiteX32" fmla="*/ 15447435 w 16175325"/>
              <a:gd name="connsiteY32" fmla="*/ 1445396 h 1445396"/>
              <a:gd name="connsiteX33" fmla="*/ 15096970 w 16175325"/>
              <a:gd name="connsiteY33" fmla="*/ 1445396 h 1445396"/>
              <a:gd name="connsiteX34" fmla="*/ 14746505 w 16175325"/>
              <a:gd name="connsiteY34" fmla="*/ 1445396 h 1445396"/>
              <a:gd name="connsiteX35" fmla="*/ 14072533 w 16175325"/>
              <a:gd name="connsiteY35" fmla="*/ 1445396 h 1445396"/>
              <a:gd name="connsiteX36" fmla="*/ 13236808 w 16175325"/>
              <a:gd name="connsiteY36" fmla="*/ 1445396 h 1445396"/>
              <a:gd name="connsiteX37" fmla="*/ 13048096 w 16175325"/>
              <a:gd name="connsiteY37" fmla="*/ 1445396 h 1445396"/>
              <a:gd name="connsiteX38" fmla="*/ 12374124 w 16175325"/>
              <a:gd name="connsiteY38" fmla="*/ 1445396 h 1445396"/>
              <a:gd name="connsiteX39" fmla="*/ 12023658 w 16175325"/>
              <a:gd name="connsiteY39" fmla="*/ 1445396 h 1445396"/>
              <a:gd name="connsiteX40" fmla="*/ 11187933 w 16175325"/>
              <a:gd name="connsiteY40" fmla="*/ 1445396 h 1445396"/>
              <a:gd name="connsiteX41" fmla="*/ 10837468 w 16175325"/>
              <a:gd name="connsiteY41" fmla="*/ 1445396 h 1445396"/>
              <a:gd name="connsiteX42" fmla="*/ 10001743 w 16175325"/>
              <a:gd name="connsiteY42" fmla="*/ 1445396 h 1445396"/>
              <a:gd name="connsiteX43" fmla="*/ 9651277 w 16175325"/>
              <a:gd name="connsiteY43" fmla="*/ 1445396 h 1445396"/>
              <a:gd name="connsiteX44" fmla="*/ 9139059 w 16175325"/>
              <a:gd name="connsiteY44" fmla="*/ 1445396 h 1445396"/>
              <a:gd name="connsiteX45" fmla="*/ 8626840 w 16175325"/>
              <a:gd name="connsiteY45" fmla="*/ 1445396 h 1445396"/>
              <a:gd name="connsiteX46" fmla="*/ 7791115 w 16175325"/>
              <a:gd name="connsiteY46" fmla="*/ 1445396 h 1445396"/>
              <a:gd name="connsiteX47" fmla="*/ 7117143 w 16175325"/>
              <a:gd name="connsiteY47" fmla="*/ 1445396 h 1445396"/>
              <a:gd name="connsiteX48" fmla="*/ 6119665 w 16175325"/>
              <a:gd name="connsiteY48" fmla="*/ 1445396 h 1445396"/>
              <a:gd name="connsiteX49" fmla="*/ 5769199 w 16175325"/>
              <a:gd name="connsiteY49" fmla="*/ 1445396 h 1445396"/>
              <a:gd name="connsiteX50" fmla="*/ 5256981 w 16175325"/>
              <a:gd name="connsiteY50" fmla="*/ 1445396 h 1445396"/>
              <a:gd name="connsiteX51" fmla="*/ 4583009 w 16175325"/>
              <a:gd name="connsiteY51" fmla="*/ 1445396 h 1445396"/>
              <a:gd name="connsiteX52" fmla="*/ 4394297 w 16175325"/>
              <a:gd name="connsiteY52" fmla="*/ 1445396 h 1445396"/>
              <a:gd name="connsiteX53" fmla="*/ 3396818 w 16175325"/>
              <a:gd name="connsiteY53" fmla="*/ 1445396 h 1445396"/>
              <a:gd name="connsiteX54" fmla="*/ 2561093 w 16175325"/>
              <a:gd name="connsiteY54" fmla="*/ 1445396 h 1445396"/>
              <a:gd name="connsiteX55" fmla="*/ 1725368 w 16175325"/>
              <a:gd name="connsiteY55" fmla="*/ 1445396 h 1445396"/>
              <a:gd name="connsiteX56" fmla="*/ 1374903 w 16175325"/>
              <a:gd name="connsiteY56" fmla="*/ 1445396 h 1445396"/>
              <a:gd name="connsiteX57" fmla="*/ 1186191 w 16175325"/>
              <a:gd name="connsiteY57" fmla="*/ 1445396 h 1445396"/>
              <a:gd name="connsiteX58" fmla="*/ 0 w 16175325"/>
              <a:gd name="connsiteY58" fmla="*/ 1445396 h 1445396"/>
              <a:gd name="connsiteX59" fmla="*/ 0 w 16175325"/>
              <a:gd name="connsiteY59" fmla="*/ 963597 h 1445396"/>
              <a:gd name="connsiteX60" fmla="*/ 0 w 16175325"/>
              <a:gd name="connsiteY60" fmla="*/ 496253 h 1445396"/>
              <a:gd name="connsiteX61" fmla="*/ 0 w 16175325"/>
              <a:gd name="connsiteY61" fmla="*/ 0 h 14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6175325" h="1445396" fill="none" extrusionOk="0">
                <a:moveTo>
                  <a:pt x="0" y="0"/>
                </a:moveTo>
                <a:cubicBezTo>
                  <a:pt x="159420" y="6416"/>
                  <a:pt x="530062" y="-7517"/>
                  <a:pt x="673972" y="0"/>
                </a:cubicBezTo>
                <a:cubicBezTo>
                  <a:pt x="817882" y="7517"/>
                  <a:pt x="1423343" y="28432"/>
                  <a:pt x="1671450" y="0"/>
                </a:cubicBezTo>
                <a:cubicBezTo>
                  <a:pt x="1919557" y="-28432"/>
                  <a:pt x="2033314" y="-23740"/>
                  <a:pt x="2183669" y="0"/>
                </a:cubicBezTo>
                <a:cubicBezTo>
                  <a:pt x="2334024" y="23740"/>
                  <a:pt x="2549779" y="16108"/>
                  <a:pt x="2695888" y="0"/>
                </a:cubicBezTo>
                <a:cubicBezTo>
                  <a:pt x="2841997" y="-16108"/>
                  <a:pt x="2903045" y="7547"/>
                  <a:pt x="3046353" y="0"/>
                </a:cubicBezTo>
                <a:cubicBezTo>
                  <a:pt x="3189661" y="-7547"/>
                  <a:pt x="3569135" y="-36502"/>
                  <a:pt x="3882078" y="0"/>
                </a:cubicBezTo>
                <a:cubicBezTo>
                  <a:pt x="4195022" y="36502"/>
                  <a:pt x="4446182" y="75"/>
                  <a:pt x="4717803" y="0"/>
                </a:cubicBezTo>
                <a:cubicBezTo>
                  <a:pt x="4989424" y="-75"/>
                  <a:pt x="4912483" y="-16438"/>
                  <a:pt x="5068269" y="0"/>
                </a:cubicBezTo>
                <a:cubicBezTo>
                  <a:pt x="5224055" y="16438"/>
                  <a:pt x="5327262" y="25054"/>
                  <a:pt x="5580487" y="0"/>
                </a:cubicBezTo>
                <a:cubicBezTo>
                  <a:pt x="5833712" y="-25054"/>
                  <a:pt x="5699548" y="-1351"/>
                  <a:pt x="5769199" y="0"/>
                </a:cubicBezTo>
                <a:cubicBezTo>
                  <a:pt x="5838850" y="1351"/>
                  <a:pt x="6171738" y="1529"/>
                  <a:pt x="6443171" y="0"/>
                </a:cubicBezTo>
                <a:cubicBezTo>
                  <a:pt x="6714604" y="-1529"/>
                  <a:pt x="6891074" y="-33723"/>
                  <a:pt x="7278896" y="0"/>
                </a:cubicBezTo>
                <a:cubicBezTo>
                  <a:pt x="7666719" y="33723"/>
                  <a:pt x="7790921" y="34690"/>
                  <a:pt x="8276375" y="0"/>
                </a:cubicBezTo>
                <a:cubicBezTo>
                  <a:pt x="8761829" y="-34690"/>
                  <a:pt x="8540914" y="4585"/>
                  <a:pt x="8626840" y="0"/>
                </a:cubicBezTo>
                <a:cubicBezTo>
                  <a:pt x="8712766" y="-4585"/>
                  <a:pt x="8926769" y="10043"/>
                  <a:pt x="9139059" y="0"/>
                </a:cubicBezTo>
                <a:cubicBezTo>
                  <a:pt x="9351349" y="-10043"/>
                  <a:pt x="9793972" y="-7806"/>
                  <a:pt x="10136537" y="0"/>
                </a:cubicBezTo>
                <a:cubicBezTo>
                  <a:pt x="10479102" y="7806"/>
                  <a:pt x="10850488" y="18873"/>
                  <a:pt x="11134015" y="0"/>
                </a:cubicBezTo>
                <a:cubicBezTo>
                  <a:pt x="11417542" y="-18873"/>
                  <a:pt x="11335616" y="3340"/>
                  <a:pt x="11484481" y="0"/>
                </a:cubicBezTo>
                <a:cubicBezTo>
                  <a:pt x="11633346" y="-3340"/>
                  <a:pt x="11591378" y="-802"/>
                  <a:pt x="11673193" y="0"/>
                </a:cubicBezTo>
                <a:cubicBezTo>
                  <a:pt x="11755008" y="802"/>
                  <a:pt x="12268115" y="18339"/>
                  <a:pt x="12508918" y="0"/>
                </a:cubicBezTo>
                <a:cubicBezTo>
                  <a:pt x="12749722" y="-18339"/>
                  <a:pt x="13099329" y="-40936"/>
                  <a:pt x="13506396" y="0"/>
                </a:cubicBezTo>
                <a:cubicBezTo>
                  <a:pt x="13913463" y="40936"/>
                  <a:pt x="13711631" y="-486"/>
                  <a:pt x="13856862" y="0"/>
                </a:cubicBezTo>
                <a:cubicBezTo>
                  <a:pt x="14002093" y="486"/>
                  <a:pt x="13973487" y="-8881"/>
                  <a:pt x="14045574" y="0"/>
                </a:cubicBezTo>
                <a:cubicBezTo>
                  <a:pt x="14117661" y="8881"/>
                  <a:pt x="14157015" y="372"/>
                  <a:pt x="14234286" y="0"/>
                </a:cubicBezTo>
                <a:cubicBezTo>
                  <a:pt x="14311557" y="-372"/>
                  <a:pt x="14759649" y="11682"/>
                  <a:pt x="15070011" y="0"/>
                </a:cubicBezTo>
                <a:cubicBezTo>
                  <a:pt x="15380373" y="-11682"/>
                  <a:pt x="15768900" y="22038"/>
                  <a:pt x="16175325" y="0"/>
                </a:cubicBezTo>
                <a:cubicBezTo>
                  <a:pt x="16173379" y="196054"/>
                  <a:pt x="16165801" y="254352"/>
                  <a:pt x="16175325" y="467345"/>
                </a:cubicBezTo>
                <a:cubicBezTo>
                  <a:pt x="16184849" y="680338"/>
                  <a:pt x="16175682" y="782494"/>
                  <a:pt x="16175325" y="920235"/>
                </a:cubicBezTo>
                <a:cubicBezTo>
                  <a:pt x="16174969" y="1057976"/>
                  <a:pt x="16159270" y="1287235"/>
                  <a:pt x="16175325" y="1445396"/>
                </a:cubicBezTo>
                <a:cubicBezTo>
                  <a:pt x="16004555" y="1458873"/>
                  <a:pt x="15990093" y="1460450"/>
                  <a:pt x="15824860" y="1445396"/>
                </a:cubicBezTo>
                <a:cubicBezTo>
                  <a:pt x="15659628" y="1430342"/>
                  <a:pt x="15703463" y="1447878"/>
                  <a:pt x="15636148" y="1445396"/>
                </a:cubicBezTo>
                <a:cubicBezTo>
                  <a:pt x="15568833" y="1442914"/>
                  <a:pt x="15525811" y="1451860"/>
                  <a:pt x="15447435" y="1445396"/>
                </a:cubicBezTo>
                <a:cubicBezTo>
                  <a:pt x="15369059" y="1438932"/>
                  <a:pt x="15269758" y="1453590"/>
                  <a:pt x="15096970" y="1445396"/>
                </a:cubicBezTo>
                <a:cubicBezTo>
                  <a:pt x="14924182" y="1437202"/>
                  <a:pt x="14851674" y="1446426"/>
                  <a:pt x="14746505" y="1445396"/>
                </a:cubicBezTo>
                <a:cubicBezTo>
                  <a:pt x="14641337" y="1444366"/>
                  <a:pt x="14288468" y="1462636"/>
                  <a:pt x="14072533" y="1445396"/>
                </a:cubicBezTo>
                <a:cubicBezTo>
                  <a:pt x="13856598" y="1428156"/>
                  <a:pt x="13626377" y="1482631"/>
                  <a:pt x="13236808" y="1445396"/>
                </a:cubicBezTo>
                <a:cubicBezTo>
                  <a:pt x="12847239" y="1408161"/>
                  <a:pt x="13111979" y="1452342"/>
                  <a:pt x="13048096" y="1445396"/>
                </a:cubicBezTo>
                <a:cubicBezTo>
                  <a:pt x="12984213" y="1438450"/>
                  <a:pt x="12644091" y="1451371"/>
                  <a:pt x="12374124" y="1445396"/>
                </a:cubicBezTo>
                <a:cubicBezTo>
                  <a:pt x="12104157" y="1439421"/>
                  <a:pt x="12133634" y="1458349"/>
                  <a:pt x="12023658" y="1445396"/>
                </a:cubicBezTo>
                <a:cubicBezTo>
                  <a:pt x="11913682" y="1432443"/>
                  <a:pt x="11539521" y="1476142"/>
                  <a:pt x="11187933" y="1445396"/>
                </a:cubicBezTo>
                <a:cubicBezTo>
                  <a:pt x="10836345" y="1414650"/>
                  <a:pt x="10991796" y="1439858"/>
                  <a:pt x="10837468" y="1445396"/>
                </a:cubicBezTo>
                <a:cubicBezTo>
                  <a:pt x="10683141" y="1450934"/>
                  <a:pt x="10373773" y="1445818"/>
                  <a:pt x="10001743" y="1445396"/>
                </a:cubicBezTo>
                <a:cubicBezTo>
                  <a:pt x="9629713" y="1444974"/>
                  <a:pt x="9789370" y="1437053"/>
                  <a:pt x="9651277" y="1445396"/>
                </a:cubicBezTo>
                <a:cubicBezTo>
                  <a:pt x="9513184" y="1453739"/>
                  <a:pt x="9295005" y="1465132"/>
                  <a:pt x="9139059" y="1445396"/>
                </a:cubicBezTo>
                <a:cubicBezTo>
                  <a:pt x="8983113" y="1425660"/>
                  <a:pt x="8848892" y="1431901"/>
                  <a:pt x="8626840" y="1445396"/>
                </a:cubicBezTo>
                <a:cubicBezTo>
                  <a:pt x="8404788" y="1458891"/>
                  <a:pt x="8100554" y="1486662"/>
                  <a:pt x="7791115" y="1445396"/>
                </a:cubicBezTo>
                <a:cubicBezTo>
                  <a:pt x="7481676" y="1404130"/>
                  <a:pt x="7288923" y="1440156"/>
                  <a:pt x="7117143" y="1445396"/>
                </a:cubicBezTo>
                <a:cubicBezTo>
                  <a:pt x="6945363" y="1450636"/>
                  <a:pt x="6491132" y="1421818"/>
                  <a:pt x="6119665" y="1445396"/>
                </a:cubicBezTo>
                <a:cubicBezTo>
                  <a:pt x="5748198" y="1468974"/>
                  <a:pt x="5920637" y="1457302"/>
                  <a:pt x="5769199" y="1445396"/>
                </a:cubicBezTo>
                <a:cubicBezTo>
                  <a:pt x="5617761" y="1433490"/>
                  <a:pt x="5360739" y="1453489"/>
                  <a:pt x="5256981" y="1445396"/>
                </a:cubicBezTo>
                <a:cubicBezTo>
                  <a:pt x="5153223" y="1437303"/>
                  <a:pt x="4813541" y="1419945"/>
                  <a:pt x="4583009" y="1445396"/>
                </a:cubicBezTo>
                <a:cubicBezTo>
                  <a:pt x="4352477" y="1470847"/>
                  <a:pt x="4482735" y="1450990"/>
                  <a:pt x="4394297" y="1445396"/>
                </a:cubicBezTo>
                <a:cubicBezTo>
                  <a:pt x="4305859" y="1439802"/>
                  <a:pt x="3738847" y="1413048"/>
                  <a:pt x="3396818" y="1445396"/>
                </a:cubicBezTo>
                <a:cubicBezTo>
                  <a:pt x="3054789" y="1477744"/>
                  <a:pt x="2833768" y="1423815"/>
                  <a:pt x="2561093" y="1445396"/>
                </a:cubicBezTo>
                <a:cubicBezTo>
                  <a:pt x="2288418" y="1466977"/>
                  <a:pt x="1937321" y="1406703"/>
                  <a:pt x="1725368" y="1445396"/>
                </a:cubicBezTo>
                <a:cubicBezTo>
                  <a:pt x="1513415" y="1484089"/>
                  <a:pt x="1540639" y="1446426"/>
                  <a:pt x="1374903" y="1445396"/>
                </a:cubicBezTo>
                <a:cubicBezTo>
                  <a:pt x="1209168" y="1444366"/>
                  <a:pt x="1251449" y="1446786"/>
                  <a:pt x="1186191" y="1445396"/>
                </a:cubicBezTo>
                <a:cubicBezTo>
                  <a:pt x="1120933" y="1444006"/>
                  <a:pt x="487237" y="1396242"/>
                  <a:pt x="0" y="1445396"/>
                </a:cubicBezTo>
                <a:cubicBezTo>
                  <a:pt x="6237" y="1328542"/>
                  <a:pt x="15691" y="1109946"/>
                  <a:pt x="0" y="963597"/>
                </a:cubicBezTo>
                <a:cubicBezTo>
                  <a:pt x="-15691" y="817248"/>
                  <a:pt x="-4252" y="685640"/>
                  <a:pt x="0" y="496253"/>
                </a:cubicBezTo>
                <a:cubicBezTo>
                  <a:pt x="4252" y="306866"/>
                  <a:pt x="2678" y="176781"/>
                  <a:pt x="0" y="0"/>
                </a:cubicBezTo>
                <a:close/>
              </a:path>
              <a:path w="16175325" h="1445396" stroke="0" extrusionOk="0">
                <a:moveTo>
                  <a:pt x="0" y="0"/>
                </a:moveTo>
                <a:cubicBezTo>
                  <a:pt x="85816" y="5608"/>
                  <a:pt x="149587" y="-9267"/>
                  <a:pt x="188712" y="0"/>
                </a:cubicBezTo>
                <a:cubicBezTo>
                  <a:pt x="227837" y="9267"/>
                  <a:pt x="839326" y="20098"/>
                  <a:pt x="1024437" y="0"/>
                </a:cubicBezTo>
                <a:cubicBezTo>
                  <a:pt x="1209548" y="-20098"/>
                  <a:pt x="1154683" y="7650"/>
                  <a:pt x="1213149" y="0"/>
                </a:cubicBezTo>
                <a:cubicBezTo>
                  <a:pt x="1271615" y="-7650"/>
                  <a:pt x="1819032" y="-36425"/>
                  <a:pt x="2048874" y="0"/>
                </a:cubicBezTo>
                <a:cubicBezTo>
                  <a:pt x="2278716" y="36425"/>
                  <a:pt x="2280679" y="-15140"/>
                  <a:pt x="2399340" y="0"/>
                </a:cubicBezTo>
                <a:cubicBezTo>
                  <a:pt x="2518001" y="15140"/>
                  <a:pt x="3021757" y="15013"/>
                  <a:pt x="3235065" y="0"/>
                </a:cubicBezTo>
                <a:cubicBezTo>
                  <a:pt x="3448374" y="-15013"/>
                  <a:pt x="4011882" y="15355"/>
                  <a:pt x="4232543" y="0"/>
                </a:cubicBezTo>
                <a:cubicBezTo>
                  <a:pt x="4453204" y="-15355"/>
                  <a:pt x="4601254" y="25313"/>
                  <a:pt x="4744762" y="0"/>
                </a:cubicBezTo>
                <a:cubicBezTo>
                  <a:pt x="4888270" y="-25313"/>
                  <a:pt x="4869925" y="6293"/>
                  <a:pt x="4933474" y="0"/>
                </a:cubicBezTo>
                <a:cubicBezTo>
                  <a:pt x="4997023" y="-6293"/>
                  <a:pt x="5154406" y="9567"/>
                  <a:pt x="5283940" y="0"/>
                </a:cubicBezTo>
                <a:cubicBezTo>
                  <a:pt x="5413474" y="-9567"/>
                  <a:pt x="5818730" y="-29397"/>
                  <a:pt x="6281418" y="0"/>
                </a:cubicBezTo>
                <a:cubicBezTo>
                  <a:pt x="6744106" y="29397"/>
                  <a:pt x="6761037" y="17860"/>
                  <a:pt x="6955390" y="0"/>
                </a:cubicBezTo>
                <a:cubicBezTo>
                  <a:pt x="7149743" y="-17860"/>
                  <a:pt x="7338891" y="16445"/>
                  <a:pt x="7467608" y="0"/>
                </a:cubicBezTo>
                <a:cubicBezTo>
                  <a:pt x="7596325" y="-16445"/>
                  <a:pt x="7690342" y="3312"/>
                  <a:pt x="7818074" y="0"/>
                </a:cubicBezTo>
                <a:cubicBezTo>
                  <a:pt x="7945806" y="-3312"/>
                  <a:pt x="8168243" y="1069"/>
                  <a:pt x="8330292" y="0"/>
                </a:cubicBezTo>
                <a:cubicBezTo>
                  <a:pt x="8492341" y="-1069"/>
                  <a:pt x="8746492" y="-29738"/>
                  <a:pt x="9004264" y="0"/>
                </a:cubicBezTo>
                <a:cubicBezTo>
                  <a:pt x="9262036" y="29738"/>
                  <a:pt x="9516500" y="-18535"/>
                  <a:pt x="9678236" y="0"/>
                </a:cubicBezTo>
                <a:cubicBezTo>
                  <a:pt x="9839972" y="18535"/>
                  <a:pt x="10107811" y="-14830"/>
                  <a:pt x="10352208" y="0"/>
                </a:cubicBezTo>
                <a:cubicBezTo>
                  <a:pt x="10596605" y="14830"/>
                  <a:pt x="10492404" y="-1456"/>
                  <a:pt x="10540920" y="0"/>
                </a:cubicBezTo>
                <a:cubicBezTo>
                  <a:pt x="10589436" y="1456"/>
                  <a:pt x="10881493" y="-1475"/>
                  <a:pt x="11053139" y="0"/>
                </a:cubicBezTo>
                <a:cubicBezTo>
                  <a:pt x="11224785" y="1475"/>
                  <a:pt x="11586591" y="28957"/>
                  <a:pt x="11727111" y="0"/>
                </a:cubicBezTo>
                <a:cubicBezTo>
                  <a:pt x="11867631" y="-28957"/>
                  <a:pt x="12235296" y="-3851"/>
                  <a:pt x="12401082" y="0"/>
                </a:cubicBezTo>
                <a:cubicBezTo>
                  <a:pt x="12566868" y="3851"/>
                  <a:pt x="13068712" y="49554"/>
                  <a:pt x="13398561" y="0"/>
                </a:cubicBezTo>
                <a:cubicBezTo>
                  <a:pt x="13728410" y="-49554"/>
                  <a:pt x="13546380" y="-6881"/>
                  <a:pt x="13587273" y="0"/>
                </a:cubicBezTo>
                <a:cubicBezTo>
                  <a:pt x="13628166" y="6881"/>
                  <a:pt x="13924221" y="19640"/>
                  <a:pt x="14099492" y="0"/>
                </a:cubicBezTo>
                <a:cubicBezTo>
                  <a:pt x="14274763" y="-19640"/>
                  <a:pt x="14234424" y="-676"/>
                  <a:pt x="14288204" y="0"/>
                </a:cubicBezTo>
                <a:cubicBezTo>
                  <a:pt x="14341984" y="676"/>
                  <a:pt x="14557613" y="4708"/>
                  <a:pt x="14800422" y="0"/>
                </a:cubicBezTo>
                <a:cubicBezTo>
                  <a:pt x="15043231" y="-4708"/>
                  <a:pt x="15113807" y="-22080"/>
                  <a:pt x="15312641" y="0"/>
                </a:cubicBezTo>
                <a:cubicBezTo>
                  <a:pt x="15511475" y="22080"/>
                  <a:pt x="15928756" y="18679"/>
                  <a:pt x="16175325" y="0"/>
                </a:cubicBezTo>
                <a:cubicBezTo>
                  <a:pt x="16198158" y="186915"/>
                  <a:pt x="16186656" y="273370"/>
                  <a:pt x="16175325" y="467345"/>
                </a:cubicBezTo>
                <a:cubicBezTo>
                  <a:pt x="16163994" y="661320"/>
                  <a:pt x="16151190" y="802597"/>
                  <a:pt x="16175325" y="963597"/>
                </a:cubicBezTo>
                <a:cubicBezTo>
                  <a:pt x="16199460" y="1124597"/>
                  <a:pt x="16168767" y="1304415"/>
                  <a:pt x="16175325" y="1445396"/>
                </a:cubicBezTo>
                <a:cubicBezTo>
                  <a:pt x="15828032" y="1424678"/>
                  <a:pt x="15657976" y="1421260"/>
                  <a:pt x="15339600" y="1445396"/>
                </a:cubicBezTo>
                <a:cubicBezTo>
                  <a:pt x="15021224" y="1469532"/>
                  <a:pt x="15141615" y="1443172"/>
                  <a:pt x="14989135" y="1445396"/>
                </a:cubicBezTo>
                <a:cubicBezTo>
                  <a:pt x="14836655" y="1447620"/>
                  <a:pt x="14867020" y="1437905"/>
                  <a:pt x="14800422" y="1445396"/>
                </a:cubicBezTo>
                <a:cubicBezTo>
                  <a:pt x="14733825" y="1452887"/>
                  <a:pt x="14609508" y="1432226"/>
                  <a:pt x="14449957" y="1445396"/>
                </a:cubicBezTo>
                <a:cubicBezTo>
                  <a:pt x="14290406" y="1458566"/>
                  <a:pt x="13965421" y="1445630"/>
                  <a:pt x="13775985" y="1445396"/>
                </a:cubicBezTo>
                <a:cubicBezTo>
                  <a:pt x="13586549" y="1445162"/>
                  <a:pt x="13448630" y="1460479"/>
                  <a:pt x="13263767" y="1445396"/>
                </a:cubicBezTo>
                <a:cubicBezTo>
                  <a:pt x="13078904" y="1430313"/>
                  <a:pt x="12752161" y="1456986"/>
                  <a:pt x="12589795" y="1445396"/>
                </a:cubicBezTo>
                <a:cubicBezTo>
                  <a:pt x="12427429" y="1433806"/>
                  <a:pt x="12451344" y="1442150"/>
                  <a:pt x="12401083" y="1445396"/>
                </a:cubicBezTo>
                <a:cubicBezTo>
                  <a:pt x="12350822" y="1448642"/>
                  <a:pt x="12284156" y="1441160"/>
                  <a:pt x="12212370" y="1445396"/>
                </a:cubicBezTo>
                <a:cubicBezTo>
                  <a:pt x="12140584" y="1449632"/>
                  <a:pt x="11967809" y="1439778"/>
                  <a:pt x="11861905" y="1445396"/>
                </a:cubicBezTo>
                <a:cubicBezTo>
                  <a:pt x="11756002" y="1451014"/>
                  <a:pt x="11598887" y="1428374"/>
                  <a:pt x="11511440" y="1445396"/>
                </a:cubicBezTo>
                <a:cubicBezTo>
                  <a:pt x="11423993" y="1462418"/>
                  <a:pt x="11045516" y="1453459"/>
                  <a:pt x="10675715" y="1445396"/>
                </a:cubicBezTo>
                <a:cubicBezTo>
                  <a:pt x="10305915" y="1437333"/>
                  <a:pt x="10575742" y="1439467"/>
                  <a:pt x="10487002" y="1445396"/>
                </a:cubicBezTo>
                <a:cubicBezTo>
                  <a:pt x="10398262" y="1451325"/>
                  <a:pt x="10197179" y="1461581"/>
                  <a:pt x="9974784" y="1445396"/>
                </a:cubicBezTo>
                <a:cubicBezTo>
                  <a:pt x="9752389" y="1429211"/>
                  <a:pt x="9442262" y="1421747"/>
                  <a:pt x="9300812" y="1445396"/>
                </a:cubicBezTo>
                <a:cubicBezTo>
                  <a:pt x="9159362" y="1469045"/>
                  <a:pt x="9162915" y="1437501"/>
                  <a:pt x="9112100" y="1445396"/>
                </a:cubicBezTo>
                <a:cubicBezTo>
                  <a:pt x="9061285" y="1453291"/>
                  <a:pt x="8760342" y="1466647"/>
                  <a:pt x="8599881" y="1445396"/>
                </a:cubicBezTo>
                <a:cubicBezTo>
                  <a:pt x="8439420" y="1424145"/>
                  <a:pt x="7964610" y="1404098"/>
                  <a:pt x="7764156" y="1445396"/>
                </a:cubicBezTo>
                <a:cubicBezTo>
                  <a:pt x="7563702" y="1486694"/>
                  <a:pt x="7434720" y="1462104"/>
                  <a:pt x="7251937" y="1445396"/>
                </a:cubicBezTo>
                <a:cubicBezTo>
                  <a:pt x="7069154" y="1428688"/>
                  <a:pt x="7003550" y="1445334"/>
                  <a:pt x="6901472" y="1445396"/>
                </a:cubicBezTo>
                <a:cubicBezTo>
                  <a:pt x="6799395" y="1445458"/>
                  <a:pt x="6338282" y="1436223"/>
                  <a:pt x="6065747" y="1445396"/>
                </a:cubicBezTo>
                <a:cubicBezTo>
                  <a:pt x="5793213" y="1454569"/>
                  <a:pt x="5393366" y="1415667"/>
                  <a:pt x="5068269" y="1445396"/>
                </a:cubicBezTo>
                <a:cubicBezTo>
                  <a:pt x="4743172" y="1475125"/>
                  <a:pt x="4528590" y="1399780"/>
                  <a:pt x="4070790" y="1445396"/>
                </a:cubicBezTo>
                <a:cubicBezTo>
                  <a:pt x="3612990" y="1491012"/>
                  <a:pt x="3802585" y="1430089"/>
                  <a:pt x="3720325" y="1445396"/>
                </a:cubicBezTo>
                <a:cubicBezTo>
                  <a:pt x="3638065" y="1460703"/>
                  <a:pt x="3573141" y="1449390"/>
                  <a:pt x="3531613" y="1445396"/>
                </a:cubicBezTo>
                <a:cubicBezTo>
                  <a:pt x="3490085" y="1441402"/>
                  <a:pt x="2945684" y="1477887"/>
                  <a:pt x="2534134" y="1445396"/>
                </a:cubicBezTo>
                <a:cubicBezTo>
                  <a:pt x="2122584" y="1412905"/>
                  <a:pt x="2111916" y="1438200"/>
                  <a:pt x="1860162" y="1445396"/>
                </a:cubicBezTo>
                <a:cubicBezTo>
                  <a:pt x="1608408" y="1452592"/>
                  <a:pt x="1321884" y="1471371"/>
                  <a:pt x="862684" y="1445396"/>
                </a:cubicBezTo>
                <a:cubicBezTo>
                  <a:pt x="403484" y="1419421"/>
                  <a:pt x="419328" y="1403723"/>
                  <a:pt x="0" y="1445396"/>
                </a:cubicBezTo>
                <a:cubicBezTo>
                  <a:pt x="-4403" y="1264468"/>
                  <a:pt x="-10775" y="1126351"/>
                  <a:pt x="0" y="934689"/>
                </a:cubicBezTo>
                <a:cubicBezTo>
                  <a:pt x="10775" y="743027"/>
                  <a:pt x="-2716" y="579618"/>
                  <a:pt x="0" y="438437"/>
                </a:cubicBezTo>
                <a:cubicBezTo>
                  <a:pt x="2716" y="297256"/>
                  <a:pt x="-5808" y="171422"/>
                  <a:pt x="0" y="0"/>
                </a:cubicBezTo>
                <a:close/>
              </a:path>
            </a:pathLst>
          </a:cu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699264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ẢNH HƯỞNG CỦA TƯƠNG TÁC VAN DER WAALS TỚI TÍNH CHẤT VẬT LÍ CỦA CÁC CHẤT</a:t>
            </a:r>
            <a:endParaRPr kumimoji="0" lang="en-US" sz="4000" b="1" i="0" u="none" strike="noStrike" kern="1200" cap="none" spc="1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85B33-BE80-F9DE-EAB3-9C5D7B27B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" t="-509" r="1652" b="509"/>
          <a:stretch/>
        </p:blipFill>
        <p:spPr>
          <a:xfrm>
            <a:off x="491564" y="2635471"/>
            <a:ext cx="8526491" cy="4088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1F6E84-8E70-4B8D-6B95-9A5770EE6B41}"/>
              </a:ext>
            </a:extLst>
          </p:cNvPr>
          <p:cNvSpPr txBox="1"/>
          <p:nvPr/>
        </p:nvSpPr>
        <p:spPr>
          <a:xfrm>
            <a:off x="599168" y="7033275"/>
            <a:ext cx="2942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7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24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spc="7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spc="7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24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= 36</a:t>
            </a:r>
            <a:r>
              <a:rPr lang="en-US" sz="2400" b="1" spc="77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</a:t>
            </a:r>
            <a:r>
              <a:rPr lang="en-US" sz="24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7C0AA7-279B-C8D8-3523-FFF3C5418688}"/>
              </a:ext>
            </a:extLst>
          </p:cNvPr>
          <p:cNvSpPr txBox="1"/>
          <p:nvPr/>
        </p:nvSpPr>
        <p:spPr>
          <a:xfrm>
            <a:off x="5257800" y="7033274"/>
            <a:ext cx="327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7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24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spc="7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24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spc="7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24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= 9,5</a:t>
            </a:r>
            <a:r>
              <a:rPr lang="en-US" sz="2400" b="1" spc="77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</a:t>
            </a:r>
            <a:r>
              <a:rPr lang="en-US" sz="2400" b="1" spc="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665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1475408"/>
            <a:ext cx="16611600" cy="2516161"/>
            <a:chOff x="-3810" y="0"/>
            <a:chExt cx="7047411" cy="3326043"/>
          </a:xfrm>
        </p:grpSpPr>
        <p:sp>
          <p:nvSpPr>
            <p:cNvPr id="3" name="Freeform 3"/>
            <p:cNvSpPr/>
            <p:nvPr/>
          </p:nvSpPr>
          <p:spPr>
            <a:xfrm>
              <a:off x="40075" y="535425"/>
              <a:ext cx="7003526" cy="2745413"/>
            </a:xfrm>
            <a:custGeom>
              <a:avLst/>
              <a:gdLst/>
              <a:ahLst/>
              <a:cxnLst/>
              <a:rect l="l" t="t" r="r" b="b"/>
              <a:pathLst>
                <a:path w="7003526" h="3299374">
                  <a:moveTo>
                    <a:pt x="7003526" y="3299374"/>
                  </a:moveTo>
                  <a:lnTo>
                    <a:pt x="0" y="3291754"/>
                  </a:lnTo>
                  <a:lnTo>
                    <a:pt x="0" y="1157536"/>
                  </a:lnTo>
                  <a:lnTo>
                    <a:pt x="17780" y="19050"/>
                  </a:lnTo>
                  <a:lnTo>
                    <a:pt x="3490481" y="0"/>
                  </a:lnTo>
                  <a:lnTo>
                    <a:pt x="6984476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7032736" cy="3326043"/>
            </a:xfrm>
            <a:custGeom>
              <a:avLst/>
              <a:gdLst/>
              <a:ahLst/>
              <a:cxnLst/>
              <a:rect l="l" t="t" r="r" b="b"/>
              <a:pathLst>
                <a:path w="7032736" h="3326043">
                  <a:moveTo>
                    <a:pt x="6998446" y="21590"/>
                  </a:moveTo>
                  <a:cubicBezTo>
                    <a:pt x="6999716" y="34290"/>
                    <a:pt x="6999716" y="44450"/>
                    <a:pt x="7000986" y="54610"/>
                  </a:cubicBezTo>
                  <a:cubicBezTo>
                    <a:pt x="7003525" y="113855"/>
                    <a:pt x="7004796" y="185559"/>
                    <a:pt x="7007336" y="254702"/>
                  </a:cubicBezTo>
                  <a:cubicBezTo>
                    <a:pt x="7007336" y="354575"/>
                    <a:pt x="7020036" y="2323866"/>
                    <a:pt x="7026386" y="2423739"/>
                  </a:cubicBezTo>
                  <a:cubicBezTo>
                    <a:pt x="7032736" y="2574829"/>
                    <a:pt x="7028925" y="2728480"/>
                    <a:pt x="7028925" y="2879570"/>
                  </a:cubicBezTo>
                  <a:cubicBezTo>
                    <a:pt x="7028925" y="3012734"/>
                    <a:pt x="7030196" y="3135655"/>
                    <a:pt x="7031466" y="3265083"/>
                  </a:cubicBezTo>
                  <a:cubicBezTo>
                    <a:pt x="7031466" y="3286673"/>
                    <a:pt x="7031466" y="3300643"/>
                    <a:pt x="7031466" y="3324773"/>
                  </a:cubicBezTo>
                  <a:cubicBezTo>
                    <a:pt x="7008606" y="3324773"/>
                    <a:pt x="6988286" y="3326043"/>
                    <a:pt x="6950716" y="3324773"/>
                  </a:cubicBezTo>
                  <a:cubicBezTo>
                    <a:pt x="6594016" y="3319693"/>
                    <a:pt x="6231829" y="3326043"/>
                    <a:pt x="5875130" y="3320964"/>
                  </a:cubicBezTo>
                  <a:cubicBezTo>
                    <a:pt x="5661110" y="3317153"/>
                    <a:pt x="5452578" y="3319693"/>
                    <a:pt x="5238558" y="3317153"/>
                  </a:cubicBezTo>
                  <a:cubicBezTo>
                    <a:pt x="5139780" y="3315883"/>
                    <a:pt x="5041002" y="3314614"/>
                    <a:pt x="4942223" y="3313343"/>
                  </a:cubicBezTo>
                  <a:cubicBezTo>
                    <a:pt x="4881859" y="3313343"/>
                    <a:pt x="4826982" y="3314614"/>
                    <a:pt x="4766618" y="3314614"/>
                  </a:cubicBezTo>
                  <a:cubicBezTo>
                    <a:pt x="4612962" y="3313343"/>
                    <a:pt x="4190411" y="3314614"/>
                    <a:pt x="4036756" y="3313343"/>
                  </a:cubicBezTo>
                  <a:cubicBezTo>
                    <a:pt x="3927002" y="3312073"/>
                    <a:pt x="1731928" y="3320964"/>
                    <a:pt x="1622175" y="3319693"/>
                  </a:cubicBezTo>
                  <a:cubicBezTo>
                    <a:pt x="1594736" y="3319693"/>
                    <a:pt x="1561810" y="3320964"/>
                    <a:pt x="1534372" y="3320964"/>
                  </a:cubicBezTo>
                  <a:cubicBezTo>
                    <a:pt x="1468520" y="3320964"/>
                    <a:pt x="1408155" y="3322233"/>
                    <a:pt x="1342303" y="3322233"/>
                  </a:cubicBezTo>
                  <a:cubicBezTo>
                    <a:pt x="1177672" y="3322233"/>
                    <a:pt x="1018530" y="3320964"/>
                    <a:pt x="853899" y="3319693"/>
                  </a:cubicBezTo>
                  <a:cubicBezTo>
                    <a:pt x="755121" y="3318423"/>
                    <a:pt x="656342" y="3317153"/>
                    <a:pt x="563052" y="3315883"/>
                  </a:cubicBezTo>
                  <a:cubicBezTo>
                    <a:pt x="387446" y="3314614"/>
                    <a:pt x="211840" y="3313343"/>
                    <a:pt x="48260" y="3313343"/>
                  </a:cubicBezTo>
                  <a:cubicBezTo>
                    <a:pt x="38100" y="3313343"/>
                    <a:pt x="29210" y="3313343"/>
                    <a:pt x="19050" y="3312073"/>
                  </a:cubicBezTo>
                  <a:cubicBezTo>
                    <a:pt x="10160" y="3310803"/>
                    <a:pt x="5080" y="3304453"/>
                    <a:pt x="7620" y="3295564"/>
                  </a:cubicBezTo>
                  <a:cubicBezTo>
                    <a:pt x="16510" y="3263697"/>
                    <a:pt x="12700" y="3199676"/>
                    <a:pt x="11430" y="3133094"/>
                  </a:cubicBezTo>
                  <a:cubicBezTo>
                    <a:pt x="10160" y="2997369"/>
                    <a:pt x="6350" y="2864205"/>
                    <a:pt x="7620" y="2728480"/>
                  </a:cubicBezTo>
                  <a:cubicBezTo>
                    <a:pt x="5080" y="2559464"/>
                    <a:pt x="0" y="467252"/>
                    <a:pt x="7620" y="295675"/>
                  </a:cubicBezTo>
                  <a:cubicBezTo>
                    <a:pt x="8890" y="262384"/>
                    <a:pt x="7620" y="226532"/>
                    <a:pt x="8890" y="193241"/>
                  </a:cubicBezTo>
                  <a:cubicBezTo>
                    <a:pt x="10160" y="139463"/>
                    <a:pt x="12700" y="8056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4648" y="30480"/>
                    <a:pt x="162451" y="29210"/>
                  </a:cubicBezTo>
                  <a:cubicBezTo>
                    <a:pt x="310618" y="25400"/>
                    <a:pt x="458786" y="22860"/>
                    <a:pt x="612441" y="20320"/>
                  </a:cubicBezTo>
                  <a:cubicBezTo>
                    <a:pt x="716707" y="17780"/>
                    <a:pt x="820973" y="16510"/>
                    <a:pt x="919751" y="13970"/>
                  </a:cubicBezTo>
                  <a:cubicBezTo>
                    <a:pt x="1018530" y="11430"/>
                    <a:pt x="1122796" y="8890"/>
                    <a:pt x="1221574" y="8890"/>
                  </a:cubicBezTo>
                  <a:cubicBezTo>
                    <a:pt x="1331328" y="7620"/>
                    <a:pt x="1441081" y="10160"/>
                    <a:pt x="1550835" y="8890"/>
                  </a:cubicBezTo>
                  <a:cubicBezTo>
                    <a:pt x="1688027" y="8890"/>
                    <a:pt x="4173948" y="6350"/>
                    <a:pt x="4311140" y="5080"/>
                  </a:cubicBezTo>
                  <a:cubicBezTo>
                    <a:pt x="4442844" y="3810"/>
                    <a:pt x="4574549" y="2540"/>
                    <a:pt x="4711741" y="2540"/>
                  </a:cubicBezTo>
                  <a:cubicBezTo>
                    <a:pt x="4936736" y="1270"/>
                    <a:pt x="5156243" y="0"/>
                    <a:pt x="5381238" y="0"/>
                  </a:cubicBezTo>
                  <a:cubicBezTo>
                    <a:pt x="5474529" y="0"/>
                    <a:pt x="5573307" y="2540"/>
                    <a:pt x="5666598" y="2540"/>
                  </a:cubicBezTo>
                  <a:cubicBezTo>
                    <a:pt x="5924519" y="3810"/>
                    <a:pt x="6187928" y="5080"/>
                    <a:pt x="6445849" y="7620"/>
                  </a:cubicBezTo>
                  <a:cubicBezTo>
                    <a:pt x="6583041" y="8890"/>
                    <a:pt x="6720233" y="12700"/>
                    <a:pt x="6857425" y="16510"/>
                  </a:cubicBezTo>
                  <a:cubicBezTo>
                    <a:pt x="6890351" y="16510"/>
                    <a:pt x="6923278" y="16510"/>
                    <a:pt x="6950715" y="16510"/>
                  </a:cubicBezTo>
                  <a:cubicBezTo>
                    <a:pt x="6979396" y="17780"/>
                    <a:pt x="6988286" y="20320"/>
                    <a:pt x="6998446" y="21590"/>
                  </a:cubicBezTo>
                  <a:close/>
                  <a:moveTo>
                    <a:pt x="7008606" y="3308264"/>
                  </a:moveTo>
                  <a:cubicBezTo>
                    <a:pt x="7009875" y="3291753"/>
                    <a:pt x="7011146" y="3279053"/>
                    <a:pt x="7011146" y="3266353"/>
                  </a:cubicBezTo>
                  <a:cubicBezTo>
                    <a:pt x="7009875" y="3122851"/>
                    <a:pt x="7008606" y="2987126"/>
                    <a:pt x="7008606" y="2841158"/>
                  </a:cubicBezTo>
                  <a:cubicBezTo>
                    <a:pt x="7008606" y="2774576"/>
                    <a:pt x="7011146" y="2707993"/>
                    <a:pt x="7009875" y="2641411"/>
                  </a:cubicBezTo>
                  <a:cubicBezTo>
                    <a:pt x="7009875" y="2579951"/>
                    <a:pt x="7008606" y="2515930"/>
                    <a:pt x="7007336" y="2454470"/>
                  </a:cubicBezTo>
                  <a:cubicBezTo>
                    <a:pt x="7002256" y="2359718"/>
                    <a:pt x="6990825" y="398109"/>
                    <a:pt x="6990825" y="303358"/>
                  </a:cubicBezTo>
                  <a:cubicBezTo>
                    <a:pt x="6988286" y="223971"/>
                    <a:pt x="6985746" y="142024"/>
                    <a:pt x="6983206" y="63500"/>
                  </a:cubicBezTo>
                  <a:cubicBezTo>
                    <a:pt x="6981936" y="44450"/>
                    <a:pt x="6980666" y="43180"/>
                    <a:pt x="6934253" y="41910"/>
                  </a:cubicBezTo>
                  <a:cubicBezTo>
                    <a:pt x="6917790" y="41910"/>
                    <a:pt x="6906814" y="41910"/>
                    <a:pt x="6890352" y="40640"/>
                  </a:cubicBezTo>
                  <a:cubicBezTo>
                    <a:pt x="6753159" y="36830"/>
                    <a:pt x="6610480" y="31750"/>
                    <a:pt x="6473288" y="30480"/>
                  </a:cubicBezTo>
                  <a:cubicBezTo>
                    <a:pt x="6138539" y="26670"/>
                    <a:pt x="5798302" y="25400"/>
                    <a:pt x="5463554" y="22860"/>
                  </a:cubicBezTo>
                  <a:cubicBezTo>
                    <a:pt x="5414165" y="22860"/>
                    <a:pt x="5359288" y="22860"/>
                    <a:pt x="5309899" y="22860"/>
                  </a:cubicBezTo>
                  <a:cubicBezTo>
                    <a:pt x="5227583" y="22860"/>
                    <a:pt x="5145268" y="22860"/>
                    <a:pt x="5068440" y="22860"/>
                  </a:cubicBezTo>
                  <a:cubicBezTo>
                    <a:pt x="4892834" y="22860"/>
                    <a:pt x="4717228" y="22860"/>
                    <a:pt x="4547111" y="24130"/>
                  </a:cubicBezTo>
                  <a:cubicBezTo>
                    <a:pt x="4398943" y="25400"/>
                    <a:pt x="1902047" y="29210"/>
                    <a:pt x="1753879" y="29210"/>
                  </a:cubicBezTo>
                  <a:cubicBezTo>
                    <a:pt x="1512421" y="29210"/>
                    <a:pt x="1270963" y="26670"/>
                    <a:pt x="1029505" y="33020"/>
                  </a:cubicBezTo>
                  <a:cubicBezTo>
                    <a:pt x="903288" y="36830"/>
                    <a:pt x="782559" y="36830"/>
                    <a:pt x="661830" y="38100"/>
                  </a:cubicBezTo>
                  <a:cubicBezTo>
                    <a:pt x="453298" y="41910"/>
                    <a:pt x="244766" y="45720"/>
                    <a:pt x="49530" y="50800"/>
                  </a:cubicBezTo>
                  <a:cubicBezTo>
                    <a:pt x="36830" y="50800"/>
                    <a:pt x="34290" y="53340"/>
                    <a:pt x="33020" y="72881"/>
                  </a:cubicBezTo>
                  <a:cubicBezTo>
                    <a:pt x="31750" y="118977"/>
                    <a:pt x="31750" y="165072"/>
                    <a:pt x="30480" y="211167"/>
                  </a:cubicBezTo>
                  <a:cubicBezTo>
                    <a:pt x="29210" y="287993"/>
                    <a:pt x="26670" y="362257"/>
                    <a:pt x="25400" y="439083"/>
                  </a:cubicBezTo>
                  <a:cubicBezTo>
                    <a:pt x="20320" y="521030"/>
                    <a:pt x="26670" y="2523612"/>
                    <a:pt x="29210" y="2605560"/>
                  </a:cubicBezTo>
                  <a:cubicBezTo>
                    <a:pt x="29210" y="2692628"/>
                    <a:pt x="29210" y="2782258"/>
                    <a:pt x="30480" y="2869327"/>
                  </a:cubicBezTo>
                  <a:cubicBezTo>
                    <a:pt x="30480" y="2933348"/>
                    <a:pt x="33020" y="2997369"/>
                    <a:pt x="33020" y="3061390"/>
                  </a:cubicBezTo>
                  <a:cubicBezTo>
                    <a:pt x="33020" y="3130533"/>
                    <a:pt x="33020" y="3199676"/>
                    <a:pt x="31750" y="3266353"/>
                  </a:cubicBezTo>
                  <a:cubicBezTo>
                    <a:pt x="31750" y="3270164"/>
                    <a:pt x="31750" y="3272703"/>
                    <a:pt x="31750" y="3276514"/>
                  </a:cubicBezTo>
                  <a:cubicBezTo>
                    <a:pt x="31750" y="3286673"/>
                    <a:pt x="35560" y="3290484"/>
                    <a:pt x="44450" y="3290484"/>
                  </a:cubicBezTo>
                  <a:cubicBezTo>
                    <a:pt x="85623" y="3290484"/>
                    <a:pt x="162451" y="3291753"/>
                    <a:pt x="233791" y="3291753"/>
                  </a:cubicBezTo>
                  <a:cubicBezTo>
                    <a:pt x="338057" y="3291753"/>
                    <a:pt x="447810" y="3289214"/>
                    <a:pt x="552076" y="3291753"/>
                  </a:cubicBezTo>
                  <a:cubicBezTo>
                    <a:pt x="722195" y="3295564"/>
                    <a:pt x="892313" y="3298103"/>
                    <a:pt x="1062431" y="3296834"/>
                  </a:cubicBezTo>
                  <a:cubicBezTo>
                    <a:pt x="1172185" y="3295564"/>
                    <a:pt x="1276451" y="3298103"/>
                    <a:pt x="1386204" y="3298103"/>
                  </a:cubicBezTo>
                  <a:cubicBezTo>
                    <a:pt x="1545347" y="3298103"/>
                    <a:pt x="1704490" y="3296834"/>
                    <a:pt x="1863633" y="3298103"/>
                  </a:cubicBezTo>
                  <a:cubicBezTo>
                    <a:pt x="2099603" y="3299373"/>
                    <a:pt x="4689790" y="3289214"/>
                    <a:pt x="4931248" y="3291753"/>
                  </a:cubicBezTo>
                  <a:cubicBezTo>
                    <a:pt x="5035514" y="3293023"/>
                    <a:pt x="5139780" y="3294293"/>
                    <a:pt x="5238559" y="3294293"/>
                  </a:cubicBezTo>
                  <a:cubicBezTo>
                    <a:pt x="5419652" y="3296834"/>
                    <a:pt x="5595258" y="3293023"/>
                    <a:pt x="5776351" y="3296834"/>
                  </a:cubicBezTo>
                  <a:cubicBezTo>
                    <a:pt x="5924519" y="3299373"/>
                    <a:pt x="6072686" y="3299373"/>
                    <a:pt x="6220854" y="3301914"/>
                  </a:cubicBezTo>
                  <a:cubicBezTo>
                    <a:pt x="6440361" y="3305723"/>
                    <a:pt x="6659869" y="3308264"/>
                    <a:pt x="6879376" y="3309534"/>
                  </a:cubicBezTo>
                  <a:cubicBezTo>
                    <a:pt x="6961692" y="3309534"/>
                    <a:pt x="6988286" y="3308264"/>
                    <a:pt x="7008606" y="3308264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5384584">
            <a:off x="8549337" y="-1405199"/>
            <a:ext cx="1244361" cy="4771199"/>
            <a:chOff x="0" y="0"/>
            <a:chExt cx="1232462" cy="4725573"/>
          </a:xfrm>
        </p:grpSpPr>
        <p:sp>
          <p:nvSpPr>
            <p:cNvPr id="6" name="Freeform 6"/>
            <p:cNvSpPr/>
            <p:nvPr/>
          </p:nvSpPr>
          <p:spPr>
            <a:xfrm>
              <a:off x="-3810" y="1270"/>
              <a:ext cx="1237542" cy="4724303"/>
            </a:xfrm>
            <a:custGeom>
              <a:avLst/>
              <a:gdLst/>
              <a:ahLst/>
              <a:cxnLst/>
              <a:rect l="l" t="t" r="r" b="b"/>
              <a:pathLst>
                <a:path w="1237542" h="4724303">
                  <a:moveTo>
                    <a:pt x="1233732" y="4098394"/>
                  </a:moveTo>
                  <a:cubicBezTo>
                    <a:pt x="1233732" y="3881276"/>
                    <a:pt x="1237542" y="3660477"/>
                    <a:pt x="1231192" y="3443359"/>
                  </a:cubicBezTo>
                  <a:cubicBezTo>
                    <a:pt x="1223572" y="3299840"/>
                    <a:pt x="1212142" y="469941"/>
                    <a:pt x="1212142" y="326423"/>
                  </a:cubicBezTo>
                  <a:cubicBezTo>
                    <a:pt x="1209602" y="227063"/>
                    <a:pt x="1208332" y="124024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504"/>
                    <a:pt x="10160" y="157144"/>
                    <a:pt x="8890" y="238103"/>
                  </a:cubicBezTo>
                  <a:cubicBezTo>
                    <a:pt x="7620" y="285943"/>
                    <a:pt x="8890" y="337462"/>
                    <a:pt x="7620" y="385302"/>
                  </a:cubicBezTo>
                  <a:cubicBezTo>
                    <a:pt x="0" y="628180"/>
                    <a:pt x="5080" y="3634718"/>
                    <a:pt x="7620" y="3881276"/>
                  </a:cubicBezTo>
                  <a:cubicBezTo>
                    <a:pt x="6350" y="4076314"/>
                    <a:pt x="11430" y="4267673"/>
                    <a:pt x="11430" y="4462711"/>
                  </a:cubicBezTo>
                  <a:cubicBezTo>
                    <a:pt x="11430" y="4554711"/>
                    <a:pt x="15240" y="4650390"/>
                    <a:pt x="7620" y="4693823"/>
                  </a:cubicBezTo>
                  <a:cubicBezTo>
                    <a:pt x="5080" y="4702713"/>
                    <a:pt x="10160" y="4709063"/>
                    <a:pt x="19050" y="4710333"/>
                  </a:cubicBezTo>
                  <a:cubicBezTo>
                    <a:pt x="29210" y="4711603"/>
                    <a:pt x="38100" y="4711603"/>
                    <a:pt x="48260" y="4711603"/>
                  </a:cubicBezTo>
                  <a:cubicBezTo>
                    <a:pt x="78346" y="4712873"/>
                    <a:pt x="106859" y="4712873"/>
                    <a:pt x="136263" y="4714143"/>
                  </a:cubicBezTo>
                  <a:cubicBezTo>
                    <a:pt x="152301" y="4715413"/>
                    <a:pt x="168339" y="4716683"/>
                    <a:pt x="183487" y="4717953"/>
                  </a:cubicBezTo>
                  <a:cubicBezTo>
                    <a:pt x="210217" y="4719223"/>
                    <a:pt x="236057" y="4719223"/>
                    <a:pt x="262787" y="4720493"/>
                  </a:cubicBezTo>
                  <a:cubicBezTo>
                    <a:pt x="273480" y="4720493"/>
                    <a:pt x="283281" y="4720493"/>
                    <a:pt x="293973" y="4719223"/>
                  </a:cubicBezTo>
                  <a:cubicBezTo>
                    <a:pt x="298428" y="4719223"/>
                    <a:pt x="303774" y="4717953"/>
                    <a:pt x="308229" y="4717953"/>
                  </a:cubicBezTo>
                  <a:cubicBezTo>
                    <a:pt x="326050" y="4719223"/>
                    <a:pt x="682458" y="4710333"/>
                    <a:pt x="700278" y="4711603"/>
                  </a:cubicBezTo>
                  <a:cubicBezTo>
                    <a:pt x="725227" y="4712873"/>
                    <a:pt x="793835" y="4712873"/>
                    <a:pt x="818784" y="4712873"/>
                  </a:cubicBezTo>
                  <a:cubicBezTo>
                    <a:pt x="828585" y="4712873"/>
                    <a:pt x="837495" y="4711603"/>
                    <a:pt x="847297" y="4711603"/>
                  </a:cubicBezTo>
                  <a:cubicBezTo>
                    <a:pt x="863335" y="4712873"/>
                    <a:pt x="879373" y="4714143"/>
                    <a:pt x="895412" y="4715413"/>
                  </a:cubicBezTo>
                  <a:cubicBezTo>
                    <a:pt x="930161" y="4717953"/>
                    <a:pt x="964020" y="4715413"/>
                    <a:pt x="998770" y="4719223"/>
                  </a:cubicBezTo>
                  <a:cubicBezTo>
                    <a:pt x="1056686" y="4724303"/>
                    <a:pt x="1115494" y="4717953"/>
                    <a:pt x="1174042" y="4723033"/>
                  </a:cubicBezTo>
                  <a:cubicBezTo>
                    <a:pt x="1194362" y="4724303"/>
                    <a:pt x="1214682" y="4723033"/>
                    <a:pt x="1237542" y="4723033"/>
                  </a:cubicBezTo>
                  <a:cubicBezTo>
                    <a:pt x="1237542" y="4698903"/>
                    <a:pt x="1237542" y="4686203"/>
                    <a:pt x="1237542" y="4654070"/>
                  </a:cubicBezTo>
                  <a:cubicBezTo>
                    <a:pt x="1236272" y="4466391"/>
                    <a:pt x="1233732" y="4289753"/>
                    <a:pt x="1233732" y="4098394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414094" y="411189"/>
            <a:ext cx="5513553" cy="1106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36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E9CB1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TỔNG KẾT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0050">
            <a:off x="16642152" y="8507786"/>
            <a:ext cx="3118476" cy="3558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42423">
            <a:off x="583211" y="7785615"/>
            <a:ext cx="1077795" cy="37282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26461">
            <a:off x="1517463" y="8932908"/>
            <a:ext cx="180427" cy="1964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26461">
            <a:off x="2008823" y="9175321"/>
            <a:ext cx="276584" cy="301149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14206CAB-B5EC-2C97-4FBD-2F3189DD7162}"/>
              </a:ext>
            </a:extLst>
          </p:cNvPr>
          <p:cNvSpPr txBox="1"/>
          <p:nvPr/>
        </p:nvSpPr>
        <p:spPr>
          <a:xfrm>
            <a:off x="1560230" y="2019615"/>
            <a:ext cx="15965769" cy="1794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 (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Đã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còn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cặp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sz="3400" b="1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riêng</a:t>
            </a:r>
            <a:r>
              <a:rPr lang="en-US" sz="34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9DE7A0FB-66DD-57C2-4637-4E48EC0A7E7B}"/>
              </a:ext>
            </a:extLst>
          </p:cNvPr>
          <p:cNvSpPr/>
          <p:nvPr/>
        </p:nvSpPr>
        <p:spPr>
          <a:xfrm>
            <a:off x="1253625" y="4548300"/>
            <a:ext cx="16508158" cy="1747132"/>
          </a:xfrm>
          <a:custGeom>
            <a:avLst/>
            <a:gdLst/>
            <a:ahLst/>
            <a:cxnLst/>
            <a:rect l="l" t="t" r="r" b="b"/>
            <a:pathLst>
              <a:path w="7003526" h="3299374">
                <a:moveTo>
                  <a:pt x="7003526" y="3299374"/>
                </a:moveTo>
                <a:lnTo>
                  <a:pt x="0" y="3291754"/>
                </a:lnTo>
                <a:lnTo>
                  <a:pt x="0" y="1157536"/>
                </a:lnTo>
                <a:lnTo>
                  <a:pt x="17780" y="19050"/>
                </a:lnTo>
                <a:lnTo>
                  <a:pt x="3490481" y="0"/>
                </a:lnTo>
                <a:lnTo>
                  <a:pt x="6984476" y="5080"/>
                </a:lnTo>
                <a:close/>
              </a:path>
            </a:pathLst>
          </a:custGeom>
          <a:solidFill>
            <a:srgbClr val="F7D101"/>
          </a:solid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588C5878-6968-AF16-B796-411647733B01}"/>
              </a:ext>
            </a:extLst>
          </p:cNvPr>
          <p:cNvSpPr txBox="1"/>
          <p:nvPr/>
        </p:nvSpPr>
        <p:spPr>
          <a:xfrm>
            <a:off x="1475124" y="4819906"/>
            <a:ext cx="16050875" cy="1203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85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rất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do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lực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hút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tĩnh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cực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trái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69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69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2662C5A8-4B1E-41BC-EB52-5BD1B7B6DF3D}"/>
              </a:ext>
            </a:extLst>
          </p:cNvPr>
          <p:cNvSpPr/>
          <p:nvPr/>
        </p:nvSpPr>
        <p:spPr>
          <a:xfrm>
            <a:off x="1288006" y="6890380"/>
            <a:ext cx="16508158" cy="2115934"/>
          </a:xfrm>
          <a:custGeom>
            <a:avLst/>
            <a:gdLst/>
            <a:ahLst/>
            <a:cxnLst/>
            <a:rect l="l" t="t" r="r" b="b"/>
            <a:pathLst>
              <a:path w="7003526" h="3299374">
                <a:moveTo>
                  <a:pt x="7003526" y="3299374"/>
                </a:moveTo>
                <a:lnTo>
                  <a:pt x="0" y="3291754"/>
                </a:lnTo>
                <a:lnTo>
                  <a:pt x="0" y="1157536"/>
                </a:lnTo>
                <a:lnTo>
                  <a:pt x="17780" y="19050"/>
                </a:lnTo>
                <a:lnTo>
                  <a:pt x="3490481" y="0"/>
                </a:lnTo>
                <a:lnTo>
                  <a:pt x="6984476" y="5080"/>
                </a:lnTo>
                <a:close/>
              </a:path>
            </a:pathLst>
          </a:custGeom>
          <a:solidFill>
            <a:srgbClr val="F7D101"/>
          </a:solid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84F99A94-D39C-A005-F1FA-67426A1804BB}"/>
              </a:ext>
            </a:extLst>
          </p:cNvPr>
          <p:cNvSpPr txBox="1"/>
          <p:nvPr/>
        </p:nvSpPr>
        <p:spPr>
          <a:xfrm rot="-26745">
            <a:off x="1474891" y="7075650"/>
            <a:ext cx="16195483" cy="1784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</a:t>
            </a:r>
            <a:r>
              <a:rPr lang="vi-VN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ương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cũng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làm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Nhưng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ảnh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hưởng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5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5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hydrogen. </a:t>
            </a:r>
          </a:p>
        </p:txBody>
      </p:sp>
    </p:spTree>
    <p:extLst>
      <p:ext uri="{BB962C8B-B14F-4D97-AF65-F5344CB8AC3E}">
        <p14:creationId xmlns:p14="http://schemas.microsoft.com/office/powerpoint/2010/main" val="16025784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20" grpId="0"/>
      <p:bldP spid="21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7558" y="814936"/>
            <a:ext cx="7138943" cy="2455350"/>
            <a:chOff x="-1676400" y="-282981"/>
            <a:chExt cx="9518591" cy="3273802"/>
          </a:xfrm>
        </p:grpSpPr>
        <p:sp>
          <p:nvSpPr>
            <p:cNvPr id="6" name="TextBox 6"/>
            <p:cNvSpPr txBox="1"/>
            <p:nvPr/>
          </p:nvSpPr>
          <p:spPr>
            <a:xfrm>
              <a:off x="-464077" y="-282981"/>
              <a:ext cx="8306268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57"/>
                </a:lnSpc>
                <a:spcBef>
                  <a:spcPct val="0"/>
                </a:spcBef>
              </a:pPr>
              <a:r>
                <a:rPr lang="en-US" sz="4800" b="1" spc="156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616"/>
            <a:stretch>
              <a:fillRect/>
            </a:stretch>
          </p:blipFill>
          <p:spPr>
            <a:xfrm>
              <a:off x="0" y="775935"/>
              <a:ext cx="3092721" cy="13467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1676400" y="1443902"/>
              <a:ext cx="8306268" cy="1546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71"/>
                </a:lnSpc>
              </a:pPr>
              <a:endParaRPr lang="en-US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B9E6C8C-EEEE-9C53-B7AD-A1E635BC1B51}"/>
              </a:ext>
            </a:extLst>
          </p:cNvPr>
          <p:cNvSpPr txBox="1"/>
          <p:nvPr/>
        </p:nvSpPr>
        <p:spPr>
          <a:xfrm>
            <a:off x="8153400" y="1710127"/>
            <a:ext cx="9382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A.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Đều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làm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tăng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FF6E46-9782-0016-7B15-13D83634C5C7}"/>
              </a:ext>
            </a:extLst>
          </p:cNvPr>
          <p:cNvSpPr txBox="1"/>
          <p:nvPr/>
        </p:nvSpPr>
        <p:spPr>
          <a:xfrm>
            <a:off x="8125691" y="3273103"/>
            <a:ext cx="938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B.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Đều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AB98AA-C6DB-D7A2-F4A7-DCFC5C32E61A}"/>
              </a:ext>
            </a:extLst>
          </p:cNvPr>
          <p:cNvSpPr txBox="1"/>
          <p:nvPr/>
        </p:nvSpPr>
        <p:spPr>
          <a:xfrm>
            <a:off x="8153400" y="4514487"/>
            <a:ext cx="97397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C.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ảnh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hưởng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van der Waals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đến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nóng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chảy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nhiệt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sôi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1AD285-D7AC-266D-F830-577BF27941CE}"/>
              </a:ext>
            </a:extLst>
          </p:cNvPr>
          <p:cNvSpPr txBox="1"/>
          <p:nvPr/>
        </p:nvSpPr>
        <p:spPr>
          <a:xfrm>
            <a:off x="8167254" y="7048500"/>
            <a:ext cx="9739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D.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do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lực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hút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tĩnh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cực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trái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0420CB2C-A870-C3B0-CF41-EA59F0268058}"/>
              </a:ext>
            </a:extLst>
          </p:cNvPr>
          <p:cNvSpPr/>
          <p:nvPr/>
        </p:nvSpPr>
        <p:spPr>
          <a:xfrm>
            <a:off x="814996" y="2310291"/>
            <a:ext cx="6553200" cy="6367587"/>
          </a:xfrm>
          <a:prstGeom prst="flowChartDocumen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7BACB081-9F0B-14CF-122D-C6BB0D57BFC7}"/>
              </a:ext>
            </a:extLst>
          </p:cNvPr>
          <p:cNvSpPr txBox="1"/>
          <p:nvPr/>
        </p:nvSpPr>
        <p:spPr>
          <a:xfrm>
            <a:off x="1192902" y="3270286"/>
            <a:ext cx="5979561" cy="3468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Phát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biểu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nào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sau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khi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nói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về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Waals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hydrogen?</a:t>
            </a:r>
          </a:p>
        </p:txBody>
      </p:sp>
    </p:spTree>
    <p:extLst>
      <p:ext uri="{BB962C8B-B14F-4D97-AF65-F5344CB8AC3E}">
        <p14:creationId xmlns:p14="http://schemas.microsoft.com/office/powerpoint/2010/main" val="29225082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7" grpId="1"/>
      <p:bldP spid="18" grpId="0"/>
      <p:bldP spid="4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FD0D050C-A343-B445-866E-A74F55A7FD69}"/>
              </a:ext>
            </a:extLst>
          </p:cNvPr>
          <p:cNvSpPr/>
          <p:nvPr/>
        </p:nvSpPr>
        <p:spPr>
          <a:xfrm>
            <a:off x="381000" y="2310291"/>
            <a:ext cx="6553200" cy="6367587"/>
          </a:xfrm>
          <a:prstGeom prst="flowChartDocumen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57558" y="613333"/>
            <a:ext cx="7215143" cy="2656953"/>
            <a:chOff x="-1676400" y="-551785"/>
            <a:chExt cx="9620191" cy="3542606"/>
          </a:xfrm>
        </p:grpSpPr>
        <p:sp>
          <p:nvSpPr>
            <p:cNvPr id="6" name="TextBox 6"/>
            <p:cNvSpPr txBox="1"/>
            <p:nvPr/>
          </p:nvSpPr>
          <p:spPr>
            <a:xfrm>
              <a:off x="-362477" y="-551785"/>
              <a:ext cx="8306268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57"/>
                </a:lnSpc>
                <a:spcBef>
                  <a:spcPct val="0"/>
                </a:spcBef>
              </a:pPr>
              <a:r>
                <a:rPr lang="en-US" sz="4800" b="1" spc="156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616"/>
            <a:stretch>
              <a:fillRect/>
            </a:stretch>
          </p:blipFill>
          <p:spPr>
            <a:xfrm>
              <a:off x="0" y="775935"/>
              <a:ext cx="3092721" cy="13467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1676400" y="1443902"/>
              <a:ext cx="8306268" cy="1546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71"/>
                </a:lnSpc>
              </a:pPr>
              <a:endParaRPr lang="en-US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2C779949-F2AA-8A6A-5CF2-67646E1417BB}"/>
              </a:ext>
            </a:extLst>
          </p:cNvPr>
          <p:cNvSpPr txBox="1"/>
          <p:nvPr/>
        </p:nvSpPr>
        <p:spPr>
          <a:xfrm>
            <a:off x="533400" y="3082436"/>
            <a:ext cx="6172200" cy="4354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xuất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những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nào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dưới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đây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9E6C8C-EEEE-9C53-B7AD-A1E635BC1B51}"/>
              </a:ext>
            </a:extLst>
          </p:cNvPr>
          <p:cNvSpPr txBox="1"/>
          <p:nvPr/>
        </p:nvSpPr>
        <p:spPr>
          <a:xfrm>
            <a:off x="8153400" y="1710127"/>
            <a:ext cx="2319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A. 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</a:t>
            </a:r>
            <a:r>
              <a:rPr lang="en-US" sz="3600" spc="156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FF6E46-9782-0016-7B15-13D83634C5C7}"/>
              </a:ext>
            </a:extLst>
          </p:cNvPr>
          <p:cNvSpPr txBox="1"/>
          <p:nvPr/>
        </p:nvSpPr>
        <p:spPr>
          <a:xfrm>
            <a:off x="8139545" y="3026478"/>
            <a:ext cx="938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B. 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</a:t>
            </a:r>
            <a:r>
              <a:rPr lang="en-US" sz="3600" spc="156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en-US" sz="36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AB98AA-C6DB-D7A2-F4A7-DCFC5C32E61A}"/>
              </a:ext>
            </a:extLst>
          </p:cNvPr>
          <p:cNvSpPr txBox="1"/>
          <p:nvPr/>
        </p:nvSpPr>
        <p:spPr>
          <a:xfrm>
            <a:off x="8153400" y="4514487"/>
            <a:ext cx="9739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C. 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</a:t>
            </a:r>
            <a:r>
              <a:rPr lang="en-US" sz="3600" spc="156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en-US" sz="36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1AD285-D7AC-266D-F830-577BF27941CE}"/>
              </a:ext>
            </a:extLst>
          </p:cNvPr>
          <p:cNvSpPr txBox="1"/>
          <p:nvPr/>
        </p:nvSpPr>
        <p:spPr>
          <a:xfrm>
            <a:off x="8153400" y="6197844"/>
            <a:ext cx="9739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D. 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</a:t>
            </a:r>
            <a:r>
              <a:rPr lang="en-US" sz="3600" spc="156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sz="3600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OCH</a:t>
            </a:r>
            <a:r>
              <a:rPr lang="en-US" sz="3600" spc="156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en-US" sz="36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6" name="Picture 2" descr="Amoniac (NH3) là gì - Ứng dụng của amoniac trong công nghiệp">
            <a:extLst>
              <a:ext uri="{FF2B5EF4-FFF2-40B4-BE49-F238E27FC236}">
                <a16:creationId xmlns:a16="http://schemas.microsoft.com/office/drawing/2014/main" id="{C4F7E07E-CC98-600B-A996-D244FB29E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033292"/>
            <a:ext cx="6246828" cy="41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195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711664">
            <a:off x="-2029230" y="7116323"/>
            <a:ext cx="5387298" cy="3075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658" y="6188717"/>
            <a:ext cx="2700535" cy="40994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702144">
            <a:off x="15545321" y="7886133"/>
            <a:ext cx="4134082" cy="20520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18812" y="125627"/>
            <a:ext cx="3762641" cy="19518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543273">
            <a:off x="15451524" y="8382181"/>
            <a:ext cx="3901747" cy="17522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34070" y="7336261"/>
            <a:ext cx="1473832" cy="30078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662230" y="8487274"/>
            <a:ext cx="651930" cy="355011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81000" y="2665850"/>
            <a:ext cx="17526000" cy="3900042"/>
            <a:chOff x="-2640995" y="-254052"/>
            <a:chExt cx="19219990" cy="5200056"/>
          </a:xfrm>
        </p:grpSpPr>
        <p:sp>
          <p:nvSpPr>
            <p:cNvPr id="11" name="TextBox 11"/>
            <p:cNvSpPr txBox="1"/>
            <p:nvPr/>
          </p:nvSpPr>
          <p:spPr>
            <a:xfrm>
              <a:off x="-2640995" y="431948"/>
              <a:ext cx="19219990" cy="45140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829"/>
                </a:lnSpc>
              </a:pPr>
              <a:r>
                <a:rPr lang="en-US" sz="8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LIÊN KẾT HYDROGEN VÀ TƯƠNG TÁC VAN DER WAALS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629149" y="-254052"/>
              <a:ext cx="6206389" cy="711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60"/>
                </a:lnSpc>
              </a:pPr>
              <a:r>
                <a:rPr lang="en-US" sz="8800" spc="69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Bài</a:t>
              </a:r>
              <a:r>
                <a:rPr lang="en-US" sz="8800" spc="69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12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566613" y="-1437403"/>
            <a:ext cx="4206008" cy="42213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1498288" y="-1427878"/>
            <a:ext cx="3924730" cy="40499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129873" y="-2027187"/>
            <a:ext cx="1077795" cy="372822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547705" y="8487274"/>
            <a:ext cx="880980" cy="82972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4117455" y="930474"/>
            <a:ext cx="180427" cy="19645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4592036" y="837664"/>
            <a:ext cx="265666" cy="28926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FD0D050C-A343-B445-866E-A74F55A7FD69}"/>
              </a:ext>
            </a:extLst>
          </p:cNvPr>
          <p:cNvSpPr/>
          <p:nvPr/>
        </p:nvSpPr>
        <p:spPr>
          <a:xfrm>
            <a:off x="381000" y="2310291"/>
            <a:ext cx="5715000" cy="6367587"/>
          </a:xfrm>
          <a:prstGeom prst="flowChartDocumen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57558" y="613333"/>
            <a:ext cx="7215143" cy="2656953"/>
            <a:chOff x="-1676400" y="-551785"/>
            <a:chExt cx="9620191" cy="3542606"/>
          </a:xfrm>
        </p:grpSpPr>
        <p:sp>
          <p:nvSpPr>
            <p:cNvPr id="6" name="TextBox 6"/>
            <p:cNvSpPr txBox="1"/>
            <p:nvPr/>
          </p:nvSpPr>
          <p:spPr>
            <a:xfrm>
              <a:off x="-362477" y="-551785"/>
              <a:ext cx="8306268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57"/>
                </a:lnSpc>
                <a:spcBef>
                  <a:spcPct val="0"/>
                </a:spcBef>
              </a:pPr>
              <a:r>
                <a:rPr lang="en-US" sz="4800" b="1" spc="156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1616"/>
            <a:stretch>
              <a:fillRect/>
            </a:stretch>
          </p:blipFill>
          <p:spPr>
            <a:xfrm>
              <a:off x="0" y="775935"/>
              <a:ext cx="3092721" cy="13467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-1676400" y="1443902"/>
              <a:ext cx="8306268" cy="1546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71"/>
                </a:lnSpc>
              </a:pPr>
              <a:endParaRPr lang="en-US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2C779949-F2AA-8A6A-5CF2-67646E1417BB}"/>
              </a:ext>
            </a:extLst>
          </p:cNvPr>
          <p:cNvSpPr txBox="1"/>
          <p:nvPr/>
        </p:nvSpPr>
        <p:spPr>
          <a:xfrm>
            <a:off x="580850" y="2588905"/>
            <a:ext cx="5257800" cy="524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3: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Giải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thích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vì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con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tắc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kè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di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chuyển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trên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mặt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kính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trơn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nhẵn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thẳng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spc="156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đứng</a:t>
            </a:r>
            <a:r>
              <a:rPr lang="en-US" sz="4800" b="1" spc="156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BE250-2F14-4E71-96E6-DA3BFC945383}"/>
              </a:ext>
            </a:extLst>
          </p:cNvPr>
          <p:cNvSpPr txBox="1"/>
          <p:nvPr/>
        </p:nvSpPr>
        <p:spPr>
          <a:xfrm>
            <a:off x="6061364" y="150558"/>
            <a:ext cx="11810999" cy="595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 err="1">
                <a:latin typeface="+mj-lt"/>
              </a:rPr>
              <a:t>Bàn</a:t>
            </a:r>
            <a:r>
              <a:rPr lang="vi-VN" sz="3200" dirty="0">
                <a:latin typeface="+mj-lt"/>
              </a:rPr>
              <a:t> chân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tắc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kè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rất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nhiều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sợi</a:t>
            </a:r>
            <a:r>
              <a:rPr lang="vi-VN" sz="3200" dirty="0">
                <a:latin typeface="+mj-lt"/>
              </a:rPr>
              <a:t> lông </a:t>
            </a:r>
            <a:r>
              <a:rPr lang="vi-VN" sz="3200" dirty="0" err="1">
                <a:latin typeface="+mj-lt"/>
              </a:rPr>
              <a:t>cực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nhỏ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gọi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sợi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stetae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kích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thước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cỡ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micromet</a:t>
            </a:r>
            <a:r>
              <a:rPr lang="vi-VN" sz="3200" dirty="0">
                <a:latin typeface="+mj-lt"/>
              </a:rPr>
              <a:t>. Ở </a:t>
            </a:r>
            <a:r>
              <a:rPr lang="vi-VN" sz="3200" dirty="0" err="1">
                <a:latin typeface="+mj-lt"/>
              </a:rPr>
              <a:t>đầu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mỗi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sợi</a:t>
            </a:r>
            <a:r>
              <a:rPr lang="vi-VN" sz="3200" dirty="0">
                <a:latin typeface="+mj-lt"/>
              </a:rPr>
              <a:t> lông </a:t>
            </a:r>
            <a:r>
              <a:rPr lang="vi-VN" sz="3200" dirty="0" err="1">
                <a:latin typeface="+mj-lt"/>
              </a:rPr>
              <a:t>lại</a:t>
            </a:r>
            <a:r>
              <a:rPr lang="vi-VN" sz="3200" dirty="0">
                <a:latin typeface="+mj-lt"/>
              </a:rPr>
              <a:t> phân </a:t>
            </a:r>
            <a:r>
              <a:rPr lang="vi-VN" sz="3200" dirty="0" err="1">
                <a:latin typeface="+mj-lt"/>
              </a:rPr>
              <a:t>nhánh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thành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rất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nhiều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sợi</a:t>
            </a:r>
            <a:r>
              <a:rPr lang="vi-VN" sz="3200" dirty="0">
                <a:latin typeface="+mj-lt"/>
              </a:rPr>
              <a:t> lông </a:t>
            </a:r>
            <a:r>
              <a:rPr lang="vi-VN" sz="3200" dirty="0" err="1">
                <a:latin typeface="+mj-lt"/>
              </a:rPr>
              <a:t>nhỏ</a:t>
            </a:r>
            <a:r>
              <a:rPr lang="vi-VN" sz="3200" dirty="0">
                <a:latin typeface="+mj-lt"/>
              </a:rPr>
              <a:t> dơn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gọi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spatulae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với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kích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cỡ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nanomet</a:t>
            </a:r>
            <a:r>
              <a:rPr lang="vi-VN" sz="3200" dirty="0">
                <a:latin typeface="+mj-lt"/>
              </a:rPr>
              <a:t>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sợi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spatulae</a:t>
            </a:r>
            <a:r>
              <a:rPr lang="vi-VN" sz="3200" dirty="0">
                <a:latin typeface="+mj-lt"/>
              </a:rPr>
              <a:t> cho </a:t>
            </a:r>
            <a:r>
              <a:rPr lang="vi-VN" sz="3200" dirty="0" err="1">
                <a:latin typeface="+mj-lt"/>
              </a:rPr>
              <a:t>phép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tắc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kè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bám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trên </a:t>
            </a:r>
            <a:r>
              <a:rPr lang="vi-VN" sz="3200" dirty="0" err="1">
                <a:latin typeface="+mj-lt"/>
              </a:rPr>
              <a:t>trường</a:t>
            </a:r>
            <a:r>
              <a:rPr lang="vi-VN" sz="3200" dirty="0">
                <a:latin typeface="+mj-lt"/>
              </a:rPr>
              <a:t> hay </a:t>
            </a:r>
            <a:r>
              <a:rPr lang="vi-VN" sz="3200" dirty="0" err="1">
                <a:latin typeface="+mj-lt"/>
              </a:rPr>
              <a:t>mặt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phẳng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nhờ</a:t>
            </a:r>
            <a:r>
              <a:rPr lang="vi-VN" sz="3200" dirty="0">
                <a:latin typeface="+mj-lt"/>
              </a:rPr>
              <a:t> tương </a:t>
            </a:r>
            <a:r>
              <a:rPr lang="vi-VN" sz="3200" dirty="0" err="1">
                <a:latin typeface="+mj-lt"/>
              </a:rPr>
              <a:t>tác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tĩnh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điện</a:t>
            </a:r>
            <a:r>
              <a:rPr lang="vi-VN" sz="3200" dirty="0">
                <a:latin typeface="+mj-lt"/>
              </a:rPr>
              <a:t> “hai </a:t>
            </a:r>
            <a:r>
              <a:rPr lang="vi-VN" sz="3200" dirty="0" err="1">
                <a:latin typeface="+mj-lt"/>
              </a:rPr>
              <a:t>điện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tích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trái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dấu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hút</a:t>
            </a:r>
            <a:r>
              <a:rPr lang="vi-VN" sz="3200" dirty="0">
                <a:latin typeface="+mj-lt"/>
              </a:rPr>
              <a:t> nhau”. Khi </a:t>
            </a:r>
            <a:r>
              <a:rPr lang="vi-VN" sz="3200" dirty="0" err="1">
                <a:latin typeface="+mj-lt"/>
              </a:rPr>
              <a:t>tắc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kè</a:t>
            </a:r>
            <a:r>
              <a:rPr lang="vi-VN" sz="3200" dirty="0">
                <a:latin typeface="+mj-lt"/>
              </a:rPr>
              <a:t> leo </a:t>
            </a:r>
            <a:r>
              <a:rPr lang="vi-VN" sz="3200" dirty="0" err="1">
                <a:latin typeface="+mj-lt"/>
              </a:rPr>
              <a:t>tường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sợi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spatulae</a:t>
            </a:r>
            <a:r>
              <a:rPr lang="vi-VN" sz="3200" dirty="0">
                <a:latin typeface="+mj-lt"/>
              </a:rPr>
              <a:t> siêu </a:t>
            </a:r>
            <a:r>
              <a:rPr lang="vi-VN" sz="3200" dirty="0" err="1">
                <a:latin typeface="+mj-lt"/>
              </a:rPr>
              <a:t>nhỏ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thể</a:t>
            </a:r>
            <a:r>
              <a:rPr lang="vi-VN" sz="3200" dirty="0">
                <a:latin typeface="+mj-lt"/>
              </a:rPr>
              <a:t> quay </a:t>
            </a:r>
            <a:r>
              <a:rPr lang="vi-VN" sz="3200" dirty="0" err="1">
                <a:latin typeface="+mj-lt"/>
              </a:rPr>
              <a:t>mặt</a:t>
            </a:r>
            <a:r>
              <a:rPr lang="vi-VN" sz="3200" dirty="0">
                <a:latin typeface="+mj-lt"/>
              </a:rPr>
              <a:t> mang </a:t>
            </a:r>
            <a:r>
              <a:rPr lang="vi-VN" sz="3200" dirty="0" err="1">
                <a:latin typeface="+mj-lt"/>
              </a:rPr>
              <a:t>điện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tích</a:t>
            </a:r>
            <a:r>
              <a:rPr lang="vi-VN" sz="3200" dirty="0">
                <a:latin typeface="+mj-lt"/>
              </a:rPr>
              <a:t> âm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chúng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phía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mặt</a:t>
            </a:r>
            <a:r>
              <a:rPr lang="vi-VN" sz="3200" dirty="0">
                <a:latin typeface="+mj-lt"/>
              </a:rPr>
              <a:t> mang </a:t>
            </a:r>
            <a:r>
              <a:rPr lang="vi-VN" sz="3200" dirty="0" err="1">
                <a:latin typeface="+mj-lt"/>
              </a:rPr>
              <a:t>điện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tích</a:t>
            </a:r>
            <a:r>
              <a:rPr lang="vi-VN" sz="3200" dirty="0">
                <a:latin typeface="+mj-lt"/>
              </a:rPr>
              <a:t> dương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phân </a:t>
            </a:r>
            <a:r>
              <a:rPr lang="vi-VN" sz="3200" dirty="0" err="1">
                <a:latin typeface="+mj-lt"/>
              </a:rPr>
              <a:t>tử</a:t>
            </a:r>
            <a:r>
              <a:rPr lang="vi-VN" sz="3200" dirty="0">
                <a:latin typeface="+mj-lt"/>
              </a:rPr>
              <a:t> trên </a:t>
            </a:r>
            <a:r>
              <a:rPr lang="vi-VN" sz="3200" dirty="0" err="1">
                <a:latin typeface="+mj-lt"/>
              </a:rPr>
              <a:t>bề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mặt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tường</a:t>
            </a:r>
            <a:r>
              <a:rPr lang="vi-VN" sz="3200" dirty="0">
                <a:latin typeface="+mj-lt"/>
              </a:rPr>
              <a:t> (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ngược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lại</a:t>
            </a:r>
            <a:r>
              <a:rPr lang="vi-VN" sz="3200" dirty="0">
                <a:latin typeface="+mj-lt"/>
              </a:rPr>
              <a:t>), </a:t>
            </a:r>
            <a:r>
              <a:rPr lang="vi-VN" sz="3200" dirty="0" err="1">
                <a:latin typeface="+mj-lt"/>
              </a:rPr>
              <a:t>tạo</a:t>
            </a:r>
            <a:r>
              <a:rPr lang="vi-VN" sz="3200" dirty="0">
                <a:latin typeface="+mj-lt"/>
              </a:rPr>
              <a:t> ra </a:t>
            </a:r>
            <a:r>
              <a:rPr lang="vi-VN" sz="3200" dirty="0" err="1">
                <a:latin typeface="+mj-lt"/>
              </a:rPr>
              <a:t>lực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hút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giữa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phân </a:t>
            </a:r>
            <a:r>
              <a:rPr lang="vi-VN" sz="3200" dirty="0" err="1">
                <a:latin typeface="+mj-lt"/>
              </a:rPr>
              <a:t>tử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gọi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lực</a:t>
            </a:r>
            <a:r>
              <a:rPr lang="vi-VN" sz="3200" dirty="0">
                <a:latin typeface="+mj-lt"/>
              </a:rPr>
              <a:t> liên </a:t>
            </a:r>
            <a:r>
              <a:rPr lang="vi-VN" sz="3200" dirty="0" err="1">
                <a:latin typeface="+mj-lt"/>
              </a:rPr>
              <a:t>kết</a:t>
            </a:r>
            <a:r>
              <a:rPr lang="vi-VN" sz="3200" dirty="0">
                <a:latin typeface="+mj-lt"/>
              </a:rPr>
              <a:t> Van </a:t>
            </a:r>
            <a:r>
              <a:rPr lang="vi-VN" sz="3200" dirty="0" err="1">
                <a:latin typeface="+mj-lt"/>
              </a:rPr>
              <a:t>der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Waals</a:t>
            </a:r>
            <a:r>
              <a:rPr lang="vi-VN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7DFB4B-C360-6BF6-886A-AA7296162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052" y="6085958"/>
            <a:ext cx="9619900" cy="42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674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7885" y="2797207"/>
            <a:ext cx="16954894" cy="161582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/>
            <a:r>
              <a:rPr lang="en-US" altLang="zh-CN" sz="96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XIN CHÀO VÀ HẸN GẶP LẠI</a:t>
            </a:r>
            <a:endParaRPr lang="zh-CN" altLang="en-US" sz="96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67885" y="5506485"/>
            <a:ext cx="6196966" cy="3075622"/>
            <a:chOff x="3054" y="3641"/>
            <a:chExt cx="4590" cy="2198"/>
          </a:xfrm>
        </p:grpSpPr>
        <p:pic>
          <p:nvPicPr>
            <p:cNvPr id="9" name="Picture 12" descr="field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4" y="4481"/>
              <a:ext cx="4590" cy="1358"/>
            </a:xfrm>
            <a:prstGeom prst="rect">
              <a:avLst/>
            </a:prstGeom>
          </p:spPr>
        </p:pic>
        <p:pic>
          <p:nvPicPr>
            <p:cNvPr id="10" name="Picture 13" descr="camera'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4" y="3641"/>
              <a:ext cx="2833" cy="2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2091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218" y="7708430"/>
            <a:ext cx="1682382" cy="255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34070" y="7336261"/>
            <a:ext cx="1473832" cy="3007820"/>
          </a:xfrm>
          <a:prstGeom prst="rect">
            <a:avLst/>
          </a:prstGeom>
        </p:spPr>
      </p:pic>
      <p:pic>
        <p:nvPicPr>
          <p:cNvPr id="1026" name="Picture 2" descr="Keo dán giấy Thiên Long - Điểm 10 G-08 – Flexoffice.com - Tập đoàn Thiên  Long">
            <a:extLst>
              <a:ext uri="{FF2B5EF4-FFF2-40B4-BE49-F238E27FC236}">
                <a16:creationId xmlns:a16="http://schemas.microsoft.com/office/drawing/2014/main" id="{8262C9C0-23CA-1013-1C87-C38FD260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29260"/>
            <a:ext cx="5715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546257-9FAF-2A9C-B2E7-4CCC7A20A7F1}"/>
              </a:ext>
            </a:extLst>
          </p:cNvPr>
          <p:cNvSpPr txBox="1"/>
          <p:nvPr/>
        </p:nvSpPr>
        <p:spPr>
          <a:xfrm>
            <a:off x="1600200" y="7286945"/>
            <a:ext cx="601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Tại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keo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dán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gắn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đồ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vật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636DB37C-4CB4-1E36-2172-2907943C9182}"/>
              </a:ext>
            </a:extLst>
          </p:cNvPr>
          <p:cNvSpPr/>
          <p:nvPr/>
        </p:nvSpPr>
        <p:spPr>
          <a:xfrm>
            <a:off x="8922329" y="395860"/>
            <a:ext cx="8763000" cy="6248400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ử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dụng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lực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tương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tác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giữa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các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phân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tử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để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gắn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các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vật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với</a:t>
            </a:r>
            <a:r>
              <a:rPr lang="en-US" sz="54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nhau</a:t>
            </a:r>
            <a:endParaRPr lang="en-US" sz="5400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2050" name="Picture 2" descr="Em rút ra được bài học gì sau khi đọc xong Em có xinh không? X">
            <a:extLst>
              <a:ext uri="{FF2B5EF4-FFF2-40B4-BE49-F238E27FC236}">
                <a16:creationId xmlns:a16="http://schemas.microsoft.com/office/drawing/2014/main" id="{4F958A69-02D1-67A6-EFE2-01348126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53100"/>
            <a:ext cx="3581402" cy="3581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140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218" y="7708430"/>
            <a:ext cx="1682382" cy="255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34070" y="7336261"/>
            <a:ext cx="1473832" cy="300782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636DB37C-4CB4-1E36-2172-2907943C9182}"/>
              </a:ext>
            </a:extLst>
          </p:cNvPr>
          <p:cNvSpPr/>
          <p:nvPr/>
        </p:nvSpPr>
        <p:spPr>
          <a:xfrm>
            <a:off x="8922329" y="395860"/>
            <a:ext cx="8885574" cy="6248400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Lực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tương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tác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giữa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các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phân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tử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nước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các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phân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tử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xà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phòng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tạo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thành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màng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mỏng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giữ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được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không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khí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bên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trong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để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 bay </a:t>
            </a:r>
            <a:r>
              <a:rPr lang="en-US" sz="4800" dirty="0" err="1">
                <a:solidFill>
                  <a:schemeClr val="tx1"/>
                </a:solidFill>
                <a:latin typeface="Bahnschrift Light Condensed" panose="020B0502040204020203" pitchFamily="34" charset="0"/>
              </a:rPr>
              <a:t>lên</a:t>
            </a:r>
            <a:r>
              <a:rPr lang="en-US" sz="4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. </a:t>
            </a:r>
          </a:p>
        </p:txBody>
      </p:sp>
      <p:pic>
        <p:nvPicPr>
          <p:cNvPr id="2050" name="Picture 2" descr="Em rút ra được bài học gì sau khi đọc xong Em có xinh không? X">
            <a:extLst>
              <a:ext uri="{FF2B5EF4-FFF2-40B4-BE49-F238E27FC236}">
                <a16:creationId xmlns:a16="http://schemas.microsoft.com/office/drawing/2014/main" id="{4F958A69-02D1-67A6-EFE2-01348126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48629"/>
            <a:ext cx="3581402" cy="3581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ại sao bong bóng xà phòng có màu như cầu vồng? - VnExpress">
            <a:extLst>
              <a:ext uri="{FF2B5EF4-FFF2-40B4-BE49-F238E27FC236}">
                <a16:creationId xmlns:a16="http://schemas.microsoft.com/office/drawing/2014/main" id="{6BD37D8E-FC5C-F5A1-53AA-154C37F8E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29260"/>
            <a:ext cx="6398725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C56CD4-D501-D271-4338-B5D6F146E952}"/>
              </a:ext>
            </a:extLst>
          </p:cNvPr>
          <p:cNvSpPr txBox="1"/>
          <p:nvPr/>
        </p:nvSpPr>
        <p:spPr>
          <a:xfrm>
            <a:off x="1295400" y="7070165"/>
            <a:ext cx="601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Tại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sao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bong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bóng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xà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phòng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bay </a:t>
            </a:r>
            <a:r>
              <a:rPr lang="en-US" sz="36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lên</a:t>
            </a:r>
            <a:r>
              <a:rPr lang="en-US" sz="36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46504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403" y="8137442"/>
            <a:ext cx="406245" cy="20186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6437" y="-2173039"/>
            <a:ext cx="1077795" cy="3728223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EB3C84C1-4BE2-8FBC-B26B-B7BFDBAC9643}"/>
              </a:ext>
            </a:extLst>
          </p:cNvPr>
          <p:cNvSpPr txBox="1"/>
          <p:nvPr/>
        </p:nvSpPr>
        <p:spPr>
          <a:xfrm>
            <a:off x="6629400" y="494485"/>
            <a:ext cx="6005429" cy="910186"/>
          </a:xfrm>
          <a:custGeom>
            <a:avLst/>
            <a:gdLst>
              <a:gd name="connsiteX0" fmla="*/ 0 w 6005429"/>
              <a:gd name="connsiteY0" fmla="*/ 0 h 910186"/>
              <a:gd name="connsiteX1" fmla="*/ 667270 w 6005429"/>
              <a:gd name="connsiteY1" fmla="*/ 0 h 910186"/>
              <a:gd name="connsiteX2" fmla="*/ 1214431 w 6005429"/>
              <a:gd name="connsiteY2" fmla="*/ 0 h 910186"/>
              <a:gd name="connsiteX3" fmla="*/ 1761593 w 6005429"/>
              <a:gd name="connsiteY3" fmla="*/ 0 h 910186"/>
              <a:gd name="connsiteX4" fmla="*/ 2308754 w 6005429"/>
              <a:gd name="connsiteY4" fmla="*/ 0 h 910186"/>
              <a:gd name="connsiteX5" fmla="*/ 2915969 w 6005429"/>
              <a:gd name="connsiteY5" fmla="*/ 0 h 910186"/>
              <a:gd name="connsiteX6" fmla="*/ 3403076 w 6005429"/>
              <a:gd name="connsiteY6" fmla="*/ 0 h 910186"/>
              <a:gd name="connsiteX7" fmla="*/ 3890183 w 6005429"/>
              <a:gd name="connsiteY7" fmla="*/ 0 h 910186"/>
              <a:gd name="connsiteX8" fmla="*/ 4377290 w 6005429"/>
              <a:gd name="connsiteY8" fmla="*/ 0 h 910186"/>
              <a:gd name="connsiteX9" fmla="*/ 5104615 w 6005429"/>
              <a:gd name="connsiteY9" fmla="*/ 0 h 910186"/>
              <a:gd name="connsiteX10" fmla="*/ 6005429 w 6005429"/>
              <a:gd name="connsiteY10" fmla="*/ 0 h 910186"/>
              <a:gd name="connsiteX11" fmla="*/ 6005429 w 6005429"/>
              <a:gd name="connsiteY11" fmla="*/ 464195 h 910186"/>
              <a:gd name="connsiteX12" fmla="*/ 6005429 w 6005429"/>
              <a:gd name="connsiteY12" fmla="*/ 910186 h 910186"/>
              <a:gd name="connsiteX13" fmla="*/ 5518322 w 6005429"/>
              <a:gd name="connsiteY13" fmla="*/ 910186 h 910186"/>
              <a:gd name="connsiteX14" fmla="*/ 5031215 w 6005429"/>
              <a:gd name="connsiteY14" fmla="*/ 910186 h 910186"/>
              <a:gd name="connsiteX15" fmla="*/ 4423999 w 6005429"/>
              <a:gd name="connsiteY15" fmla="*/ 910186 h 910186"/>
              <a:gd name="connsiteX16" fmla="*/ 3936892 w 6005429"/>
              <a:gd name="connsiteY16" fmla="*/ 910186 h 910186"/>
              <a:gd name="connsiteX17" fmla="*/ 3149514 w 6005429"/>
              <a:gd name="connsiteY17" fmla="*/ 910186 h 910186"/>
              <a:gd name="connsiteX18" fmla="*/ 2602353 w 6005429"/>
              <a:gd name="connsiteY18" fmla="*/ 910186 h 910186"/>
              <a:gd name="connsiteX19" fmla="*/ 1935083 w 6005429"/>
              <a:gd name="connsiteY19" fmla="*/ 910186 h 910186"/>
              <a:gd name="connsiteX20" fmla="*/ 1327867 w 6005429"/>
              <a:gd name="connsiteY20" fmla="*/ 910186 h 910186"/>
              <a:gd name="connsiteX21" fmla="*/ 840760 w 6005429"/>
              <a:gd name="connsiteY21" fmla="*/ 910186 h 910186"/>
              <a:gd name="connsiteX22" fmla="*/ 0 w 6005429"/>
              <a:gd name="connsiteY22" fmla="*/ 910186 h 910186"/>
              <a:gd name="connsiteX23" fmla="*/ 0 w 6005429"/>
              <a:gd name="connsiteY23" fmla="*/ 445991 h 910186"/>
              <a:gd name="connsiteX24" fmla="*/ 0 w 6005429"/>
              <a:gd name="connsiteY24" fmla="*/ 0 h 91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05429" h="910186" fill="none" extrusionOk="0">
                <a:moveTo>
                  <a:pt x="0" y="0"/>
                </a:moveTo>
                <a:cubicBezTo>
                  <a:pt x="301285" y="-8670"/>
                  <a:pt x="360680" y="-23279"/>
                  <a:pt x="667270" y="0"/>
                </a:cubicBezTo>
                <a:cubicBezTo>
                  <a:pt x="973860" y="23279"/>
                  <a:pt x="949779" y="-25659"/>
                  <a:pt x="1214431" y="0"/>
                </a:cubicBezTo>
                <a:cubicBezTo>
                  <a:pt x="1479083" y="25659"/>
                  <a:pt x="1588815" y="9972"/>
                  <a:pt x="1761593" y="0"/>
                </a:cubicBezTo>
                <a:cubicBezTo>
                  <a:pt x="1934371" y="-9972"/>
                  <a:pt x="2078481" y="-4462"/>
                  <a:pt x="2308754" y="0"/>
                </a:cubicBezTo>
                <a:cubicBezTo>
                  <a:pt x="2539027" y="4462"/>
                  <a:pt x="2626259" y="-8885"/>
                  <a:pt x="2915969" y="0"/>
                </a:cubicBezTo>
                <a:cubicBezTo>
                  <a:pt x="3205680" y="8885"/>
                  <a:pt x="3234400" y="5079"/>
                  <a:pt x="3403076" y="0"/>
                </a:cubicBezTo>
                <a:cubicBezTo>
                  <a:pt x="3571752" y="-5079"/>
                  <a:pt x="3697979" y="-7208"/>
                  <a:pt x="3890183" y="0"/>
                </a:cubicBezTo>
                <a:cubicBezTo>
                  <a:pt x="4082387" y="7208"/>
                  <a:pt x="4193864" y="22401"/>
                  <a:pt x="4377290" y="0"/>
                </a:cubicBezTo>
                <a:cubicBezTo>
                  <a:pt x="4560716" y="-22401"/>
                  <a:pt x="4832431" y="35560"/>
                  <a:pt x="5104615" y="0"/>
                </a:cubicBezTo>
                <a:cubicBezTo>
                  <a:pt x="5376800" y="-35560"/>
                  <a:pt x="5763476" y="13344"/>
                  <a:pt x="6005429" y="0"/>
                </a:cubicBezTo>
                <a:cubicBezTo>
                  <a:pt x="6015961" y="183776"/>
                  <a:pt x="6015941" y="312000"/>
                  <a:pt x="6005429" y="464195"/>
                </a:cubicBezTo>
                <a:cubicBezTo>
                  <a:pt x="5994917" y="616391"/>
                  <a:pt x="6021244" y="707971"/>
                  <a:pt x="6005429" y="910186"/>
                </a:cubicBezTo>
                <a:cubicBezTo>
                  <a:pt x="5875959" y="921798"/>
                  <a:pt x="5751375" y="903210"/>
                  <a:pt x="5518322" y="910186"/>
                </a:cubicBezTo>
                <a:cubicBezTo>
                  <a:pt x="5285269" y="917162"/>
                  <a:pt x="5213208" y="889596"/>
                  <a:pt x="5031215" y="910186"/>
                </a:cubicBezTo>
                <a:cubicBezTo>
                  <a:pt x="4849222" y="930776"/>
                  <a:pt x="4671981" y="928362"/>
                  <a:pt x="4423999" y="910186"/>
                </a:cubicBezTo>
                <a:cubicBezTo>
                  <a:pt x="4176017" y="892010"/>
                  <a:pt x="4065478" y="894527"/>
                  <a:pt x="3936892" y="910186"/>
                </a:cubicBezTo>
                <a:cubicBezTo>
                  <a:pt x="3808306" y="925845"/>
                  <a:pt x="3449149" y="920625"/>
                  <a:pt x="3149514" y="910186"/>
                </a:cubicBezTo>
                <a:cubicBezTo>
                  <a:pt x="2849879" y="899747"/>
                  <a:pt x="2839273" y="911262"/>
                  <a:pt x="2602353" y="910186"/>
                </a:cubicBezTo>
                <a:cubicBezTo>
                  <a:pt x="2365433" y="909110"/>
                  <a:pt x="2069348" y="881930"/>
                  <a:pt x="1935083" y="910186"/>
                </a:cubicBezTo>
                <a:cubicBezTo>
                  <a:pt x="1800818" y="938443"/>
                  <a:pt x="1593137" y="885459"/>
                  <a:pt x="1327867" y="910186"/>
                </a:cubicBezTo>
                <a:cubicBezTo>
                  <a:pt x="1062597" y="934913"/>
                  <a:pt x="960205" y="898808"/>
                  <a:pt x="840760" y="910186"/>
                </a:cubicBezTo>
                <a:cubicBezTo>
                  <a:pt x="721315" y="921564"/>
                  <a:pt x="194117" y="901818"/>
                  <a:pt x="0" y="910186"/>
                </a:cubicBezTo>
                <a:cubicBezTo>
                  <a:pt x="-1965" y="770659"/>
                  <a:pt x="-20111" y="587496"/>
                  <a:pt x="0" y="445991"/>
                </a:cubicBezTo>
                <a:cubicBezTo>
                  <a:pt x="20111" y="304486"/>
                  <a:pt x="-857" y="201280"/>
                  <a:pt x="0" y="0"/>
                </a:cubicBezTo>
                <a:close/>
              </a:path>
              <a:path w="6005429" h="910186" stroke="0" extrusionOk="0">
                <a:moveTo>
                  <a:pt x="0" y="0"/>
                </a:moveTo>
                <a:cubicBezTo>
                  <a:pt x="346608" y="-37190"/>
                  <a:pt x="402920" y="-18132"/>
                  <a:pt x="787378" y="0"/>
                </a:cubicBezTo>
                <a:cubicBezTo>
                  <a:pt x="1171836" y="18132"/>
                  <a:pt x="1208683" y="-24022"/>
                  <a:pt x="1514703" y="0"/>
                </a:cubicBezTo>
                <a:cubicBezTo>
                  <a:pt x="1820724" y="24022"/>
                  <a:pt x="2085919" y="-22166"/>
                  <a:pt x="2242027" y="0"/>
                </a:cubicBezTo>
                <a:cubicBezTo>
                  <a:pt x="2398135" y="22166"/>
                  <a:pt x="2609057" y="-2324"/>
                  <a:pt x="2849242" y="0"/>
                </a:cubicBezTo>
                <a:cubicBezTo>
                  <a:pt x="3089427" y="2324"/>
                  <a:pt x="3273953" y="-17644"/>
                  <a:pt x="3456458" y="0"/>
                </a:cubicBezTo>
                <a:cubicBezTo>
                  <a:pt x="3638963" y="17644"/>
                  <a:pt x="3936632" y="27443"/>
                  <a:pt x="4243836" y="0"/>
                </a:cubicBezTo>
                <a:cubicBezTo>
                  <a:pt x="4551040" y="-27443"/>
                  <a:pt x="4643806" y="-2275"/>
                  <a:pt x="4790998" y="0"/>
                </a:cubicBezTo>
                <a:cubicBezTo>
                  <a:pt x="4938190" y="2275"/>
                  <a:pt x="5065993" y="-23161"/>
                  <a:pt x="5278105" y="0"/>
                </a:cubicBezTo>
                <a:cubicBezTo>
                  <a:pt x="5490217" y="23161"/>
                  <a:pt x="5800263" y="-4063"/>
                  <a:pt x="6005429" y="0"/>
                </a:cubicBezTo>
                <a:cubicBezTo>
                  <a:pt x="5996453" y="216779"/>
                  <a:pt x="6022505" y="290555"/>
                  <a:pt x="6005429" y="455093"/>
                </a:cubicBezTo>
                <a:cubicBezTo>
                  <a:pt x="5988353" y="619631"/>
                  <a:pt x="5998693" y="693901"/>
                  <a:pt x="6005429" y="910186"/>
                </a:cubicBezTo>
                <a:cubicBezTo>
                  <a:pt x="5778933" y="895316"/>
                  <a:pt x="5715599" y="886583"/>
                  <a:pt x="5458268" y="910186"/>
                </a:cubicBezTo>
                <a:cubicBezTo>
                  <a:pt x="5200937" y="933789"/>
                  <a:pt x="5092206" y="938811"/>
                  <a:pt x="4790998" y="910186"/>
                </a:cubicBezTo>
                <a:cubicBezTo>
                  <a:pt x="4489790" y="881562"/>
                  <a:pt x="4277915" y="872398"/>
                  <a:pt x="4003619" y="910186"/>
                </a:cubicBezTo>
                <a:cubicBezTo>
                  <a:pt x="3729323" y="947974"/>
                  <a:pt x="3377339" y="874823"/>
                  <a:pt x="3216241" y="910186"/>
                </a:cubicBezTo>
                <a:cubicBezTo>
                  <a:pt x="3055143" y="945549"/>
                  <a:pt x="2845313" y="907221"/>
                  <a:pt x="2609025" y="910186"/>
                </a:cubicBezTo>
                <a:cubicBezTo>
                  <a:pt x="2372737" y="913151"/>
                  <a:pt x="2270107" y="888708"/>
                  <a:pt x="2061864" y="910186"/>
                </a:cubicBezTo>
                <a:cubicBezTo>
                  <a:pt x="1853621" y="931664"/>
                  <a:pt x="1608524" y="906390"/>
                  <a:pt x="1394594" y="910186"/>
                </a:cubicBezTo>
                <a:cubicBezTo>
                  <a:pt x="1180664" y="913983"/>
                  <a:pt x="815564" y="892533"/>
                  <a:pt x="667270" y="910186"/>
                </a:cubicBezTo>
                <a:cubicBezTo>
                  <a:pt x="518976" y="927839"/>
                  <a:pt x="258619" y="915486"/>
                  <a:pt x="0" y="910186"/>
                </a:cubicBezTo>
                <a:cubicBezTo>
                  <a:pt x="-8263" y="682298"/>
                  <a:pt x="5482" y="603804"/>
                  <a:pt x="0" y="445991"/>
                </a:cubicBezTo>
                <a:cubicBezTo>
                  <a:pt x="-5482" y="288178"/>
                  <a:pt x="20513" y="10868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844402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1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MỞ ĐẦU</a:t>
            </a:r>
            <a:endParaRPr kumimoji="0" lang="en-US" sz="5400" b="1" i="0" u="none" strike="noStrike" kern="1200" cap="none" spc="1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5" name="AutoShape 4" descr="Wasser: von Clustern in die Flüssigkeit - Ludwig - 2001 - Angewandte Chemie  - Wiley Online Library">
            <a:extLst>
              <a:ext uri="{FF2B5EF4-FFF2-40B4-BE49-F238E27FC236}">
                <a16:creationId xmlns:a16="http://schemas.microsoft.com/office/drawing/2014/main" id="{78DC71D0-D6E7-E178-1C2D-D04F6FA06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1C205FE9-6C06-8013-CAD5-80BE40A549D7}"/>
              </a:ext>
            </a:extLst>
          </p:cNvPr>
          <p:cNvGrpSpPr/>
          <p:nvPr/>
        </p:nvGrpSpPr>
        <p:grpSpPr>
          <a:xfrm rot="-187739">
            <a:off x="476148" y="2230791"/>
            <a:ext cx="7118204" cy="5947308"/>
            <a:chOff x="0" y="0"/>
            <a:chExt cx="5165529" cy="3774778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9FDCBBEB-0056-0254-A025-B41DE041489D}"/>
                </a:ext>
              </a:extLst>
            </p:cNvPr>
            <p:cNvSpPr/>
            <p:nvPr/>
          </p:nvSpPr>
          <p:spPr>
            <a:xfrm>
              <a:off x="10160" y="16510"/>
              <a:ext cx="5142669" cy="3746838"/>
            </a:xfrm>
            <a:custGeom>
              <a:avLst/>
              <a:gdLst/>
              <a:ahLst/>
              <a:cxnLst/>
              <a:rect l="l" t="t" r="r" b="b"/>
              <a:pathLst>
                <a:path w="5142669" h="3746838">
                  <a:moveTo>
                    <a:pt x="5142669" y="3746838"/>
                  </a:moveTo>
                  <a:lnTo>
                    <a:pt x="0" y="3739218"/>
                  </a:lnTo>
                  <a:lnTo>
                    <a:pt x="0" y="1312728"/>
                  </a:lnTo>
                  <a:lnTo>
                    <a:pt x="17780" y="19050"/>
                  </a:lnTo>
                  <a:lnTo>
                    <a:pt x="2562445" y="0"/>
                  </a:lnTo>
                  <a:lnTo>
                    <a:pt x="5123619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84D28CD-B0D2-92AC-F3FA-076FFC234217}"/>
                </a:ext>
              </a:extLst>
            </p:cNvPr>
            <p:cNvSpPr/>
            <p:nvPr/>
          </p:nvSpPr>
          <p:spPr>
            <a:xfrm>
              <a:off x="-3810" y="0"/>
              <a:ext cx="5171879" cy="3773508"/>
            </a:xfrm>
            <a:custGeom>
              <a:avLst/>
              <a:gdLst/>
              <a:ahLst/>
              <a:cxnLst/>
              <a:rect l="l" t="t" r="r" b="b"/>
              <a:pathLst>
                <a:path w="5171879" h="3773508">
                  <a:moveTo>
                    <a:pt x="5137589" y="21590"/>
                  </a:moveTo>
                  <a:cubicBezTo>
                    <a:pt x="5138859" y="34290"/>
                    <a:pt x="5138859" y="44450"/>
                    <a:pt x="5140129" y="54610"/>
                  </a:cubicBezTo>
                  <a:cubicBezTo>
                    <a:pt x="5142670" y="120778"/>
                    <a:pt x="5143939" y="202510"/>
                    <a:pt x="5146479" y="281323"/>
                  </a:cubicBezTo>
                  <a:cubicBezTo>
                    <a:pt x="5146479" y="395163"/>
                    <a:pt x="5159179" y="2639863"/>
                    <a:pt x="5165529" y="2753703"/>
                  </a:cubicBezTo>
                  <a:cubicBezTo>
                    <a:pt x="5171879" y="2925923"/>
                    <a:pt x="5168070" y="3101062"/>
                    <a:pt x="5168070" y="3273282"/>
                  </a:cubicBezTo>
                  <a:cubicBezTo>
                    <a:pt x="5168070" y="3425069"/>
                    <a:pt x="5169339" y="3565180"/>
                    <a:pt x="5170609" y="3712548"/>
                  </a:cubicBezTo>
                  <a:cubicBezTo>
                    <a:pt x="5170609" y="3734138"/>
                    <a:pt x="5170609" y="3748108"/>
                    <a:pt x="5170609" y="3772238"/>
                  </a:cubicBezTo>
                  <a:cubicBezTo>
                    <a:pt x="5147750" y="3772238"/>
                    <a:pt x="5127429" y="3773508"/>
                    <a:pt x="5095895" y="3772238"/>
                  </a:cubicBezTo>
                  <a:cubicBezTo>
                    <a:pt x="4835121" y="3767158"/>
                    <a:pt x="4570335" y="3773508"/>
                    <a:pt x="4309561" y="3768428"/>
                  </a:cubicBezTo>
                  <a:cubicBezTo>
                    <a:pt x="4153096" y="3764618"/>
                    <a:pt x="4000643" y="3767158"/>
                    <a:pt x="3844179" y="3764618"/>
                  </a:cubicBezTo>
                  <a:cubicBezTo>
                    <a:pt x="3771964" y="3763348"/>
                    <a:pt x="3699750" y="3762078"/>
                    <a:pt x="3627536" y="3760808"/>
                  </a:cubicBezTo>
                  <a:cubicBezTo>
                    <a:pt x="3583405" y="3760808"/>
                    <a:pt x="3543285" y="3762078"/>
                    <a:pt x="3499154" y="3762078"/>
                  </a:cubicBezTo>
                  <a:cubicBezTo>
                    <a:pt x="3386821" y="3760808"/>
                    <a:pt x="3077904" y="3762078"/>
                    <a:pt x="2965570" y="3760808"/>
                  </a:cubicBezTo>
                  <a:cubicBezTo>
                    <a:pt x="2885332" y="3759538"/>
                    <a:pt x="1280567" y="3768428"/>
                    <a:pt x="1200329" y="3767158"/>
                  </a:cubicBezTo>
                  <a:cubicBezTo>
                    <a:pt x="1180269" y="3767158"/>
                    <a:pt x="1156198" y="3768428"/>
                    <a:pt x="1136138" y="3768428"/>
                  </a:cubicBezTo>
                  <a:cubicBezTo>
                    <a:pt x="1087995" y="3768428"/>
                    <a:pt x="1043864" y="3769698"/>
                    <a:pt x="995721" y="3769698"/>
                  </a:cubicBezTo>
                  <a:cubicBezTo>
                    <a:pt x="875364" y="3769698"/>
                    <a:pt x="759019" y="3768428"/>
                    <a:pt x="638661" y="3767158"/>
                  </a:cubicBezTo>
                  <a:cubicBezTo>
                    <a:pt x="566447" y="3765888"/>
                    <a:pt x="494232" y="3764618"/>
                    <a:pt x="426030" y="3763348"/>
                  </a:cubicBezTo>
                  <a:cubicBezTo>
                    <a:pt x="297649" y="3762078"/>
                    <a:pt x="169268" y="3760808"/>
                    <a:pt x="48260" y="3760808"/>
                  </a:cubicBezTo>
                  <a:cubicBezTo>
                    <a:pt x="38100" y="3760808"/>
                    <a:pt x="29210" y="3760808"/>
                    <a:pt x="19050" y="3759538"/>
                  </a:cubicBezTo>
                  <a:cubicBezTo>
                    <a:pt x="10160" y="3758268"/>
                    <a:pt x="5080" y="3751918"/>
                    <a:pt x="7620" y="3743028"/>
                  </a:cubicBezTo>
                  <a:cubicBezTo>
                    <a:pt x="16510" y="3711130"/>
                    <a:pt x="12700" y="3638155"/>
                    <a:pt x="11430" y="3562262"/>
                  </a:cubicBezTo>
                  <a:cubicBezTo>
                    <a:pt x="10160" y="3407556"/>
                    <a:pt x="6350" y="3255768"/>
                    <a:pt x="7620" y="3101062"/>
                  </a:cubicBezTo>
                  <a:cubicBezTo>
                    <a:pt x="5080" y="2908409"/>
                    <a:pt x="0" y="523598"/>
                    <a:pt x="7620" y="328026"/>
                  </a:cubicBezTo>
                  <a:cubicBezTo>
                    <a:pt x="8890" y="290080"/>
                    <a:pt x="7620" y="249214"/>
                    <a:pt x="8890" y="211267"/>
                  </a:cubicBezTo>
                  <a:cubicBezTo>
                    <a:pt x="10160" y="149968"/>
                    <a:pt x="12700" y="828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970" y="30480"/>
                    <a:pt x="133160" y="29210"/>
                  </a:cubicBezTo>
                  <a:cubicBezTo>
                    <a:pt x="241482" y="25400"/>
                    <a:pt x="349804" y="22860"/>
                    <a:pt x="462137" y="20320"/>
                  </a:cubicBezTo>
                  <a:cubicBezTo>
                    <a:pt x="538363" y="17780"/>
                    <a:pt x="614590" y="16510"/>
                    <a:pt x="686804" y="13970"/>
                  </a:cubicBezTo>
                  <a:cubicBezTo>
                    <a:pt x="759019" y="11430"/>
                    <a:pt x="835245" y="8890"/>
                    <a:pt x="907459" y="8890"/>
                  </a:cubicBezTo>
                  <a:cubicBezTo>
                    <a:pt x="987698" y="7620"/>
                    <a:pt x="1067936" y="10160"/>
                    <a:pt x="1148174" y="8890"/>
                  </a:cubicBezTo>
                  <a:cubicBezTo>
                    <a:pt x="1248472" y="8890"/>
                    <a:pt x="3065868" y="6350"/>
                    <a:pt x="3166166" y="5080"/>
                  </a:cubicBezTo>
                  <a:cubicBezTo>
                    <a:pt x="3262451" y="3810"/>
                    <a:pt x="3358737" y="2540"/>
                    <a:pt x="3459035" y="2540"/>
                  </a:cubicBezTo>
                  <a:cubicBezTo>
                    <a:pt x="3623524" y="1270"/>
                    <a:pt x="3784000" y="0"/>
                    <a:pt x="3948489" y="0"/>
                  </a:cubicBezTo>
                  <a:cubicBezTo>
                    <a:pt x="4016691" y="0"/>
                    <a:pt x="4088906" y="2540"/>
                    <a:pt x="4157108" y="2540"/>
                  </a:cubicBezTo>
                  <a:cubicBezTo>
                    <a:pt x="4345668" y="3810"/>
                    <a:pt x="4538239" y="5080"/>
                    <a:pt x="4726799" y="7620"/>
                  </a:cubicBezTo>
                  <a:cubicBezTo>
                    <a:pt x="4827097" y="8890"/>
                    <a:pt x="4927395" y="12700"/>
                    <a:pt x="5027693" y="16510"/>
                  </a:cubicBezTo>
                  <a:cubicBezTo>
                    <a:pt x="5051764" y="16510"/>
                    <a:pt x="5075836" y="16510"/>
                    <a:pt x="5095895" y="16510"/>
                  </a:cubicBezTo>
                  <a:cubicBezTo>
                    <a:pt x="5118539" y="17780"/>
                    <a:pt x="5127429" y="20320"/>
                    <a:pt x="5137589" y="21590"/>
                  </a:cubicBezTo>
                  <a:close/>
                  <a:moveTo>
                    <a:pt x="5147750" y="3755728"/>
                  </a:moveTo>
                  <a:cubicBezTo>
                    <a:pt x="5149020" y="3739218"/>
                    <a:pt x="5150289" y="3726518"/>
                    <a:pt x="5150289" y="3713818"/>
                  </a:cubicBezTo>
                  <a:cubicBezTo>
                    <a:pt x="5149020" y="3550586"/>
                    <a:pt x="5147750" y="3395880"/>
                    <a:pt x="5147750" y="3229497"/>
                  </a:cubicBezTo>
                  <a:cubicBezTo>
                    <a:pt x="5147750" y="3153604"/>
                    <a:pt x="5150289" y="3077710"/>
                    <a:pt x="5149020" y="3001817"/>
                  </a:cubicBezTo>
                  <a:cubicBezTo>
                    <a:pt x="5149020" y="2931761"/>
                    <a:pt x="5147750" y="2858786"/>
                    <a:pt x="5146479" y="2788731"/>
                  </a:cubicBezTo>
                  <a:cubicBezTo>
                    <a:pt x="5141400" y="2680728"/>
                    <a:pt x="5129970" y="444786"/>
                    <a:pt x="5129970" y="336783"/>
                  </a:cubicBezTo>
                  <a:cubicBezTo>
                    <a:pt x="5127429" y="246295"/>
                    <a:pt x="5124889" y="152887"/>
                    <a:pt x="5122350" y="63500"/>
                  </a:cubicBezTo>
                  <a:cubicBezTo>
                    <a:pt x="5121079" y="44450"/>
                    <a:pt x="5119809" y="43180"/>
                    <a:pt x="5083860" y="41910"/>
                  </a:cubicBezTo>
                  <a:cubicBezTo>
                    <a:pt x="5071824" y="41910"/>
                    <a:pt x="5063800" y="41910"/>
                    <a:pt x="5051764" y="40640"/>
                  </a:cubicBezTo>
                  <a:cubicBezTo>
                    <a:pt x="4951467" y="36830"/>
                    <a:pt x="4847157" y="31750"/>
                    <a:pt x="4746859" y="30480"/>
                  </a:cubicBezTo>
                  <a:cubicBezTo>
                    <a:pt x="4502132" y="26670"/>
                    <a:pt x="4253394" y="25400"/>
                    <a:pt x="4008667" y="22860"/>
                  </a:cubicBezTo>
                  <a:cubicBezTo>
                    <a:pt x="3972560" y="22860"/>
                    <a:pt x="3932441" y="22860"/>
                    <a:pt x="3896334" y="22860"/>
                  </a:cubicBezTo>
                  <a:cubicBezTo>
                    <a:pt x="3836155" y="22860"/>
                    <a:pt x="3775976" y="22860"/>
                    <a:pt x="3719810" y="22860"/>
                  </a:cubicBezTo>
                  <a:cubicBezTo>
                    <a:pt x="3591429" y="22860"/>
                    <a:pt x="3463047" y="22860"/>
                    <a:pt x="3338678" y="24130"/>
                  </a:cubicBezTo>
                  <a:cubicBezTo>
                    <a:pt x="3230356" y="25400"/>
                    <a:pt x="1404936" y="29210"/>
                    <a:pt x="1296615" y="29210"/>
                  </a:cubicBezTo>
                  <a:cubicBezTo>
                    <a:pt x="1120091" y="29210"/>
                    <a:pt x="943567" y="26670"/>
                    <a:pt x="767043" y="33020"/>
                  </a:cubicBezTo>
                  <a:cubicBezTo>
                    <a:pt x="674768" y="36830"/>
                    <a:pt x="586506" y="36830"/>
                    <a:pt x="498244" y="38100"/>
                  </a:cubicBezTo>
                  <a:cubicBezTo>
                    <a:pt x="345792" y="41910"/>
                    <a:pt x="193339" y="45720"/>
                    <a:pt x="49530" y="50800"/>
                  </a:cubicBezTo>
                  <a:cubicBezTo>
                    <a:pt x="36830" y="50800"/>
                    <a:pt x="34290" y="53340"/>
                    <a:pt x="33020" y="74075"/>
                  </a:cubicBezTo>
                  <a:cubicBezTo>
                    <a:pt x="31750" y="126616"/>
                    <a:pt x="31750" y="179158"/>
                    <a:pt x="30480" y="231700"/>
                  </a:cubicBezTo>
                  <a:cubicBezTo>
                    <a:pt x="29210" y="319269"/>
                    <a:pt x="26670" y="403920"/>
                    <a:pt x="25400" y="491490"/>
                  </a:cubicBezTo>
                  <a:cubicBezTo>
                    <a:pt x="20320" y="584897"/>
                    <a:pt x="26670" y="2867543"/>
                    <a:pt x="29210" y="2960951"/>
                  </a:cubicBezTo>
                  <a:cubicBezTo>
                    <a:pt x="29210" y="3060196"/>
                    <a:pt x="29210" y="3162361"/>
                    <a:pt x="30480" y="3261606"/>
                  </a:cubicBezTo>
                  <a:cubicBezTo>
                    <a:pt x="30480" y="3334581"/>
                    <a:pt x="33020" y="3407556"/>
                    <a:pt x="33020" y="3480530"/>
                  </a:cubicBezTo>
                  <a:cubicBezTo>
                    <a:pt x="33020" y="3559343"/>
                    <a:pt x="33020" y="3638155"/>
                    <a:pt x="31750" y="3713818"/>
                  </a:cubicBezTo>
                  <a:cubicBezTo>
                    <a:pt x="31750" y="3717628"/>
                    <a:pt x="31750" y="3720168"/>
                    <a:pt x="31750" y="3723978"/>
                  </a:cubicBezTo>
                  <a:cubicBezTo>
                    <a:pt x="31750" y="3734138"/>
                    <a:pt x="35560" y="3737948"/>
                    <a:pt x="44450" y="3737948"/>
                  </a:cubicBezTo>
                  <a:cubicBezTo>
                    <a:pt x="76994" y="3737948"/>
                    <a:pt x="133160" y="3739218"/>
                    <a:pt x="185315" y="3739218"/>
                  </a:cubicBezTo>
                  <a:cubicBezTo>
                    <a:pt x="261542" y="3739218"/>
                    <a:pt x="341780" y="3736678"/>
                    <a:pt x="418006" y="3739218"/>
                  </a:cubicBezTo>
                  <a:cubicBezTo>
                    <a:pt x="542375" y="3743028"/>
                    <a:pt x="666745" y="3745568"/>
                    <a:pt x="791114" y="3744298"/>
                  </a:cubicBezTo>
                  <a:cubicBezTo>
                    <a:pt x="871352" y="3743028"/>
                    <a:pt x="947578" y="3745568"/>
                    <a:pt x="1027817" y="3745568"/>
                  </a:cubicBezTo>
                  <a:cubicBezTo>
                    <a:pt x="1144162" y="3745568"/>
                    <a:pt x="1260508" y="3744298"/>
                    <a:pt x="1376853" y="3745568"/>
                  </a:cubicBezTo>
                  <a:cubicBezTo>
                    <a:pt x="1549365" y="3746838"/>
                    <a:pt x="3442988" y="3736678"/>
                    <a:pt x="3619512" y="3739218"/>
                  </a:cubicBezTo>
                  <a:cubicBezTo>
                    <a:pt x="3695738" y="3740488"/>
                    <a:pt x="3771964" y="3741758"/>
                    <a:pt x="3844179" y="3741758"/>
                  </a:cubicBezTo>
                  <a:cubicBezTo>
                    <a:pt x="3976572" y="3744298"/>
                    <a:pt x="4104953" y="3740488"/>
                    <a:pt x="4237346" y="3744298"/>
                  </a:cubicBezTo>
                  <a:cubicBezTo>
                    <a:pt x="4345668" y="3746838"/>
                    <a:pt x="4453990" y="3746838"/>
                    <a:pt x="4562311" y="3749378"/>
                  </a:cubicBezTo>
                  <a:cubicBezTo>
                    <a:pt x="4722787" y="3753188"/>
                    <a:pt x="4883264" y="3755728"/>
                    <a:pt x="5043740" y="3756998"/>
                  </a:cubicBezTo>
                  <a:cubicBezTo>
                    <a:pt x="5103919" y="3756998"/>
                    <a:pt x="5127429" y="3755728"/>
                    <a:pt x="5147750" y="3755728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3" name="TextBox 8">
            <a:extLst>
              <a:ext uri="{FF2B5EF4-FFF2-40B4-BE49-F238E27FC236}">
                <a16:creationId xmlns:a16="http://schemas.microsoft.com/office/drawing/2014/main" id="{77446EB3-7669-0494-7F71-4830B6B47C4A}"/>
              </a:ext>
            </a:extLst>
          </p:cNvPr>
          <p:cNvSpPr txBox="1"/>
          <p:nvPr/>
        </p:nvSpPr>
        <p:spPr>
          <a:xfrm rot="-180154">
            <a:off x="455232" y="3096666"/>
            <a:ext cx="6753190" cy="399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Lực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rất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nhiều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lực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ion,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cộng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trị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spc="7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4400" b="1" spc="7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A0F4B35-7195-1BAA-C07D-BAE5740CFC6B}"/>
              </a:ext>
            </a:extLst>
          </p:cNvPr>
          <p:cNvGraphicFramePr/>
          <p:nvPr/>
        </p:nvGraphicFramePr>
        <p:xfrm>
          <a:off x="8443860" y="2230746"/>
          <a:ext cx="9525000" cy="657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7576615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25912" y="1217945"/>
            <a:ext cx="13935991" cy="76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NỘI DUNG BÀI HỌC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37490" y="3572377"/>
            <a:ext cx="7031062" cy="5491827"/>
            <a:chOff x="0" y="0"/>
            <a:chExt cx="5102292" cy="3985302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5079432" cy="3957362"/>
            </a:xfrm>
            <a:custGeom>
              <a:avLst/>
              <a:gdLst/>
              <a:ahLst/>
              <a:cxnLst/>
              <a:rect l="l" t="t" r="r" b="b"/>
              <a:pathLst>
                <a:path w="5079432" h="3957362">
                  <a:moveTo>
                    <a:pt x="5079432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2530908" y="0"/>
                  </a:lnTo>
                  <a:lnTo>
                    <a:pt x="5060382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5108642" cy="3984032"/>
            </a:xfrm>
            <a:custGeom>
              <a:avLst/>
              <a:gdLst/>
              <a:ahLst/>
              <a:cxnLst/>
              <a:rect l="l" t="t" r="r" b="b"/>
              <a:pathLst>
                <a:path w="5108642" h="3984032">
                  <a:moveTo>
                    <a:pt x="5074352" y="21590"/>
                  </a:moveTo>
                  <a:cubicBezTo>
                    <a:pt x="5075622" y="34290"/>
                    <a:pt x="5075622" y="44450"/>
                    <a:pt x="5076892" y="54610"/>
                  </a:cubicBezTo>
                  <a:cubicBezTo>
                    <a:pt x="5079432" y="124036"/>
                    <a:pt x="5080702" y="210485"/>
                    <a:pt x="5083242" y="293847"/>
                  </a:cubicBezTo>
                  <a:cubicBezTo>
                    <a:pt x="5083242" y="414259"/>
                    <a:pt x="5095942" y="2788533"/>
                    <a:pt x="5102292" y="2908944"/>
                  </a:cubicBezTo>
                  <a:cubicBezTo>
                    <a:pt x="5108642" y="3091106"/>
                    <a:pt x="5104832" y="3276355"/>
                    <a:pt x="5104832" y="3458516"/>
                  </a:cubicBezTo>
                  <a:cubicBezTo>
                    <a:pt x="5104832" y="3619065"/>
                    <a:pt x="5106102" y="3767264"/>
                    <a:pt x="5107372" y="3923072"/>
                  </a:cubicBezTo>
                  <a:cubicBezTo>
                    <a:pt x="5107372" y="3944662"/>
                    <a:pt x="5107372" y="3958632"/>
                    <a:pt x="5107372" y="3982762"/>
                  </a:cubicBezTo>
                  <a:cubicBezTo>
                    <a:pt x="5084512" y="3982762"/>
                    <a:pt x="5064192" y="3984032"/>
                    <a:pt x="5032863" y="3982762"/>
                  </a:cubicBezTo>
                  <a:cubicBezTo>
                    <a:pt x="4775349" y="3977682"/>
                    <a:pt x="4513873" y="3984032"/>
                    <a:pt x="4256358" y="3978952"/>
                  </a:cubicBezTo>
                  <a:cubicBezTo>
                    <a:pt x="4101849" y="3975142"/>
                    <a:pt x="3951302" y="3977682"/>
                    <a:pt x="3796794" y="3975142"/>
                  </a:cubicBezTo>
                  <a:cubicBezTo>
                    <a:pt x="3725482" y="3973872"/>
                    <a:pt x="3654171" y="3972602"/>
                    <a:pt x="3582859" y="3971332"/>
                  </a:cubicBezTo>
                  <a:cubicBezTo>
                    <a:pt x="3539279" y="3971332"/>
                    <a:pt x="3499662" y="3972602"/>
                    <a:pt x="3456082" y="3972602"/>
                  </a:cubicBezTo>
                  <a:cubicBezTo>
                    <a:pt x="3345153" y="3971332"/>
                    <a:pt x="3040098" y="3972602"/>
                    <a:pt x="2929168" y="3971332"/>
                  </a:cubicBezTo>
                  <a:cubicBezTo>
                    <a:pt x="2849933" y="3970062"/>
                    <a:pt x="1265229" y="3978952"/>
                    <a:pt x="1185993" y="3977682"/>
                  </a:cubicBezTo>
                  <a:cubicBezTo>
                    <a:pt x="1166185" y="3977682"/>
                    <a:pt x="1142414" y="3978952"/>
                    <a:pt x="1122605" y="3978952"/>
                  </a:cubicBezTo>
                  <a:cubicBezTo>
                    <a:pt x="1075064" y="3978952"/>
                    <a:pt x="1031485" y="3980222"/>
                    <a:pt x="983944" y="3980222"/>
                  </a:cubicBezTo>
                  <a:cubicBezTo>
                    <a:pt x="865091" y="3980222"/>
                    <a:pt x="750200" y="3978952"/>
                    <a:pt x="631347" y="3977682"/>
                  </a:cubicBezTo>
                  <a:cubicBezTo>
                    <a:pt x="560035" y="3976412"/>
                    <a:pt x="488723" y="3975142"/>
                    <a:pt x="421374" y="3973872"/>
                  </a:cubicBezTo>
                  <a:cubicBezTo>
                    <a:pt x="294597" y="3972602"/>
                    <a:pt x="167821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777" y="30480"/>
                    <a:pt x="132165" y="29210"/>
                  </a:cubicBezTo>
                  <a:cubicBezTo>
                    <a:pt x="239133" y="25400"/>
                    <a:pt x="346100" y="22860"/>
                    <a:pt x="457029" y="20320"/>
                  </a:cubicBezTo>
                  <a:cubicBezTo>
                    <a:pt x="532303" y="17780"/>
                    <a:pt x="607576" y="16510"/>
                    <a:pt x="678888" y="13970"/>
                  </a:cubicBezTo>
                  <a:cubicBezTo>
                    <a:pt x="750200" y="11430"/>
                    <a:pt x="825473" y="8890"/>
                    <a:pt x="896785" y="8890"/>
                  </a:cubicBezTo>
                  <a:cubicBezTo>
                    <a:pt x="976020" y="7620"/>
                    <a:pt x="1055255" y="10160"/>
                    <a:pt x="1134491" y="8890"/>
                  </a:cubicBezTo>
                  <a:cubicBezTo>
                    <a:pt x="1233535" y="8890"/>
                    <a:pt x="3028212" y="6350"/>
                    <a:pt x="3127256" y="5080"/>
                  </a:cubicBezTo>
                  <a:cubicBezTo>
                    <a:pt x="3222339" y="3810"/>
                    <a:pt x="3317421" y="2540"/>
                    <a:pt x="3416465" y="2540"/>
                  </a:cubicBezTo>
                  <a:cubicBezTo>
                    <a:pt x="3578897" y="1270"/>
                    <a:pt x="3737367" y="0"/>
                    <a:pt x="3899800" y="0"/>
                  </a:cubicBezTo>
                  <a:cubicBezTo>
                    <a:pt x="3967149" y="0"/>
                    <a:pt x="4038461" y="2540"/>
                    <a:pt x="4105811" y="2540"/>
                  </a:cubicBezTo>
                  <a:cubicBezTo>
                    <a:pt x="4292014" y="3810"/>
                    <a:pt x="4482179" y="5080"/>
                    <a:pt x="4668381" y="7620"/>
                  </a:cubicBezTo>
                  <a:cubicBezTo>
                    <a:pt x="4767425" y="8890"/>
                    <a:pt x="4866469" y="12700"/>
                    <a:pt x="4965513" y="16510"/>
                  </a:cubicBezTo>
                  <a:cubicBezTo>
                    <a:pt x="4989284" y="16510"/>
                    <a:pt x="5013054" y="16510"/>
                    <a:pt x="5032863" y="16510"/>
                  </a:cubicBezTo>
                  <a:cubicBezTo>
                    <a:pt x="5055302" y="17780"/>
                    <a:pt x="5064192" y="20320"/>
                    <a:pt x="5074352" y="21590"/>
                  </a:cubicBezTo>
                  <a:close/>
                  <a:moveTo>
                    <a:pt x="5084512" y="3966252"/>
                  </a:moveTo>
                  <a:cubicBezTo>
                    <a:pt x="5085782" y="3949742"/>
                    <a:pt x="5087052" y="3937042"/>
                    <a:pt x="5087052" y="3924342"/>
                  </a:cubicBezTo>
                  <a:cubicBezTo>
                    <a:pt x="5085782" y="3751827"/>
                    <a:pt x="5084512" y="3588191"/>
                    <a:pt x="5084512" y="3412204"/>
                  </a:cubicBezTo>
                  <a:cubicBezTo>
                    <a:pt x="5084512" y="3331930"/>
                    <a:pt x="5087052" y="3251655"/>
                    <a:pt x="5085782" y="3171380"/>
                  </a:cubicBezTo>
                  <a:cubicBezTo>
                    <a:pt x="5085782" y="3097281"/>
                    <a:pt x="5084512" y="3020094"/>
                    <a:pt x="5083242" y="2945994"/>
                  </a:cubicBezTo>
                  <a:cubicBezTo>
                    <a:pt x="5078162" y="2831757"/>
                    <a:pt x="5066732" y="466746"/>
                    <a:pt x="5066732" y="352510"/>
                  </a:cubicBezTo>
                  <a:cubicBezTo>
                    <a:pt x="5064192" y="256798"/>
                    <a:pt x="5061652" y="157998"/>
                    <a:pt x="5059112" y="63500"/>
                  </a:cubicBezTo>
                  <a:cubicBezTo>
                    <a:pt x="5057842" y="44450"/>
                    <a:pt x="5056572" y="43180"/>
                    <a:pt x="5020978" y="41910"/>
                  </a:cubicBezTo>
                  <a:cubicBezTo>
                    <a:pt x="5009093" y="41910"/>
                    <a:pt x="5001169" y="41910"/>
                    <a:pt x="4989284" y="40640"/>
                  </a:cubicBezTo>
                  <a:cubicBezTo>
                    <a:pt x="4890240" y="36830"/>
                    <a:pt x="4787234" y="31750"/>
                    <a:pt x="4688190" y="30480"/>
                  </a:cubicBezTo>
                  <a:cubicBezTo>
                    <a:pt x="4446523" y="26670"/>
                    <a:pt x="4200894" y="25400"/>
                    <a:pt x="3959226" y="22860"/>
                  </a:cubicBezTo>
                  <a:cubicBezTo>
                    <a:pt x="3923570" y="22860"/>
                    <a:pt x="3883953" y="22860"/>
                    <a:pt x="3848297" y="22860"/>
                  </a:cubicBezTo>
                  <a:cubicBezTo>
                    <a:pt x="3788870" y="22860"/>
                    <a:pt x="3729444" y="22860"/>
                    <a:pt x="3673979" y="22860"/>
                  </a:cubicBezTo>
                  <a:cubicBezTo>
                    <a:pt x="3547203" y="22860"/>
                    <a:pt x="3420427" y="22860"/>
                    <a:pt x="3297612" y="24130"/>
                  </a:cubicBezTo>
                  <a:cubicBezTo>
                    <a:pt x="3190644" y="25400"/>
                    <a:pt x="1388043" y="29210"/>
                    <a:pt x="1281076" y="29210"/>
                  </a:cubicBezTo>
                  <a:cubicBezTo>
                    <a:pt x="1106758" y="29210"/>
                    <a:pt x="932441" y="26670"/>
                    <a:pt x="758123" y="33020"/>
                  </a:cubicBezTo>
                  <a:cubicBezTo>
                    <a:pt x="667003" y="36830"/>
                    <a:pt x="579844" y="36830"/>
                    <a:pt x="492685" y="38100"/>
                  </a:cubicBezTo>
                  <a:cubicBezTo>
                    <a:pt x="342138" y="41910"/>
                    <a:pt x="19159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76700" y="3948472"/>
                    <a:pt x="132165" y="3949742"/>
                    <a:pt x="183668" y="3949742"/>
                  </a:cubicBezTo>
                  <a:cubicBezTo>
                    <a:pt x="258941" y="3949742"/>
                    <a:pt x="338177" y="3947202"/>
                    <a:pt x="413450" y="3949742"/>
                  </a:cubicBezTo>
                  <a:cubicBezTo>
                    <a:pt x="536265" y="3953552"/>
                    <a:pt x="659079" y="3956092"/>
                    <a:pt x="781894" y="3954822"/>
                  </a:cubicBezTo>
                  <a:cubicBezTo>
                    <a:pt x="861129" y="3953552"/>
                    <a:pt x="936402" y="3956092"/>
                    <a:pt x="1015638" y="3956092"/>
                  </a:cubicBezTo>
                  <a:cubicBezTo>
                    <a:pt x="1130529" y="3956092"/>
                    <a:pt x="1245420" y="3954822"/>
                    <a:pt x="1360311" y="3956092"/>
                  </a:cubicBezTo>
                  <a:cubicBezTo>
                    <a:pt x="1530667" y="3957362"/>
                    <a:pt x="3400618" y="3947202"/>
                    <a:pt x="3574935" y="3949742"/>
                  </a:cubicBezTo>
                  <a:cubicBezTo>
                    <a:pt x="3650209" y="3951012"/>
                    <a:pt x="3725482" y="3952282"/>
                    <a:pt x="3796794" y="3952282"/>
                  </a:cubicBezTo>
                  <a:cubicBezTo>
                    <a:pt x="3927532" y="3954822"/>
                    <a:pt x="4054308" y="3951012"/>
                    <a:pt x="4185047" y="3954822"/>
                  </a:cubicBezTo>
                  <a:cubicBezTo>
                    <a:pt x="4292014" y="3957362"/>
                    <a:pt x="4398982" y="3957362"/>
                    <a:pt x="4505949" y="3959902"/>
                  </a:cubicBezTo>
                  <a:cubicBezTo>
                    <a:pt x="4664420" y="3963712"/>
                    <a:pt x="4822890" y="3966252"/>
                    <a:pt x="4981360" y="3967522"/>
                  </a:cubicBezTo>
                  <a:cubicBezTo>
                    <a:pt x="5040787" y="3967522"/>
                    <a:pt x="5064192" y="3966252"/>
                    <a:pt x="5084512" y="3966252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49258" y="5784834"/>
            <a:ext cx="5948056" cy="231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ct val="120000"/>
              </a:lnSpc>
              <a:buFont typeface="Arial"/>
              <a:buChar char="•"/>
            </a:pP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Khái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niệm</a:t>
            </a:r>
            <a:endParaRPr lang="en-US" sz="3200" b="1" spc="7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518160" lvl="1" indent="-259080">
              <a:lnSpc>
                <a:spcPct val="120000"/>
              </a:lnSpc>
              <a:buFont typeface="Arial"/>
              <a:buChar char="•"/>
            </a:pP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Ảnh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hưởng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tới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lí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nước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81609" y="8005665"/>
            <a:ext cx="3963218" cy="397768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5400000">
            <a:off x="4278499" y="902344"/>
            <a:ext cx="1749044" cy="7089111"/>
            <a:chOff x="0" y="0"/>
            <a:chExt cx="1147582" cy="4651303"/>
          </a:xfrm>
        </p:grpSpPr>
        <p:sp>
          <p:nvSpPr>
            <p:cNvPr id="9" name="Freeform 9"/>
            <p:cNvSpPr/>
            <p:nvPr/>
          </p:nvSpPr>
          <p:spPr>
            <a:xfrm>
              <a:off x="-3810" y="1270"/>
              <a:ext cx="1152662" cy="4650032"/>
            </a:xfrm>
            <a:custGeom>
              <a:avLst/>
              <a:gdLst/>
              <a:ahLst/>
              <a:cxnLst/>
              <a:rect l="l" t="t" r="r" b="b"/>
              <a:pathLst>
                <a:path w="1152662" h="4650032">
                  <a:moveTo>
                    <a:pt x="1148852" y="4033329"/>
                  </a:moveTo>
                  <a:cubicBezTo>
                    <a:pt x="1148852" y="3819718"/>
                    <a:pt x="1152662" y="3602486"/>
                    <a:pt x="1146312" y="3388875"/>
                  </a:cubicBezTo>
                  <a:cubicBezTo>
                    <a:pt x="1138692" y="3247674"/>
                    <a:pt x="1127262" y="463487"/>
                    <a:pt x="1127262" y="322287"/>
                  </a:cubicBezTo>
                  <a:cubicBezTo>
                    <a:pt x="1124722" y="224533"/>
                    <a:pt x="1123452" y="123158"/>
                    <a:pt x="1120912" y="54610"/>
                  </a:cubicBezTo>
                  <a:cubicBezTo>
                    <a:pt x="1120912" y="44450"/>
                    <a:pt x="1119642" y="34290"/>
                    <a:pt x="1118372" y="21590"/>
                  </a:cubicBezTo>
                  <a:cubicBezTo>
                    <a:pt x="1108212" y="19050"/>
                    <a:pt x="1099322" y="17780"/>
                    <a:pt x="1089162" y="16510"/>
                  </a:cubicBezTo>
                  <a:cubicBezTo>
                    <a:pt x="1083477" y="15240"/>
                    <a:pt x="1078536" y="16510"/>
                    <a:pt x="1074419" y="16510"/>
                  </a:cubicBezTo>
                  <a:cubicBezTo>
                    <a:pt x="1053834" y="13970"/>
                    <a:pt x="1033249" y="8890"/>
                    <a:pt x="1012665" y="7620"/>
                  </a:cubicBezTo>
                  <a:cubicBezTo>
                    <a:pt x="973965" y="5080"/>
                    <a:pt x="934442" y="3810"/>
                    <a:pt x="895742" y="2540"/>
                  </a:cubicBezTo>
                  <a:cubicBezTo>
                    <a:pt x="881744" y="2540"/>
                    <a:pt x="866923" y="0"/>
                    <a:pt x="852926" y="0"/>
                  </a:cubicBezTo>
                  <a:cubicBezTo>
                    <a:pt x="819166" y="0"/>
                    <a:pt x="786231" y="1270"/>
                    <a:pt x="752471" y="1270"/>
                  </a:cubicBezTo>
                  <a:cubicBezTo>
                    <a:pt x="732710" y="1270"/>
                    <a:pt x="712948" y="3810"/>
                    <a:pt x="692363" y="3810"/>
                  </a:cubicBezTo>
                  <a:cubicBezTo>
                    <a:pt x="671778" y="5080"/>
                    <a:pt x="298780" y="7620"/>
                    <a:pt x="278195" y="7620"/>
                  </a:cubicBezTo>
                  <a:cubicBezTo>
                    <a:pt x="261727" y="7620"/>
                    <a:pt x="245259" y="6350"/>
                    <a:pt x="228791" y="7620"/>
                  </a:cubicBezTo>
                  <a:cubicBezTo>
                    <a:pt x="213970" y="8890"/>
                    <a:pt x="198326" y="11430"/>
                    <a:pt x="183505" y="12700"/>
                  </a:cubicBezTo>
                  <a:cubicBezTo>
                    <a:pt x="167860" y="15240"/>
                    <a:pt x="152216" y="16510"/>
                    <a:pt x="137394" y="19050"/>
                  </a:cubicBezTo>
                  <a:cubicBezTo>
                    <a:pt x="115163" y="21590"/>
                    <a:pt x="92108" y="24130"/>
                    <a:pt x="69876" y="27940"/>
                  </a:cubicBezTo>
                  <a:cubicBezTo>
                    <a:pt x="5670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470"/>
                    <a:pt x="10160" y="155743"/>
                    <a:pt x="8890" y="235394"/>
                  </a:cubicBezTo>
                  <a:cubicBezTo>
                    <a:pt x="7620" y="282461"/>
                    <a:pt x="8890" y="333148"/>
                    <a:pt x="7620" y="380215"/>
                  </a:cubicBezTo>
                  <a:cubicBezTo>
                    <a:pt x="0" y="619170"/>
                    <a:pt x="5080" y="3577142"/>
                    <a:pt x="7620" y="3819718"/>
                  </a:cubicBezTo>
                  <a:cubicBezTo>
                    <a:pt x="6350" y="4011606"/>
                    <a:pt x="11430" y="4199873"/>
                    <a:pt x="11430" y="4391761"/>
                  </a:cubicBezTo>
                  <a:cubicBezTo>
                    <a:pt x="11430" y="4482275"/>
                    <a:pt x="15240" y="4576408"/>
                    <a:pt x="7620" y="4619553"/>
                  </a:cubicBezTo>
                  <a:cubicBezTo>
                    <a:pt x="5080" y="4628442"/>
                    <a:pt x="10160" y="4634792"/>
                    <a:pt x="19050" y="4636062"/>
                  </a:cubicBezTo>
                  <a:cubicBezTo>
                    <a:pt x="29210" y="4637333"/>
                    <a:pt x="38100" y="4637333"/>
                    <a:pt x="48260" y="4637333"/>
                  </a:cubicBezTo>
                  <a:cubicBezTo>
                    <a:pt x="76463" y="4638603"/>
                    <a:pt x="102812" y="4638603"/>
                    <a:pt x="129984" y="4639873"/>
                  </a:cubicBezTo>
                  <a:cubicBezTo>
                    <a:pt x="144805" y="4641142"/>
                    <a:pt x="159626" y="4642412"/>
                    <a:pt x="173624" y="4643683"/>
                  </a:cubicBezTo>
                  <a:cubicBezTo>
                    <a:pt x="198326" y="4644953"/>
                    <a:pt x="222204" y="4644953"/>
                    <a:pt x="246906" y="4646223"/>
                  </a:cubicBezTo>
                  <a:cubicBezTo>
                    <a:pt x="256787" y="4646223"/>
                    <a:pt x="265844" y="4646223"/>
                    <a:pt x="275725" y="4644953"/>
                  </a:cubicBezTo>
                  <a:cubicBezTo>
                    <a:pt x="279842" y="4644953"/>
                    <a:pt x="284782" y="4643683"/>
                    <a:pt x="288899" y="4643683"/>
                  </a:cubicBezTo>
                  <a:cubicBezTo>
                    <a:pt x="305367" y="4644953"/>
                    <a:pt x="634726" y="4636062"/>
                    <a:pt x="651194" y="4637333"/>
                  </a:cubicBezTo>
                  <a:cubicBezTo>
                    <a:pt x="674249" y="4638603"/>
                    <a:pt x="737650" y="4638603"/>
                    <a:pt x="760705" y="4638603"/>
                  </a:cubicBezTo>
                  <a:cubicBezTo>
                    <a:pt x="769763" y="4638603"/>
                    <a:pt x="777997" y="4637333"/>
                    <a:pt x="787054" y="4637333"/>
                  </a:cubicBezTo>
                  <a:cubicBezTo>
                    <a:pt x="801875" y="4638603"/>
                    <a:pt x="816696" y="4639873"/>
                    <a:pt x="831517" y="4641142"/>
                  </a:cubicBezTo>
                  <a:cubicBezTo>
                    <a:pt x="863630" y="4643683"/>
                    <a:pt x="894919" y="4641142"/>
                    <a:pt x="927031" y="4644953"/>
                  </a:cubicBezTo>
                  <a:cubicBezTo>
                    <a:pt x="980552" y="4650033"/>
                    <a:pt x="1034896" y="4643683"/>
                    <a:pt x="1089162" y="4648762"/>
                  </a:cubicBezTo>
                  <a:cubicBezTo>
                    <a:pt x="1109482" y="4650033"/>
                    <a:pt x="1129802" y="4648762"/>
                    <a:pt x="1152662" y="4648762"/>
                  </a:cubicBezTo>
                  <a:cubicBezTo>
                    <a:pt x="1152662" y="4624633"/>
                    <a:pt x="1152662" y="4611933"/>
                    <a:pt x="1152662" y="4580029"/>
                  </a:cubicBezTo>
                  <a:cubicBezTo>
                    <a:pt x="1151392" y="4395382"/>
                    <a:pt x="1148852" y="4221596"/>
                    <a:pt x="1148852" y="4033329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49258" y="3903966"/>
            <a:ext cx="576433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0"/>
              </a:lnSpc>
            </a:pPr>
            <a:r>
              <a:rPr lang="en-US" sz="4092" b="1" spc="184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549183" y="3596349"/>
            <a:ext cx="7031062" cy="5491827"/>
            <a:chOff x="0" y="0"/>
            <a:chExt cx="5102292" cy="3985302"/>
          </a:xfrm>
        </p:grpSpPr>
        <p:sp>
          <p:nvSpPr>
            <p:cNvPr id="12" name="Freeform 12"/>
            <p:cNvSpPr/>
            <p:nvPr/>
          </p:nvSpPr>
          <p:spPr>
            <a:xfrm>
              <a:off x="10160" y="16510"/>
              <a:ext cx="5079432" cy="3957362"/>
            </a:xfrm>
            <a:custGeom>
              <a:avLst/>
              <a:gdLst/>
              <a:ahLst/>
              <a:cxnLst/>
              <a:rect l="l" t="t" r="r" b="b"/>
              <a:pathLst>
                <a:path w="5079432" h="3957362">
                  <a:moveTo>
                    <a:pt x="5079432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2530908" y="0"/>
                  </a:lnTo>
                  <a:lnTo>
                    <a:pt x="5060382" y="5080"/>
                  </a:ln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>
              <a:off x="-3810" y="0"/>
              <a:ext cx="5108642" cy="3984032"/>
            </a:xfrm>
            <a:custGeom>
              <a:avLst/>
              <a:gdLst/>
              <a:ahLst/>
              <a:cxnLst/>
              <a:rect l="l" t="t" r="r" b="b"/>
              <a:pathLst>
                <a:path w="5108642" h="3984032">
                  <a:moveTo>
                    <a:pt x="5074352" y="21590"/>
                  </a:moveTo>
                  <a:cubicBezTo>
                    <a:pt x="5075622" y="34290"/>
                    <a:pt x="5075622" y="44450"/>
                    <a:pt x="5076892" y="54610"/>
                  </a:cubicBezTo>
                  <a:cubicBezTo>
                    <a:pt x="5079432" y="124036"/>
                    <a:pt x="5080702" y="210485"/>
                    <a:pt x="5083242" y="293847"/>
                  </a:cubicBezTo>
                  <a:cubicBezTo>
                    <a:pt x="5083242" y="414259"/>
                    <a:pt x="5095942" y="2788533"/>
                    <a:pt x="5102292" y="2908944"/>
                  </a:cubicBezTo>
                  <a:cubicBezTo>
                    <a:pt x="5108642" y="3091106"/>
                    <a:pt x="5104832" y="3276355"/>
                    <a:pt x="5104832" y="3458516"/>
                  </a:cubicBezTo>
                  <a:cubicBezTo>
                    <a:pt x="5104832" y="3619065"/>
                    <a:pt x="5106102" y="3767264"/>
                    <a:pt x="5107372" y="3923072"/>
                  </a:cubicBezTo>
                  <a:cubicBezTo>
                    <a:pt x="5107372" y="3944662"/>
                    <a:pt x="5107372" y="3958632"/>
                    <a:pt x="5107372" y="3982762"/>
                  </a:cubicBezTo>
                  <a:cubicBezTo>
                    <a:pt x="5084512" y="3982762"/>
                    <a:pt x="5064192" y="3984032"/>
                    <a:pt x="5032863" y="3982762"/>
                  </a:cubicBezTo>
                  <a:cubicBezTo>
                    <a:pt x="4775349" y="3977682"/>
                    <a:pt x="4513873" y="3984032"/>
                    <a:pt x="4256358" y="3978952"/>
                  </a:cubicBezTo>
                  <a:cubicBezTo>
                    <a:pt x="4101849" y="3975142"/>
                    <a:pt x="3951302" y="3977682"/>
                    <a:pt x="3796794" y="3975142"/>
                  </a:cubicBezTo>
                  <a:cubicBezTo>
                    <a:pt x="3725482" y="3973872"/>
                    <a:pt x="3654171" y="3972602"/>
                    <a:pt x="3582859" y="3971332"/>
                  </a:cubicBezTo>
                  <a:cubicBezTo>
                    <a:pt x="3539279" y="3971332"/>
                    <a:pt x="3499662" y="3972602"/>
                    <a:pt x="3456082" y="3972602"/>
                  </a:cubicBezTo>
                  <a:cubicBezTo>
                    <a:pt x="3345153" y="3971332"/>
                    <a:pt x="3040098" y="3972602"/>
                    <a:pt x="2929168" y="3971332"/>
                  </a:cubicBezTo>
                  <a:cubicBezTo>
                    <a:pt x="2849933" y="3970062"/>
                    <a:pt x="1265229" y="3978952"/>
                    <a:pt x="1185993" y="3977682"/>
                  </a:cubicBezTo>
                  <a:cubicBezTo>
                    <a:pt x="1166185" y="3977682"/>
                    <a:pt x="1142414" y="3978952"/>
                    <a:pt x="1122605" y="3978952"/>
                  </a:cubicBezTo>
                  <a:cubicBezTo>
                    <a:pt x="1075064" y="3978952"/>
                    <a:pt x="1031485" y="3980222"/>
                    <a:pt x="983944" y="3980222"/>
                  </a:cubicBezTo>
                  <a:cubicBezTo>
                    <a:pt x="865091" y="3980222"/>
                    <a:pt x="750200" y="3978952"/>
                    <a:pt x="631347" y="3977682"/>
                  </a:cubicBezTo>
                  <a:cubicBezTo>
                    <a:pt x="560035" y="3976412"/>
                    <a:pt x="488723" y="3975142"/>
                    <a:pt x="421374" y="3973872"/>
                  </a:cubicBezTo>
                  <a:cubicBezTo>
                    <a:pt x="294597" y="3972602"/>
                    <a:pt x="167821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777" y="30480"/>
                    <a:pt x="132165" y="29210"/>
                  </a:cubicBezTo>
                  <a:cubicBezTo>
                    <a:pt x="239133" y="25400"/>
                    <a:pt x="346100" y="22860"/>
                    <a:pt x="457029" y="20320"/>
                  </a:cubicBezTo>
                  <a:cubicBezTo>
                    <a:pt x="532303" y="17780"/>
                    <a:pt x="607576" y="16510"/>
                    <a:pt x="678888" y="13970"/>
                  </a:cubicBezTo>
                  <a:cubicBezTo>
                    <a:pt x="750200" y="11430"/>
                    <a:pt x="825473" y="8890"/>
                    <a:pt x="896785" y="8890"/>
                  </a:cubicBezTo>
                  <a:cubicBezTo>
                    <a:pt x="976020" y="7620"/>
                    <a:pt x="1055255" y="10160"/>
                    <a:pt x="1134491" y="8890"/>
                  </a:cubicBezTo>
                  <a:cubicBezTo>
                    <a:pt x="1233535" y="8890"/>
                    <a:pt x="3028212" y="6350"/>
                    <a:pt x="3127256" y="5080"/>
                  </a:cubicBezTo>
                  <a:cubicBezTo>
                    <a:pt x="3222339" y="3810"/>
                    <a:pt x="3317421" y="2540"/>
                    <a:pt x="3416465" y="2540"/>
                  </a:cubicBezTo>
                  <a:cubicBezTo>
                    <a:pt x="3578897" y="1270"/>
                    <a:pt x="3737367" y="0"/>
                    <a:pt x="3899800" y="0"/>
                  </a:cubicBezTo>
                  <a:cubicBezTo>
                    <a:pt x="3967149" y="0"/>
                    <a:pt x="4038461" y="2540"/>
                    <a:pt x="4105811" y="2540"/>
                  </a:cubicBezTo>
                  <a:cubicBezTo>
                    <a:pt x="4292014" y="3810"/>
                    <a:pt x="4482179" y="5080"/>
                    <a:pt x="4668381" y="7620"/>
                  </a:cubicBezTo>
                  <a:cubicBezTo>
                    <a:pt x="4767425" y="8890"/>
                    <a:pt x="4866469" y="12700"/>
                    <a:pt x="4965513" y="16510"/>
                  </a:cubicBezTo>
                  <a:cubicBezTo>
                    <a:pt x="4989284" y="16510"/>
                    <a:pt x="5013054" y="16510"/>
                    <a:pt x="5032863" y="16510"/>
                  </a:cubicBezTo>
                  <a:cubicBezTo>
                    <a:pt x="5055302" y="17780"/>
                    <a:pt x="5064192" y="20320"/>
                    <a:pt x="5074352" y="21590"/>
                  </a:cubicBezTo>
                  <a:close/>
                  <a:moveTo>
                    <a:pt x="5084512" y="3966252"/>
                  </a:moveTo>
                  <a:cubicBezTo>
                    <a:pt x="5085782" y="3949742"/>
                    <a:pt x="5087052" y="3937042"/>
                    <a:pt x="5087052" y="3924342"/>
                  </a:cubicBezTo>
                  <a:cubicBezTo>
                    <a:pt x="5085782" y="3751827"/>
                    <a:pt x="5084512" y="3588191"/>
                    <a:pt x="5084512" y="3412204"/>
                  </a:cubicBezTo>
                  <a:cubicBezTo>
                    <a:pt x="5084512" y="3331930"/>
                    <a:pt x="5087052" y="3251655"/>
                    <a:pt x="5085782" y="3171380"/>
                  </a:cubicBezTo>
                  <a:cubicBezTo>
                    <a:pt x="5085782" y="3097281"/>
                    <a:pt x="5084512" y="3020094"/>
                    <a:pt x="5083242" y="2945994"/>
                  </a:cubicBezTo>
                  <a:cubicBezTo>
                    <a:pt x="5078162" y="2831757"/>
                    <a:pt x="5066732" y="466746"/>
                    <a:pt x="5066732" y="352510"/>
                  </a:cubicBezTo>
                  <a:cubicBezTo>
                    <a:pt x="5064192" y="256798"/>
                    <a:pt x="5061652" y="157998"/>
                    <a:pt x="5059112" y="63500"/>
                  </a:cubicBezTo>
                  <a:cubicBezTo>
                    <a:pt x="5057842" y="44450"/>
                    <a:pt x="5056572" y="43180"/>
                    <a:pt x="5020978" y="41910"/>
                  </a:cubicBezTo>
                  <a:cubicBezTo>
                    <a:pt x="5009093" y="41910"/>
                    <a:pt x="5001169" y="41910"/>
                    <a:pt x="4989284" y="40640"/>
                  </a:cubicBezTo>
                  <a:cubicBezTo>
                    <a:pt x="4890240" y="36830"/>
                    <a:pt x="4787234" y="31750"/>
                    <a:pt x="4688190" y="30480"/>
                  </a:cubicBezTo>
                  <a:cubicBezTo>
                    <a:pt x="4446523" y="26670"/>
                    <a:pt x="4200894" y="25400"/>
                    <a:pt x="3959226" y="22860"/>
                  </a:cubicBezTo>
                  <a:cubicBezTo>
                    <a:pt x="3923570" y="22860"/>
                    <a:pt x="3883953" y="22860"/>
                    <a:pt x="3848297" y="22860"/>
                  </a:cubicBezTo>
                  <a:cubicBezTo>
                    <a:pt x="3788870" y="22860"/>
                    <a:pt x="3729444" y="22860"/>
                    <a:pt x="3673979" y="22860"/>
                  </a:cubicBezTo>
                  <a:cubicBezTo>
                    <a:pt x="3547203" y="22860"/>
                    <a:pt x="3420427" y="22860"/>
                    <a:pt x="3297612" y="24130"/>
                  </a:cubicBezTo>
                  <a:cubicBezTo>
                    <a:pt x="3190644" y="25400"/>
                    <a:pt x="1388043" y="29210"/>
                    <a:pt x="1281076" y="29210"/>
                  </a:cubicBezTo>
                  <a:cubicBezTo>
                    <a:pt x="1106758" y="29210"/>
                    <a:pt x="932441" y="26670"/>
                    <a:pt x="758123" y="33020"/>
                  </a:cubicBezTo>
                  <a:cubicBezTo>
                    <a:pt x="667003" y="36830"/>
                    <a:pt x="579844" y="36830"/>
                    <a:pt x="492685" y="38100"/>
                  </a:cubicBezTo>
                  <a:cubicBezTo>
                    <a:pt x="342138" y="41910"/>
                    <a:pt x="19159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76700" y="3948472"/>
                    <a:pt x="132165" y="3949742"/>
                    <a:pt x="183668" y="3949742"/>
                  </a:cubicBezTo>
                  <a:cubicBezTo>
                    <a:pt x="258941" y="3949742"/>
                    <a:pt x="338177" y="3947202"/>
                    <a:pt x="413450" y="3949742"/>
                  </a:cubicBezTo>
                  <a:cubicBezTo>
                    <a:pt x="536265" y="3953552"/>
                    <a:pt x="659079" y="3956092"/>
                    <a:pt x="781894" y="3954822"/>
                  </a:cubicBezTo>
                  <a:cubicBezTo>
                    <a:pt x="861129" y="3953552"/>
                    <a:pt x="936402" y="3956092"/>
                    <a:pt x="1015638" y="3956092"/>
                  </a:cubicBezTo>
                  <a:cubicBezTo>
                    <a:pt x="1130529" y="3956092"/>
                    <a:pt x="1245420" y="3954822"/>
                    <a:pt x="1360311" y="3956092"/>
                  </a:cubicBezTo>
                  <a:cubicBezTo>
                    <a:pt x="1530667" y="3957362"/>
                    <a:pt x="3400618" y="3947202"/>
                    <a:pt x="3574935" y="3949742"/>
                  </a:cubicBezTo>
                  <a:cubicBezTo>
                    <a:pt x="3650209" y="3951012"/>
                    <a:pt x="3725482" y="3952282"/>
                    <a:pt x="3796794" y="3952282"/>
                  </a:cubicBezTo>
                  <a:cubicBezTo>
                    <a:pt x="3927532" y="3954822"/>
                    <a:pt x="4054308" y="3951012"/>
                    <a:pt x="4185047" y="3954822"/>
                  </a:cubicBezTo>
                  <a:cubicBezTo>
                    <a:pt x="4292014" y="3957362"/>
                    <a:pt x="4398982" y="3957362"/>
                    <a:pt x="4505949" y="3959902"/>
                  </a:cubicBezTo>
                  <a:cubicBezTo>
                    <a:pt x="4664420" y="3963712"/>
                    <a:pt x="4822890" y="3966252"/>
                    <a:pt x="4981360" y="3967522"/>
                  </a:cubicBezTo>
                  <a:cubicBezTo>
                    <a:pt x="5040787" y="3967522"/>
                    <a:pt x="5064192" y="3966252"/>
                    <a:pt x="5084512" y="3966252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090686" y="5784834"/>
            <a:ext cx="5948056" cy="231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ct val="120000"/>
              </a:lnSpc>
              <a:buFont typeface="Arial"/>
              <a:buChar char="•"/>
            </a:pP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Khái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niệm</a:t>
            </a:r>
            <a:endParaRPr lang="en-US" sz="3200" b="1" spc="72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518160" lvl="1" indent="-259080">
              <a:lnSpc>
                <a:spcPct val="120000"/>
              </a:lnSpc>
              <a:buFont typeface="Arial"/>
              <a:buChar char="•"/>
            </a:pP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Ảnh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hưởng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tác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Van der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waals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tới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lí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spc="7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chất</a:t>
            </a:r>
            <a:r>
              <a:rPr lang="en-US" sz="3200" b="1" spc="7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 rot="5400000">
            <a:off x="12190192" y="931368"/>
            <a:ext cx="1749044" cy="7031062"/>
            <a:chOff x="0" y="0"/>
            <a:chExt cx="1147582" cy="4613215"/>
          </a:xfrm>
        </p:grpSpPr>
        <p:sp>
          <p:nvSpPr>
            <p:cNvPr id="16" name="Freeform 16"/>
            <p:cNvSpPr/>
            <p:nvPr/>
          </p:nvSpPr>
          <p:spPr>
            <a:xfrm>
              <a:off x="-3810" y="1270"/>
              <a:ext cx="1152662" cy="4611945"/>
            </a:xfrm>
            <a:custGeom>
              <a:avLst/>
              <a:gdLst/>
              <a:ahLst/>
              <a:cxnLst/>
              <a:rect l="l" t="t" r="r" b="b"/>
              <a:pathLst>
                <a:path w="1152662" h="4611945">
                  <a:moveTo>
                    <a:pt x="1148852" y="3999962"/>
                  </a:moveTo>
                  <a:cubicBezTo>
                    <a:pt x="1148852" y="3788149"/>
                    <a:pt x="1152662" y="3572747"/>
                    <a:pt x="1146312" y="3360934"/>
                  </a:cubicBezTo>
                  <a:cubicBezTo>
                    <a:pt x="1138692" y="3220922"/>
                    <a:pt x="1127262" y="460178"/>
                    <a:pt x="1127262" y="320166"/>
                  </a:cubicBezTo>
                  <a:cubicBezTo>
                    <a:pt x="1124722" y="223235"/>
                    <a:pt x="1123452" y="122714"/>
                    <a:pt x="1120912" y="54610"/>
                  </a:cubicBezTo>
                  <a:cubicBezTo>
                    <a:pt x="1120912" y="44450"/>
                    <a:pt x="1119642" y="34290"/>
                    <a:pt x="1118372" y="21590"/>
                  </a:cubicBezTo>
                  <a:cubicBezTo>
                    <a:pt x="1108212" y="19050"/>
                    <a:pt x="1099322" y="17780"/>
                    <a:pt x="1089162" y="16510"/>
                  </a:cubicBezTo>
                  <a:cubicBezTo>
                    <a:pt x="1083477" y="15240"/>
                    <a:pt x="1078536" y="16510"/>
                    <a:pt x="1074419" y="16510"/>
                  </a:cubicBezTo>
                  <a:cubicBezTo>
                    <a:pt x="1053834" y="13970"/>
                    <a:pt x="1033249" y="8890"/>
                    <a:pt x="1012665" y="7620"/>
                  </a:cubicBezTo>
                  <a:cubicBezTo>
                    <a:pt x="973965" y="5080"/>
                    <a:pt x="934442" y="3810"/>
                    <a:pt x="895742" y="2540"/>
                  </a:cubicBezTo>
                  <a:cubicBezTo>
                    <a:pt x="881744" y="2540"/>
                    <a:pt x="866923" y="0"/>
                    <a:pt x="852926" y="0"/>
                  </a:cubicBezTo>
                  <a:cubicBezTo>
                    <a:pt x="819166" y="0"/>
                    <a:pt x="786231" y="1270"/>
                    <a:pt x="752471" y="1270"/>
                  </a:cubicBezTo>
                  <a:cubicBezTo>
                    <a:pt x="732710" y="1270"/>
                    <a:pt x="712948" y="3810"/>
                    <a:pt x="692363" y="3810"/>
                  </a:cubicBezTo>
                  <a:cubicBezTo>
                    <a:pt x="671778" y="5080"/>
                    <a:pt x="298780" y="7620"/>
                    <a:pt x="278195" y="7620"/>
                  </a:cubicBezTo>
                  <a:cubicBezTo>
                    <a:pt x="261727" y="7620"/>
                    <a:pt x="245259" y="6350"/>
                    <a:pt x="228791" y="7620"/>
                  </a:cubicBezTo>
                  <a:cubicBezTo>
                    <a:pt x="213970" y="8890"/>
                    <a:pt x="198326" y="11430"/>
                    <a:pt x="183505" y="12700"/>
                  </a:cubicBezTo>
                  <a:cubicBezTo>
                    <a:pt x="167860" y="15240"/>
                    <a:pt x="152216" y="16510"/>
                    <a:pt x="137394" y="19050"/>
                  </a:cubicBezTo>
                  <a:cubicBezTo>
                    <a:pt x="115163" y="21590"/>
                    <a:pt x="92108" y="24130"/>
                    <a:pt x="69876" y="27940"/>
                  </a:cubicBezTo>
                  <a:cubicBezTo>
                    <a:pt x="5670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2453"/>
                    <a:pt x="10160" y="155024"/>
                    <a:pt x="8890" y="234005"/>
                  </a:cubicBezTo>
                  <a:cubicBezTo>
                    <a:pt x="7620" y="280675"/>
                    <a:pt x="8890" y="330936"/>
                    <a:pt x="7620" y="377607"/>
                  </a:cubicBezTo>
                  <a:cubicBezTo>
                    <a:pt x="0" y="614550"/>
                    <a:pt x="5080" y="3547616"/>
                    <a:pt x="7620" y="3788149"/>
                  </a:cubicBezTo>
                  <a:cubicBezTo>
                    <a:pt x="6350" y="3978422"/>
                    <a:pt x="11430" y="4165104"/>
                    <a:pt x="11430" y="4355376"/>
                  </a:cubicBezTo>
                  <a:cubicBezTo>
                    <a:pt x="11430" y="4445128"/>
                    <a:pt x="15240" y="4538469"/>
                    <a:pt x="7620" y="4581465"/>
                  </a:cubicBezTo>
                  <a:cubicBezTo>
                    <a:pt x="5080" y="4590356"/>
                    <a:pt x="10160" y="4596706"/>
                    <a:pt x="19050" y="4597976"/>
                  </a:cubicBezTo>
                  <a:cubicBezTo>
                    <a:pt x="29210" y="4599245"/>
                    <a:pt x="38100" y="4599245"/>
                    <a:pt x="48260" y="4599245"/>
                  </a:cubicBezTo>
                  <a:cubicBezTo>
                    <a:pt x="76463" y="4600515"/>
                    <a:pt x="102812" y="4600515"/>
                    <a:pt x="129984" y="4601785"/>
                  </a:cubicBezTo>
                  <a:cubicBezTo>
                    <a:pt x="144805" y="4603056"/>
                    <a:pt x="159626" y="4604326"/>
                    <a:pt x="173624" y="4605595"/>
                  </a:cubicBezTo>
                  <a:cubicBezTo>
                    <a:pt x="198326" y="4606865"/>
                    <a:pt x="222204" y="4606865"/>
                    <a:pt x="246906" y="4608135"/>
                  </a:cubicBezTo>
                  <a:cubicBezTo>
                    <a:pt x="256787" y="4608135"/>
                    <a:pt x="265844" y="4608135"/>
                    <a:pt x="275725" y="4606865"/>
                  </a:cubicBezTo>
                  <a:cubicBezTo>
                    <a:pt x="279842" y="4606865"/>
                    <a:pt x="284782" y="4605595"/>
                    <a:pt x="288899" y="4605595"/>
                  </a:cubicBezTo>
                  <a:cubicBezTo>
                    <a:pt x="305367" y="4606865"/>
                    <a:pt x="634726" y="4597976"/>
                    <a:pt x="651194" y="4599245"/>
                  </a:cubicBezTo>
                  <a:cubicBezTo>
                    <a:pt x="674249" y="4600515"/>
                    <a:pt x="737650" y="4600515"/>
                    <a:pt x="760705" y="4600515"/>
                  </a:cubicBezTo>
                  <a:cubicBezTo>
                    <a:pt x="769763" y="4600515"/>
                    <a:pt x="777997" y="4599245"/>
                    <a:pt x="787054" y="4599245"/>
                  </a:cubicBezTo>
                  <a:cubicBezTo>
                    <a:pt x="801875" y="4600515"/>
                    <a:pt x="816696" y="4601785"/>
                    <a:pt x="831517" y="4603056"/>
                  </a:cubicBezTo>
                  <a:cubicBezTo>
                    <a:pt x="863630" y="4605595"/>
                    <a:pt x="894919" y="4603056"/>
                    <a:pt x="927031" y="4606865"/>
                  </a:cubicBezTo>
                  <a:cubicBezTo>
                    <a:pt x="980552" y="4611945"/>
                    <a:pt x="1034896" y="4605595"/>
                    <a:pt x="1089162" y="4610676"/>
                  </a:cubicBezTo>
                  <a:cubicBezTo>
                    <a:pt x="1109482" y="4611945"/>
                    <a:pt x="1129802" y="4610676"/>
                    <a:pt x="1152662" y="4610676"/>
                  </a:cubicBezTo>
                  <a:cubicBezTo>
                    <a:pt x="1152662" y="4586545"/>
                    <a:pt x="1152662" y="4573845"/>
                    <a:pt x="1152662" y="4542059"/>
                  </a:cubicBezTo>
                  <a:cubicBezTo>
                    <a:pt x="1151392" y="4358967"/>
                    <a:pt x="1148852" y="4186645"/>
                    <a:pt x="1148852" y="3999962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090686" y="3903966"/>
            <a:ext cx="616727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60"/>
              </a:lnSpc>
            </a:pPr>
            <a:r>
              <a:rPr lang="en-US" sz="4092" b="1" spc="184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TƯƠNG TÁC VAN DER WAALS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186366">
            <a:off x="1757448" y="2291212"/>
            <a:ext cx="180427" cy="19645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186366">
            <a:off x="1988210" y="1803317"/>
            <a:ext cx="265666" cy="28926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18966">
            <a:off x="-1841927" y="-511291"/>
            <a:ext cx="4519944" cy="202986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11716" y="7119729"/>
            <a:ext cx="1357973" cy="2414174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747315"/>
            <a:ext cx="16992600" cy="9120585"/>
            <a:chOff x="0" y="0"/>
            <a:chExt cx="7859901" cy="398530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7837041" cy="3957362"/>
            </a:xfrm>
            <a:custGeom>
              <a:avLst/>
              <a:gdLst/>
              <a:ahLst/>
              <a:cxnLst/>
              <a:rect l="l" t="t" r="r" b="b"/>
              <a:pathLst>
                <a:path w="7837041" h="3957362">
                  <a:moveTo>
                    <a:pt x="7837041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3906166" y="0"/>
                  </a:lnTo>
                  <a:lnTo>
                    <a:pt x="7817991" y="5080"/>
                  </a:lnTo>
                  <a:close/>
                </a:path>
              </a:pathLst>
            </a:custGeom>
            <a:solidFill>
              <a:srgbClr val="FFFDFD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7866251" cy="3984032"/>
            </a:xfrm>
            <a:custGeom>
              <a:avLst/>
              <a:gdLst/>
              <a:ahLst/>
              <a:cxnLst/>
              <a:rect l="l" t="t" r="r" b="b"/>
              <a:pathLst>
                <a:path w="7866251" h="3984032">
                  <a:moveTo>
                    <a:pt x="7831961" y="21590"/>
                  </a:moveTo>
                  <a:cubicBezTo>
                    <a:pt x="7833231" y="34290"/>
                    <a:pt x="7833231" y="44450"/>
                    <a:pt x="7834501" y="54610"/>
                  </a:cubicBezTo>
                  <a:cubicBezTo>
                    <a:pt x="7837041" y="124036"/>
                    <a:pt x="7838311" y="210485"/>
                    <a:pt x="7840851" y="293847"/>
                  </a:cubicBezTo>
                  <a:cubicBezTo>
                    <a:pt x="7840851" y="414259"/>
                    <a:pt x="7853551" y="2788533"/>
                    <a:pt x="7859901" y="2908944"/>
                  </a:cubicBezTo>
                  <a:cubicBezTo>
                    <a:pt x="7866251" y="3091106"/>
                    <a:pt x="7862441" y="3276355"/>
                    <a:pt x="7862441" y="3458516"/>
                  </a:cubicBezTo>
                  <a:cubicBezTo>
                    <a:pt x="7862441" y="3619065"/>
                    <a:pt x="7863711" y="3767264"/>
                    <a:pt x="7864981" y="3923072"/>
                  </a:cubicBezTo>
                  <a:cubicBezTo>
                    <a:pt x="7864981" y="3944662"/>
                    <a:pt x="7864981" y="3958632"/>
                    <a:pt x="7864981" y="3982762"/>
                  </a:cubicBezTo>
                  <a:cubicBezTo>
                    <a:pt x="7842121" y="3982762"/>
                    <a:pt x="7821801" y="3984032"/>
                    <a:pt x="7781528" y="3982762"/>
                  </a:cubicBezTo>
                  <a:cubicBezTo>
                    <a:pt x="7381861" y="3977682"/>
                    <a:pt x="6976046" y="3984032"/>
                    <a:pt x="6576380" y="3978952"/>
                  </a:cubicBezTo>
                  <a:cubicBezTo>
                    <a:pt x="6336580" y="3975142"/>
                    <a:pt x="6102929" y="3977682"/>
                    <a:pt x="5863129" y="3975142"/>
                  </a:cubicBezTo>
                  <a:cubicBezTo>
                    <a:pt x="5752453" y="3973872"/>
                    <a:pt x="5641776" y="3972602"/>
                    <a:pt x="5531099" y="3971332"/>
                  </a:cubicBezTo>
                  <a:cubicBezTo>
                    <a:pt x="5463463" y="3971332"/>
                    <a:pt x="5401976" y="3972602"/>
                    <a:pt x="5334340" y="3972602"/>
                  </a:cubicBezTo>
                  <a:cubicBezTo>
                    <a:pt x="5162176" y="3971332"/>
                    <a:pt x="4688725" y="3972602"/>
                    <a:pt x="4516561" y="3971332"/>
                  </a:cubicBezTo>
                  <a:cubicBezTo>
                    <a:pt x="4393587" y="3970062"/>
                    <a:pt x="1934102" y="3978952"/>
                    <a:pt x="1811128" y="3977682"/>
                  </a:cubicBezTo>
                  <a:cubicBezTo>
                    <a:pt x="1780385" y="3977682"/>
                    <a:pt x="1743492" y="3978952"/>
                    <a:pt x="1712749" y="3978952"/>
                  </a:cubicBezTo>
                  <a:cubicBezTo>
                    <a:pt x="1638964" y="3978952"/>
                    <a:pt x="1571328" y="3980222"/>
                    <a:pt x="1497544" y="3980222"/>
                  </a:cubicBezTo>
                  <a:cubicBezTo>
                    <a:pt x="1313082" y="3980222"/>
                    <a:pt x="1134770" y="3978952"/>
                    <a:pt x="950308" y="3977682"/>
                  </a:cubicBezTo>
                  <a:cubicBezTo>
                    <a:pt x="839632" y="3976412"/>
                    <a:pt x="728955" y="3975142"/>
                    <a:pt x="624427" y="3973872"/>
                  </a:cubicBezTo>
                  <a:cubicBezTo>
                    <a:pt x="427668" y="3972602"/>
                    <a:pt x="230909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191" y="30480"/>
                    <a:pt x="175571" y="29210"/>
                  </a:cubicBezTo>
                  <a:cubicBezTo>
                    <a:pt x="341586" y="25400"/>
                    <a:pt x="507601" y="22860"/>
                    <a:pt x="679765" y="20320"/>
                  </a:cubicBezTo>
                  <a:cubicBezTo>
                    <a:pt x="796591" y="17780"/>
                    <a:pt x="913416" y="16510"/>
                    <a:pt x="1024093" y="13970"/>
                  </a:cubicBezTo>
                  <a:cubicBezTo>
                    <a:pt x="1134770" y="11430"/>
                    <a:pt x="1251595" y="8890"/>
                    <a:pt x="1362272" y="8890"/>
                  </a:cubicBezTo>
                  <a:cubicBezTo>
                    <a:pt x="1485246" y="7620"/>
                    <a:pt x="1608221" y="10160"/>
                    <a:pt x="1731195" y="8890"/>
                  </a:cubicBezTo>
                  <a:cubicBezTo>
                    <a:pt x="1884913" y="8890"/>
                    <a:pt x="4670279" y="6350"/>
                    <a:pt x="4823997" y="5080"/>
                  </a:cubicBezTo>
                  <a:cubicBezTo>
                    <a:pt x="4971566" y="3810"/>
                    <a:pt x="5119135" y="2540"/>
                    <a:pt x="5272853" y="2540"/>
                  </a:cubicBezTo>
                  <a:cubicBezTo>
                    <a:pt x="5524951" y="1270"/>
                    <a:pt x="5770899" y="0"/>
                    <a:pt x="6022996" y="0"/>
                  </a:cubicBezTo>
                  <a:cubicBezTo>
                    <a:pt x="6127524" y="0"/>
                    <a:pt x="6238201" y="2540"/>
                    <a:pt x="6342729" y="2540"/>
                  </a:cubicBezTo>
                  <a:cubicBezTo>
                    <a:pt x="6631719" y="3810"/>
                    <a:pt x="6926856" y="5080"/>
                    <a:pt x="7215846" y="7620"/>
                  </a:cubicBezTo>
                  <a:cubicBezTo>
                    <a:pt x="7369564" y="8890"/>
                    <a:pt x="7523281" y="12700"/>
                    <a:pt x="7677000" y="16510"/>
                  </a:cubicBezTo>
                  <a:cubicBezTo>
                    <a:pt x="7713891" y="16510"/>
                    <a:pt x="7750784" y="16510"/>
                    <a:pt x="7781528" y="16510"/>
                  </a:cubicBezTo>
                  <a:cubicBezTo>
                    <a:pt x="7812911" y="17780"/>
                    <a:pt x="7821801" y="20320"/>
                    <a:pt x="7831961" y="21590"/>
                  </a:cubicBezTo>
                  <a:close/>
                  <a:moveTo>
                    <a:pt x="7842121" y="3966252"/>
                  </a:moveTo>
                  <a:cubicBezTo>
                    <a:pt x="7843391" y="3949742"/>
                    <a:pt x="7844661" y="3937042"/>
                    <a:pt x="7844661" y="3924342"/>
                  </a:cubicBezTo>
                  <a:cubicBezTo>
                    <a:pt x="7843391" y="3751827"/>
                    <a:pt x="7842121" y="3588191"/>
                    <a:pt x="7842121" y="3412204"/>
                  </a:cubicBezTo>
                  <a:cubicBezTo>
                    <a:pt x="7842121" y="3331930"/>
                    <a:pt x="7844661" y="3251655"/>
                    <a:pt x="7843391" y="3171380"/>
                  </a:cubicBezTo>
                  <a:cubicBezTo>
                    <a:pt x="7843391" y="3097281"/>
                    <a:pt x="7842121" y="3020094"/>
                    <a:pt x="7840851" y="2945994"/>
                  </a:cubicBezTo>
                  <a:cubicBezTo>
                    <a:pt x="7835771" y="2831757"/>
                    <a:pt x="7824341" y="466746"/>
                    <a:pt x="7824341" y="352510"/>
                  </a:cubicBezTo>
                  <a:cubicBezTo>
                    <a:pt x="7821801" y="256798"/>
                    <a:pt x="7819261" y="157998"/>
                    <a:pt x="7816721" y="63500"/>
                  </a:cubicBezTo>
                  <a:cubicBezTo>
                    <a:pt x="7815451" y="44450"/>
                    <a:pt x="7814181" y="43180"/>
                    <a:pt x="7763081" y="41910"/>
                  </a:cubicBezTo>
                  <a:cubicBezTo>
                    <a:pt x="7744635" y="41910"/>
                    <a:pt x="7732338" y="41910"/>
                    <a:pt x="7713892" y="40640"/>
                  </a:cubicBezTo>
                  <a:cubicBezTo>
                    <a:pt x="7560174" y="36830"/>
                    <a:pt x="7400307" y="31750"/>
                    <a:pt x="7246590" y="30480"/>
                  </a:cubicBezTo>
                  <a:cubicBezTo>
                    <a:pt x="6871519" y="26670"/>
                    <a:pt x="6490298" y="25400"/>
                    <a:pt x="6115227" y="22860"/>
                  </a:cubicBezTo>
                  <a:cubicBezTo>
                    <a:pt x="6059888" y="22860"/>
                    <a:pt x="5998401" y="22860"/>
                    <a:pt x="5943063" y="22860"/>
                  </a:cubicBezTo>
                  <a:cubicBezTo>
                    <a:pt x="5850832" y="22860"/>
                    <a:pt x="5758601" y="22860"/>
                    <a:pt x="5672519" y="22860"/>
                  </a:cubicBezTo>
                  <a:cubicBezTo>
                    <a:pt x="5475761" y="22860"/>
                    <a:pt x="5279002" y="22860"/>
                    <a:pt x="5088392" y="24130"/>
                  </a:cubicBezTo>
                  <a:cubicBezTo>
                    <a:pt x="4922376" y="25400"/>
                    <a:pt x="2124712" y="29210"/>
                    <a:pt x="1958697" y="29210"/>
                  </a:cubicBezTo>
                  <a:cubicBezTo>
                    <a:pt x="1688154" y="29210"/>
                    <a:pt x="1417611" y="26670"/>
                    <a:pt x="1147067" y="33020"/>
                  </a:cubicBezTo>
                  <a:cubicBezTo>
                    <a:pt x="1005647" y="36830"/>
                    <a:pt x="870375" y="36830"/>
                    <a:pt x="735104" y="38100"/>
                  </a:cubicBezTo>
                  <a:cubicBezTo>
                    <a:pt x="501452" y="41910"/>
                    <a:pt x="26780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89489" y="3948472"/>
                    <a:pt x="175571" y="3949742"/>
                    <a:pt x="255504" y="3949742"/>
                  </a:cubicBezTo>
                  <a:cubicBezTo>
                    <a:pt x="372330" y="3949742"/>
                    <a:pt x="495304" y="3947202"/>
                    <a:pt x="612129" y="3949742"/>
                  </a:cubicBezTo>
                  <a:cubicBezTo>
                    <a:pt x="802739" y="3953552"/>
                    <a:pt x="993349" y="3956092"/>
                    <a:pt x="1183960" y="3954822"/>
                  </a:cubicBezTo>
                  <a:cubicBezTo>
                    <a:pt x="1306934" y="3953552"/>
                    <a:pt x="1423759" y="3956092"/>
                    <a:pt x="1546734" y="3956092"/>
                  </a:cubicBezTo>
                  <a:cubicBezTo>
                    <a:pt x="1725046" y="3956092"/>
                    <a:pt x="1903359" y="3954822"/>
                    <a:pt x="2081672" y="3956092"/>
                  </a:cubicBezTo>
                  <a:cubicBezTo>
                    <a:pt x="2346066" y="3957362"/>
                    <a:pt x="5248258" y="3947202"/>
                    <a:pt x="5518802" y="3949742"/>
                  </a:cubicBezTo>
                  <a:cubicBezTo>
                    <a:pt x="5635627" y="3951012"/>
                    <a:pt x="5752453" y="3952282"/>
                    <a:pt x="5863129" y="3952282"/>
                  </a:cubicBezTo>
                  <a:cubicBezTo>
                    <a:pt x="6066037" y="3954822"/>
                    <a:pt x="6262796" y="3951012"/>
                    <a:pt x="6465703" y="3954822"/>
                  </a:cubicBezTo>
                  <a:cubicBezTo>
                    <a:pt x="6631719" y="3957362"/>
                    <a:pt x="6797734" y="3957362"/>
                    <a:pt x="6963749" y="3959902"/>
                  </a:cubicBezTo>
                  <a:cubicBezTo>
                    <a:pt x="7209697" y="3963712"/>
                    <a:pt x="7455646" y="3966252"/>
                    <a:pt x="7701594" y="3967522"/>
                  </a:cubicBezTo>
                  <a:cubicBezTo>
                    <a:pt x="7793825" y="3967522"/>
                    <a:pt x="7821801" y="3966252"/>
                    <a:pt x="7842121" y="3966252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91131" y="5380791"/>
            <a:ext cx="3305739" cy="2975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15499">
            <a:off x="-1859064" y="8237575"/>
            <a:ext cx="4472952" cy="40988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933" y="5985027"/>
            <a:ext cx="1701793" cy="35546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833552" y="7780568"/>
            <a:ext cx="360854" cy="392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7579">
            <a:off x="3620959" y="7366644"/>
            <a:ext cx="180427" cy="1964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9720" y="2108491"/>
            <a:ext cx="180427" cy="1964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99933" y="1566027"/>
            <a:ext cx="180427" cy="1964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18215" y="1957917"/>
            <a:ext cx="276584" cy="3011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08442">
            <a:off x="14718601" y="-144608"/>
            <a:ext cx="4134082" cy="2052008"/>
          </a:xfrm>
          <a:prstGeom prst="rect">
            <a:avLst/>
          </a:prstGeom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A979C814-4A60-A18A-9102-0B9A03B56AE6}"/>
              </a:ext>
            </a:extLst>
          </p:cNvPr>
          <p:cNvSpPr txBox="1"/>
          <p:nvPr/>
        </p:nvSpPr>
        <p:spPr>
          <a:xfrm>
            <a:off x="4271620" y="3838217"/>
            <a:ext cx="12520949" cy="1348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spc="184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 KẾT HYDROGEN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B92FC4-0FDF-AD35-1527-DC238984A536}"/>
              </a:ext>
            </a:extLst>
          </p:cNvPr>
          <p:cNvSpPr/>
          <p:nvPr/>
        </p:nvSpPr>
        <p:spPr>
          <a:xfrm>
            <a:off x="1709720" y="3630662"/>
            <a:ext cx="1928531" cy="1771757"/>
          </a:xfrm>
          <a:prstGeom prst="ellipse">
            <a:avLst/>
          </a:prstGeom>
          <a:solidFill>
            <a:srgbClr val="E9C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681830" y="1060176"/>
            <a:ext cx="10438206" cy="8317854"/>
            <a:chOff x="0" y="0"/>
            <a:chExt cx="6848708" cy="5829451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6853788" cy="5828181"/>
            </a:xfrm>
            <a:custGeom>
              <a:avLst/>
              <a:gdLst/>
              <a:ahLst/>
              <a:cxnLst/>
              <a:rect l="l" t="t" r="r" b="b"/>
              <a:pathLst>
                <a:path w="6853788" h="5828181">
                  <a:moveTo>
                    <a:pt x="6849978" y="5065463"/>
                  </a:moveTo>
                  <a:cubicBezTo>
                    <a:pt x="6849978" y="4796217"/>
                    <a:pt x="6853788" y="4522408"/>
                    <a:pt x="6847438" y="4253163"/>
                  </a:cubicBezTo>
                  <a:cubicBezTo>
                    <a:pt x="6839818" y="4075187"/>
                    <a:pt x="6828388" y="565868"/>
                    <a:pt x="6828388" y="387893"/>
                  </a:cubicBezTo>
                  <a:cubicBezTo>
                    <a:pt x="6825848" y="264678"/>
                    <a:pt x="6824578" y="136901"/>
                    <a:pt x="6822038" y="54610"/>
                  </a:cubicBezTo>
                  <a:cubicBezTo>
                    <a:pt x="6822038" y="44450"/>
                    <a:pt x="6820768" y="34290"/>
                    <a:pt x="6819498" y="21590"/>
                  </a:cubicBezTo>
                  <a:cubicBezTo>
                    <a:pt x="6809338" y="19050"/>
                    <a:pt x="6800448" y="17780"/>
                    <a:pt x="6790288" y="16510"/>
                  </a:cubicBezTo>
                  <a:cubicBezTo>
                    <a:pt x="6764926" y="15240"/>
                    <a:pt x="6732733" y="16510"/>
                    <a:pt x="6705906" y="16510"/>
                  </a:cubicBezTo>
                  <a:cubicBezTo>
                    <a:pt x="6571769" y="13970"/>
                    <a:pt x="6437632" y="8890"/>
                    <a:pt x="6303495" y="7620"/>
                  </a:cubicBezTo>
                  <a:cubicBezTo>
                    <a:pt x="6051318" y="5080"/>
                    <a:pt x="5793775" y="3810"/>
                    <a:pt x="5541598" y="2540"/>
                  </a:cubicBezTo>
                  <a:cubicBezTo>
                    <a:pt x="5450385" y="2540"/>
                    <a:pt x="5353806" y="0"/>
                    <a:pt x="5262593" y="0"/>
                  </a:cubicBezTo>
                  <a:cubicBezTo>
                    <a:pt x="5042608" y="0"/>
                    <a:pt x="4827989" y="1270"/>
                    <a:pt x="4608005" y="1270"/>
                  </a:cubicBezTo>
                  <a:cubicBezTo>
                    <a:pt x="4479233" y="1270"/>
                    <a:pt x="4350462" y="3810"/>
                    <a:pt x="4216325" y="3810"/>
                  </a:cubicBezTo>
                  <a:cubicBezTo>
                    <a:pt x="4082188" y="5080"/>
                    <a:pt x="1651628" y="7620"/>
                    <a:pt x="1517491" y="7620"/>
                  </a:cubicBezTo>
                  <a:cubicBezTo>
                    <a:pt x="1410181" y="7620"/>
                    <a:pt x="1302872" y="6350"/>
                    <a:pt x="1195562" y="7620"/>
                  </a:cubicBezTo>
                  <a:cubicBezTo>
                    <a:pt x="1098984" y="8890"/>
                    <a:pt x="997040" y="11430"/>
                    <a:pt x="900461" y="12700"/>
                  </a:cubicBezTo>
                  <a:cubicBezTo>
                    <a:pt x="798517" y="15240"/>
                    <a:pt x="696573" y="16510"/>
                    <a:pt x="599994" y="19050"/>
                  </a:cubicBezTo>
                  <a:cubicBezTo>
                    <a:pt x="455126" y="21590"/>
                    <a:pt x="304893" y="24130"/>
                    <a:pt x="160025" y="27940"/>
                  </a:cubicBezTo>
                  <a:cubicBezTo>
                    <a:pt x="7417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3012"/>
                    <a:pt x="10160" y="177972"/>
                    <a:pt x="8890" y="278369"/>
                  </a:cubicBezTo>
                  <a:cubicBezTo>
                    <a:pt x="7620" y="337694"/>
                    <a:pt x="8890" y="401583"/>
                    <a:pt x="7620" y="460908"/>
                  </a:cubicBezTo>
                  <a:cubicBezTo>
                    <a:pt x="0" y="762098"/>
                    <a:pt x="5080" y="4490464"/>
                    <a:pt x="7620" y="4796217"/>
                  </a:cubicBezTo>
                  <a:cubicBezTo>
                    <a:pt x="6350" y="5038082"/>
                    <a:pt x="11430" y="5275383"/>
                    <a:pt x="11430" y="5517247"/>
                  </a:cubicBezTo>
                  <a:cubicBezTo>
                    <a:pt x="11430" y="5631335"/>
                    <a:pt x="15240" y="5749985"/>
                    <a:pt x="7620" y="5797701"/>
                  </a:cubicBezTo>
                  <a:cubicBezTo>
                    <a:pt x="5080" y="5806591"/>
                    <a:pt x="10160" y="5812941"/>
                    <a:pt x="19050" y="5814211"/>
                  </a:cubicBezTo>
                  <a:cubicBezTo>
                    <a:pt x="29210" y="5815481"/>
                    <a:pt x="38100" y="5815481"/>
                    <a:pt x="48260" y="5815481"/>
                  </a:cubicBezTo>
                  <a:cubicBezTo>
                    <a:pt x="202949" y="5816751"/>
                    <a:pt x="374644" y="5816751"/>
                    <a:pt x="551705" y="5818021"/>
                  </a:cubicBezTo>
                  <a:cubicBezTo>
                    <a:pt x="648284" y="5819291"/>
                    <a:pt x="744862" y="5820561"/>
                    <a:pt x="836075" y="5821831"/>
                  </a:cubicBezTo>
                  <a:cubicBezTo>
                    <a:pt x="997040" y="5823101"/>
                    <a:pt x="1152638" y="5823101"/>
                    <a:pt x="1313603" y="5824371"/>
                  </a:cubicBezTo>
                  <a:cubicBezTo>
                    <a:pt x="1377988" y="5824371"/>
                    <a:pt x="1437009" y="5824371"/>
                    <a:pt x="1501394" y="5823101"/>
                  </a:cubicBezTo>
                  <a:cubicBezTo>
                    <a:pt x="1528222" y="5823101"/>
                    <a:pt x="1560415" y="5821831"/>
                    <a:pt x="1587242" y="5821831"/>
                  </a:cubicBezTo>
                  <a:cubicBezTo>
                    <a:pt x="1694551" y="5823101"/>
                    <a:pt x="3840742" y="5814211"/>
                    <a:pt x="3948051" y="5815481"/>
                  </a:cubicBezTo>
                  <a:cubicBezTo>
                    <a:pt x="4098284" y="5816751"/>
                    <a:pt x="4511426" y="5816751"/>
                    <a:pt x="4661659" y="5816751"/>
                  </a:cubicBezTo>
                  <a:cubicBezTo>
                    <a:pt x="4720679" y="5816751"/>
                    <a:pt x="4774334" y="5815481"/>
                    <a:pt x="4833355" y="5815481"/>
                  </a:cubicBezTo>
                  <a:cubicBezTo>
                    <a:pt x="4929933" y="5816751"/>
                    <a:pt x="5026512" y="5818021"/>
                    <a:pt x="5123090" y="5819291"/>
                  </a:cubicBezTo>
                  <a:cubicBezTo>
                    <a:pt x="5332344" y="5821831"/>
                    <a:pt x="5536232" y="5819291"/>
                    <a:pt x="5745486" y="5823101"/>
                  </a:cubicBezTo>
                  <a:cubicBezTo>
                    <a:pt x="6094241" y="5828181"/>
                    <a:pt x="6448363" y="5821831"/>
                    <a:pt x="6790288" y="5826911"/>
                  </a:cubicBezTo>
                  <a:cubicBezTo>
                    <a:pt x="6810608" y="5828181"/>
                    <a:pt x="6830928" y="5826911"/>
                    <a:pt x="6853788" y="5826911"/>
                  </a:cubicBezTo>
                  <a:cubicBezTo>
                    <a:pt x="6853788" y="5802781"/>
                    <a:pt x="6853788" y="5790081"/>
                    <a:pt x="6853788" y="5754549"/>
                  </a:cubicBezTo>
                  <a:cubicBezTo>
                    <a:pt x="6852518" y="5521811"/>
                    <a:pt x="6849978" y="5302764"/>
                    <a:pt x="6849978" y="5065463"/>
                  </a:cubicBezTo>
                  <a:close/>
                </a:path>
              </a:pathLst>
            </a:custGeom>
            <a:solidFill>
              <a:srgbClr val="F7D10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484287" y="443596"/>
            <a:ext cx="467011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4800" b="1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KHÁI NIỆM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616"/>
          <a:stretch>
            <a:fillRect/>
          </a:stretch>
        </p:blipFill>
        <p:spPr>
          <a:xfrm>
            <a:off x="10254145" y="1333500"/>
            <a:ext cx="5562600" cy="242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408442">
            <a:off x="15497919" y="-300472"/>
            <a:ext cx="4134082" cy="2052008"/>
          </a:xfrm>
          <a:prstGeom prst="rect">
            <a:avLst/>
          </a:prstGeom>
        </p:spPr>
      </p:pic>
      <p:pic>
        <p:nvPicPr>
          <p:cNvPr id="1026" name="Picture 2" descr="Liên kết hidro là gì">
            <a:extLst>
              <a:ext uri="{FF2B5EF4-FFF2-40B4-BE49-F238E27FC236}">
                <a16:creationId xmlns:a16="http://schemas.microsoft.com/office/drawing/2014/main" id="{3A7F30A0-B369-EB03-0243-052A921A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86" y="313523"/>
            <a:ext cx="4712924" cy="46775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Sự khác biệt giữa Salt Bridge và Hydrogen Bond | So sánh sự khác biệt giữa  các thuật ngữ tương tự - Khoa HọC - 2022">
            <a:extLst>
              <a:ext uri="{FF2B5EF4-FFF2-40B4-BE49-F238E27FC236}">
                <a16:creationId xmlns:a16="http://schemas.microsoft.com/office/drawing/2014/main" id="{C8FA53A7-1787-39AA-E9C0-D16F505442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767E7E-52F3-4622-A168-8DE54BFE38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221" y="5600700"/>
            <a:ext cx="7169053" cy="43727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B539EA2C-3BF3-BDD0-005C-7B1CF890EE23}"/>
              </a:ext>
            </a:extLst>
          </p:cNvPr>
          <p:cNvSpPr txBox="1"/>
          <p:nvPr/>
        </p:nvSpPr>
        <p:spPr>
          <a:xfrm>
            <a:off x="8466564" y="2574615"/>
            <a:ext cx="8895768" cy="308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yếu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giữa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 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Đã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còn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cặp</a:t>
            </a:r>
            <a:r>
              <a:rPr lang="en-US" sz="3400" b="1" spc="102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sz="3400" b="1" spc="102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riêng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63BF4FC2-C241-6F49-0FC8-743B891F94B2}"/>
              </a:ext>
            </a:extLst>
          </p:cNvPr>
          <p:cNvSpPr txBox="1"/>
          <p:nvPr/>
        </p:nvSpPr>
        <p:spPr>
          <a:xfrm>
            <a:off x="8466564" y="6532960"/>
            <a:ext cx="9059436" cy="1179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thường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gặp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hydrogen </a:t>
            </a:r>
            <a:r>
              <a:rPr lang="en-US" sz="3400" spc="102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400" spc="102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N, O, F.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1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14A59"/>
      </a:accent1>
      <a:accent2>
        <a:srgbClr val="FCC969"/>
      </a:accent2>
      <a:accent3>
        <a:srgbClr val="274A60"/>
      </a:accent3>
      <a:accent4>
        <a:srgbClr val="C14A59"/>
      </a:accent4>
      <a:accent5>
        <a:srgbClr val="FCC969"/>
      </a:accent5>
      <a:accent6>
        <a:srgbClr val="274A6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1384</Words>
  <Application>Microsoft Office PowerPoint</Application>
  <PresentationFormat>Tùy chỉnh</PresentationFormat>
  <Paragraphs>105</Paragraphs>
  <Slides>31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31</vt:i4>
      </vt:variant>
    </vt:vector>
  </HeadingPairs>
  <TitlesOfParts>
    <vt:vector size="42" baseType="lpstr">
      <vt:lpstr>Arial</vt:lpstr>
      <vt:lpstr>Lato Hairline</vt:lpstr>
      <vt:lpstr>Calibri Light</vt:lpstr>
      <vt:lpstr>Calibri</vt:lpstr>
      <vt:lpstr>Bahnschrift Light Condensed</vt:lpstr>
      <vt:lpstr>Times New Roman</vt:lpstr>
      <vt:lpstr>Wingdings</vt:lpstr>
      <vt:lpstr>Lato Regular</vt:lpstr>
      <vt:lpstr>Lato Light</vt:lpstr>
      <vt:lpstr>Office Theme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Yellow and Orange Hand Drawn Science Quiz Presentation</dc:title>
  <cp:lastModifiedBy>Lan Nguyễn Thị</cp:lastModifiedBy>
  <cp:revision>15</cp:revision>
  <dcterms:created xsi:type="dcterms:W3CDTF">2006-08-16T00:00:00Z</dcterms:created>
  <dcterms:modified xsi:type="dcterms:W3CDTF">2022-11-08T04:36:00Z</dcterms:modified>
  <dc:identifier>DAFBml5yFTU</dc:identifier>
</cp:coreProperties>
</file>