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55" r:id="rId2"/>
    <p:sldMasterId id="2147483667" r:id="rId3"/>
    <p:sldMasterId id="2147483680" r:id="rId4"/>
  </p:sldMasterIdLst>
  <p:notesMasterIdLst>
    <p:notesMasterId r:id="rId35"/>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4" r:id="rId30"/>
    <p:sldId id="285" r:id="rId31"/>
    <p:sldId id="286" r:id="rId32"/>
    <p:sldId id="287" r:id="rId33"/>
    <p:sldId id="288" r:id="rId34"/>
  </p:sldIdLst>
  <p:sldSz cx="9144000" cy="5143500" type="screen16x9"/>
  <p:notesSz cx="6858000" cy="9144000"/>
  <p:embeddedFontLst>
    <p:embeddedFont>
      <p:font typeface="Consolas" panose="020B0609020204030204" pitchFamily="49" charset="0"/>
      <p:regular r:id="rId36"/>
      <p:bold r:id="rId37"/>
      <p:italic r:id="rId38"/>
      <p:boldItalic r:id="rId39"/>
    </p:embeddedFont>
    <p:embeddedFont>
      <p:font typeface="Corbel" panose="020B0503020204020204" pitchFamily="34" charset="0"/>
      <p:regular r:id="rId40"/>
      <p:bold r:id="rId41"/>
      <p:italic r:id="rId42"/>
      <p:boldItalic r:id="rId43"/>
    </p:embeddedFont>
    <p:embeddedFont>
      <p:font typeface="Fira Sans Extra Condensed Medium" panose="020B0604020202020204" charset="0"/>
      <p:regular r:id="rId44"/>
      <p:bold r:id="rId45"/>
      <p:italic r:id="rId46"/>
      <p:boldItalic r:id="rId47"/>
    </p:embeddedFont>
    <p:embeddedFont>
      <p:font typeface="Raleway" pitchFamily="2" charset="0"/>
      <p:regular r:id="rId48"/>
      <p:bold r:id="rId49"/>
      <p:italic r:id="rId50"/>
      <p:boldItalic r:id="rId5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907">
          <p15:clr>
            <a:srgbClr val="9AA0A6"/>
          </p15:clr>
        </p15:guide>
        <p15:guide id="2" orient="horz" pos="1790">
          <p15:clr>
            <a:srgbClr val="9AA0A6"/>
          </p15:clr>
        </p15:guide>
        <p15:guide id="3" orient="horz" pos="1148">
          <p15:clr>
            <a:srgbClr val="9AA0A6"/>
          </p15:clr>
        </p15:guide>
        <p15:guide id="4" pos="2880">
          <p15:clr>
            <a:srgbClr val="9AA0A6"/>
          </p15:clr>
        </p15:guide>
        <p15:guide id="5" orient="horz" pos="145">
          <p15:clr>
            <a:srgbClr val="9AA0A6"/>
          </p15:clr>
        </p15:guide>
        <p15:guide id="6" orient="horz" pos="2526">
          <p15:clr>
            <a:srgbClr val="9AA0A6"/>
          </p15:clr>
        </p15:guide>
        <p15:guide id="7" orient="horz" pos="1469">
          <p15:clr>
            <a:srgbClr val="9AA0A6"/>
          </p15:clr>
        </p15:guide>
        <p15:guide id="8" orient="horz" pos="2795">
          <p15:clr>
            <a:srgbClr val="9AA0A6"/>
          </p15:clr>
        </p15:guide>
        <p15:guide id="9" orient="horz" pos="2146">
          <p15:clr>
            <a:srgbClr val="9AA0A6"/>
          </p15:clr>
        </p15:guide>
        <p15:guide id="10" orient="horz" pos="2686">
          <p15:clr>
            <a:srgbClr val="9AA0A6"/>
          </p15:clr>
        </p15:guide>
        <p15:guide id="11" orient="horz" pos="1106">
          <p15:clr>
            <a:srgbClr val="9AA0A6"/>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60" roundtripDataSignature="AMtx7mgK0IIT1T9OJFDhbga6Mdgx5dbZe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875A82E-3918-4168-9593-F45DAE132819}">
  <a:tblStyle styleId="{5875A82E-3918-4168-9593-F45DAE132819}"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BF5"/>
          </a:solidFill>
        </a:fill>
      </a:tcStyle>
    </a:wholeTbl>
    <a:band1H>
      <a:tcTxStyle/>
      <a:tcStyle>
        <a:tcBdr/>
        <a:fill>
          <a:solidFill>
            <a:srgbClr val="CDD4EA"/>
          </a:solidFill>
        </a:fill>
      </a:tcStyle>
    </a:band1H>
    <a:band2H>
      <a:tcTxStyle/>
      <a:tcStyle>
        <a:tcBdr/>
      </a:tcStyle>
    </a:band2H>
    <a:band1V>
      <a:tcTxStyle/>
      <a:tcStyle>
        <a:tcBdr/>
        <a:fill>
          <a:solidFill>
            <a:srgbClr val="CDD4EA"/>
          </a:solidFill>
        </a:fill>
      </a:tcStyle>
    </a:band1V>
    <a:band2V>
      <a:tcTxStyle/>
      <a:tcStyle>
        <a:tcBdr/>
      </a:tcStyle>
    </a:band2V>
    <a:lastCol>
      <a:tcTxStyle b="on" i="off">
        <a:font>
          <a:latin typeface="Calibri"/>
          <a:ea typeface="Calibri"/>
          <a:cs typeface="Calibri"/>
        </a:font>
        <a:schemeClr val="lt1"/>
      </a:tcTxStyle>
      <a:tcStyle>
        <a:tcBdr/>
        <a:fill>
          <a:solidFill>
            <a:schemeClr val="accent5"/>
          </a:solidFill>
        </a:fill>
      </a:tcStyle>
    </a:lastCol>
    <a:firstCol>
      <a:tcTxStyle b="on" i="off">
        <a:font>
          <a:latin typeface="Calibri"/>
          <a:ea typeface="Calibri"/>
          <a:cs typeface="Calibri"/>
        </a:font>
        <a:schemeClr val="lt1"/>
      </a:tcTxStyle>
      <a:tcStyle>
        <a:tcBdr/>
        <a:fill>
          <a:solidFill>
            <a:schemeClr val="accent5"/>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5"/>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5"/>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5" d="100"/>
          <a:sy n="85" d="100"/>
        </p:scale>
        <p:origin x="966" y="60"/>
      </p:cViewPr>
      <p:guideLst>
        <p:guide orient="horz" pos="907"/>
        <p:guide orient="horz" pos="1790"/>
        <p:guide orient="horz" pos="1148"/>
        <p:guide pos="2880"/>
        <p:guide orient="horz" pos="145"/>
        <p:guide orient="horz" pos="2526"/>
        <p:guide orient="horz" pos="1469"/>
        <p:guide orient="horz" pos="2795"/>
        <p:guide orient="horz" pos="2146"/>
        <p:guide orient="horz" pos="2686"/>
        <p:guide orient="horz" pos="1106"/>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4.fntdata"/><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7.fntdata"/><Relationship Id="rId47" Type="http://schemas.openxmlformats.org/officeDocument/2006/relationships/font" Target="fonts/font12.fntdata"/><Relationship Id="rId50" Type="http://schemas.openxmlformats.org/officeDocument/2006/relationships/font" Target="fonts/font15.fntdata"/><Relationship Id="rId63"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font" Target="fonts/font3.fntdata"/><Relationship Id="rId46" Type="http://schemas.openxmlformats.org/officeDocument/2006/relationships/font" Target="fonts/font11.fntdata"/><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font" Target="fonts/font6.fntdata"/><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1.fntdata"/><Relationship Id="rId49" Type="http://schemas.openxmlformats.org/officeDocument/2006/relationships/font" Target="fonts/font14.fntdata"/><Relationship Id="rId61"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9.fntdata"/><Relationship Id="rId60" Type="http://customschemas.google.com/relationships/presentationmetadata" Target="metadata"/><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43" Type="http://schemas.openxmlformats.org/officeDocument/2006/relationships/font" Target="fonts/font8.fntdata"/><Relationship Id="rId48" Type="http://schemas.openxmlformats.org/officeDocument/2006/relationships/font" Target="fonts/font13.fntdata"/><Relationship Id="rId64"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font" Target="fonts/font16.fntdata"/><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0" name="Google Shape;330;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54" name="Google Shape;454;p10: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71" name="Google Shape;471;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91" name="Google Shape;491;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08" name="Google Shape;508;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Google Shape;522;p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23" name="Google Shape;523;p15: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Google Shape;540;p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41" name="Google Shape;541;p16: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Google Shape;553;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54" name="Google Shape;554;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7"/>
        <p:cNvGrpSpPr/>
        <p:nvPr/>
      </p:nvGrpSpPr>
      <p:grpSpPr>
        <a:xfrm>
          <a:off x="0" y="0"/>
          <a:ext cx="0" cy="0"/>
          <a:chOff x="0" y="0"/>
          <a:chExt cx="0" cy="0"/>
        </a:xfrm>
      </p:grpSpPr>
      <p:sp>
        <p:nvSpPr>
          <p:cNvPr id="578" name="Google Shape;578;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79" name="Google Shape;579;p18: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Google Shape;591;p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92" name="Google Shape;592;p19: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Google Shape;600;p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01" name="Google Shape;601;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8" name="Google Shape;348;p2: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0"/>
        <p:cNvGrpSpPr/>
        <p:nvPr/>
      </p:nvGrpSpPr>
      <p:grpSpPr>
        <a:xfrm>
          <a:off x="0" y="0"/>
          <a:ext cx="0" cy="0"/>
          <a:chOff x="0" y="0"/>
          <a:chExt cx="0" cy="0"/>
        </a:xfrm>
      </p:grpSpPr>
      <p:sp>
        <p:nvSpPr>
          <p:cNvPr id="611" name="Google Shape;611;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12" name="Google Shape;612;p21: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1"/>
        <p:cNvGrpSpPr/>
        <p:nvPr/>
      </p:nvGrpSpPr>
      <p:grpSpPr>
        <a:xfrm>
          <a:off x="0" y="0"/>
          <a:ext cx="0" cy="0"/>
          <a:chOff x="0" y="0"/>
          <a:chExt cx="0" cy="0"/>
        </a:xfrm>
      </p:grpSpPr>
      <p:sp>
        <p:nvSpPr>
          <p:cNvPr id="622" name="Google Shape;622;p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23" name="Google Shape;623;p22: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5"/>
        <p:cNvGrpSpPr/>
        <p:nvPr/>
      </p:nvGrpSpPr>
      <p:grpSpPr>
        <a:xfrm>
          <a:off x="0" y="0"/>
          <a:ext cx="0" cy="0"/>
          <a:chOff x="0" y="0"/>
          <a:chExt cx="0" cy="0"/>
        </a:xfrm>
      </p:grpSpPr>
      <p:sp>
        <p:nvSpPr>
          <p:cNvPr id="636" name="Google Shape;636;p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37" name="Google Shape;637;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7"/>
        <p:cNvGrpSpPr/>
        <p:nvPr/>
      </p:nvGrpSpPr>
      <p:grpSpPr>
        <a:xfrm>
          <a:off x="0" y="0"/>
          <a:ext cx="0" cy="0"/>
          <a:chOff x="0" y="0"/>
          <a:chExt cx="0" cy="0"/>
        </a:xfrm>
      </p:grpSpPr>
      <p:sp>
        <p:nvSpPr>
          <p:cNvPr id="648" name="Google Shape;648;p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49" name="Google Shape;649;p24: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5"/>
        <p:cNvGrpSpPr/>
        <p:nvPr/>
      </p:nvGrpSpPr>
      <p:grpSpPr>
        <a:xfrm>
          <a:off x="0" y="0"/>
          <a:ext cx="0" cy="0"/>
          <a:chOff x="0" y="0"/>
          <a:chExt cx="0" cy="0"/>
        </a:xfrm>
      </p:grpSpPr>
      <p:sp>
        <p:nvSpPr>
          <p:cNvPr id="656" name="Google Shape;656;p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57" name="Google Shape;657;p25: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0"/>
        <p:cNvGrpSpPr/>
        <p:nvPr/>
      </p:nvGrpSpPr>
      <p:grpSpPr>
        <a:xfrm>
          <a:off x="0" y="0"/>
          <a:ext cx="0" cy="0"/>
          <a:chOff x="0" y="0"/>
          <a:chExt cx="0" cy="0"/>
        </a:xfrm>
      </p:grpSpPr>
      <p:sp>
        <p:nvSpPr>
          <p:cNvPr id="671" name="Google Shape;671;p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72" name="Google Shape;672;p26: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8"/>
        <p:cNvGrpSpPr/>
        <p:nvPr/>
      </p:nvGrpSpPr>
      <p:grpSpPr>
        <a:xfrm>
          <a:off x="0" y="0"/>
          <a:ext cx="0" cy="0"/>
          <a:chOff x="0" y="0"/>
          <a:chExt cx="0" cy="0"/>
        </a:xfrm>
      </p:grpSpPr>
      <p:sp>
        <p:nvSpPr>
          <p:cNvPr id="719" name="Google Shape;719;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20" name="Google Shape;720;p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
        <p:nvSpPr>
          <p:cNvPr id="721" name="Google Shape;721;p29: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Calibri"/>
                <a:ea typeface="Calibri"/>
                <a:cs typeface="Calibri"/>
                <a:sym typeface="Calibri"/>
              </a:rPr>
              <a:t>26</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1"/>
        <p:cNvGrpSpPr/>
        <p:nvPr/>
      </p:nvGrpSpPr>
      <p:grpSpPr>
        <a:xfrm>
          <a:off x="0" y="0"/>
          <a:ext cx="0" cy="0"/>
          <a:chOff x="0" y="0"/>
          <a:chExt cx="0" cy="0"/>
        </a:xfrm>
      </p:grpSpPr>
      <p:sp>
        <p:nvSpPr>
          <p:cNvPr id="732" name="Google Shape;732;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33" name="Google Shape;733;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
        <p:nvSpPr>
          <p:cNvPr id="734" name="Google Shape;734;p30: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Calibri"/>
                <a:ea typeface="Calibri"/>
                <a:cs typeface="Calibri"/>
                <a:sym typeface="Calibri"/>
              </a:rPr>
              <a:t>27</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4"/>
        <p:cNvGrpSpPr/>
        <p:nvPr/>
      </p:nvGrpSpPr>
      <p:grpSpPr>
        <a:xfrm>
          <a:off x="0" y="0"/>
          <a:ext cx="0" cy="0"/>
          <a:chOff x="0" y="0"/>
          <a:chExt cx="0" cy="0"/>
        </a:xfrm>
      </p:grpSpPr>
      <p:sp>
        <p:nvSpPr>
          <p:cNvPr id="745" name="Google Shape;745;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46" name="Google Shape;746;p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
        <p:nvSpPr>
          <p:cNvPr id="747" name="Google Shape;747;p31: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Calibri"/>
                <a:ea typeface="Calibri"/>
                <a:cs typeface="Calibri"/>
                <a:sym typeface="Calibri"/>
              </a:rPr>
              <a:t>28</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8"/>
        <p:cNvGrpSpPr/>
        <p:nvPr/>
      </p:nvGrpSpPr>
      <p:grpSpPr>
        <a:xfrm>
          <a:off x="0" y="0"/>
          <a:ext cx="0" cy="0"/>
          <a:chOff x="0" y="0"/>
          <a:chExt cx="0" cy="0"/>
        </a:xfrm>
      </p:grpSpPr>
      <p:sp>
        <p:nvSpPr>
          <p:cNvPr id="759" name="Google Shape;759;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60" name="Google Shape;760;p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
        <p:nvSpPr>
          <p:cNvPr id="761" name="Google Shape;761;p32: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Calibri"/>
                <a:ea typeface="Calibri"/>
                <a:cs typeface="Calibri"/>
                <a:sym typeface="Calibri"/>
              </a:rPr>
              <a:t>29</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4" name="Google Shape;354;p3: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2"/>
        <p:cNvGrpSpPr/>
        <p:nvPr/>
      </p:nvGrpSpPr>
      <p:grpSpPr>
        <a:xfrm>
          <a:off x="0" y="0"/>
          <a:ext cx="0" cy="0"/>
          <a:chOff x="0" y="0"/>
          <a:chExt cx="0" cy="0"/>
        </a:xfrm>
      </p:grpSpPr>
      <p:sp>
        <p:nvSpPr>
          <p:cNvPr id="773" name="Google Shape;773;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74" name="Google Shape;774;p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
        <p:nvSpPr>
          <p:cNvPr id="775" name="Google Shape;775;p33: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en-US" sz="1400" b="0" i="0" u="none" strike="noStrike" cap="none">
                <a:solidFill>
                  <a:srgbClr val="000000"/>
                </a:solidFill>
                <a:latin typeface="Arial"/>
                <a:ea typeface="Arial"/>
                <a:cs typeface="Arial"/>
                <a:sym typeface="Arial"/>
              </a:rPr>
              <a:t>30</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1" name="Google Shape;361;p4: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7" name="Google Shape;367;p5: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72" name="Google Shape;372;p6: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79" name="Google Shape;379;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8" name="Google Shape;408;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
        <p:nvSpPr>
          <p:cNvPr id="409" name="Google Shape;409;p8: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en-US" sz="1400" b="0" i="0" u="none" strike="noStrike" cap="none">
                <a:solidFill>
                  <a:srgbClr val="000000"/>
                </a:solidFill>
                <a:latin typeface="Arial"/>
                <a:ea typeface="Arial"/>
                <a:cs typeface="Arial"/>
                <a:sym typeface="Arial"/>
              </a:rPr>
              <a:t>8</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26" name="Google Shape;426;p9: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ABLE OF CONTENTS">
  <p:cSld name="CUSTOM_14">
    <p:bg>
      <p:bgPr>
        <a:blipFill>
          <a:blip r:embed="rId2">
            <a:alphaModFix/>
          </a:blip>
          <a:stretch>
            <a:fillRect/>
          </a:stretch>
        </a:blipFill>
        <a:effectLst/>
      </p:bgPr>
    </p:bg>
    <p:spTree>
      <p:nvGrpSpPr>
        <p:cNvPr id="1" name="Shape 8"/>
        <p:cNvGrpSpPr/>
        <p:nvPr/>
      </p:nvGrpSpPr>
      <p:grpSpPr>
        <a:xfrm>
          <a:off x="0" y="0"/>
          <a:ext cx="0" cy="0"/>
          <a:chOff x="0" y="0"/>
          <a:chExt cx="0" cy="0"/>
        </a:xfrm>
      </p:grpSpPr>
      <p:sp>
        <p:nvSpPr>
          <p:cNvPr id="9" name="Google Shape;9;p35"/>
          <p:cNvSpPr txBox="1">
            <a:spLocks noGrp="1"/>
          </p:cNvSpPr>
          <p:nvPr>
            <p:ph type="ctrTitle"/>
          </p:nvPr>
        </p:nvSpPr>
        <p:spPr>
          <a:xfrm>
            <a:off x="2523804" y="1596568"/>
            <a:ext cx="1753800" cy="5778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rgbClr val="000000"/>
              </a:buClr>
              <a:buSzPts val="1200"/>
              <a:buNone/>
              <a:defRPr sz="1200">
                <a:solidFill>
                  <a:schemeClr val="accent2"/>
                </a:solidFill>
              </a:defRPr>
            </a:lvl1pPr>
            <a:lvl2pPr lvl="1" algn="l">
              <a:lnSpc>
                <a:spcPct val="100000"/>
              </a:lnSpc>
              <a:spcBef>
                <a:spcPts val="0"/>
              </a:spcBef>
              <a:spcAft>
                <a:spcPts val="0"/>
              </a:spcAft>
              <a:buClr>
                <a:srgbClr val="000000"/>
              </a:buClr>
              <a:buSzPts val="1200"/>
              <a:buNone/>
              <a:defRPr sz="1200">
                <a:solidFill>
                  <a:srgbClr val="000000"/>
                </a:solidFill>
              </a:defRPr>
            </a:lvl2pPr>
            <a:lvl3pPr lvl="2" algn="l">
              <a:lnSpc>
                <a:spcPct val="100000"/>
              </a:lnSpc>
              <a:spcBef>
                <a:spcPts val="0"/>
              </a:spcBef>
              <a:spcAft>
                <a:spcPts val="0"/>
              </a:spcAft>
              <a:buClr>
                <a:srgbClr val="000000"/>
              </a:buClr>
              <a:buSzPts val="1200"/>
              <a:buNone/>
              <a:defRPr sz="1200">
                <a:solidFill>
                  <a:srgbClr val="000000"/>
                </a:solidFill>
              </a:defRPr>
            </a:lvl3pPr>
            <a:lvl4pPr lvl="3" algn="l">
              <a:lnSpc>
                <a:spcPct val="100000"/>
              </a:lnSpc>
              <a:spcBef>
                <a:spcPts val="0"/>
              </a:spcBef>
              <a:spcAft>
                <a:spcPts val="0"/>
              </a:spcAft>
              <a:buClr>
                <a:srgbClr val="000000"/>
              </a:buClr>
              <a:buSzPts val="1200"/>
              <a:buNone/>
              <a:defRPr sz="1200">
                <a:solidFill>
                  <a:srgbClr val="000000"/>
                </a:solidFill>
              </a:defRPr>
            </a:lvl4pPr>
            <a:lvl5pPr lvl="4" algn="l">
              <a:lnSpc>
                <a:spcPct val="100000"/>
              </a:lnSpc>
              <a:spcBef>
                <a:spcPts val="0"/>
              </a:spcBef>
              <a:spcAft>
                <a:spcPts val="0"/>
              </a:spcAft>
              <a:buClr>
                <a:srgbClr val="000000"/>
              </a:buClr>
              <a:buSzPts val="1200"/>
              <a:buNone/>
              <a:defRPr sz="1200">
                <a:solidFill>
                  <a:srgbClr val="000000"/>
                </a:solidFill>
              </a:defRPr>
            </a:lvl5pPr>
            <a:lvl6pPr lvl="5" algn="l">
              <a:lnSpc>
                <a:spcPct val="100000"/>
              </a:lnSpc>
              <a:spcBef>
                <a:spcPts val="0"/>
              </a:spcBef>
              <a:spcAft>
                <a:spcPts val="0"/>
              </a:spcAft>
              <a:buClr>
                <a:srgbClr val="000000"/>
              </a:buClr>
              <a:buSzPts val="1200"/>
              <a:buNone/>
              <a:defRPr sz="1200">
                <a:solidFill>
                  <a:srgbClr val="000000"/>
                </a:solidFill>
              </a:defRPr>
            </a:lvl6pPr>
            <a:lvl7pPr lvl="6" algn="l">
              <a:lnSpc>
                <a:spcPct val="100000"/>
              </a:lnSpc>
              <a:spcBef>
                <a:spcPts val="0"/>
              </a:spcBef>
              <a:spcAft>
                <a:spcPts val="0"/>
              </a:spcAft>
              <a:buClr>
                <a:srgbClr val="000000"/>
              </a:buClr>
              <a:buSzPts val="1200"/>
              <a:buNone/>
              <a:defRPr sz="1200">
                <a:solidFill>
                  <a:srgbClr val="000000"/>
                </a:solidFill>
              </a:defRPr>
            </a:lvl7pPr>
            <a:lvl8pPr lvl="7" algn="l">
              <a:lnSpc>
                <a:spcPct val="100000"/>
              </a:lnSpc>
              <a:spcBef>
                <a:spcPts val="0"/>
              </a:spcBef>
              <a:spcAft>
                <a:spcPts val="0"/>
              </a:spcAft>
              <a:buClr>
                <a:srgbClr val="000000"/>
              </a:buClr>
              <a:buSzPts val="1200"/>
              <a:buNone/>
              <a:defRPr sz="1200">
                <a:solidFill>
                  <a:srgbClr val="000000"/>
                </a:solidFill>
              </a:defRPr>
            </a:lvl8pPr>
            <a:lvl9pPr lvl="8" algn="l">
              <a:lnSpc>
                <a:spcPct val="100000"/>
              </a:lnSpc>
              <a:spcBef>
                <a:spcPts val="0"/>
              </a:spcBef>
              <a:spcAft>
                <a:spcPts val="0"/>
              </a:spcAft>
              <a:buClr>
                <a:srgbClr val="000000"/>
              </a:buClr>
              <a:buSzPts val="1200"/>
              <a:buNone/>
              <a:defRPr sz="1200">
                <a:solidFill>
                  <a:srgbClr val="000000"/>
                </a:solidFill>
              </a:defRPr>
            </a:lvl9pPr>
          </a:lstStyle>
          <a:p>
            <a:endParaRPr/>
          </a:p>
        </p:txBody>
      </p:sp>
      <p:sp>
        <p:nvSpPr>
          <p:cNvPr id="10" name="Google Shape;10;p35"/>
          <p:cNvSpPr txBox="1">
            <a:spLocks noGrp="1"/>
          </p:cNvSpPr>
          <p:nvPr>
            <p:ph type="subTitle" idx="1"/>
          </p:nvPr>
        </p:nvSpPr>
        <p:spPr>
          <a:xfrm>
            <a:off x="2447454" y="2019553"/>
            <a:ext cx="1906500" cy="5724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rgbClr val="000000"/>
              </a:buClr>
              <a:buSzPts val="1000"/>
              <a:buNone/>
              <a:defRPr sz="1000">
                <a:solidFill>
                  <a:srgbClr val="000000"/>
                </a:solidFill>
              </a:defRPr>
            </a:lvl1pPr>
            <a:lvl2pPr lvl="1" algn="l">
              <a:lnSpc>
                <a:spcPct val="100000"/>
              </a:lnSpc>
              <a:spcBef>
                <a:spcPts val="0"/>
              </a:spcBef>
              <a:spcAft>
                <a:spcPts val="0"/>
              </a:spcAft>
              <a:buClr>
                <a:srgbClr val="000000"/>
              </a:buClr>
              <a:buSzPts val="1000"/>
              <a:buNone/>
              <a:defRPr sz="1000">
                <a:solidFill>
                  <a:srgbClr val="000000"/>
                </a:solidFill>
              </a:defRPr>
            </a:lvl2pPr>
            <a:lvl3pPr lvl="2" algn="l">
              <a:lnSpc>
                <a:spcPct val="100000"/>
              </a:lnSpc>
              <a:spcBef>
                <a:spcPts val="0"/>
              </a:spcBef>
              <a:spcAft>
                <a:spcPts val="0"/>
              </a:spcAft>
              <a:buClr>
                <a:srgbClr val="000000"/>
              </a:buClr>
              <a:buSzPts val="1000"/>
              <a:buNone/>
              <a:defRPr sz="1000">
                <a:solidFill>
                  <a:srgbClr val="000000"/>
                </a:solidFill>
              </a:defRPr>
            </a:lvl3pPr>
            <a:lvl4pPr lvl="3" algn="l">
              <a:lnSpc>
                <a:spcPct val="100000"/>
              </a:lnSpc>
              <a:spcBef>
                <a:spcPts val="0"/>
              </a:spcBef>
              <a:spcAft>
                <a:spcPts val="0"/>
              </a:spcAft>
              <a:buClr>
                <a:srgbClr val="000000"/>
              </a:buClr>
              <a:buSzPts val="1000"/>
              <a:buNone/>
              <a:defRPr sz="1000">
                <a:solidFill>
                  <a:srgbClr val="000000"/>
                </a:solidFill>
              </a:defRPr>
            </a:lvl4pPr>
            <a:lvl5pPr lvl="4" algn="l">
              <a:lnSpc>
                <a:spcPct val="100000"/>
              </a:lnSpc>
              <a:spcBef>
                <a:spcPts val="0"/>
              </a:spcBef>
              <a:spcAft>
                <a:spcPts val="0"/>
              </a:spcAft>
              <a:buClr>
                <a:srgbClr val="000000"/>
              </a:buClr>
              <a:buSzPts val="1000"/>
              <a:buNone/>
              <a:defRPr sz="1000">
                <a:solidFill>
                  <a:srgbClr val="000000"/>
                </a:solidFill>
              </a:defRPr>
            </a:lvl5pPr>
            <a:lvl6pPr lvl="5" algn="l">
              <a:lnSpc>
                <a:spcPct val="100000"/>
              </a:lnSpc>
              <a:spcBef>
                <a:spcPts val="0"/>
              </a:spcBef>
              <a:spcAft>
                <a:spcPts val="0"/>
              </a:spcAft>
              <a:buClr>
                <a:srgbClr val="000000"/>
              </a:buClr>
              <a:buSzPts val="1000"/>
              <a:buNone/>
              <a:defRPr sz="1000">
                <a:solidFill>
                  <a:srgbClr val="000000"/>
                </a:solidFill>
              </a:defRPr>
            </a:lvl6pPr>
            <a:lvl7pPr lvl="6" algn="l">
              <a:lnSpc>
                <a:spcPct val="100000"/>
              </a:lnSpc>
              <a:spcBef>
                <a:spcPts val="0"/>
              </a:spcBef>
              <a:spcAft>
                <a:spcPts val="0"/>
              </a:spcAft>
              <a:buClr>
                <a:srgbClr val="000000"/>
              </a:buClr>
              <a:buSzPts val="1000"/>
              <a:buNone/>
              <a:defRPr sz="1000">
                <a:solidFill>
                  <a:srgbClr val="000000"/>
                </a:solidFill>
              </a:defRPr>
            </a:lvl7pPr>
            <a:lvl8pPr lvl="7" algn="l">
              <a:lnSpc>
                <a:spcPct val="100000"/>
              </a:lnSpc>
              <a:spcBef>
                <a:spcPts val="0"/>
              </a:spcBef>
              <a:spcAft>
                <a:spcPts val="0"/>
              </a:spcAft>
              <a:buClr>
                <a:srgbClr val="000000"/>
              </a:buClr>
              <a:buSzPts val="1000"/>
              <a:buNone/>
              <a:defRPr sz="1000">
                <a:solidFill>
                  <a:srgbClr val="000000"/>
                </a:solidFill>
              </a:defRPr>
            </a:lvl8pPr>
            <a:lvl9pPr lvl="8" algn="l">
              <a:lnSpc>
                <a:spcPct val="100000"/>
              </a:lnSpc>
              <a:spcBef>
                <a:spcPts val="0"/>
              </a:spcBef>
              <a:spcAft>
                <a:spcPts val="0"/>
              </a:spcAft>
              <a:buClr>
                <a:srgbClr val="000000"/>
              </a:buClr>
              <a:buSzPts val="1000"/>
              <a:buNone/>
              <a:defRPr sz="1000">
                <a:solidFill>
                  <a:srgbClr val="000000"/>
                </a:solidFill>
              </a:defRPr>
            </a:lvl9pPr>
          </a:lstStyle>
          <a:p>
            <a:endParaRPr/>
          </a:p>
        </p:txBody>
      </p:sp>
      <p:sp>
        <p:nvSpPr>
          <p:cNvPr id="11" name="Google Shape;11;p35"/>
          <p:cNvSpPr txBox="1">
            <a:spLocks noGrp="1"/>
          </p:cNvSpPr>
          <p:nvPr>
            <p:ph type="title" idx="2"/>
          </p:nvPr>
        </p:nvSpPr>
        <p:spPr>
          <a:xfrm>
            <a:off x="2523804" y="1275185"/>
            <a:ext cx="1753800" cy="577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4800"/>
              <a:buNone/>
              <a:defRPr sz="4800"/>
            </a:lvl1pPr>
            <a:lvl2pPr lvl="1"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endParaRPr/>
          </a:p>
        </p:txBody>
      </p:sp>
      <p:sp>
        <p:nvSpPr>
          <p:cNvPr id="12" name="Google Shape;12;p35"/>
          <p:cNvSpPr txBox="1">
            <a:spLocks noGrp="1"/>
          </p:cNvSpPr>
          <p:nvPr>
            <p:ph type="ctrTitle" idx="3"/>
          </p:nvPr>
        </p:nvSpPr>
        <p:spPr>
          <a:xfrm>
            <a:off x="4876961" y="1596568"/>
            <a:ext cx="1753800" cy="5778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rgbClr val="000000"/>
              </a:buClr>
              <a:buSzPts val="1200"/>
              <a:buNone/>
              <a:defRPr sz="1200">
                <a:solidFill>
                  <a:schemeClr val="accent2"/>
                </a:solidFill>
              </a:defRPr>
            </a:lvl1pPr>
            <a:lvl2pPr lvl="1" algn="l">
              <a:lnSpc>
                <a:spcPct val="100000"/>
              </a:lnSpc>
              <a:spcBef>
                <a:spcPts val="0"/>
              </a:spcBef>
              <a:spcAft>
                <a:spcPts val="0"/>
              </a:spcAft>
              <a:buClr>
                <a:srgbClr val="000000"/>
              </a:buClr>
              <a:buSzPts val="1200"/>
              <a:buNone/>
              <a:defRPr sz="1200">
                <a:solidFill>
                  <a:srgbClr val="000000"/>
                </a:solidFill>
              </a:defRPr>
            </a:lvl2pPr>
            <a:lvl3pPr lvl="2" algn="l">
              <a:lnSpc>
                <a:spcPct val="100000"/>
              </a:lnSpc>
              <a:spcBef>
                <a:spcPts val="0"/>
              </a:spcBef>
              <a:spcAft>
                <a:spcPts val="0"/>
              </a:spcAft>
              <a:buClr>
                <a:srgbClr val="000000"/>
              </a:buClr>
              <a:buSzPts val="1200"/>
              <a:buNone/>
              <a:defRPr sz="1200">
                <a:solidFill>
                  <a:srgbClr val="000000"/>
                </a:solidFill>
              </a:defRPr>
            </a:lvl3pPr>
            <a:lvl4pPr lvl="3" algn="l">
              <a:lnSpc>
                <a:spcPct val="100000"/>
              </a:lnSpc>
              <a:spcBef>
                <a:spcPts val="0"/>
              </a:spcBef>
              <a:spcAft>
                <a:spcPts val="0"/>
              </a:spcAft>
              <a:buClr>
                <a:srgbClr val="000000"/>
              </a:buClr>
              <a:buSzPts val="1200"/>
              <a:buNone/>
              <a:defRPr sz="1200">
                <a:solidFill>
                  <a:srgbClr val="000000"/>
                </a:solidFill>
              </a:defRPr>
            </a:lvl4pPr>
            <a:lvl5pPr lvl="4" algn="l">
              <a:lnSpc>
                <a:spcPct val="100000"/>
              </a:lnSpc>
              <a:spcBef>
                <a:spcPts val="0"/>
              </a:spcBef>
              <a:spcAft>
                <a:spcPts val="0"/>
              </a:spcAft>
              <a:buClr>
                <a:srgbClr val="000000"/>
              </a:buClr>
              <a:buSzPts val="1200"/>
              <a:buNone/>
              <a:defRPr sz="1200">
                <a:solidFill>
                  <a:srgbClr val="000000"/>
                </a:solidFill>
              </a:defRPr>
            </a:lvl5pPr>
            <a:lvl6pPr lvl="5" algn="l">
              <a:lnSpc>
                <a:spcPct val="100000"/>
              </a:lnSpc>
              <a:spcBef>
                <a:spcPts val="0"/>
              </a:spcBef>
              <a:spcAft>
                <a:spcPts val="0"/>
              </a:spcAft>
              <a:buClr>
                <a:srgbClr val="000000"/>
              </a:buClr>
              <a:buSzPts val="1200"/>
              <a:buNone/>
              <a:defRPr sz="1200">
                <a:solidFill>
                  <a:srgbClr val="000000"/>
                </a:solidFill>
              </a:defRPr>
            </a:lvl6pPr>
            <a:lvl7pPr lvl="6" algn="l">
              <a:lnSpc>
                <a:spcPct val="100000"/>
              </a:lnSpc>
              <a:spcBef>
                <a:spcPts val="0"/>
              </a:spcBef>
              <a:spcAft>
                <a:spcPts val="0"/>
              </a:spcAft>
              <a:buClr>
                <a:srgbClr val="000000"/>
              </a:buClr>
              <a:buSzPts val="1200"/>
              <a:buNone/>
              <a:defRPr sz="1200">
                <a:solidFill>
                  <a:srgbClr val="000000"/>
                </a:solidFill>
              </a:defRPr>
            </a:lvl7pPr>
            <a:lvl8pPr lvl="7" algn="l">
              <a:lnSpc>
                <a:spcPct val="100000"/>
              </a:lnSpc>
              <a:spcBef>
                <a:spcPts val="0"/>
              </a:spcBef>
              <a:spcAft>
                <a:spcPts val="0"/>
              </a:spcAft>
              <a:buClr>
                <a:srgbClr val="000000"/>
              </a:buClr>
              <a:buSzPts val="1200"/>
              <a:buNone/>
              <a:defRPr sz="1200">
                <a:solidFill>
                  <a:srgbClr val="000000"/>
                </a:solidFill>
              </a:defRPr>
            </a:lvl8pPr>
            <a:lvl9pPr lvl="8" algn="l">
              <a:lnSpc>
                <a:spcPct val="100000"/>
              </a:lnSpc>
              <a:spcBef>
                <a:spcPts val="0"/>
              </a:spcBef>
              <a:spcAft>
                <a:spcPts val="0"/>
              </a:spcAft>
              <a:buClr>
                <a:srgbClr val="000000"/>
              </a:buClr>
              <a:buSzPts val="1200"/>
              <a:buNone/>
              <a:defRPr sz="1200">
                <a:solidFill>
                  <a:srgbClr val="000000"/>
                </a:solidFill>
              </a:defRPr>
            </a:lvl9pPr>
          </a:lstStyle>
          <a:p>
            <a:endParaRPr/>
          </a:p>
        </p:txBody>
      </p:sp>
      <p:sp>
        <p:nvSpPr>
          <p:cNvPr id="13" name="Google Shape;13;p35"/>
          <p:cNvSpPr txBox="1">
            <a:spLocks noGrp="1"/>
          </p:cNvSpPr>
          <p:nvPr>
            <p:ph type="subTitle" idx="4"/>
          </p:nvPr>
        </p:nvSpPr>
        <p:spPr>
          <a:xfrm>
            <a:off x="4765511" y="2015247"/>
            <a:ext cx="1976700" cy="5724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rgbClr val="000000"/>
              </a:buClr>
              <a:buSzPts val="1000"/>
              <a:buNone/>
              <a:defRPr sz="1000">
                <a:solidFill>
                  <a:srgbClr val="000000"/>
                </a:solidFill>
              </a:defRPr>
            </a:lvl1pPr>
            <a:lvl2pPr lvl="1" algn="l">
              <a:lnSpc>
                <a:spcPct val="100000"/>
              </a:lnSpc>
              <a:spcBef>
                <a:spcPts val="0"/>
              </a:spcBef>
              <a:spcAft>
                <a:spcPts val="0"/>
              </a:spcAft>
              <a:buClr>
                <a:srgbClr val="000000"/>
              </a:buClr>
              <a:buSzPts val="1000"/>
              <a:buNone/>
              <a:defRPr sz="1000">
                <a:solidFill>
                  <a:srgbClr val="000000"/>
                </a:solidFill>
              </a:defRPr>
            </a:lvl2pPr>
            <a:lvl3pPr lvl="2" algn="l">
              <a:lnSpc>
                <a:spcPct val="100000"/>
              </a:lnSpc>
              <a:spcBef>
                <a:spcPts val="0"/>
              </a:spcBef>
              <a:spcAft>
                <a:spcPts val="0"/>
              </a:spcAft>
              <a:buClr>
                <a:srgbClr val="000000"/>
              </a:buClr>
              <a:buSzPts val="1000"/>
              <a:buNone/>
              <a:defRPr sz="1000">
                <a:solidFill>
                  <a:srgbClr val="000000"/>
                </a:solidFill>
              </a:defRPr>
            </a:lvl3pPr>
            <a:lvl4pPr lvl="3" algn="l">
              <a:lnSpc>
                <a:spcPct val="100000"/>
              </a:lnSpc>
              <a:spcBef>
                <a:spcPts val="0"/>
              </a:spcBef>
              <a:spcAft>
                <a:spcPts val="0"/>
              </a:spcAft>
              <a:buClr>
                <a:srgbClr val="000000"/>
              </a:buClr>
              <a:buSzPts val="1000"/>
              <a:buNone/>
              <a:defRPr sz="1000">
                <a:solidFill>
                  <a:srgbClr val="000000"/>
                </a:solidFill>
              </a:defRPr>
            </a:lvl4pPr>
            <a:lvl5pPr lvl="4" algn="l">
              <a:lnSpc>
                <a:spcPct val="100000"/>
              </a:lnSpc>
              <a:spcBef>
                <a:spcPts val="0"/>
              </a:spcBef>
              <a:spcAft>
                <a:spcPts val="0"/>
              </a:spcAft>
              <a:buClr>
                <a:srgbClr val="000000"/>
              </a:buClr>
              <a:buSzPts val="1000"/>
              <a:buNone/>
              <a:defRPr sz="1000">
                <a:solidFill>
                  <a:srgbClr val="000000"/>
                </a:solidFill>
              </a:defRPr>
            </a:lvl5pPr>
            <a:lvl6pPr lvl="5" algn="l">
              <a:lnSpc>
                <a:spcPct val="100000"/>
              </a:lnSpc>
              <a:spcBef>
                <a:spcPts val="0"/>
              </a:spcBef>
              <a:spcAft>
                <a:spcPts val="0"/>
              </a:spcAft>
              <a:buClr>
                <a:srgbClr val="000000"/>
              </a:buClr>
              <a:buSzPts val="1000"/>
              <a:buNone/>
              <a:defRPr sz="1000">
                <a:solidFill>
                  <a:srgbClr val="000000"/>
                </a:solidFill>
              </a:defRPr>
            </a:lvl6pPr>
            <a:lvl7pPr lvl="6" algn="l">
              <a:lnSpc>
                <a:spcPct val="100000"/>
              </a:lnSpc>
              <a:spcBef>
                <a:spcPts val="0"/>
              </a:spcBef>
              <a:spcAft>
                <a:spcPts val="0"/>
              </a:spcAft>
              <a:buClr>
                <a:srgbClr val="000000"/>
              </a:buClr>
              <a:buSzPts val="1000"/>
              <a:buNone/>
              <a:defRPr sz="1000">
                <a:solidFill>
                  <a:srgbClr val="000000"/>
                </a:solidFill>
              </a:defRPr>
            </a:lvl7pPr>
            <a:lvl8pPr lvl="7" algn="l">
              <a:lnSpc>
                <a:spcPct val="100000"/>
              </a:lnSpc>
              <a:spcBef>
                <a:spcPts val="0"/>
              </a:spcBef>
              <a:spcAft>
                <a:spcPts val="0"/>
              </a:spcAft>
              <a:buClr>
                <a:srgbClr val="000000"/>
              </a:buClr>
              <a:buSzPts val="1000"/>
              <a:buNone/>
              <a:defRPr sz="1000">
                <a:solidFill>
                  <a:srgbClr val="000000"/>
                </a:solidFill>
              </a:defRPr>
            </a:lvl8pPr>
            <a:lvl9pPr lvl="8" algn="l">
              <a:lnSpc>
                <a:spcPct val="100000"/>
              </a:lnSpc>
              <a:spcBef>
                <a:spcPts val="0"/>
              </a:spcBef>
              <a:spcAft>
                <a:spcPts val="0"/>
              </a:spcAft>
              <a:buClr>
                <a:srgbClr val="000000"/>
              </a:buClr>
              <a:buSzPts val="1000"/>
              <a:buNone/>
              <a:defRPr sz="1000">
                <a:solidFill>
                  <a:srgbClr val="000000"/>
                </a:solidFill>
              </a:defRPr>
            </a:lvl9pPr>
          </a:lstStyle>
          <a:p>
            <a:endParaRPr/>
          </a:p>
        </p:txBody>
      </p:sp>
      <p:sp>
        <p:nvSpPr>
          <p:cNvPr id="14" name="Google Shape;14;p35"/>
          <p:cNvSpPr txBox="1">
            <a:spLocks noGrp="1"/>
          </p:cNvSpPr>
          <p:nvPr>
            <p:ph type="title" idx="5"/>
          </p:nvPr>
        </p:nvSpPr>
        <p:spPr>
          <a:xfrm>
            <a:off x="4876961" y="1272771"/>
            <a:ext cx="1753800" cy="577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4800"/>
              <a:buNone/>
              <a:defRPr sz="4800"/>
            </a:lvl1pPr>
            <a:lvl2pPr lvl="1"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endParaRPr/>
          </a:p>
        </p:txBody>
      </p:sp>
      <p:sp>
        <p:nvSpPr>
          <p:cNvPr id="15" name="Google Shape;15;p35"/>
          <p:cNvSpPr txBox="1">
            <a:spLocks noGrp="1"/>
          </p:cNvSpPr>
          <p:nvPr>
            <p:ph type="ctrTitle" idx="6"/>
          </p:nvPr>
        </p:nvSpPr>
        <p:spPr>
          <a:xfrm>
            <a:off x="2523804" y="3209339"/>
            <a:ext cx="1753800" cy="5778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rgbClr val="000000"/>
              </a:buClr>
              <a:buSzPts val="1200"/>
              <a:buNone/>
              <a:defRPr sz="1200">
                <a:solidFill>
                  <a:schemeClr val="accent2"/>
                </a:solidFill>
              </a:defRPr>
            </a:lvl1pPr>
            <a:lvl2pPr lvl="1" algn="l">
              <a:lnSpc>
                <a:spcPct val="100000"/>
              </a:lnSpc>
              <a:spcBef>
                <a:spcPts val="0"/>
              </a:spcBef>
              <a:spcAft>
                <a:spcPts val="0"/>
              </a:spcAft>
              <a:buClr>
                <a:srgbClr val="000000"/>
              </a:buClr>
              <a:buSzPts val="1200"/>
              <a:buNone/>
              <a:defRPr sz="1200">
                <a:solidFill>
                  <a:srgbClr val="000000"/>
                </a:solidFill>
              </a:defRPr>
            </a:lvl2pPr>
            <a:lvl3pPr lvl="2" algn="l">
              <a:lnSpc>
                <a:spcPct val="100000"/>
              </a:lnSpc>
              <a:spcBef>
                <a:spcPts val="0"/>
              </a:spcBef>
              <a:spcAft>
                <a:spcPts val="0"/>
              </a:spcAft>
              <a:buClr>
                <a:srgbClr val="000000"/>
              </a:buClr>
              <a:buSzPts val="1200"/>
              <a:buNone/>
              <a:defRPr sz="1200">
                <a:solidFill>
                  <a:srgbClr val="000000"/>
                </a:solidFill>
              </a:defRPr>
            </a:lvl3pPr>
            <a:lvl4pPr lvl="3" algn="l">
              <a:lnSpc>
                <a:spcPct val="100000"/>
              </a:lnSpc>
              <a:spcBef>
                <a:spcPts val="0"/>
              </a:spcBef>
              <a:spcAft>
                <a:spcPts val="0"/>
              </a:spcAft>
              <a:buClr>
                <a:srgbClr val="000000"/>
              </a:buClr>
              <a:buSzPts val="1200"/>
              <a:buNone/>
              <a:defRPr sz="1200">
                <a:solidFill>
                  <a:srgbClr val="000000"/>
                </a:solidFill>
              </a:defRPr>
            </a:lvl4pPr>
            <a:lvl5pPr lvl="4" algn="l">
              <a:lnSpc>
                <a:spcPct val="100000"/>
              </a:lnSpc>
              <a:spcBef>
                <a:spcPts val="0"/>
              </a:spcBef>
              <a:spcAft>
                <a:spcPts val="0"/>
              </a:spcAft>
              <a:buClr>
                <a:srgbClr val="000000"/>
              </a:buClr>
              <a:buSzPts val="1200"/>
              <a:buNone/>
              <a:defRPr sz="1200">
                <a:solidFill>
                  <a:srgbClr val="000000"/>
                </a:solidFill>
              </a:defRPr>
            </a:lvl5pPr>
            <a:lvl6pPr lvl="5" algn="l">
              <a:lnSpc>
                <a:spcPct val="100000"/>
              </a:lnSpc>
              <a:spcBef>
                <a:spcPts val="0"/>
              </a:spcBef>
              <a:spcAft>
                <a:spcPts val="0"/>
              </a:spcAft>
              <a:buClr>
                <a:srgbClr val="000000"/>
              </a:buClr>
              <a:buSzPts val="1200"/>
              <a:buNone/>
              <a:defRPr sz="1200">
                <a:solidFill>
                  <a:srgbClr val="000000"/>
                </a:solidFill>
              </a:defRPr>
            </a:lvl6pPr>
            <a:lvl7pPr lvl="6" algn="l">
              <a:lnSpc>
                <a:spcPct val="100000"/>
              </a:lnSpc>
              <a:spcBef>
                <a:spcPts val="0"/>
              </a:spcBef>
              <a:spcAft>
                <a:spcPts val="0"/>
              </a:spcAft>
              <a:buClr>
                <a:srgbClr val="000000"/>
              </a:buClr>
              <a:buSzPts val="1200"/>
              <a:buNone/>
              <a:defRPr sz="1200">
                <a:solidFill>
                  <a:srgbClr val="000000"/>
                </a:solidFill>
              </a:defRPr>
            </a:lvl7pPr>
            <a:lvl8pPr lvl="7" algn="l">
              <a:lnSpc>
                <a:spcPct val="100000"/>
              </a:lnSpc>
              <a:spcBef>
                <a:spcPts val="0"/>
              </a:spcBef>
              <a:spcAft>
                <a:spcPts val="0"/>
              </a:spcAft>
              <a:buClr>
                <a:srgbClr val="000000"/>
              </a:buClr>
              <a:buSzPts val="1200"/>
              <a:buNone/>
              <a:defRPr sz="1200">
                <a:solidFill>
                  <a:srgbClr val="000000"/>
                </a:solidFill>
              </a:defRPr>
            </a:lvl8pPr>
            <a:lvl9pPr lvl="8" algn="l">
              <a:lnSpc>
                <a:spcPct val="100000"/>
              </a:lnSpc>
              <a:spcBef>
                <a:spcPts val="0"/>
              </a:spcBef>
              <a:spcAft>
                <a:spcPts val="0"/>
              </a:spcAft>
              <a:buClr>
                <a:srgbClr val="000000"/>
              </a:buClr>
              <a:buSzPts val="1200"/>
              <a:buNone/>
              <a:defRPr sz="1200">
                <a:solidFill>
                  <a:srgbClr val="000000"/>
                </a:solidFill>
              </a:defRPr>
            </a:lvl9pPr>
          </a:lstStyle>
          <a:p>
            <a:endParaRPr/>
          </a:p>
        </p:txBody>
      </p:sp>
      <p:sp>
        <p:nvSpPr>
          <p:cNvPr id="16" name="Google Shape;16;p35"/>
          <p:cNvSpPr txBox="1">
            <a:spLocks noGrp="1"/>
          </p:cNvSpPr>
          <p:nvPr>
            <p:ph type="subTitle" idx="7"/>
          </p:nvPr>
        </p:nvSpPr>
        <p:spPr>
          <a:xfrm>
            <a:off x="2447454" y="3630155"/>
            <a:ext cx="1906500" cy="5724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17" name="Google Shape;17;p35"/>
          <p:cNvSpPr txBox="1">
            <a:spLocks noGrp="1"/>
          </p:cNvSpPr>
          <p:nvPr>
            <p:ph type="title" idx="8"/>
          </p:nvPr>
        </p:nvSpPr>
        <p:spPr>
          <a:xfrm>
            <a:off x="2523804" y="2790672"/>
            <a:ext cx="1753800" cy="577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4800"/>
              <a:buNone/>
              <a:defRPr sz="4800"/>
            </a:lvl1pPr>
            <a:lvl2pPr lvl="1"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endParaRPr/>
          </a:p>
        </p:txBody>
      </p:sp>
      <p:sp>
        <p:nvSpPr>
          <p:cNvPr id="18" name="Google Shape;18;p35"/>
          <p:cNvSpPr txBox="1">
            <a:spLocks noGrp="1"/>
          </p:cNvSpPr>
          <p:nvPr>
            <p:ph type="ctrTitle" idx="9"/>
          </p:nvPr>
        </p:nvSpPr>
        <p:spPr>
          <a:xfrm>
            <a:off x="4824911" y="3209339"/>
            <a:ext cx="1857900" cy="5778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rgbClr val="000000"/>
              </a:buClr>
              <a:buSzPts val="1200"/>
              <a:buNone/>
              <a:defRPr sz="1200">
                <a:solidFill>
                  <a:schemeClr val="accent2"/>
                </a:solidFill>
              </a:defRPr>
            </a:lvl1pPr>
            <a:lvl2pPr lvl="1" algn="l">
              <a:lnSpc>
                <a:spcPct val="100000"/>
              </a:lnSpc>
              <a:spcBef>
                <a:spcPts val="0"/>
              </a:spcBef>
              <a:spcAft>
                <a:spcPts val="0"/>
              </a:spcAft>
              <a:buClr>
                <a:srgbClr val="000000"/>
              </a:buClr>
              <a:buSzPts val="1200"/>
              <a:buNone/>
              <a:defRPr sz="1200">
                <a:solidFill>
                  <a:srgbClr val="000000"/>
                </a:solidFill>
              </a:defRPr>
            </a:lvl2pPr>
            <a:lvl3pPr lvl="2" algn="l">
              <a:lnSpc>
                <a:spcPct val="100000"/>
              </a:lnSpc>
              <a:spcBef>
                <a:spcPts val="0"/>
              </a:spcBef>
              <a:spcAft>
                <a:spcPts val="0"/>
              </a:spcAft>
              <a:buClr>
                <a:srgbClr val="000000"/>
              </a:buClr>
              <a:buSzPts val="1200"/>
              <a:buNone/>
              <a:defRPr sz="1200">
                <a:solidFill>
                  <a:srgbClr val="000000"/>
                </a:solidFill>
              </a:defRPr>
            </a:lvl3pPr>
            <a:lvl4pPr lvl="3" algn="l">
              <a:lnSpc>
                <a:spcPct val="100000"/>
              </a:lnSpc>
              <a:spcBef>
                <a:spcPts val="0"/>
              </a:spcBef>
              <a:spcAft>
                <a:spcPts val="0"/>
              </a:spcAft>
              <a:buClr>
                <a:srgbClr val="000000"/>
              </a:buClr>
              <a:buSzPts val="1200"/>
              <a:buNone/>
              <a:defRPr sz="1200">
                <a:solidFill>
                  <a:srgbClr val="000000"/>
                </a:solidFill>
              </a:defRPr>
            </a:lvl4pPr>
            <a:lvl5pPr lvl="4" algn="l">
              <a:lnSpc>
                <a:spcPct val="100000"/>
              </a:lnSpc>
              <a:spcBef>
                <a:spcPts val="0"/>
              </a:spcBef>
              <a:spcAft>
                <a:spcPts val="0"/>
              </a:spcAft>
              <a:buClr>
                <a:srgbClr val="000000"/>
              </a:buClr>
              <a:buSzPts val="1200"/>
              <a:buNone/>
              <a:defRPr sz="1200">
                <a:solidFill>
                  <a:srgbClr val="000000"/>
                </a:solidFill>
              </a:defRPr>
            </a:lvl5pPr>
            <a:lvl6pPr lvl="5" algn="l">
              <a:lnSpc>
                <a:spcPct val="100000"/>
              </a:lnSpc>
              <a:spcBef>
                <a:spcPts val="0"/>
              </a:spcBef>
              <a:spcAft>
                <a:spcPts val="0"/>
              </a:spcAft>
              <a:buClr>
                <a:srgbClr val="000000"/>
              </a:buClr>
              <a:buSzPts val="1200"/>
              <a:buNone/>
              <a:defRPr sz="1200">
                <a:solidFill>
                  <a:srgbClr val="000000"/>
                </a:solidFill>
              </a:defRPr>
            </a:lvl6pPr>
            <a:lvl7pPr lvl="6" algn="l">
              <a:lnSpc>
                <a:spcPct val="100000"/>
              </a:lnSpc>
              <a:spcBef>
                <a:spcPts val="0"/>
              </a:spcBef>
              <a:spcAft>
                <a:spcPts val="0"/>
              </a:spcAft>
              <a:buClr>
                <a:srgbClr val="000000"/>
              </a:buClr>
              <a:buSzPts val="1200"/>
              <a:buNone/>
              <a:defRPr sz="1200">
                <a:solidFill>
                  <a:srgbClr val="000000"/>
                </a:solidFill>
              </a:defRPr>
            </a:lvl7pPr>
            <a:lvl8pPr lvl="7" algn="l">
              <a:lnSpc>
                <a:spcPct val="100000"/>
              </a:lnSpc>
              <a:spcBef>
                <a:spcPts val="0"/>
              </a:spcBef>
              <a:spcAft>
                <a:spcPts val="0"/>
              </a:spcAft>
              <a:buClr>
                <a:srgbClr val="000000"/>
              </a:buClr>
              <a:buSzPts val="1200"/>
              <a:buNone/>
              <a:defRPr sz="1200">
                <a:solidFill>
                  <a:srgbClr val="000000"/>
                </a:solidFill>
              </a:defRPr>
            </a:lvl8pPr>
            <a:lvl9pPr lvl="8" algn="l">
              <a:lnSpc>
                <a:spcPct val="100000"/>
              </a:lnSpc>
              <a:spcBef>
                <a:spcPts val="0"/>
              </a:spcBef>
              <a:spcAft>
                <a:spcPts val="0"/>
              </a:spcAft>
              <a:buClr>
                <a:srgbClr val="000000"/>
              </a:buClr>
              <a:buSzPts val="1200"/>
              <a:buNone/>
              <a:defRPr sz="1200">
                <a:solidFill>
                  <a:srgbClr val="000000"/>
                </a:solidFill>
              </a:defRPr>
            </a:lvl9pPr>
          </a:lstStyle>
          <a:p>
            <a:endParaRPr/>
          </a:p>
        </p:txBody>
      </p:sp>
      <p:sp>
        <p:nvSpPr>
          <p:cNvPr id="19" name="Google Shape;19;p35"/>
          <p:cNvSpPr txBox="1">
            <a:spLocks noGrp="1"/>
          </p:cNvSpPr>
          <p:nvPr>
            <p:ph type="subTitle" idx="13"/>
          </p:nvPr>
        </p:nvSpPr>
        <p:spPr>
          <a:xfrm>
            <a:off x="4800611" y="3630155"/>
            <a:ext cx="1906500" cy="5724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20" name="Google Shape;20;p35"/>
          <p:cNvSpPr txBox="1">
            <a:spLocks noGrp="1"/>
          </p:cNvSpPr>
          <p:nvPr>
            <p:ph type="title" idx="14"/>
          </p:nvPr>
        </p:nvSpPr>
        <p:spPr>
          <a:xfrm>
            <a:off x="4876961" y="2803496"/>
            <a:ext cx="1753800" cy="577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4800"/>
              <a:buNone/>
              <a:defRPr sz="4800"/>
            </a:lvl1pPr>
            <a:lvl2pPr lvl="1"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endParaRPr/>
          </a:p>
        </p:txBody>
      </p:sp>
      <p:sp>
        <p:nvSpPr>
          <p:cNvPr id="21" name="Google Shape;21;p35"/>
          <p:cNvSpPr txBox="1">
            <a:spLocks noGrp="1"/>
          </p:cNvSpPr>
          <p:nvPr>
            <p:ph type="ctrTitle" idx="15"/>
          </p:nvPr>
        </p:nvSpPr>
        <p:spPr>
          <a:xfrm>
            <a:off x="2182225" y="277166"/>
            <a:ext cx="4779600" cy="6411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3600"/>
              <a:buNone/>
              <a:defRPr sz="24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标题幻灯片" type="title">
  <p:cSld name="TITLE">
    <p:spTree>
      <p:nvGrpSpPr>
        <p:cNvPr id="1" name="Shape 56"/>
        <p:cNvGrpSpPr/>
        <p:nvPr/>
      </p:nvGrpSpPr>
      <p:grpSpPr>
        <a:xfrm>
          <a:off x="0" y="0"/>
          <a:ext cx="0" cy="0"/>
          <a:chOff x="0" y="0"/>
          <a:chExt cx="0" cy="0"/>
        </a:xfrm>
      </p:grpSpPr>
      <p:sp>
        <p:nvSpPr>
          <p:cNvPr id="57" name="Google Shape;57;p50"/>
          <p:cNvSpPr txBox="1">
            <a:spLocks noGrp="1"/>
          </p:cNvSpPr>
          <p:nvPr>
            <p:ph type="ctrTitle"/>
          </p:nvPr>
        </p:nvSpPr>
        <p:spPr>
          <a:xfrm>
            <a:off x="1143002" y="841772"/>
            <a:ext cx="6858000" cy="1790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8" name="Google Shape;58;p50"/>
          <p:cNvSpPr txBox="1">
            <a:spLocks noGrp="1"/>
          </p:cNvSpPr>
          <p:nvPr>
            <p:ph type="subTitle" idx="1"/>
          </p:nvPr>
        </p:nvSpPr>
        <p:spPr>
          <a:xfrm>
            <a:off x="1143002" y="2701528"/>
            <a:ext cx="6858000" cy="124182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750"/>
              </a:spcBef>
              <a:spcAft>
                <a:spcPts val="0"/>
              </a:spcAft>
              <a:buClr>
                <a:schemeClr val="dk1"/>
              </a:buClr>
              <a:buSzPts val="1800"/>
              <a:buNone/>
              <a:defRPr sz="1800"/>
            </a:lvl1pPr>
            <a:lvl2pPr lvl="1" algn="ctr">
              <a:lnSpc>
                <a:spcPct val="90000"/>
              </a:lnSpc>
              <a:spcBef>
                <a:spcPts val="375"/>
              </a:spcBef>
              <a:spcAft>
                <a:spcPts val="0"/>
              </a:spcAft>
              <a:buClr>
                <a:schemeClr val="dk1"/>
              </a:buClr>
              <a:buSzPts val="1500"/>
              <a:buNone/>
              <a:defRPr sz="1500"/>
            </a:lvl2pPr>
            <a:lvl3pPr lvl="2" algn="ctr">
              <a:lnSpc>
                <a:spcPct val="90000"/>
              </a:lnSpc>
              <a:spcBef>
                <a:spcPts val="375"/>
              </a:spcBef>
              <a:spcAft>
                <a:spcPts val="0"/>
              </a:spcAft>
              <a:buClr>
                <a:schemeClr val="dk1"/>
              </a:buClr>
              <a:buSzPts val="1350"/>
              <a:buNone/>
              <a:defRPr sz="1350"/>
            </a:lvl3pPr>
            <a:lvl4pPr lvl="3" algn="ctr">
              <a:lnSpc>
                <a:spcPct val="90000"/>
              </a:lnSpc>
              <a:spcBef>
                <a:spcPts val="375"/>
              </a:spcBef>
              <a:spcAft>
                <a:spcPts val="0"/>
              </a:spcAft>
              <a:buClr>
                <a:schemeClr val="dk1"/>
              </a:buClr>
              <a:buSzPts val="1200"/>
              <a:buNone/>
              <a:defRPr sz="1200"/>
            </a:lvl4pPr>
            <a:lvl5pPr lvl="4" algn="ctr">
              <a:lnSpc>
                <a:spcPct val="90000"/>
              </a:lnSpc>
              <a:spcBef>
                <a:spcPts val="375"/>
              </a:spcBef>
              <a:spcAft>
                <a:spcPts val="0"/>
              </a:spcAft>
              <a:buClr>
                <a:schemeClr val="dk1"/>
              </a:buClr>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sp>
        <p:nvSpPr>
          <p:cNvPr id="59" name="Google Shape;59;p50"/>
          <p:cNvSpPr txBox="1">
            <a:spLocks noGrp="1"/>
          </p:cNvSpPr>
          <p:nvPr>
            <p:ph type="dt" idx="10"/>
          </p:nvPr>
        </p:nvSpPr>
        <p:spPr>
          <a:xfrm>
            <a:off x="628649" y="4767263"/>
            <a:ext cx="2057401"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50"/>
          <p:cNvSpPr txBox="1">
            <a:spLocks noGrp="1"/>
          </p:cNvSpPr>
          <p:nvPr>
            <p:ph type="ftr" idx="11"/>
          </p:nvPr>
        </p:nvSpPr>
        <p:spPr>
          <a:xfrm>
            <a:off x="3028952"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50"/>
          <p:cNvSpPr txBox="1">
            <a:spLocks noGrp="1"/>
          </p:cNvSpPr>
          <p:nvPr>
            <p:ph type="sldNum" idx="12"/>
          </p:nvPr>
        </p:nvSpPr>
        <p:spPr>
          <a:xfrm>
            <a:off x="6457950" y="4767263"/>
            <a:ext cx="2057401"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节标题" type="secHead">
  <p:cSld name="SECTION_HEADER">
    <p:spTree>
      <p:nvGrpSpPr>
        <p:cNvPr id="1" name="Shape 62"/>
        <p:cNvGrpSpPr/>
        <p:nvPr/>
      </p:nvGrpSpPr>
      <p:grpSpPr>
        <a:xfrm>
          <a:off x="0" y="0"/>
          <a:ext cx="0" cy="0"/>
          <a:chOff x="0" y="0"/>
          <a:chExt cx="0" cy="0"/>
        </a:xfrm>
      </p:grpSpPr>
      <p:sp>
        <p:nvSpPr>
          <p:cNvPr id="63" name="Google Shape;63;p51"/>
          <p:cNvSpPr txBox="1">
            <a:spLocks noGrp="1"/>
          </p:cNvSpPr>
          <p:nvPr>
            <p:ph type="title"/>
          </p:nvPr>
        </p:nvSpPr>
        <p:spPr>
          <a:xfrm>
            <a:off x="623889" y="1282304"/>
            <a:ext cx="7886700" cy="213955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 name="Google Shape;64;p51"/>
          <p:cNvSpPr txBox="1">
            <a:spLocks noGrp="1"/>
          </p:cNvSpPr>
          <p:nvPr>
            <p:ph type="body" idx="1"/>
          </p:nvPr>
        </p:nvSpPr>
        <p:spPr>
          <a:xfrm>
            <a:off x="623889" y="3442098"/>
            <a:ext cx="7886700" cy="112514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rgbClr val="888888"/>
              </a:buClr>
              <a:buSzPts val="1800"/>
              <a:buNone/>
              <a:defRPr sz="1800">
                <a:solidFill>
                  <a:srgbClr val="888888"/>
                </a:solidFill>
              </a:defRPr>
            </a:lvl1pPr>
            <a:lvl2pPr marL="914400" lvl="1" indent="-228600" algn="l">
              <a:lnSpc>
                <a:spcPct val="90000"/>
              </a:lnSpc>
              <a:spcBef>
                <a:spcPts val="375"/>
              </a:spcBef>
              <a:spcAft>
                <a:spcPts val="0"/>
              </a:spcAft>
              <a:buClr>
                <a:srgbClr val="888888"/>
              </a:buClr>
              <a:buSzPts val="1500"/>
              <a:buNone/>
              <a:defRPr sz="1500">
                <a:solidFill>
                  <a:srgbClr val="888888"/>
                </a:solidFill>
              </a:defRPr>
            </a:lvl2pPr>
            <a:lvl3pPr marL="1371600" lvl="2" indent="-228600" algn="l">
              <a:lnSpc>
                <a:spcPct val="90000"/>
              </a:lnSpc>
              <a:spcBef>
                <a:spcPts val="375"/>
              </a:spcBef>
              <a:spcAft>
                <a:spcPts val="0"/>
              </a:spcAft>
              <a:buClr>
                <a:srgbClr val="888888"/>
              </a:buClr>
              <a:buSzPts val="1350"/>
              <a:buNone/>
              <a:defRPr sz="1350">
                <a:solidFill>
                  <a:srgbClr val="888888"/>
                </a:solidFill>
              </a:defRPr>
            </a:lvl3pPr>
            <a:lvl4pPr marL="1828800" lvl="3" indent="-228600" algn="l">
              <a:lnSpc>
                <a:spcPct val="90000"/>
              </a:lnSpc>
              <a:spcBef>
                <a:spcPts val="375"/>
              </a:spcBef>
              <a:spcAft>
                <a:spcPts val="0"/>
              </a:spcAft>
              <a:buClr>
                <a:srgbClr val="888888"/>
              </a:buClr>
              <a:buSzPts val="1200"/>
              <a:buNone/>
              <a:defRPr sz="1200">
                <a:solidFill>
                  <a:srgbClr val="888888"/>
                </a:solidFill>
              </a:defRPr>
            </a:lvl4pPr>
            <a:lvl5pPr marL="2286000" lvl="4" indent="-228600" algn="l">
              <a:lnSpc>
                <a:spcPct val="90000"/>
              </a:lnSpc>
              <a:spcBef>
                <a:spcPts val="375"/>
              </a:spcBef>
              <a:spcAft>
                <a:spcPts val="0"/>
              </a:spcAft>
              <a:buClr>
                <a:srgbClr val="888888"/>
              </a:buClr>
              <a:buSzPts val="1200"/>
              <a:buNone/>
              <a:defRPr sz="1200">
                <a:solidFill>
                  <a:srgbClr val="888888"/>
                </a:solidFill>
              </a:defRPr>
            </a:lvl5pPr>
            <a:lvl6pPr marL="2743200" lvl="5" indent="-228600" algn="l">
              <a:lnSpc>
                <a:spcPct val="90000"/>
              </a:lnSpc>
              <a:spcBef>
                <a:spcPts val="375"/>
              </a:spcBef>
              <a:spcAft>
                <a:spcPts val="0"/>
              </a:spcAft>
              <a:buClr>
                <a:srgbClr val="888888"/>
              </a:buClr>
              <a:buSzPts val="1200"/>
              <a:buNone/>
              <a:defRPr sz="1200">
                <a:solidFill>
                  <a:srgbClr val="888888"/>
                </a:solidFill>
              </a:defRPr>
            </a:lvl6pPr>
            <a:lvl7pPr marL="3200400" lvl="6" indent="-228600" algn="l">
              <a:lnSpc>
                <a:spcPct val="90000"/>
              </a:lnSpc>
              <a:spcBef>
                <a:spcPts val="375"/>
              </a:spcBef>
              <a:spcAft>
                <a:spcPts val="0"/>
              </a:spcAft>
              <a:buClr>
                <a:srgbClr val="888888"/>
              </a:buClr>
              <a:buSzPts val="1200"/>
              <a:buNone/>
              <a:defRPr sz="1200">
                <a:solidFill>
                  <a:srgbClr val="888888"/>
                </a:solidFill>
              </a:defRPr>
            </a:lvl7pPr>
            <a:lvl8pPr marL="3657600" lvl="7" indent="-228600" algn="l">
              <a:lnSpc>
                <a:spcPct val="90000"/>
              </a:lnSpc>
              <a:spcBef>
                <a:spcPts val="375"/>
              </a:spcBef>
              <a:spcAft>
                <a:spcPts val="0"/>
              </a:spcAft>
              <a:buClr>
                <a:srgbClr val="888888"/>
              </a:buClr>
              <a:buSzPts val="1200"/>
              <a:buNone/>
              <a:defRPr sz="1200">
                <a:solidFill>
                  <a:srgbClr val="888888"/>
                </a:solidFill>
              </a:defRPr>
            </a:lvl8pPr>
            <a:lvl9pPr marL="4114800" lvl="8" indent="-228600" algn="l">
              <a:lnSpc>
                <a:spcPct val="90000"/>
              </a:lnSpc>
              <a:spcBef>
                <a:spcPts val="375"/>
              </a:spcBef>
              <a:spcAft>
                <a:spcPts val="0"/>
              </a:spcAft>
              <a:buClr>
                <a:srgbClr val="888888"/>
              </a:buClr>
              <a:buSzPts val="1200"/>
              <a:buNone/>
              <a:defRPr sz="1200">
                <a:solidFill>
                  <a:srgbClr val="888888"/>
                </a:solidFill>
              </a:defRPr>
            </a:lvl9pPr>
          </a:lstStyle>
          <a:p>
            <a:endParaRPr/>
          </a:p>
        </p:txBody>
      </p:sp>
      <p:sp>
        <p:nvSpPr>
          <p:cNvPr id="65" name="Google Shape;65;p51"/>
          <p:cNvSpPr txBox="1">
            <a:spLocks noGrp="1"/>
          </p:cNvSpPr>
          <p:nvPr>
            <p:ph type="dt" idx="10"/>
          </p:nvPr>
        </p:nvSpPr>
        <p:spPr>
          <a:xfrm>
            <a:off x="628649" y="4767263"/>
            <a:ext cx="2057401"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51"/>
          <p:cNvSpPr txBox="1">
            <a:spLocks noGrp="1"/>
          </p:cNvSpPr>
          <p:nvPr>
            <p:ph type="ftr" idx="11"/>
          </p:nvPr>
        </p:nvSpPr>
        <p:spPr>
          <a:xfrm>
            <a:off x="3028952"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51"/>
          <p:cNvSpPr txBox="1">
            <a:spLocks noGrp="1"/>
          </p:cNvSpPr>
          <p:nvPr>
            <p:ph type="sldNum" idx="12"/>
          </p:nvPr>
        </p:nvSpPr>
        <p:spPr>
          <a:xfrm>
            <a:off x="6457950" y="4767263"/>
            <a:ext cx="2057401"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比较" type="twoTxTwoObj">
  <p:cSld name="TWO_OBJECTS_WITH_TEXT">
    <p:spTree>
      <p:nvGrpSpPr>
        <p:cNvPr id="1" name="Shape 68"/>
        <p:cNvGrpSpPr/>
        <p:nvPr/>
      </p:nvGrpSpPr>
      <p:grpSpPr>
        <a:xfrm>
          <a:off x="0" y="0"/>
          <a:ext cx="0" cy="0"/>
          <a:chOff x="0" y="0"/>
          <a:chExt cx="0" cy="0"/>
        </a:xfrm>
      </p:grpSpPr>
      <p:sp>
        <p:nvSpPr>
          <p:cNvPr id="69" name="Google Shape;69;p52"/>
          <p:cNvSpPr txBox="1">
            <a:spLocks noGrp="1"/>
          </p:cNvSpPr>
          <p:nvPr>
            <p:ph type="title"/>
          </p:nvPr>
        </p:nvSpPr>
        <p:spPr>
          <a:xfrm>
            <a:off x="629841"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52"/>
          <p:cNvSpPr txBox="1">
            <a:spLocks noGrp="1"/>
          </p:cNvSpPr>
          <p:nvPr>
            <p:ph type="body" idx="1"/>
          </p:nvPr>
        </p:nvSpPr>
        <p:spPr>
          <a:xfrm>
            <a:off x="629842" y="1260872"/>
            <a:ext cx="3868340" cy="617934"/>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750"/>
              </a:spcBef>
              <a:spcAft>
                <a:spcPts val="0"/>
              </a:spcAft>
              <a:buClr>
                <a:schemeClr val="dk1"/>
              </a:buClr>
              <a:buSzPts val="1800"/>
              <a:buNone/>
              <a:defRPr sz="1800" b="1"/>
            </a:lvl1pPr>
            <a:lvl2pPr marL="914400" lvl="1" indent="-228600" algn="l">
              <a:lnSpc>
                <a:spcPct val="90000"/>
              </a:lnSpc>
              <a:spcBef>
                <a:spcPts val="375"/>
              </a:spcBef>
              <a:spcAft>
                <a:spcPts val="0"/>
              </a:spcAft>
              <a:buClr>
                <a:schemeClr val="dk1"/>
              </a:buClr>
              <a:buSzPts val="1500"/>
              <a:buNone/>
              <a:defRPr sz="1500" b="1"/>
            </a:lvl2pPr>
            <a:lvl3pPr marL="1371600" lvl="2" indent="-228600" algn="l">
              <a:lnSpc>
                <a:spcPct val="90000"/>
              </a:lnSpc>
              <a:spcBef>
                <a:spcPts val="375"/>
              </a:spcBef>
              <a:spcAft>
                <a:spcPts val="0"/>
              </a:spcAft>
              <a:buClr>
                <a:schemeClr val="dk1"/>
              </a:buClr>
              <a:buSzPts val="1350"/>
              <a:buNone/>
              <a:defRPr sz="1350" b="1"/>
            </a:lvl3pPr>
            <a:lvl4pPr marL="1828800" lvl="3" indent="-228600" algn="l">
              <a:lnSpc>
                <a:spcPct val="90000"/>
              </a:lnSpc>
              <a:spcBef>
                <a:spcPts val="375"/>
              </a:spcBef>
              <a:spcAft>
                <a:spcPts val="0"/>
              </a:spcAft>
              <a:buClr>
                <a:schemeClr val="dk1"/>
              </a:buClr>
              <a:buSzPts val="1200"/>
              <a:buNone/>
              <a:defRPr sz="1200" b="1"/>
            </a:lvl4pPr>
            <a:lvl5pPr marL="2286000" lvl="4" indent="-228600" algn="l">
              <a:lnSpc>
                <a:spcPct val="90000"/>
              </a:lnSpc>
              <a:spcBef>
                <a:spcPts val="375"/>
              </a:spcBef>
              <a:spcAft>
                <a:spcPts val="0"/>
              </a:spcAft>
              <a:buClr>
                <a:schemeClr val="dk1"/>
              </a:buClr>
              <a:buSzPts val="120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71" name="Google Shape;71;p52"/>
          <p:cNvSpPr txBox="1">
            <a:spLocks noGrp="1"/>
          </p:cNvSpPr>
          <p:nvPr>
            <p:ph type="body" idx="2"/>
          </p:nvPr>
        </p:nvSpPr>
        <p:spPr>
          <a:xfrm>
            <a:off x="629842" y="1878806"/>
            <a:ext cx="3868340" cy="276344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72" name="Google Shape;72;p52"/>
          <p:cNvSpPr txBox="1">
            <a:spLocks noGrp="1"/>
          </p:cNvSpPr>
          <p:nvPr>
            <p:ph type="body" idx="3"/>
          </p:nvPr>
        </p:nvSpPr>
        <p:spPr>
          <a:xfrm>
            <a:off x="4629151" y="1260872"/>
            <a:ext cx="3887390" cy="617934"/>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750"/>
              </a:spcBef>
              <a:spcAft>
                <a:spcPts val="0"/>
              </a:spcAft>
              <a:buClr>
                <a:schemeClr val="dk1"/>
              </a:buClr>
              <a:buSzPts val="1800"/>
              <a:buNone/>
              <a:defRPr sz="1800" b="1"/>
            </a:lvl1pPr>
            <a:lvl2pPr marL="914400" lvl="1" indent="-228600" algn="l">
              <a:lnSpc>
                <a:spcPct val="90000"/>
              </a:lnSpc>
              <a:spcBef>
                <a:spcPts val="375"/>
              </a:spcBef>
              <a:spcAft>
                <a:spcPts val="0"/>
              </a:spcAft>
              <a:buClr>
                <a:schemeClr val="dk1"/>
              </a:buClr>
              <a:buSzPts val="1500"/>
              <a:buNone/>
              <a:defRPr sz="1500" b="1"/>
            </a:lvl2pPr>
            <a:lvl3pPr marL="1371600" lvl="2" indent="-228600" algn="l">
              <a:lnSpc>
                <a:spcPct val="90000"/>
              </a:lnSpc>
              <a:spcBef>
                <a:spcPts val="375"/>
              </a:spcBef>
              <a:spcAft>
                <a:spcPts val="0"/>
              </a:spcAft>
              <a:buClr>
                <a:schemeClr val="dk1"/>
              </a:buClr>
              <a:buSzPts val="1350"/>
              <a:buNone/>
              <a:defRPr sz="1350" b="1"/>
            </a:lvl3pPr>
            <a:lvl4pPr marL="1828800" lvl="3" indent="-228600" algn="l">
              <a:lnSpc>
                <a:spcPct val="90000"/>
              </a:lnSpc>
              <a:spcBef>
                <a:spcPts val="375"/>
              </a:spcBef>
              <a:spcAft>
                <a:spcPts val="0"/>
              </a:spcAft>
              <a:buClr>
                <a:schemeClr val="dk1"/>
              </a:buClr>
              <a:buSzPts val="1200"/>
              <a:buNone/>
              <a:defRPr sz="1200" b="1"/>
            </a:lvl4pPr>
            <a:lvl5pPr marL="2286000" lvl="4" indent="-228600" algn="l">
              <a:lnSpc>
                <a:spcPct val="90000"/>
              </a:lnSpc>
              <a:spcBef>
                <a:spcPts val="375"/>
              </a:spcBef>
              <a:spcAft>
                <a:spcPts val="0"/>
              </a:spcAft>
              <a:buClr>
                <a:schemeClr val="dk1"/>
              </a:buClr>
              <a:buSzPts val="120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73" name="Google Shape;73;p52"/>
          <p:cNvSpPr txBox="1">
            <a:spLocks noGrp="1"/>
          </p:cNvSpPr>
          <p:nvPr>
            <p:ph type="body" idx="4"/>
          </p:nvPr>
        </p:nvSpPr>
        <p:spPr>
          <a:xfrm>
            <a:off x="4629151" y="1878806"/>
            <a:ext cx="3887390" cy="276344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74" name="Google Shape;74;p52"/>
          <p:cNvSpPr txBox="1">
            <a:spLocks noGrp="1"/>
          </p:cNvSpPr>
          <p:nvPr>
            <p:ph type="dt" idx="10"/>
          </p:nvPr>
        </p:nvSpPr>
        <p:spPr>
          <a:xfrm>
            <a:off x="628649" y="4767263"/>
            <a:ext cx="2057401"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p52"/>
          <p:cNvSpPr txBox="1">
            <a:spLocks noGrp="1"/>
          </p:cNvSpPr>
          <p:nvPr>
            <p:ph type="ftr" idx="11"/>
          </p:nvPr>
        </p:nvSpPr>
        <p:spPr>
          <a:xfrm>
            <a:off x="3028952"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52"/>
          <p:cNvSpPr txBox="1">
            <a:spLocks noGrp="1"/>
          </p:cNvSpPr>
          <p:nvPr>
            <p:ph type="sldNum" idx="12"/>
          </p:nvPr>
        </p:nvSpPr>
        <p:spPr>
          <a:xfrm>
            <a:off x="6457950" y="4767263"/>
            <a:ext cx="2057401"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仅标题" type="titleOnly">
  <p:cSld name="TITLE_ONLY">
    <p:spTree>
      <p:nvGrpSpPr>
        <p:cNvPr id="1" name="Shape 77"/>
        <p:cNvGrpSpPr/>
        <p:nvPr/>
      </p:nvGrpSpPr>
      <p:grpSpPr>
        <a:xfrm>
          <a:off x="0" y="0"/>
          <a:ext cx="0" cy="0"/>
          <a:chOff x="0" y="0"/>
          <a:chExt cx="0" cy="0"/>
        </a:xfrm>
      </p:grpSpPr>
      <p:sp>
        <p:nvSpPr>
          <p:cNvPr id="78" name="Google Shape;78;p53"/>
          <p:cNvSpPr txBox="1">
            <a:spLocks noGrp="1"/>
          </p:cNvSpPr>
          <p:nvPr>
            <p:ph type="title"/>
          </p:nvPr>
        </p:nvSpPr>
        <p:spPr>
          <a:xfrm>
            <a:off x="628652"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9" name="Google Shape;79;p53"/>
          <p:cNvSpPr txBox="1">
            <a:spLocks noGrp="1"/>
          </p:cNvSpPr>
          <p:nvPr>
            <p:ph type="dt" idx="10"/>
          </p:nvPr>
        </p:nvSpPr>
        <p:spPr>
          <a:xfrm>
            <a:off x="628649" y="4767263"/>
            <a:ext cx="2057401"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53"/>
          <p:cNvSpPr txBox="1">
            <a:spLocks noGrp="1"/>
          </p:cNvSpPr>
          <p:nvPr>
            <p:ph type="ftr" idx="11"/>
          </p:nvPr>
        </p:nvSpPr>
        <p:spPr>
          <a:xfrm>
            <a:off x="3028952"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53"/>
          <p:cNvSpPr txBox="1">
            <a:spLocks noGrp="1"/>
          </p:cNvSpPr>
          <p:nvPr>
            <p:ph type="sldNum" idx="12"/>
          </p:nvPr>
        </p:nvSpPr>
        <p:spPr>
          <a:xfrm>
            <a:off x="6457950" y="4767263"/>
            <a:ext cx="2057401"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内容与标题" type="objTx">
  <p:cSld name="OBJECT_WITH_CAPTION_TEXT">
    <p:spTree>
      <p:nvGrpSpPr>
        <p:cNvPr id="1" name="Shape 82"/>
        <p:cNvGrpSpPr/>
        <p:nvPr/>
      </p:nvGrpSpPr>
      <p:grpSpPr>
        <a:xfrm>
          <a:off x="0" y="0"/>
          <a:ext cx="0" cy="0"/>
          <a:chOff x="0" y="0"/>
          <a:chExt cx="0" cy="0"/>
        </a:xfrm>
      </p:grpSpPr>
      <p:sp>
        <p:nvSpPr>
          <p:cNvPr id="83" name="Google Shape;83;p54"/>
          <p:cNvSpPr txBox="1">
            <a:spLocks noGrp="1"/>
          </p:cNvSpPr>
          <p:nvPr>
            <p:ph type="title"/>
          </p:nvPr>
        </p:nvSpPr>
        <p:spPr>
          <a:xfrm>
            <a:off x="629841" y="342900"/>
            <a:ext cx="2949179" cy="12001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4" name="Google Shape;84;p54"/>
          <p:cNvSpPr txBox="1">
            <a:spLocks noGrp="1"/>
          </p:cNvSpPr>
          <p:nvPr>
            <p:ph type="body" idx="1"/>
          </p:nvPr>
        </p:nvSpPr>
        <p:spPr>
          <a:xfrm>
            <a:off x="3887391" y="740570"/>
            <a:ext cx="4629150" cy="3655219"/>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750"/>
              </a:spcBef>
              <a:spcAft>
                <a:spcPts val="0"/>
              </a:spcAft>
              <a:buClr>
                <a:schemeClr val="dk1"/>
              </a:buClr>
              <a:buSzPts val="2400"/>
              <a:buChar char="•"/>
              <a:defRPr sz="2400"/>
            </a:lvl1pPr>
            <a:lvl2pPr marL="914400" lvl="1" indent="-361950" algn="l">
              <a:lnSpc>
                <a:spcPct val="90000"/>
              </a:lnSpc>
              <a:spcBef>
                <a:spcPts val="375"/>
              </a:spcBef>
              <a:spcAft>
                <a:spcPts val="0"/>
              </a:spcAft>
              <a:buClr>
                <a:schemeClr val="dk1"/>
              </a:buClr>
              <a:buSzPts val="2100"/>
              <a:buChar char="•"/>
              <a:defRPr sz="2100"/>
            </a:lvl2pPr>
            <a:lvl3pPr marL="1371600" lvl="2" indent="-342900" algn="l">
              <a:lnSpc>
                <a:spcPct val="90000"/>
              </a:lnSpc>
              <a:spcBef>
                <a:spcPts val="375"/>
              </a:spcBef>
              <a:spcAft>
                <a:spcPts val="0"/>
              </a:spcAft>
              <a:buClr>
                <a:schemeClr val="dk1"/>
              </a:buClr>
              <a:buSzPts val="1800"/>
              <a:buChar char="•"/>
              <a:defRPr sz="1800"/>
            </a:lvl3pPr>
            <a:lvl4pPr marL="1828800" lvl="3" indent="-323850" algn="l">
              <a:lnSpc>
                <a:spcPct val="90000"/>
              </a:lnSpc>
              <a:spcBef>
                <a:spcPts val="375"/>
              </a:spcBef>
              <a:spcAft>
                <a:spcPts val="0"/>
              </a:spcAft>
              <a:buClr>
                <a:schemeClr val="dk1"/>
              </a:buClr>
              <a:buSzPts val="1500"/>
              <a:buChar char="•"/>
              <a:defRPr sz="1500"/>
            </a:lvl4pPr>
            <a:lvl5pPr marL="2286000" lvl="4" indent="-323850" algn="l">
              <a:lnSpc>
                <a:spcPct val="90000"/>
              </a:lnSpc>
              <a:spcBef>
                <a:spcPts val="375"/>
              </a:spcBef>
              <a:spcAft>
                <a:spcPts val="0"/>
              </a:spcAft>
              <a:buClr>
                <a:schemeClr val="dk1"/>
              </a:buClr>
              <a:buSzPts val="1500"/>
              <a:buChar char="•"/>
              <a:defRPr sz="1500"/>
            </a:lvl5pPr>
            <a:lvl6pPr marL="2743200" lvl="5" indent="-323850" algn="l">
              <a:lnSpc>
                <a:spcPct val="90000"/>
              </a:lnSpc>
              <a:spcBef>
                <a:spcPts val="375"/>
              </a:spcBef>
              <a:spcAft>
                <a:spcPts val="0"/>
              </a:spcAft>
              <a:buClr>
                <a:schemeClr val="dk1"/>
              </a:buClr>
              <a:buSzPts val="1500"/>
              <a:buChar char="•"/>
              <a:defRPr sz="1500"/>
            </a:lvl6pPr>
            <a:lvl7pPr marL="3200400" lvl="6" indent="-323850" algn="l">
              <a:lnSpc>
                <a:spcPct val="90000"/>
              </a:lnSpc>
              <a:spcBef>
                <a:spcPts val="375"/>
              </a:spcBef>
              <a:spcAft>
                <a:spcPts val="0"/>
              </a:spcAft>
              <a:buClr>
                <a:schemeClr val="dk1"/>
              </a:buClr>
              <a:buSzPts val="1500"/>
              <a:buChar char="•"/>
              <a:defRPr sz="1500"/>
            </a:lvl7pPr>
            <a:lvl8pPr marL="3657600" lvl="7" indent="-323850" algn="l">
              <a:lnSpc>
                <a:spcPct val="90000"/>
              </a:lnSpc>
              <a:spcBef>
                <a:spcPts val="375"/>
              </a:spcBef>
              <a:spcAft>
                <a:spcPts val="0"/>
              </a:spcAft>
              <a:buClr>
                <a:schemeClr val="dk1"/>
              </a:buClr>
              <a:buSzPts val="1500"/>
              <a:buChar char="•"/>
              <a:defRPr sz="1500"/>
            </a:lvl8pPr>
            <a:lvl9pPr marL="4114800" lvl="8" indent="-323850" algn="l">
              <a:lnSpc>
                <a:spcPct val="90000"/>
              </a:lnSpc>
              <a:spcBef>
                <a:spcPts val="375"/>
              </a:spcBef>
              <a:spcAft>
                <a:spcPts val="0"/>
              </a:spcAft>
              <a:buClr>
                <a:schemeClr val="dk1"/>
              </a:buClr>
              <a:buSzPts val="1500"/>
              <a:buChar char="•"/>
              <a:defRPr sz="1500"/>
            </a:lvl9pPr>
          </a:lstStyle>
          <a:p>
            <a:endParaRPr/>
          </a:p>
        </p:txBody>
      </p:sp>
      <p:sp>
        <p:nvSpPr>
          <p:cNvPr id="85" name="Google Shape;85;p54"/>
          <p:cNvSpPr txBox="1">
            <a:spLocks noGrp="1"/>
          </p:cNvSpPr>
          <p:nvPr>
            <p:ph type="body" idx="2"/>
          </p:nvPr>
        </p:nvSpPr>
        <p:spPr>
          <a:xfrm>
            <a:off x="629841" y="1543051"/>
            <a:ext cx="2949179" cy="285869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chemeClr val="dk1"/>
              </a:buClr>
              <a:buSzPts val="1200"/>
              <a:buNone/>
              <a:defRPr sz="1200"/>
            </a:lvl1pPr>
            <a:lvl2pPr marL="914400" lvl="1" indent="-228600" algn="l">
              <a:lnSpc>
                <a:spcPct val="90000"/>
              </a:lnSpc>
              <a:spcBef>
                <a:spcPts val="375"/>
              </a:spcBef>
              <a:spcAft>
                <a:spcPts val="0"/>
              </a:spcAft>
              <a:buClr>
                <a:schemeClr val="dk1"/>
              </a:buClr>
              <a:buSzPts val="1050"/>
              <a:buNone/>
              <a:defRPr sz="1050"/>
            </a:lvl2pPr>
            <a:lvl3pPr marL="1371600" lvl="2" indent="-228600" algn="l">
              <a:lnSpc>
                <a:spcPct val="90000"/>
              </a:lnSpc>
              <a:spcBef>
                <a:spcPts val="375"/>
              </a:spcBef>
              <a:spcAft>
                <a:spcPts val="0"/>
              </a:spcAft>
              <a:buClr>
                <a:schemeClr val="dk1"/>
              </a:buClr>
              <a:buSzPts val="900"/>
              <a:buNone/>
              <a:defRPr sz="900"/>
            </a:lvl3pPr>
            <a:lvl4pPr marL="1828800" lvl="3" indent="-228600" algn="l">
              <a:lnSpc>
                <a:spcPct val="90000"/>
              </a:lnSpc>
              <a:spcBef>
                <a:spcPts val="375"/>
              </a:spcBef>
              <a:spcAft>
                <a:spcPts val="0"/>
              </a:spcAft>
              <a:buClr>
                <a:schemeClr val="dk1"/>
              </a:buClr>
              <a:buSzPts val="750"/>
              <a:buNone/>
              <a:defRPr sz="750"/>
            </a:lvl4pPr>
            <a:lvl5pPr marL="2286000" lvl="4" indent="-228600" algn="l">
              <a:lnSpc>
                <a:spcPct val="90000"/>
              </a:lnSpc>
              <a:spcBef>
                <a:spcPts val="375"/>
              </a:spcBef>
              <a:spcAft>
                <a:spcPts val="0"/>
              </a:spcAft>
              <a:buClr>
                <a:schemeClr val="dk1"/>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86" name="Google Shape;86;p54"/>
          <p:cNvSpPr txBox="1">
            <a:spLocks noGrp="1"/>
          </p:cNvSpPr>
          <p:nvPr>
            <p:ph type="dt" idx="10"/>
          </p:nvPr>
        </p:nvSpPr>
        <p:spPr>
          <a:xfrm>
            <a:off x="628649" y="4767263"/>
            <a:ext cx="2057401"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7" name="Google Shape;87;p54"/>
          <p:cNvSpPr txBox="1">
            <a:spLocks noGrp="1"/>
          </p:cNvSpPr>
          <p:nvPr>
            <p:ph type="ftr" idx="11"/>
          </p:nvPr>
        </p:nvSpPr>
        <p:spPr>
          <a:xfrm>
            <a:off x="3028952"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8" name="Google Shape;88;p54"/>
          <p:cNvSpPr txBox="1">
            <a:spLocks noGrp="1"/>
          </p:cNvSpPr>
          <p:nvPr>
            <p:ph type="sldNum" idx="12"/>
          </p:nvPr>
        </p:nvSpPr>
        <p:spPr>
          <a:xfrm>
            <a:off x="6457950" y="4767263"/>
            <a:ext cx="2057401"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图片与标题" type="picTx">
  <p:cSld name="PICTURE_WITH_CAPTION_TEXT">
    <p:spTree>
      <p:nvGrpSpPr>
        <p:cNvPr id="1" name="Shape 89"/>
        <p:cNvGrpSpPr/>
        <p:nvPr/>
      </p:nvGrpSpPr>
      <p:grpSpPr>
        <a:xfrm>
          <a:off x="0" y="0"/>
          <a:ext cx="0" cy="0"/>
          <a:chOff x="0" y="0"/>
          <a:chExt cx="0" cy="0"/>
        </a:xfrm>
      </p:grpSpPr>
      <p:sp>
        <p:nvSpPr>
          <p:cNvPr id="90" name="Google Shape;90;p55"/>
          <p:cNvSpPr txBox="1">
            <a:spLocks noGrp="1"/>
          </p:cNvSpPr>
          <p:nvPr>
            <p:ph type="title"/>
          </p:nvPr>
        </p:nvSpPr>
        <p:spPr>
          <a:xfrm>
            <a:off x="629841" y="342900"/>
            <a:ext cx="2949179" cy="12001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1" name="Google Shape;91;p55"/>
          <p:cNvSpPr>
            <a:spLocks noGrp="1"/>
          </p:cNvSpPr>
          <p:nvPr>
            <p:ph type="pic" idx="2"/>
          </p:nvPr>
        </p:nvSpPr>
        <p:spPr>
          <a:xfrm>
            <a:off x="3887391" y="740570"/>
            <a:ext cx="4629150" cy="3655219"/>
          </a:xfrm>
          <a:prstGeom prst="rect">
            <a:avLst/>
          </a:prstGeom>
          <a:noFill/>
          <a:ln>
            <a:noFill/>
          </a:ln>
        </p:spPr>
      </p:sp>
      <p:sp>
        <p:nvSpPr>
          <p:cNvPr id="92" name="Google Shape;92;p55"/>
          <p:cNvSpPr txBox="1">
            <a:spLocks noGrp="1"/>
          </p:cNvSpPr>
          <p:nvPr>
            <p:ph type="body" idx="1"/>
          </p:nvPr>
        </p:nvSpPr>
        <p:spPr>
          <a:xfrm>
            <a:off x="629841" y="1543051"/>
            <a:ext cx="2949179" cy="285869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chemeClr val="dk1"/>
              </a:buClr>
              <a:buSzPts val="1200"/>
              <a:buNone/>
              <a:defRPr sz="1200"/>
            </a:lvl1pPr>
            <a:lvl2pPr marL="914400" lvl="1" indent="-228600" algn="l">
              <a:lnSpc>
                <a:spcPct val="90000"/>
              </a:lnSpc>
              <a:spcBef>
                <a:spcPts val="375"/>
              </a:spcBef>
              <a:spcAft>
                <a:spcPts val="0"/>
              </a:spcAft>
              <a:buClr>
                <a:schemeClr val="dk1"/>
              </a:buClr>
              <a:buSzPts val="1050"/>
              <a:buNone/>
              <a:defRPr sz="1050"/>
            </a:lvl2pPr>
            <a:lvl3pPr marL="1371600" lvl="2" indent="-228600" algn="l">
              <a:lnSpc>
                <a:spcPct val="90000"/>
              </a:lnSpc>
              <a:spcBef>
                <a:spcPts val="375"/>
              </a:spcBef>
              <a:spcAft>
                <a:spcPts val="0"/>
              </a:spcAft>
              <a:buClr>
                <a:schemeClr val="dk1"/>
              </a:buClr>
              <a:buSzPts val="900"/>
              <a:buNone/>
              <a:defRPr sz="900"/>
            </a:lvl3pPr>
            <a:lvl4pPr marL="1828800" lvl="3" indent="-228600" algn="l">
              <a:lnSpc>
                <a:spcPct val="90000"/>
              </a:lnSpc>
              <a:spcBef>
                <a:spcPts val="375"/>
              </a:spcBef>
              <a:spcAft>
                <a:spcPts val="0"/>
              </a:spcAft>
              <a:buClr>
                <a:schemeClr val="dk1"/>
              </a:buClr>
              <a:buSzPts val="750"/>
              <a:buNone/>
              <a:defRPr sz="750"/>
            </a:lvl4pPr>
            <a:lvl5pPr marL="2286000" lvl="4" indent="-228600" algn="l">
              <a:lnSpc>
                <a:spcPct val="90000"/>
              </a:lnSpc>
              <a:spcBef>
                <a:spcPts val="375"/>
              </a:spcBef>
              <a:spcAft>
                <a:spcPts val="0"/>
              </a:spcAft>
              <a:buClr>
                <a:schemeClr val="dk1"/>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93" name="Google Shape;93;p55"/>
          <p:cNvSpPr txBox="1">
            <a:spLocks noGrp="1"/>
          </p:cNvSpPr>
          <p:nvPr>
            <p:ph type="dt" idx="10"/>
          </p:nvPr>
        </p:nvSpPr>
        <p:spPr>
          <a:xfrm>
            <a:off x="628649" y="4767263"/>
            <a:ext cx="2057401"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4" name="Google Shape;94;p55"/>
          <p:cNvSpPr txBox="1">
            <a:spLocks noGrp="1"/>
          </p:cNvSpPr>
          <p:nvPr>
            <p:ph type="ftr" idx="11"/>
          </p:nvPr>
        </p:nvSpPr>
        <p:spPr>
          <a:xfrm>
            <a:off x="3028952"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5" name="Google Shape;95;p55"/>
          <p:cNvSpPr txBox="1">
            <a:spLocks noGrp="1"/>
          </p:cNvSpPr>
          <p:nvPr>
            <p:ph type="sldNum" idx="12"/>
          </p:nvPr>
        </p:nvSpPr>
        <p:spPr>
          <a:xfrm>
            <a:off x="6457950" y="4767263"/>
            <a:ext cx="2057401"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标题和竖排文字" type="vertTx">
  <p:cSld name="VERTICAL_TEXT">
    <p:spTree>
      <p:nvGrpSpPr>
        <p:cNvPr id="1" name="Shape 96"/>
        <p:cNvGrpSpPr/>
        <p:nvPr/>
      </p:nvGrpSpPr>
      <p:grpSpPr>
        <a:xfrm>
          <a:off x="0" y="0"/>
          <a:ext cx="0" cy="0"/>
          <a:chOff x="0" y="0"/>
          <a:chExt cx="0" cy="0"/>
        </a:xfrm>
      </p:grpSpPr>
      <p:sp>
        <p:nvSpPr>
          <p:cNvPr id="97" name="Google Shape;97;p56"/>
          <p:cNvSpPr txBox="1">
            <a:spLocks noGrp="1"/>
          </p:cNvSpPr>
          <p:nvPr>
            <p:ph type="title"/>
          </p:nvPr>
        </p:nvSpPr>
        <p:spPr>
          <a:xfrm>
            <a:off x="628652"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8" name="Google Shape;98;p56"/>
          <p:cNvSpPr txBox="1">
            <a:spLocks noGrp="1"/>
          </p:cNvSpPr>
          <p:nvPr>
            <p:ph type="body" idx="1"/>
          </p:nvPr>
        </p:nvSpPr>
        <p:spPr>
          <a:xfrm rot="5400000">
            <a:off x="2940250" y="-942379"/>
            <a:ext cx="3263504" cy="78867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99" name="Google Shape;99;p56"/>
          <p:cNvSpPr txBox="1">
            <a:spLocks noGrp="1"/>
          </p:cNvSpPr>
          <p:nvPr>
            <p:ph type="dt" idx="10"/>
          </p:nvPr>
        </p:nvSpPr>
        <p:spPr>
          <a:xfrm>
            <a:off x="628649" y="4767263"/>
            <a:ext cx="2057401"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0" name="Google Shape;100;p56"/>
          <p:cNvSpPr txBox="1">
            <a:spLocks noGrp="1"/>
          </p:cNvSpPr>
          <p:nvPr>
            <p:ph type="ftr" idx="11"/>
          </p:nvPr>
        </p:nvSpPr>
        <p:spPr>
          <a:xfrm>
            <a:off x="3028952"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1" name="Google Shape;101;p56"/>
          <p:cNvSpPr txBox="1">
            <a:spLocks noGrp="1"/>
          </p:cNvSpPr>
          <p:nvPr>
            <p:ph type="sldNum" idx="12"/>
          </p:nvPr>
        </p:nvSpPr>
        <p:spPr>
          <a:xfrm>
            <a:off x="6457950" y="4767263"/>
            <a:ext cx="2057401"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垂直排列标题与&#10;文本" type="vertTitleAndTx">
  <p:cSld name="VERTICAL_TITLE_AND_VERTICAL_TEXT">
    <p:spTree>
      <p:nvGrpSpPr>
        <p:cNvPr id="1" name="Shape 102"/>
        <p:cNvGrpSpPr/>
        <p:nvPr/>
      </p:nvGrpSpPr>
      <p:grpSpPr>
        <a:xfrm>
          <a:off x="0" y="0"/>
          <a:ext cx="0" cy="0"/>
          <a:chOff x="0" y="0"/>
          <a:chExt cx="0" cy="0"/>
        </a:xfrm>
      </p:grpSpPr>
      <p:sp>
        <p:nvSpPr>
          <p:cNvPr id="103" name="Google Shape;103;p57"/>
          <p:cNvSpPr txBox="1">
            <a:spLocks noGrp="1"/>
          </p:cNvSpPr>
          <p:nvPr>
            <p:ph type="title"/>
          </p:nvPr>
        </p:nvSpPr>
        <p:spPr>
          <a:xfrm rot="5400000">
            <a:off x="5350075" y="1467447"/>
            <a:ext cx="4358879" cy="1971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4" name="Google Shape;104;p57"/>
          <p:cNvSpPr txBox="1">
            <a:spLocks noGrp="1"/>
          </p:cNvSpPr>
          <p:nvPr>
            <p:ph type="body" idx="1"/>
          </p:nvPr>
        </p:nvSpPr>
        <p:spPr>
          <a:xfrm rot="5400000">
            <a:off x="1349574" y="-447078"/>
            <a:ext cx="4358879" cy="580072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05" name="Google Shape;105;p57"/>
          <p:cNvSpPr txBox="1">
            <a:spLocks noGrp="1"/>
          </p:cNvSpPr>
          <p:nvPr>
            <p:ph type="dt" idx="10"/>
          </p:nvPr>
        </p:nvSpPr>
        <p:spPr>
          <a:xfrm>
            <a:off x="628649" y="4767263"/>
            <a:ext cx="2057401"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6" name="Google Shape;106;p57"/>
          <p:cNvSpPr txBox="1">
            <a:spLocks noGrp="1"/>
          </p:cNvSpPr>
          <p:nvPr>
            <p:ph type="ftr" idx="11"/>
          </p:nvPr>
        </p:nvSpPr>
        <p:spPr>
          <a:xfrm>
            <a:off x="3028952"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7" name="Google Shape;107;p57"/>
          <p:cNvSpPr txBox="1">
            <a:spLocks noGrp="1"/>
          </p:cNvSpPr>
          <p:nvPr>
            <p:ph type="sldNum" idx="12"/>
          </p:nvPr>
        </p:nvSpPr>
        <p:spPr>
          <a:xfrm>
            <a:off x="6457950" y="4767263"/>
            <a:ext cx="2057401"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123"/>
        <p:cNvGrpSpPr/>
        <p:nvPr/>
      </p:nvGrpSpPr>
      <p:grpSpPr>
        <a:xfrm>
          <a:off x="0" y="0"/>
          <a:ext cx="0" cy="0"/>
          <a:chOff x="0" y="0"/>
          <a:chExt cx="0" cy="0"/>
        </a:xfrm>
      </p:grpSpPr>
      <p:sp>
        <p:nvSpPr>
          <p:cNvPr id="124" name="Google Shape;124;p41"/>
          <p:cNvSpPr txBox="1">
            <a:spLocks noGrp="1"/>
          </p:cNvSpPr>
          <p:nvPr>
            <p:ph type="dt" idx="10"/>
          </p:nvPr>
        </p:nvSpPr>
        <p:spPr>
          <a:xfrm>
            <a:off x="6477000" y="4812507"/>
            <a:ext cx="2133600" cy="273844"/>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5" name="Google Shape;125;p41"/>
          <p:cNvSpPr txBox="1">
            <a:spLocks noGrp="1"/>
          </p:cNvSpPr>
          <p:nvPr>
            <p:ph type="ftr" idx="11"/>
          </p:nvPr>
        </p:nvSpPr>
        <p:spPr>
          <a:xfrm>
            <a:off x="914400" y="4812507"/>
            <a:ext cx="5562600" cy="273844"/>
          </a:xfrm>
          <a:prstGeom prst="rect">
            <a:avLst/>
          </a:prstGeom>
          <a:noFill/>
          <a:ln>
            <a:noFill/>
          </a:ln>
        </p:spPr>
        <p:txBody>
          <a:bodyPr spcFirstLastPara="1" wrap="square" lIns="91425" tIns="45700" rIns="91425" bIns="45700" anchor="b"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6" name="Google Shape;126;p41"/>
          <p:cNvSpPr txBox="1">
            <a:spLocks noGrp="1"/>
          </p:cNvSpPr>
          <p:nvPr>
            <p:ph type="sldNum" idx="12"/>
          </p:nvPr>
        </p:nvSpPr>
        <p:spPr>
          <a:xfrm>
            <a:off x="8610600" y="4812507"/>
            <a:ext cx="457200" cy="273844"/>
          </a:xfrm>
          <a:prstGeom prst="rect">
            <a:avLst/>
          </a:prstGeom>
          <a:noFill/>
          <a:ln>
            <a:noFill/>
          </a:ln>
        </p:spPr>
        <p:txBody>
          <a:bodyPr spcFirstLastPara="1" wrap="square" lIns="91425" tIns="45700" rIns="91425" bIns="45700" anchor="b" anchorCtr="0">
            <a:noAutofit/>
          </a:bodyPr>
          <a:lstStyle>
            <a:lvl1pPr marL="0" lvl="0" indent="0" algn="l">
              <a:lnSpc>
                <a:spcPct val="100000"/>
              </a:lnSpc>
              <a:spcBef>
                <a:spcPts val="0"/>
              </a:spcBef>
              <a:spcAft>
                <a:spcPts val="0"/>
              </a:spcAft>
              <a:buNone/>
              <a:defRPr/>
            </a:lvl1pPr>
            <a:lvl2pPr marL="0" lvl="1" indent="0" algn="l">
              <a:lnSpc>
                <a:spcPct val="100000"/>
              </a:lnSpc>
              <a:spcBef>
                <a:spcPts val="0"/>
              </a:spcBef>
              <a:spcAft>
                <a:spcPts val="0"/>
              </a:spcAft>
              <a:buNone/>
              <a:defRPr/>
            </a:lvl2pPr>
            <a:lvl3pPr marL="0" lvl="2" indent="0" algn="l">
              <a:lnSpc>
                <a:spcPct val="100000"/>
              </a:lnSpc>
              <a:spcBef>
                <a:spcPts val="0"/>
              </a:spcBef>
              <a:spcAft>
                <a:spcPts val="0"/>
              </a:spcAft>
              <a:buNone/>
              <a:defRPr/>
            </a:lvl3pPr>
            <a:lvl4pPr marL="0" lvl="3" indent="0" algn="l">
              <a:lnSpc>
                <a:spcPct val="100000"/>
              </a:lnSpc>
              <a:spcBef>
                <a:spcPts val="0"/>
              </a:spcBef>
              <a:spcAft>
                <a:spcPts val="0"/>
              </a:spcAft>
              <a:buNone/>
              <a:defRPr/>
            </a:lvl4pPr>
            <a:lvl5pPr marL="0" lvl="4" indent="0" algn="l">
              <a:lnSpc>
                <a:spcPct val="100000"/>
              </a:lnSpc>
              <a:spcBef>
                <a:spcPts val="0"/>
              </a:spcBef>
              <a:spcAft>
                <a:spcPts val="0"/>
              </a:spcAft>
              <a:buNone/>
              <a:defRPr/>
            </a:lvl5pPr>
            <a:lvl6pPr marL="0" lvl="5" indent="0" algn="l">
              <a:lnSpc>
                <a:spcPct val="100000"/>
              </a:lnSpc>
              <a:spcBef>
                <a:spcPts val="0"/>
              </a:spcBef>
              <a:spcAft>
                <a:spcPts val="0"/>
              </a:spcAft>
              <a:buNone/>
              <a:defRPr/>
            </a:lvl6pPr>
            <a:lvl7pPr marL="0" lvl="6" indent="0" algn="l">
              <a:lnSpc>
                <a:spcPct val="100000"/>
              </a:lnSpc>
              <a:spcBef>
                <a:spcPts val="0"/>
              </a:spcBef>
              <a:spcAft>
                <a:spcPts val="0"/>
              </a:spcAft>
              <a:buNone/>
              <a:defRPr/>
            </a:lvl7pPr>
            <a:lvl8pPr marL="0" lvl="7" indent="0" algn="l">
              <a:lnSpc>
                <a:spcPct val="100000"/>
              </a:lnSpc>
              <a:spcBef>
                <a:spcPts val="0"/>
              </a:spcBef>
              <a:spcAft>
                <a:spcPts val="0"/>
              </a:spcAft>
              <a:buNone/>
              <a:defRPr/>
            </a:lvl8pPr>
            <a:lvl9pPr marL="0" lvl="8" indent="0" algn="l">
              <a:lnSpc>
                <a:spcPct val="100000"/>
              </a:lnSpc>
              <a:spcBef>
                <a:spcPts val="0"/>
              </a:spcBef>
              <a:spcAft>
                <a:spcPts val="0"/>
              </a:spcAft>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27"/>
        <p:cNvGrpSpPr/>
        <p:nvPr/>
      </p:nvGrpSpPr>
      <p:grpSpPr>
        <a:xfrm>
          <a:off x="0" y="0"/>
          <a:ext cx="0" cy="0"/>
          <a:chOff x="0" y="0"/>
          <a:chExt cx="0" cy="0"/>
        </a:xfrm>
      </p:grpSpPr>
      <p:sp>
        <p:nvSpPr>
          <p:cNvPr id="128" name="Google Shape;128;p42"/>
          <p:cNvSpPr txBox="1">
            <a:spLocks noGrp="1"/>
          </p:cNvSpPr>
          <p:nvPr>
            <p:ph type="title"/>
          </p:nvPr>
        </p:nvSpPr>
        <p:spPr>
          <a:xfrm>
            <a:off x="914400" y="384048"/>
            <a:ext cx="7772400" cy="6858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Clr>
                <a:srgbClr val="C1EDF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9" name="Google Shape;129;p42"/>
          <p:cNvSpPr txBox="1">
            <a:spLocks noGrp="1"/>
          </p:cNvSpPr>
          <p:nvPr>
            <p:ph type="body" idx="1"/>
          </p:nvPr>
        </p:nvSpPr>
        <p:spPr>
          <a:xfrm>
            <a:off x="914400" y="1337670"/>
            <a:ext cx="7772400" cy="3429000"/>
          </a:xfrm>
          <a:prstGeom prst="rect">
            <a:avLst/>
          </a:prstGeom>
          <a:noFill/>
          <a:ln>
            <a:noFill/>
          </a:ln>
        </p:spPr>
        <p:txBody>
          <a:bodyPr spcFirstLastPara="1" wrap="square" lIns="91425" tIns="45700" rIns="91425" bIns="45700" anchor="t" anchorCtr="0">
            <a:normAutofit/>
          </a:bodyPr>
          <a:lstStyle>
            <a:lvl1pPr marL="457200" lvl="0" indent="-337185" algn="l">
              <a:spcBef>
                <a:spcPts val="525"/>
              </a:spcBef>
              <a:spcAft>
                <a:spcPts val="0"/>
              </a:spcAft>
              <a:buSzPts val="1710"/>
              <a:buChar char="▪"/>
              <a:defRPr/>
            </a:lvl1pPr>
            <a:lvl2pPr marL="914400" lvl="1" indent="-331469" algn="l">
              <a:spcBef>
                <a:spcPts val="360"/>
              </a:spcBef>
              <a:spcAft>
                <a:spcPts val="0"/>
              </a:spcAft>
              <a:buSzPts val="162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130" name="Google Shape;130;p42"/>
          <p:cNvSpPr txBox="1">
            <a:spLocks noGrp="1"/>
          </p:cNvSpPr>
          <p:nvPr>
            <p:ph type="dt" idx="10"/>
          </p:nvPr>
        </p:nvSpPr>
        <p:spPr>
          <a:xfrm>
            <a:off x="6477000" y="4812507"/>
            <a:ext cx="2133600" cy="273844"/>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1" name="Google Shape;131;p42"/>
          <p:cNvSpPr txBox="1">
            <a:spLocks noGrp="1"/>
          </p:cNvSpPr>
          <p:nvPr>
            <p:ph type="ftr" idx="11"/>
          </p:nvPr>
        </p:nvSpPr>
        <p:spPr>
          <a:xfrm>
            <a:off x="914400" y="4812507"/>
            <a:ext cx="5562600" cy="273844"/>
          </a:xfrm>
          <a:prstGeom prst="rect">
            <a:avLst/>
          </a:prstGeom>
          <a:noFill/>
          <a:ln>
            <a:noFill/>
          </a:ln>
        </p:spPr>
        <p:txBody>
          <a:bodyPr spcFirstLastPara="1" wrap="square" lIns="91425" tIns="45700" rIns="91425" bIns="45700" anchor="b"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2" name="Google Shape;132;p42"/>
          <p:cNvSpPr txBox="1">
            <a:spLocks noGrp="1"/>
          </p:cNvSpPr>
          <p:nvPr>
            <p:ph type="sldNum" idx="12"/>
          </p:nvPr>
        </p:nvSpPr>
        <p:spPr>
          <a:xfrm>
            <a:off x="8610600" y="4812507"/>
            <a:ext cx="457200" cy="273844"/>
          </a:xfrm>
          <a:prstGeom prst="rect">
            <a:avLst/>
          </a:prstGeom>
          <a:noFill/>
          <a:ln>
            <a:noFill/>
          </a:ln>
        </p:spPr>
        <p:txBody>
          <a:bodyPr spcFirstLastPara="1" wrap="square" lIns="91425" tIns="45700" rIns="91425" bIns="45700" anchor="b" anchorCtr="0">
            <a:noAutofit/>
          </a:bodyPr>
          <a:lstStyle>
            <a:lvl1pPr marL="0" lvl="0" indent="0" algn="l">
              <a:lnSpc>
                <a:spcPct val="100000"/>
              </a:lnSpc>
              <a:spcBef>
                <a:spcPts val="0"/>
              </a:spcBef>
              <a:spcAft>
                <a:spcPts val="0"/>
              </a:spcAft>
              <a:buNone/>
              <a:defRPr/>
            </a:lvl1pPr>
            <a:lvl2pPr marL="0" lvl="1" indent="0" algn="l">
              <a:lnSpc>
                <a:spcPct val="100000"/>
              </a:lnSpc>
              <a:spcBef>
                <a:spcPts val="0"/>
              </a:spcBef>
              <a:spcAft>
                <a:spcPts val="0"/>
              </a:spcAft>
              <a:buNone/>
              <a:defRPr/>
            </a:lvl2pPr>
            <a:lvl3pPr marL="0" lvl="2" indent="0" algn="l">
              <a:lnSpc>
                <a:spcPct val="100000"/>
              </a:lnSpc>
              <a:spcBef>
                <a:spcPts val="0"/>
              </a:spcBef>
              <a:spcAft>
                <a:spcPts val="0"/>
              </a:spcAft>
              <a:buNone/>
              <a:defRPr/>
            </a:lvl3pPr>
            <a:lvl4pPr marL="0" lvl="3" indent="0" algn="l">
              <a:lnSpc>
                <a:spcPct val="100000"/>
              </a:lnSpc>
              <a:spcBef>
                <a:spcPts val="0"/>
              </a:spcBef>
              <a:spcAft>
                <a:spcPts val="0"/>
              </a:spcAft>
              <a:buNone/>
              <a:defRPr/>
            </a:lvl4pPr>
            <a:lvl5pPr marL="0" lvl="4" indent="0" algn="l">
              <a:lnSpc>
                <a:spcPct val="100000"/>
              </a:lnSpc>
              <a:spcBef>
                <a:spcPts val="0"/>
              </a:spcBef>
              <a:spcAft>
                <a:spcPts val="0"/>
              </a:spcAft>
              <a:buNone/>
              <a:defRPr/>
            </a:lvl5pPr>
            <a:lvl6pPr marL="0" lvl="5" indent="0" algn="l">
              <a:lnSpc>
                <a:spcPct val="100000"/>
              </a:lnSpc>
              <a:spcBef>
                <a:spcPts val="0"/>
              </a:spcBef>
              <a:spcAft>
                <a:spcPts val="0"/>
              </a:spcAft>
              <a:buNone/>
              <a:defRPr/>
            </a:lvl6pPr>
            <a:lvl7pPr marL="0" lvl="6" indent="0" algn="l">
              <a:lnSpc>
                <a:spcPct val="100000"/>
              </a:lnSpc>
              <a:spcBef>
                <a:spcPts val="0"/>
              </a:spcBef>
              <a:spcAft>
                <a:spcPts val="0"/>
              </a:spcAft>
              <a:buNone/>
              <a:defRPr/>
            </a:lvl7pPr>
            <a:lvl8pPr marL="0" lvl="7" indent="0" algn="l">
              <a:lnSpc>
                <a:spcPct val="100000"/>
              </a:lnSpc>
              <a:spcBef>
                <a:spcPts val="0"/>
              </a:spcBef>
              <a:spcAft>
                <a:spcPts val="0"/>
              </a:spcAft>
              <a:buNone/>
              <a:defRPr/>
            </a:lvl8pPr>
            <a:lvl9pPr marL="0" lvl="8" indent="0" algn="l">
              <a:lnSpc>
                <a:spcPct val="100000"/>
              </a:lnSpc>
              <a:spcBef>
                <a:spcPts val="0"/>
              </a:spcBef>
              <a:spcAft>
                <a:spcPts val="0"/>
              </a:spcAft>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2"/>
        <p:cNvGrpSpPr/>
        <p:nvPr/>
      </p:nvGrpSpPr>
      <p:grpSpPr>
        <a:xfrm>
          <a:off x="0" y="0"/>
          <a:ext cx="0" cy="0"/>
          <a:chOff x="0" y="0"/>
          <a:chExt cx="0" cy="0"/>
        </a:xfrm>
      </p:grpSpPr>
      <p:pic>
        <p:nvPicPr>
          <p:cNvPr id="23" name="Google Shape;23;p36" descr="Droplets-HD-Content-R1d.png"/>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24" name="Google Shape;24;p3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5" name="Google Shape;25;p36"/>
          <p:cNvSpPr txBox="1">
            <a:spLocks noGrp="1"/>
          </p:cNvSpPr>
          <p:nvPr>
            <p:ph type="body" idx="1"/>
          </p:nvPr>
        </p:nvSpPr>
        <p:spPr>
          <a:xfrm>
            <a:off x="685330" y="1775320"/>
            <a:ext cx="7772870" cy="256808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26" name="Google Shape;26;p36"/>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27" name="Google Shape;27;p36"/>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28" name="Google Shape;28;p36"/>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133"/>
        <p:cNvGrpSpPr/>
        <p:nvPr/>
      </p:nvGrpSpPr>
      <p:grpSpPr>
        <a:xfrm>
          <a:off x="0" y="0"/>
          <a:ext cx="0" cy="0"/>
          <a:chOff x="0" y="0"/>
          <a:chExt cx="0" cy="0"/>
        </a:xfrm>
      </p:grpSpPr>
      <p:sp>
        <p:nvSpPr>
          <p:cNvPr id="134" name="Google Shape;134;p68"/>
          <p:cNvSpPr txBox="1">
            <a:spLocks noGrp="1"/>
          </p:cNvSpPr>
          <p:nvPr>
            <p:ph type="dt" idx="10"/>
          </p:nvPr>
        </p:nvSpPr>
        <p:spPr>
          <a:xfrm>
            <a:off x="6477000" y="4812507"/>
            <a:ext cx="2133600" cy="273844"/>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5" name="Google Shape;135;p68"/>
          <p:cNvSpPr txBox="1">
            <a:spLocks noGrp="1"/>
          </p:cNvSpPr>
          <p:nvPr>
            <p:ph type="ftr" idx="11"/>
          </p:nvPr>
        </p:nvSpPr>
        <p:spPr>
          <a:xfrm>
            <a:off x="914400" y="4812507"/>
            <a:ext cx="5562600" cy="273844"/>
          </a:xfrm>
          <a:prstGeom prst="rect">
            <a:avLst/>
          </a:prstGeom>
          <a:noFill/>
          <a:ln>
            <a:noFill/>
          </a:ln>
        </p:spPr>
        <p:txBody>
          <a:bodyPr spcFirstLastPara="1" wrap="square" lIns="91425" tIns="45700" rIns="91425" bIns="45700" anchor="b"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6" name="Google Shape;136;p68"/>
          <p:cNvSpPr txBox="1">
            <a:spLocks noGrp="1"/>
          </p:cNvSpPr>
          <p:nvPr>
            <p:ph type="sldNum" idx="12"/>
          </p:nvPr>
        </p:nvSpPr>
        <p:spPr>
          <a:xfrm>
            <a:off x="8610600" y="4812507"/>
            <a:ext cx="457200" cy="273844"/>
          </a:xfrm>
          <a:prstGeom prst="rect">
            <a:avLst/>
          </a:prstGeom>
          <a:noFill/>
          <a:ln>
            <a:noFill/>
          </a:ln>
        </p:spPr>
        <p:txBody>
          <a:bodyPr spcFirstLastPara="1" wrap="square" lIns="91425" tIns="45700" rIns="91425" bIns="45700" anchor="b" anchorCtr="0">
            <a:noAutofit/>
          </a:bodyPr>
          <a:lstStyle>
            <a:lvl1pPr marL="0" lvl="0" indent="0" algn="l">
              <a:lnSpc>
                <a:spcPct val="100000"/>
              </a:lnSpc>
              <a:spcBef>
                <a:spcPts val="0"/>
              </a:spcBef>
              <a:spcAft>
                <a:spcPts val="0"/>
              </a:spcAft>
              <a:buNone/>
              <a:defRPr/>
            </a:lvl1pPr>
            <a:lvl2pPr marL="0" lvl="1" indent="0" algn="l">
              <a:lnSpc>
                <a:spcPct val="100000"/>
              </a:lnSpc>
              <a:spcBef>
                <a:spcPts val="0"/>
              </a:spcBef>
              <a:spcAft>
                <a:spcPts val="0"/>
              </a:spcAft>
              <a:buNone/>
              <a:defRPr/>
            </a:lvl2pPr>
            <a:lvl3pPr marL="0" lvl="2" indent="0" algn="l">
              <a:lnSpc>
                <a:spcPct val="100000"/>
              </a:lnSpc>
              <a:spcBef>
                <a:spcPts val="0"/>
              </a:spcBef>
              <a:spcAft>
                <a:spcPts val="0"/>
              </a:spcAft>
              <a:buNone/>
              <a:defRPr/>
            </a:lvl3pPr>
            <a:lvl4pPr marL="0" lvl="3" indent="0" algn="l">
              <a:lnSpc>
                <a:spcPct val="100000"/>
              </a:lnSpc>
              <a:spcBef>
                <a:spcPts val="0"/>
              </a:spcBef>
              <a:spcAft>
                <a:spcPts val="0"/>
              </a:spcAft>
              <a:buNone/>
              <a:defRPr/>
            </a:lvl4pPr>
            <a:lvl5pPr marL="0" lvl="4" indent="0" algn="l">
              <a:lnSpc>
                <a:spcPct val="100000"/>
              </a:lnSpc>
              <a:spcBef>
                <a:spcPts val="0"/>
              </a:spcBef>
              <a:spcAft>
                <a:spcPts val="0"/>
              </a:spcAft>
              <a:buNone/>
              <a:defRPr/>
            </a:lvl5pPr>
            <a:lvl6pPr marL="0" lvl="5" indent="0" algn="l">
              <a:lnSpc>
                <a:spcPct val="100000"/>
              </a:lnSpc>
              <a:spcBef>
                <a:spcPts val="0"/>
              </a:spcBef>
              <a:spcAft>
                <a:spcPts val="0"/>
              </a:spcAft>
              <a:buNone/>
              <a:defRPr/>
            </a:lvl6pPr>
            <a:lvl7pPr marL="0" lvl="6" indent="0" algn="l">
              <a:lnSpc>
                <a:spcPct val="100000"/>
              </a:lnSpc>
              <a:spcBef>
                <a:spcPts val="0"/>
              </a:spcBef>
              <a:spcAft>
                <a:spcPts val="0"/>
              </a:spcAft>
              <a:buNone/>
              <a:defRPr/>
            </a:lvl7pPr>
            <a:lvl8pPr marL="0" lvl="7" indent="0" algn="l">
              <a:lnSpc>
                <a:spcPct val="100000"/>
              </a:lnSpc>
              <a:spcBef>
                <a:spcPts val="0"/>
              </a:spcBef>
              <a:spcAft>
                <a:spcPts val="0"/>
              </a:spcAft>
              <a:buNone/>
              <a:defRPr/>
            </a:lvl8pPr>
            <a:lvl9pPr marL="0" lvl="8" indent="0" algn="l">
              <a:lnSpc>
                <a:spcPct val="100000"/>
              </a:lnSpc>
              <a:spcBef>
                <a:spcPts val="0"/>
              </a:spcBef>
              <a:spcAft>
                <a:spcPts val="0"/>
              </a:spcAft>
              <a:buNone/>
              <a:defRPr/>
            </a:lvl9pPr>
          </a:lstStyle>
          <a:p>
            <a:pPr marL="0" lvl="0" indent="0" algn="l" rtl="0">
              <a:spcBef>
                <a:spcPts val="0"/>
              </a:spcBef>
              <a:spcAft>
                <a:spcPts val="0"/>
              </a:spcAft>
              <a:buNone/>
            </a:pPr>
            <a:fld id="{00000000-1234-1234-1234-123412341234}" type="slidenum">
              <a:rPr lang="en-US"/>
              <a:t>‹#›</a:t>
            </a:fld>
            <a:endParaRPr/>
          </a:p>
        </p:txBody>
      </p:sp>
      <p:sp>
        <p:nvSpPr>
          <p:cNvPr id="137" name="Google Shape;137;p68"/>
          <p:cNvSpPr/>
          <p:nvPr/>
        </p:nvSpPr>
        <p:spPr>
          <a:xfrm>
            <a:off x="0" y="-1"/>
            <a:ext cx="365760" cy="5140842"/>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350" b="0" i="0" u="none" strike="noStrike" cap="none">
              <a:solidFill>
                <a:schemeClr val="lt1"/>
              </a:solidFill>
              <a:latin typeface="Arial"/>
              <a:ea typeface="Arial"/>
              <a:cs typeface="Arial"/>
              <a:sym typeface="Arial"/>
            </a:endParaRPr>
          </a:p>
        </p:txBody>
      </p:sp>
      <p:sp>
        <p:nvSpPr>
          <p:cNvPr id="138" name="Google Shape;138;p68"/>
          <p:cNvSpPr/>
          <p:nvPr/>
        </p:nvSpPr>
        <p:spPr>
          <a:xfrm>
            <a:off x="309558" y="510358"/>
            <a:ext cx="45720" cy="274320"/>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350" b="0" i="0" u="none" strike="noStrike" cap="none">
              <a:solidFill>
                <a:schemeClr val="lt1"/>
              </a:solidFill>
              <a:latin typeface="Arial"/>
              <a:ea typeface="Arial"/>
              <a:cs typeface="Arial"/>
              <a:sym typeface="Arial"/>
            </a:endParaRPr>
          </a:p>
        </p:txBody>
      </p:sp>
      <p:sp>
        <p:nvSpPr>
          <p:cNvPr id="139" name="Google Shape;139;p68"/>
          <p:cNvSpPr/>
          <p:nvPr/>
        </p:nvSpPr>
        <p:spPr>
          <a:xfrm>
            <a:off x="269073" y="510358"/>
            <a:ext cx="27432" cy="274320"/>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350" b="0" i="0" u="none" strike="noStrike" cap="none">
              <a:solidFill>
                <a:schemeClr val="lt1"/>
              </a:solidFill>
              <a:latin typeface="Arial"/>
              <a:ea typeface="Arial"/>
              <a:cs typeface="Arial"/>
              <a:sym typeface="Arial"/>
            </a:endParaRPr>
          </a:p>
        </p:txBody>
      </p:sp>
      <p:sp>
        <p:nvSpPr>
          <p:cNvPr id="140" name="Google Shape;140;p68"/>
          <p:cNvSpPr/>
          <p:nvPr/>
        </p:nvSpPr>
        <p:spPr>
          <a:xfrm>
            <a:off x="250020" y="510358"/>
            <a:ext cx="9144" cy="274320"/>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350" b="0" i="0" u="none" strike="noStrike" cap="none">
              <a:solidFill>
                <a:schemeClr val="lt1"/>
              </a:solidFill>
              <a:latin typeface="Arial"/>
              <a:ea typeface="Arial"/>
              <a:cs typeface="Arial"/>
              <a:sym typeface="Arial"/>
            </a:endParaRPr>
          </a:p>
        </p:txBody>
      </p:sp>
      <p:sp>
        <p:nvSpPr>
          <p:cNvPr id="141" name="Google Shape;141;p68"/>
          <p:cNvSpPr/>
          <p:nvPr/>
        </p:nvSpPr>
        <p:spPr>
          <a:xfrm>
            <a:off x="221768" y="510358"/>
            <a:ext cx="9144" cy="274320"/>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350" b="0" i="0" u="none" strike="noStrike" cap="none">
              <a:solidFill>
                <a:schemeClr val="lt1"/>
              </a:solidFill>
              <a:latin typeface="Arial"/>
              <a:ea typeface="Arial"/>
              <a:cs typeface="Arial"/>
              <a:sym typeface="Arial"/>
            </a:endParaRPr>
          </a:p>
        </p:txBody>
      </p:sp>
      <p:sp>
        <p:nvSpPr>
          <p:cNvPr id="142" name="Google Shape;142;p68"/>
          <p:cNvSpPr txBox="1">
            <a:spLocks noGrp="1"/>
          </p:cNvSpPr>
          <p:nvPr>
            <p:ph type="ctrTitle"/>
          </p:nvPr>
        </p:nvSpPr>
        <p:spPr>
          <a:xfrm>
            <a:off x="914400" y="3257550"/>
            <a:ext cx="7772400" cy="1481328"/>
          </a:xfrm>
          <a:prstGeom prst="rect">
            <a:avLst/>
          </a:prstGeom>
          <a:noFill/>
          <a:ln>
            <a:noFill/>
          </a:ln>
        </p:spPr>
        <p:txBody>
          <a:bodyPr spcFirstLastPara="1" wrap="square" lIns="91425" tIns="45700" rIns="91425" bIns="45700" anchor="t" anchorCtr="0">
            <a:noAutofit/>
          </a:bodyPr>
          <a:lstStyle>
            <a:lvl1pPr marR="6858" lvl="0" algn="l">
              <a:spcBef>
                <a:spcPts val="0"/>
              </a:spcBef>
              <a:spcAft>
                <a:spcPts val="0"/>
              </a:spcAft>
              <a:buClr>
                <a:srgbClr val="C1EDFF"/>
              </a:buClr>
              <a:buSzPts val="3000"/>
              <a:buFont typeface="Consolas"/>
              <a:buNone/>
              <a:defRPr sz="3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3" name="Google Shape;143;p68"/>
          <p:cNvSpPr txBox="1">
            <a:spLocks noGrp="1"/>
          </p:cNvSpPr>
          <p:nvPr>
            <p:ph type="subTitle" idx="1"/>
          </p:nvPr>
        </p:nvSpPr>
        <p:spPr>
          <a:xfrm>
            <a:off x="914400" y="2125980"/>
            <a:ext cx="7772400" cy="1131570"/>
          </a:xfrm>
          <a:prstGeom prst="rect">
            <a:avLst/>
          </a:prstGeom>
          <a:noFill/>
          <a:ln>
            <a:noFill/>
          </a:ln>
        </p:spPr>
        <p:txBody>
          <a:bodyPr spcFirstLastPara="1" wrap="square" lIns="100575" tIns="45700" rIns="91425" bIns="45700" anchor="b" anchorCtr="0">
            <a:normAutofit/>
          </a:bodyPr>
          <a:lstStyle>
            <a:lvl1pPr lvl="0" algn="l">
              <a:spcBef>
                <a:spcPts val="0"/>
              </a:spcBef>
              <a:spcAft>
                <a:spcPts val="0"/>
              </a:spcAft>
              <a:buSzPts val="1425"/>
              <a:buNone/>
              <a:defRPr sz="1500">
                <a:solidFill>
                  <a:schemeClr val="lt1"/>
                </a:solidFill>
              </a:defRPr>
            </a:lvl1pPr>
            <a:lvl2pPr lvl="1" algn="ctr">
              <a:spcBef>
                <a:spcPts val="360"/>
              </a:spcBef>
              <a:spcAft>
                <a:spcPts val="0"/>
              </a:spcAft>
              <a:buSzPts val="1620"/>
              <a:buNone/>
              <a:defRPr/>
            </a:lvl2pPr>
            <a:lvl3pPr lvl="2" algn="ctr">
              <a:spcBef>
                <a:spcPts val="360"/>
              </a:spcBef>
              <a:spcAft>
                <a:spcPts val="0"/>
              </a:spcAft>
              <a:buSzPts val="1800"/>
              <a:buNone/>
              <a:defRPr/>
            </a:lvl3pPr>
            <a:lvl4pPr lvl="3" algn="ctr">
              <a:spcBef>
                <a:spcPts val="360"/>
              </a:spcBef>
              <a:spcAft>
                <a:spcPts val="0"/>
              </a:spcAft>
              <a:buSzPts val="1800"/>
              <a:buNone/>
              <a:defRPr/>
            </a:lvl4pPr>
            <a:lvl5pPr lvl="4" algn="ctr">
              <a:spcBef>
                <a:spcPts val="360"/>
              </a:spcBef>
              <a:spcAft>
                <a:spcPts val="0"/>
              </a:spcAft>
              <a:buSzPts val="1800"/>
              <a:buNone/>
              <a:defRPr/>
            </a:lvl5pPr>
            <a:lvl6pPr lvl="5" algn="ctr">
              <a:spcBef>
                <a:spcPts val="360"/>
              </a:spcBef>
              <a:spcAft>
                <a:spcPts val="0"/>
              </a:spcAft>
              <a:buSzPts val="1800"/>
              <a:buNone/>
              <a:defRPr/>
            </a:lvl6pPr>
            <a:lvl7pPr lvl="6" algn="ctr">
              <a:spcBef>
                <a:spcPts val="360"/>
              </a:spcBef>
              <a:spcAft>
                <a:spcPts val="0"/>
              </a:spcAft>
              <a:buSzPts val="1800"/>
              <a:buNone/>
              <a:defRPr/>
            </a:lvl7pPr>
            <a:lvl8pPr lvl="7" algn="ctr">
              <a:spcBef>
                <a:spcPts val="360"/>
              </a:spcBef>
              <a:spcAft>
                <a:spcPts val="0"/>
              </a:spcAft>
              <a:buSzPts val="1800"/>
              <a:buNone/>
              <a:defRPr/>
            </a:lvl8pPr>
            <a:lvl9pPr lvl="8" algn="ctr">
              <a:spcBef>
                <a:spcPts val="360"/>
              </a:spcBef>
              <a:spcAft>
                <a:spcPts val="0"/>
              </a:spcAft>
              <a:buSzPts val="1800"/>
              <a:buNone/>
              <a:defRPr/>
            </a:lvl9pPr>
          </a:lstStyle>
          <a:p>
            <a:endParaRPr/>
          </a:p>
        </p:txBody>
      </p:sp>
      <p:sp>
        <p:nvSpPr>
          <p:cNvPr id="144" name="Google Shape;144;p68"/>
          <p:cNvSpPr/>
          <p:nvPr/>
        </p:nvSpPr>
        <p:spPr>
          <a:xfrm>
            <a:off x="255291" y="3785546"/>
            <a:ext cx="73152" cy="126873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350" b="0" i="0" u="none" strike="noStrike" cap="none">
              <a:solidFill>
                <a:schemeClr val="lt1"/>
              </a:solidFill>
              <a:latin typeface="Arial"/>
              <a:ea typeface="Arial"/>
              <a:cs typeface="Arial"/>
              <a:sym typeface="Arial"/>
            </a:endParaRPr>
          </a:p>
        </p:txBody>
      </p:sp>
      <p:sp>
        <p:nvSpPr>
          <p:cNvPr id="145" name="Google Shape;145;p68"/>
          <p:cNvSpPr/>
          <p:nvPr/>
        </p:nvSpPr>
        <p:spPr>
          <a:xfrm>
            <a:off x="255291" y="3597614"/>
            <a:ext cx="73152" cy="17145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350" b="0" i="0" u="none" strike="noStrike" cap="none">
              <a:solidFill>
                <a:schemeClr val="lt1"/>
              </a:solidFill>
              <a:latin typeface="Arial"/>
              <a:ea typeface="Arial"/>
              <a:cs typeface="Arial"/>
              <a:sym typeface="Arial"/>
            </a:endParaRPr>
          </a:p>
        </p:txBody>
      </p:sp>
      <p:sp>
        <p:nvSpPr>
          <p:cNvPr id="146" name="Google Shape;146;p68"/>
          <p:cNvSpPr/>
          <p:nvPr/>
        </p:nvSpPr>
        <p:spPr>
          <a:xfrm>
            <a:off x="255291" y="3478264"/>
            <a:ext cx="73152" cy="10287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350" b="0" i="0" u="none" strike="noStrike" cap="none">
              <a:solidFill>
                <a:schemeClr val="lt1"/>
              </a:solidFill>
              <a:latin typeface="Arial"/>
              <a:ea typeface="Arial"/>
              <a:cs typeface="Arial"/>
              <a:sym typeface="Arial"/>
            </a:endParaRPr>
          </a:p>
        </p:txBody>
      </p:sp>
      <p:sp>
        <p:nvSpPr>
          <p:cNvPr id="147" name="Google Shape;147;p68"/>
          <p:cNvSpPr/>
          <p:nvPr/>
        </p:nvSpPr>
        <p:spPr>
          <a:xfrm>
            <a:off x="255291" y="3406919"/>
            <a:ext cx="73152" cy="54864"/>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35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48"/>
        <p:cNvGrpSpPr/>
        <p:nvPr/>
      </p:nvGrpSpPr>
      <p:grpSpPr>
        <a:xfrm>
          <a:off x="0" y="0"/>
          <a:ext cx="0" cy="0"/>
          <a:chOff x="0" y="0"/>
          <a:chExt cx="0" cy="0"/>
        </a:xfrm>
      </p:grpSpPr>
      <p:sp>
        <p:nvSpPr>
          <p:cNvPr id="149" name="Google Shape;149;p69"/>
          <p:cNvSpPr/>
          <p:nvPr/>
        </p:nvSpPr>
        <p:spPr>
          <a:xfrm>
            <a:off x="4828952" y="805416"/>
            <a:ext cx="4322136" cy="4343400"/>
          </a:xfrm>
          <a:custGeom>
            <a:avLst/>
            <a:gdLst/>
            <a:ahLst/>
            <a:cxnLst/>
            <a:rect l="l" t="t" r="r" b="b"/>
            <a:pathLst>
              <a:path w="2736" h="3648" extrusionOk="0">
                <a:moveTo>
                  <a:pt x="0" y="3648"/>
                </a:moveTo>
                <a:lnTo>
                  <a:pt x="720" y="2016"/>
                </a:lnTo>
                <a:lnTo>
                  <a:pt x="2736" y="672"/>
                </a:lnTo>
                <a:lnTo>
                  <a:pt x="2736" y="720"/>
                </a:lnTo>
                <a:lnTo>
                  <a:pt x="744" y="2038"/>
                </a:lnTo>
                <a:lnTo>
                  <a:pt x="48" y="3648"/>
                </a:lnTo>
                <a:lnTo>
                  <a:pt x="48" y="3648"/>
                </a:lnTo>
                <a:close/>
              </a:path>
            </a:pathLst>
          </a:custGeom>
          <a:noFill/>
          <a:ln w="9525" cap="flat" cmpd="sng">
            <a:solidFill>
              <a:schemeClr val="accent2">
                <a:alpha val="52941"/>
              </a:schemeClr>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None/>
            </a:pPr>
            <a:endParaRPr sz="1350" b="0" i="0" u="none" strike="noStrike" cap="none">
              <a:solidFill>
                <a:srgbClr val="000000"/>
              </a:solidFill>
              <a:latin typeface="Arial"/>
              <a:ea typeface="Arial"/>
              <a:cs typeface="Arial"/>
              <a:sym typeface="Arial"/>
            </a:endParaRPr>
          </a:p>
        </p:txBody>
      </p:sp>
      <p:sp>
        <p:nvSpPr>
          <p:cNvPr id="150" name="Google Shape;150;p69"/>
          <p:cNvSpPr/>
          <p:nvPr/>
        </p:nvSpPr>
        <p:spPr>
          <a:xfrm>
            <a:off x="373966" y="0"/>
            <a:ext cx="5514536" cy="4961499"/>
          </a:xfrm>
          <a:custGeom>
            <a:avLst/>
            <a:gdLst/>
            <a:ahLst/>
            <a:cxnLst/>
            <a:rect l="l" t="t" r="r" b="b"/>
            <a:pathLst>
              <a:path w="3504" h="4128" extrusionOk="0">
                <a:moveTo>
                  <a:pt x="0" y="4080"/>
                </a:moveTo>
                <a:lnTo>
                  <a:pt x="0" y="4128"/>
                </a:lnTo>
                <a:lnTo>
                  <a:pt x="3504" y="2640"/>
                </a:lnTo>
                <a:lnTo>
                  <a:pt x="2880" y="0"/>
                </a:lnTo>
                <a:lnTo>
                  <a:pt x="2832" y="0"/>
                </a:lnTo>
                <a:lnTo>
                  <a:pt x="3465" y="2619"/>
                </a:lnTo>
                <a:lnTo>
                  <a:pt x="0" y="4080"/>
                </a:lnTo>
                <a:close/>
              </a:path>
            </a:pathLst>
          </a:custGeom>
          <a:noFill/>
          <a:ln w="9525" cap="flat" cmpd="sng">
            <a:solidFill>
              <a:schemeClr val="accent2">
                <a:alpha val="52941"/>
              </a:schemeClr>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None/>
            </a:pPr>
            <a:endParaRPr sz="1350" b="0" i="0" u="none" strike="noStrike" cap="none">
              <a:solidFill>
                <a:srgbClr val="000000"/>
              </a:solidFill>
              <a:latin typeface="Arial"/>
              <a:ea typeface="Arial"/>
              <a:cs typeface="Arial"/>
              <a:sym typeface="Arial"/>
            </a:endParaRPr>
          </a:p>
        </p:txBody>
      </p:sp>
      <p:sp>
        <p:nvSpPr>
          <p:cNvPr id="151" name="Google Shape;151;p69"/>
          <p:cNvSpPr/>
          <p:nvPr/>
        </p:nvSpPr>
        <p:spPr>
          <a:xfrm rot="5236414">
            <a:off x="4976478" y="964110"/>
            <a:ext cx="3086100" cy="1188720"/>
          </a:xfrm>
          <a:custGeom>
            <a:avLst/>
            <a:gdLst/>
            <a:ahLst/>
            <a:cxnLst/>
            <a:rect l="l" t="t" r="r" b="b"/>
            <a:pathLst>
              <a:path w="3552" h="1344" extrusionOk="0">
                <a:moveTo>
                  <a:pt x="0" y="0"/>
                </a:moveTo>
                <a:lnTo>
                  <a:pt x="3552" y="1344"/>
                </a:lnTo>
                <a:lnTo>
                  <a:pt x="0" y="48"/>
                </a:lnTo>
                <a:lnTo>
                  <a:pt x="0" y="0"/>
                </a:lnTo>
                <a:close/>
              </a:path>
            </a:pathLst>
          </a:custGeom>
          <a:solidFill>
            <a:srgbClr val="566885">
              <a:alpha val="29803"/>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None/>
            </a:pPr>
            <a:endParaRPr sz="1350" b="0" i="0" u="none" strike="noStrike" cap="none">
              <a:solidFill>
                <a:srgbClr val="000000"/>
              </a:solidFill>
              <a:latin typeface="Arial"/>
              <a:ea typeface="Arial"/>
              <a:cs typeface="Arial"/>
              <a:sym typeface="Arial"/>
            </a:endParaRPr>
          </a:p>
        </p:txBody>
      </p:sp>
      <p:sp>
        <p:nvSpPr>
          <p:cNvPr id="152" name="Google Shape;152;p69"/>
          <p:cNvSpPr/>
          <p:nvPr/>
        </p:nvSpPr>
        <p:spPr>
          <a:xfrm>
            <a:off x="5943600" y="0"/>
            <a:ext cx="2743200" cy="3200400"/>
          </a:xfrm>
          <a:custGeom>
            <a:avLst/>
            <a:gdLst/>
            <a:ahLst/>
            <a:cxnLst/>
            <a:rect l="l" t="t" r="r" b="b"/>
            <a:pathLst>
              <a:path w="1728" h="2688" extrusionOk="0">
                <a:moveTo>
                  <a:pt x="1104" y="0"/>
                </a:moveTo>
                <a:lnTo>
                  <a:pt x="1728" y="0"/>
                </a:lnTo>
                <a:lnTo>
                  <a:pt x="0" y="2688"/>
                </a:lnTo>
                <a:lnTo>
                  <a:pt x="1104" y="0"/>
                </a:lnTo>
                <a:close/>
              </a:path>
            </a:pathLst>
          </a:custGeom>
          <a:solidFill>
            <a:srgbClr val="536888">
              <a:alpha val="29803"/>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None/>
            </a:pPr>
            <a:endParaRPr sz="1350" b="0" i="0" u="none" strike="noStrike" cap="none">
              <a:solidFill>
                <a:srgbClr val="000000"/>
              </a:solidFill>
              <a:latin typeface="Arial"/>
              <a:ea typeface="Arial"/>
              <a:cs typeface="Arial"/>
              <a:sym typeface="Arial"/>
            </a:endParaRPr>
          </a:p>
        </p:txBody>
      </p:sp>
      <p:sp>
        <p:nvSpPr>
          <p:cNvPr id="153" name="Google Shape;153;p69"/>
          <p:cNvSpPr/>
          <p:nvPr/>
        </p:nvSpPr>
        <p:spPr>
          <a:xfrm>
            <a:off x="5943600" y="3200400"/>
            <a:ext cx="3200400" cy="857250"/>
          </a:xfrm>
          <a:custGeom>
            <a:avLst/>
            <a:gdLst/>
            <a:ahLst/>
            <a:cxnLst/>
            <a:rect l="l" t="t" r="r" b="b"/>
            <a:pathLst>
              <a:path w="2016" h="720" extrusionOk="0">
                <a:moveTo>
                  <a:pt x="0" y="0"/>
                </a:moveTo>
                <a:lnTo>
                  <a:pt x="2016" y="240"/>
                </a:lnTo>
                <a:lnTo>
                  <a:pt x="2016" y="720"/>
                </a:lnTo>
                <a:lnTo>
                  <a:pt x="0" y="0"/>
                </a:lnTo>
                <a:close/>
              </a:path>
            </a:pathLst>
          </a:custGeom>
          <a:solidFill>
            <a:srgbClr val="536888">
              <a:alpha val="29803"/>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None/>
            </a:pPr>
            <a:endParaRPr sz="1350" b="0" i="0" u="none" strike="noStrike" cap="none">
              <a:solidFill>
                <a:srgbClr val="000000"/>
              </a:solidFill>
              <a:latin typeface="Arial"/>
              <a:ea typeface="Arial"/>
              <a:cs typeface="Arial"/>
              <a:sym typeface="Arial"/>
            </a:endParaRPr>
          </a:p>
        </p:txBody>
      </p:sp>
      <p:sp>
        <p:nvSpPr>
          <p:cNvPr id="154" name="Google Shape;154;p69"/>
          <p:cNvSpPr/>
          <p:nvPr/>
        </p:nvSpPr>
        <p:spPr>
          <a:xfrm>
            <a:off x="5943600" y="0"/>
            <a:ext cx="1371600" cy="3200400"/>
          </a:xfrm>
          <a:custGeom>
            <a:avLst/>
            <a:gdLst/>
            <a:ahLst/>
            <a:cxnLst/>
            <a:rect l="l" t="t" r="r" b="b"/>
            <a:pathLst>
              <a:path w="864" h="2688" extrusionOk="0">
                <a:moveTo>
                  <a:pt x="864" y="0"/>
                </a:moveTo>
                <a:lnTo>
                  <a:pt x="0" y="2688"/>
                </a:lnTo>
                <a:lnTo>
                  <a:pt x="768" y="0"/>
                </a:lnTo>
                <a:lnTo>
                  <a:pt x="864" y="0"/>
                </a:lnTo>
                <a:close/>
              </a:path>
            </a:pathLst>
          </a:custGeom>
          <a:solidFill>
            <a:srgbClr val="536888">
              <a:alpha val="29803"/>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None/>
            </a:pPr>
            <a:endParaRPr sz="1350" b="0" i="0" u="none" strike="noStrike" cap="none">
              <a:solidFill>
                <a:srgbClr val="000000"/>
              </a:solidFill>
              <a:latin typeface="Arial"/>
              <a:ea typeface="Arial"/>
              <a:cs typeface="Arial"/>
              <a:sym typeface="Arial"/>
            </a:endParaRPr>
          </a:p>
        </p:txBody>
      </p:sp>
      <p:sp>
        <p:nvSpPr>
          <p:cNvPr id="155" name="Google Shape;155;p69"/>
          <p:cNvSpPr/>
          <p:nvPr/>
        </p:nvSpPr>
        <p:spPr>
          <a:xfrm>
            <a:off x="5948364" y="3184923"/>
            <a:ext cx="2090737" cy="1958578"/>
          </a:xfrm>
          <a:custGeom>
            <a:avLst/>
            <a:gdLst/>
            <a:ahLst/>
            <a:cxnLst/>
            <a:rect l="l" t="t" r="r" b="b"/>
            <a:pathLst>
              <a:path w="1317" h="1645" extrusionOk="0">
                <a:moveTo>
                  <a:pt x="1071" y="1645"/>
                </a:moveTo>
                <a:lnTo>
                  <a:pt x="1317" y="1645"/>
                </a:lnTo>
                <a:lnTo>
                  <a:pt x="0" y="0"/>
                </a:lnTo>
                <a:lnTo>
                  <a:pt x="1071" y="1645"/>
                </a:lnTo>
                <a:close/>
              </a:path>
            </a:pathLst>
          </a:custGeom>
          <a:solidFill>
            <a:srgbClr val="536888">
              <a:alpha val="29803"/>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None/>
            </a:pPr>
            <a:endParaRPr sz="1350" b="0" i="0" u="none" strike="noStrike" cap="none">
              <a:solidFill>
                <a:srgbClr val="000000"/>
              </a:solidFill>
              <a:latin typeface="Arial"/>
              <a:ea typeface="Arial"/>
              <a:cs typeface="Arial"/>
              <a:sym typeface="Arial"/>
            </a:endParaRPr>
          </a:p>
        </p:txBody>
      </p:sp>
      <p:sp>
        <p:nvSpPr>
          <p:cNvPr id="156" name="Google Shape;156;p69"/>
          <p:cNvSpPr/>
          <p:nvPr/>
        </p:nvSpPr>
        <p:spPr>
          <a:xfrm>
            <a:off x="5943600" y="3200400"/>
            <a:ext cx="1600200" cy="1943100"/>
          </a:xfrm>
          <a:custGeom>
            <a:avLst/>
            <a:gdLst/>
            <a:ahLst/>
            <a:cxnLst/>
            <a:rect l="l" t="t" r="r" b="b"/>
            <a:pathLst>
              <a:path w="1008" h="1632" extrusionOk="0">
                <a:moveTo>
                  <a:pt x="1008" y="1632"/>
                </a:moveTo>
                <a:lnTo>
                  <a:pt x="0" y="0"/>
                </a:lnTo>
                <a:lnTo>
                  <a:pt x="960" y="1632"/>
                </a:lnTo>
                <a:lnTo>
                  <a:pt x="1008" y="1632"/>
                </a:lnTo>
                <a:close/>
              </a:path>
            </a:pathLst>
          </a:custGeom>
          <a:solidFill>
            <a:srgbClr val="536888">
              <a:alpha val="29803"/>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None/>
            </a:pPr>
            <a:endParaRPr sz="1350" b="0" i="0" u="none" strike="noStrike" cap="none">
              <a:solidFill>
                <a:srgbClr val="000000"/>
              </a:solidFill>
              <a:latin typeface="Arial"/>
              <a:ea typeface="Arial"/>
              <a:cs typeface="Arial"/>
              <a:sym typeface="Arial"/>
            </a:endParaRPr>
          </a:p>
        </p:txBody>
      </p:sp>
      <p:sp>
        <p:nvSpPr>
          <p:cNvPr id="157" name="Google Shape;157;p69"/>
          <p:cNvSpPr/>
          <p:nvPr/>
        </p:nvSpPr>
        <p:spPr>
          <a:xfrm>
            <a:off x="5943600" y="1028700"/>
            <a:ext cx="3200400" cy="2171700"/>
          </a:xfrm>
          <a:custGeom>
            <a:avLst/>
            <a:gdLst/>
            <a:ahLst/>
            <a:cxnLst/>
            <a:rect l="l" t="t" r="r" b="b"/>
            <a:pathLst>
              <a:path w="2016" h="1824" extrusionOk="0">
                <a:moveTo>
                  <a:pt x="2016" y="0"/>
                </a:moveTo>
                <a:lnTo>
                  <a:pt x="2016" y="144"/>
                </a:lnTo>
                <a:lnTo>
                  <a:pt x="0" y="1824"/>
                </a:lnTo>
                <a:lnTo>
                  <a:pt x="2016" y="0"/>
                </a:lnTo>
                <a:close/>
              </a:path>
            </a:pathLst>
          </a:custGeom>
          <a:solidFill>
            <a:srgbClr val="536888">
              <a:alpha val="29803"/>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None/>
            </a:pPr>
            <a:endParaRPr sz="1350" b="0" i="0" u="none" strike="noStrike" cap="none">
              <a:solidFill>
                <a:srgbClr val="000000"/>
              </a:solidFill>
              <a:latin typeface="Arial"/>
              <a:ea typeface="Arial"/>
              <a:cs typeface="Arial"/>
              <a:sym typeface="Arial"/>
            </a:endParaRPr>
          </a:p>
        </p:txBody>
      </p:sp>
      <p:sp>
        <p:nvSpPr>
          <p:cNvPr id="158" name="Google Shape;158;p69"/>
          <p:cNvSpPr/>
          <p:nvPr/>
        </p:nvSpPr>
        <p:spPr>
          <a:xfrm>
            <a:off x="5943600" y="1314450"/>
            <a:ext cx="3200400" cy="1885950"/>
          </a:xfrm>
          <a:custGeom>
            <a:avLst/>
            <a:gdLst/>
            <a:ahLst/>
            <a:cxnLst/>
            <a:rect l="l" t="t" r="r" b="b"/>
            <a:pathLst>
              <a:path w="2016" h="1584" extrusionOk="0">
                <a:moveTo>
                  <a:pt x="2016" y="0"/>
                </a:moveTo>
                <a:lnTo>
                  <a:pt x="0" y="1584"/>
                </a:lnTo>
                <a:lnTo>
                  <a:pt x="2016" y="48"/>
                </a:lnTo>
                <a:lnTo>
                  <a:pt x="2016" y="0"/>
                </a:lnTo>
                <a:close/>
              </a:path>
            </a:pathLst>
          </a:custGeom>
          <a:solidFill>
            <a:srgbClr val="536888">
              <a:alpha val="29803"/>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None/>
            </a:pPr>
            <a:endParaRPr sz="1350" b="0" i="0" u="none" strike="noStrike" cap="none">
              <a:solidFill>
                <a:srgbClr val="000000"/>
              </a:solidFill>
              <a:latin typeface="Arial"/>
              <a:ea typeface="Arial"/>
              <a:cs typeface="Arial"/>
              <a:sym typeface="Arial"/>
            </a:endParaRPr>
          </a:p>
        </p:txBody>
      </p:sp>
      <p:sp>
        <p:nvSpPr>
          <p:cNvPr id="159" name="Google Shape;159;p69"/>
          <p:cNvSpPr/>
          <p:nvPr/>
        </p:nvSpPr>
        <p:spPr>
          <a:xfrm>
            <a:off x="990600" y="3200400"/>
            <a:ext cx="4953000" cy="1943100"/>
          </a:xfrm>
          <a:custGeom>
            <a:avLst/>
            <a:gdLst/>
            <a:ahLst/>
            <a:cxnLst/>
            <a:rect l="l" t="t" r="r" b="b"/>
            <a:pathLst>
              <a:path w="3120" h="1632" extrusionOk="0">
                <a:moveTo>
                  <a:pt x="0" y="1632"/>
                </a:moveTo>
                <a:lnTo>
                  <a:pt x="3120" y="0"/>
                </a:lnTo>
                <a:lnTo>
                  <a:pt x="1056" y="1632"/>
                </a:lnTo>
                <a:lnTo>
                  <a:pt x="0" y="1632"/>
                </a:lnTo>
                <a:close/>
              </a:path>
            </a:pathLst>
          </a:custGeom>
          <a:solidFill>
            <a:srgbClr val="536888">
              <a:alpha val="29803"/>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None/>
            </a:pPr>
            <a:endParaRPr sz="1350" b="0" i="0" u="none" strike="noStrike" cap="none">
              <a:solidFill>
                <a:srgbClr val="000000"/>
              </a:solidFill>
              <a:latin typeface="Arial"/>
              <a:ea typeface="Arial"/>
              <a:cs typeface="Arial"/>
              <a:sym typeface="Arial"/>
            </a:endParaRPr>
          </a:p>
        </p:txBody>
      </p:sp>
      <p:sp>
        <p:nvSpPr>
          <p:cNvPr id="160" name="Google Shape;160;p69"/>
          <p:cNvSpPr/>
          <p:nvPr/>
        </p:nvSpPr>
        <p:spPr>
          <a:xfrm>
            <a:off x="533400" y="3200400"/>
            <a:ext cx="5334000" cy="1943100"/>
          </a:xfrm>
          <a:custGeom>
            <a:avLst/>
            <a:gdLst/>
            <a:ahLst/>
            <a:cxnLst/>
            <a:rect l="l" t="t" r="r" b="b"/>
            <a:pathLst>
              <a:path w="3360" h="1632" extrusionOk="0">
                <a:moveTo>
                  <a:pt x="0" y="1632"/>
                </a:moveTo>
                <a:lnTo>
                  <a:pt x="3360" y="0"/>
                </a:lnTo>
                <a:lnTo>
                  <a:pt x="144" y="1632"/>
                </a:lnTo>
                <a:lnTo>
                  <a:pt x="0" y="1632"/>
                </a:lnTo>
                <a:close/>
              </a:path>
            </a:pathLst>
          </a:custGeom>
          <a:solidFill>
            <a:srgbClr val="536888">
              <a:alpha val="29803"/>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None/>
            </a:pPr>
            <a:endParaRPr sz="1350" b="0" i="0" u="none" strike="noStrike" cap="none">
              <a:solidFill>
                <a:srgbClr val="000000"/>
              </a:solidFill>
              <a:latin typeface="Arial"/>
              <a:ea typeface="Arial"/>
              <a:cs typeface="Arial"/>
              <a:sym typeface="Arial"/>
            </a:endParaRPr>
          </a:p>
        </p:txBody>
      </p:sp>
      <p:sp>
        <p:nvSpPr>
          <p:cNvPr id="161" name="Google Shape;161;p69"/>
          <p:cNvSpPr/>
          <p:nvPr/>
        </p:nvSpPr>
        <p:spPr>
          <a:xfrm>
            <a:off x="366824" y="1828800"/>
            <a:ext cx="5638800" cy="1371600"/>
          </a:xfrm>
          <a:custGeom>
            <a:avLst/>
            <a:gdLst/>
            <a:ahLst/>
            <a:cxnLst/>
            <a:rect l="l" t="t" r="r" b="b"/>
            <a:pathLst>
              <a:path w="3552" h="1152" extrusionOk="0">
                <a:moveTo>
                  <a:pt x="0" y="0"/>
                </a:moveTo>
                <a:lnTo>
                  <a:pt x="3504" y="1152"/>
                </a:lnTo>
                <a:lnTo>
                  <a:pt x="0" y="384"/>
                </a:lnTo>
                <a:lnTo>
                  <a:pt x="0" y="0"/>
                </a:lnTo>
                <a:close/>
              </a:path>
            </a:pathLst>
          </a:custGeom>
          <a:solidFill>
            <a:srgbClr val="536888">
              <a:alpha val="29803"/>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None/>
            </a:pPr>
            <a:endParaRPr sz="1350" b="0" i="0" u="none" strike="noStrike" cap="none">
              <a:solidFill>
                <a:srgbClr val="000000"/>
              </a:solidFill>
              <a:latin typeface="Arial"/>
              <a:ea typeface="Arial"/>
              <a:cs typeface="Arial"/>
              <a:sym typeface="Arial"/>
            </a:endParaRPr>
          </a:p>
        </p:txBody>
      </p:sp>
      <p:sp>
        <p:nvSpPr>
          <p:cNvPr id="162" name="Google Shape;162;p69"/>
          <p:cNvSpPr/>
          <p:nvPr/>
        </p:nvSpPr>
        <p:spPr>
          <a:xfrm>
            <a:off x="366824" y="1600200"/>
            <a:ext cx="5638800" cy="1600200"/>
          </a:xfrm>
          <a:custGeom>
            <a:avLst/>
            <a:gdLst/>
            <a:ahLst/>
            <a:cxnLst/>
            <a:rect l="l" t="t" r="r" b="b"/>
            <a:pathLst>
              <a:path w="3552" h="1344" extrusionOk="0">
                <a:moveTo>
                  <a:pt x="0" y="0"/>
                </a:moveTo>
                <a:lnTo>
                  <a:pt x="3552" y="1344"/>
                </a:lnTo>
                <a:lnTo>
                  <a:pt x="0" y="48"/>
                </a:lnTo>
                <a:lnTo>
                  <a:pt x="0" y="0"/>
                </a:lnTo>
                <a:close/>
              </a:path>
            </a:pathLst>
          </a:custGeom>
          <a:solidFill>
            <a:srgbClr val="536888">
              <a:alpha val="29803"/>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None/>
            </a:pPr>
            <a:endParaRPr sz="1350" b="0" i="0" u="none" strike="noStrike" cap="none">
              <a:solidFill>
                <a:srgbClr val="000000"/>
              </a:solidFill>
              <a:latin typeface="Arial"/>
              <a:ea typeface="Arial"/>
              <a:cs typeface="Arial"/>
              <a:sym typeface="Arial"/>
            </a:endParaRPr>
          </a:p>
        </p:txBody>
      </p:sp>
      <p:sp>
        <p:nvSpPr>
          <p:cNvPr id="163" name="Google Shape;163;p69"/>
          <p:cNvSpPr/>
          <p:nvPr/>
        </p:nvSpPr>
        <p:spPr>
          <a:xfrm>
            <a:off x="4572000" y="3200400"/>
            <a:ext cx="1371600" cy="1943100"/>
          </a:xfrm>
          <a:custGeom>
            <a:avLst/>
            <a:gdLst/>
            <a:ahLst/>
            <a:cxnLst/>
            <a:rect l="l" t="t" r="r" b="b"/>
            <a:pathLst>
              <a:path w="864" h="1632" extrusionOk="0">
                <a:moveTo>
                  <a:pt x="0" y="1632"/>
                </a:moveTo>
                <a:lnTo>
                  <a:pt x="96" y="1632"/>
                </a:lnTo>
                <a:lnTo>
                  <a:pt x="864" y="0"/>
                </a:lnTo>
                <a:lnTo>
                  <a:pt x="0" y="1632"/>
                </a:lnTo>
                <a:close/>
              </a:path>
            </a:pathLst>
          </a:custGeom>
          <a:solidFill>
            <a:srgbClr val="566885">
              <a:alpha val="29803"/>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None/>
            </a:pPr>
            <a:endParaRPr sz="1350" b="0" i="0" u="none" strike="noStrike" cap="none">
              <a:solidFill>
                <a:srgbClr val="000000"/>
              </a:solidFill>
              <a:latin typeface="Arial"/>
              <a:ea typeface="Arial"/>
              <a:cs typeface="Arial"/>
              <a:sym typeface="Arial"/>
            </a:endParaRPr>
          </a:p>
        </p:txBody>
      </p:sp>
      <p:sp>
        <p:nvSpPr>
          <p:cNvPr id="164" name="Google Shape;164;p69"/>
          <p:cNvSpPr txBox="1">
            <a:spLocks noGrp="1"/>
          </p:cNvSpPr>
          <p:nvPr>
            <p:ph type="body" idx="1"/>
          </p:nvPr>
        </p:nvSpPr>
        <p:spPr>
          <a:xfrm>
            <a:off x="706902" y="1013754"/>
            <a:ext cx="5718048" cy="733115"/>
          </a:xfrm>
          <a:prstGeom prst="rect">
            <a:avLst/>
          </a:prstGeom>
          <a:noFill/>
          <a:ln>
            <a:noFill/>
          </a:ln>
        </p:spPr>
        <p:txBody>
          <a:bodyPr spcFirstLastPara="1" wrap="square" lIns="82275" tIns="45700" rIns="91425" bIns="0" anchor="t" anchorCtr="0">
            <a:normAutofit/>
          </a:bodyPr>
          <a:lstStyle>
            <a:lvl1pPr marL="457200" lvl="0" indent="-228600" algn="l">
              <a:spcBef>
                <a:spcPts val="525"/>
              </a:spcBef>
              <a:spcAft>
                <a:spcPts val="0"/>
              </a:spcAft>
              <a:buSzPts val="1425"/>
              <a:buNone/>
              <a:defRPr sz="1500">
                <a:solidFill>
                  <a:schemeClr val="lt1"/>
                </a:solidFill>
              </a:defRPr>
            </a:lvl1pPr>
            <a:lvl2pPr marL="914400" lvl="1" indent="-228600" algn="l">
              <a:spcBef>
                <a:spcPts val="270"/>
              </a:spcBef>
              <a:spcAft>
                <a:spcPts val="0"/>
              </a:spcAft>
              <a:buSzPts val="1215"/>
              <a:buNone/>
              <a:defRPr sz="1350">
                <a:solidFill>
                  <a:schemeClr val="lt1"/>
                </a:solidFill>
              </a:defRPr>
            </a:lvl2pPr>
            <a:lvl3pPr marL="1371600" lvl="2" indent="-228600" algn="l">
              <a:spcBef>
                <a:spcPts val="240"/>
              </a:spcBef>
              <a:spcAft>
                <a:spcPts val="0"/>
              </a:spcAft>
              <a:buSzPts val="1200"/>
              <a:buNone/>
              <a:defRPr sz="1200">
                <a:solidFill>
                  <a:schemeClr val="lt1"/>
                </a:solidFill>
              </a:defRPr>
            </a:lvl3pPr>
            <a:lvl4pPr marL="1828800" lvl="3" indent="-228600" algn="l">
              <a:spcBef>
                <a:spcPts val="210"/>
              </a:spcBef>
              <a:spcAft>
                <a:spcPts val="0"/>
              </a:spcAft>
              <a:buSzPts val="1050"/>
              <a:buNone/>
              <a:defRPr sz="1050">
                <a:solidFill>
                  <a:schemeClr val="lt1"/>
                </a:solidFill>
              </a:defRPr>
            </a:lvl4pPr>
            <a:lvl5pPr marL="2286000" lvl="4" indent="-228600" algn="l">
              <a:spcBef>
                <a:spcPts val="210"/>
              </a:spcBef>
              <a:spcAft>
                <a:spcPts val="0"/>
              </a:spcAft>
              <a:buSzPts val="1050"/>
              <a:buNone/>
              <a:defRPr sz="1050">
                <a:solidFill>
                  <a:schemeClr val="lt1"/>
                </a:solidFill>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165" name="Google Shape;165;p69"/>
          <p:cNvSpPr txBox="1">
            <a:spLocks noGrp="1"/>
          </p:cNvSpPr>
          <p:nvPr>
            <p:ph type="dt" idx="10"/>
          </p:nvPr>
        </p:nvSpPr>
        <p:spPr>
          <a:xfrm>
            <a:off x="6477000" y="4812507"/>
            <a:ext cx="2133600" cy="273844"/>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6" name="Google Shape;166;p69"/>
          <p:cNvSpPr txBox="1">
            <a:spLocks noGrp="1"/>
          </p:cNvSpPr>
          <p:nvPr>
            <p:ph type="ftr" idx="11"/>
          </p:nvPr>
        </p:nvSpPr>
        <p:spPr>
          <a:xfrm>
            <a:off x="914400" y="4812507"/>
            <a:ext cx="5562600" cy="273844"/>
          </a:xfrm>
          <a:prstGeom prst="rect">
            <a:avLst/>
          </a:prstGeom>
          <a:noFill/>
          <a:ln>
            <a:noFill/>
          </a:ln>
        </p:spPr>
        <p:txBody>
          <a:bodyPr spcFirstLastPara="1" wrap="square" lIns="91425" tIns="45700" rIns="91425" bIns="45700" anchor="b"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7" name="Google Shape;167;p69"/>
          <p:cNvSpPr txBox="1">
            <a:spLocks noGrp="1"/>
          </p:cNvSpPr>
          <p:nvPr>
            <p:ph type="sldNum" idx="12"/>
          </p:nvPr>
        </p:nvSpPr>
        <p:spPr>
          <a:xfrm>
            <a:off x="8610600" y="4812507"/>
            <a:ext cx="457200" cy="273844"/>
          </a:xfrm>
          <a:prstGeom prst="rect">
            <a:avLst/>
          </a:prstGeom>
          <a:noFill/>
          <a:ln>
            <a:noFill/>
          </a:ln>
        </p:spPr>
        <p:txBody>
          <a:bodyPr spcFirstLastPara="1" wrap="square" lIns="91425" tIns="45700" rIns="91425" bIns="45700" anchor="b" anchorCtr="0">
            <a:noAutofit/>
          </a:bodyPr>
          <a:lstStyle>
            <a:lvl1pPr marL="0" lvl="0" indent="0" algn="l">
              <a:lnSpc>
                <a:spcPct val="100000"/>
              </a:lnSpc>
              <a:spcBef>
                <a:spcPts val="0"/>
              </a:spcBef>
              <a:spcAft>
                <a:spcPts val="0"/>
              </a:spcAft>
              <a:buNone/>
              <a:defRPr/>
            </a:lvl1pPr>
            <a:lvl2pPr marL="0" lvl="1" indent="0" algn="l">
              <a:lnSpc>
                <a:spcPct val="100000"/>
              </a:lnSpc>
              <a:spcBef>
                <a:spcPts val="0"/>
              </a:spcBef>
              <a:spcAft>
                <a:spcPts val="0"/>
              </a:spcAft>
              <a:buNone/>
              <a:defRPr/>
            </a:lvl2pPr>
            <a:lvl3pPr marL="0" lvl="2" indent="0" algn="l">
              <a:lnSpc>
                <a:spcPct val="100000"/>
              </a:lnSpc>
              <a:spcBef>
                <a:spcPts val="0"/>
              </a:spcBef>
              <a:spcAft>
                <a:spcPts val="0"/>
              </a:spcAft>
              <a:buNone/>
              <a:defRPr/>
            </a:lvl3pPr>
            <a:lvl4pPr marL="0" lvl="3" indent="0" algn="l">
              <a:lnSpc>
                <a:spcPct val="100000"/>
              </a:lnSpc>
              <a:spcBef>
                <a:spcPts val="0"/>
              </a:spcBef>
              <a:spcAft>
                <a:spcPts val="0"/>
              </a:spcAft>
              <a:buNone/>
              <a:defRPr/>
            </a:lvl4pPr>
            <a:lvl5pPr marL="0" lvl="4" indent="0" algn="l">
              <a:lnSpc>
                <a:spcPct val="100000"/>
              </a:lnSpc>
              <a:spcBef>
                <a:spcPts val="0"/>
              </a:spcBef>
              <a:spcAft>
                <a:spcPts val="0"/>
              </a:spcAft>
              <a:buNone/>
              <a:defRPr/>
            </a:lvl5pPr>
            <a:lvl6pPr marL="0" lvl="5" indent="0" algn="l">
              <a:lnSpc>
                <a:spcPct val="100000"/>
              </a:lnSpc>
              <a:spcBef>
                <a:spcPts val="0"/>
              </a:spcBef>
              <a:spcAft>
                <a:spcPts val="0"/>
              </a:spcAft>
              <a:buNone/>
              <a:defRPr/>
            </a:lvl6pPr>
            <a:lvl7pPr marL="0" lvl="6" indent="0" algn="l">
              <a:lnSpc>
                <a:spcPct val="100000"/>
              </a:lnSpc>
              <a:spcBef>
                <a:spcPts val="0"/>
              </a:spcBef>
              <a:spcAft>
                <a:spcPts val="0"/>
              </a:spcAft>
              <a:buNone/>
              <a:defRPr/>
            </a:lvl7pPr>
            <a:lvl8pPr marL="0" lvl="7" indent="0" algn="l">
              <a:lnSpc>
                <a:spcPct val="100000"/>
              </a:lnSpc>
              <a:spcBef>
                <a:spcPts val="0"/>
              </a:spcBef>
              <a:spcAft>
                <a:spcPts val="0"/>
              </a:spcAft>
              <a:buNone/>
              <a:defRPr/>
            </a:lvl8pPr>
            <a:lvl9pPr marL="0" lvl="8" indent="0" algn="l">
              <a:lnSpc>
                <a:spcPct val="100000"/>
              </a:lnSpc>
              <a:spcBef>
                <a:spcPts val="0"/>
              </a:spcBef>
              <a:spcAft>
                <a:spcPts val="0"/>
              </a:spcAft>
              <a:buNone/>
              <a:defRPr/>
            </a:lvl9pPr>
          </a:lstStyle>
          <a:p>
            <a:pPr marL="0" lvl="0" indent="0" algn="l" rtl="0">
              <a:spcBef>
                <a:spcPts val="0"/>
              </a:spcBef>
              <a:spcAft>
                <a:spcPts val="0"/>
              </a:spcAft>
              <a:buNone/>
            </a:pPr>
            <a:fld id="{00000000-1234-1234-1234-123412341234}" type="slidenum">
              <a:rPr lang="en-US"/>
              <a:t>‹#›</a:t>
            </a:fld>
            <a:endParaRPr/>
          </a:p>
        </p:txBody>
      </p:sp>
      <p:sp>
        <p:nvSpPr>
          <p:cNvPr id="168" name="Google Shape;168;p69"/>
          <p:cNvSpPr/>
          <p:nvPr/>
        </p:nvSpPr>
        <p:spPr>
          <a:xfrm>
            <a:off x="363160" y="301699"/>
            <a:ext cx="8503920" cy="664699"/>
          </a:xfrm>
          <a:prstGeom prst="rect">
            <a:avLst/>
          </a:prstGeom>
          <a:solidFill>
            <a:srgbClr val="566885">
              <a:alpha val="4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350" b="0" i="0" u="none" strike="noStrike" cap="none">
              <a:solidFill>
                <a:schemeClr val="lt1"/>
              </a:solidFill>
              <a:latin typeface="Arial"/>
              <a:ea typeface="Arial"/>
              <a:cs typeface="Arial"/>
              <a:sym typeface="Arial"/>
            </a:endParaRPr>
          </a:p>
        </p:txBody>
      </p:sp>
      <p:sp>
        <p:nvSpPr>
          <p:cNvPr id="169" name="Google Shape;169;p69"/>
          <p:cNvSpPr txBox="1">
            <a:spLocks noGrp="1"/>
          </p:cNvSpPr>
          <p:nvPr>
            <p:ph type="title"/>
          </p:nvPr>
        </p:nvSpPr>
        <p:spPr>
          <a:xfrm>
            <a:off x="706902" y="384048"/>
            <a:ext cx="8156448" cy="582930"/>
          </a:xfrm>
          <a:prstGeom prst="rect">
            <a:avLst/>
          </a:prstGeom>
          <a:noFill/>
          <a:ln>
            <a:noFill/>
          </a:ln>
        </p:spPr>
        <p:txBody>
          <a:bodyPr spcFirstLastPara="1" wrap="square" lIns="91425" tIns="64000" rIns="91425" bIns="45700" anchor="t" anchorCtr="0">
            <a:noAutofit/>
          </a:bodyPr>
          <a:lstStyle>
            <a:lvl1pPr lvl="0" algn="l">
              <a:spcBef>
                <a:spcPts val="0"/>
              </a:spcBef>
              <a:spcAft>
                <a:spcPts val="0"/>
              </a:spcAft>
              <a:buClr>
                <a:srgbClr val="C1EDFF"/>
              </a:buClr>
              <a:buSzPts val="2850"/>
              <a:buFont typeface="Consolas"/>
              <a:buNone/>
              <a:defRPr sz="2850" b="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0" name="Google Shape;170;p69"/>
          <p:cNvSpPr/>
          <p:nvPr/>
        </p:nvSpPr>
        <p:spPr>
          <a:xfrm flipH="1">
            <a:off x="371538" y="510358"/>
            <a:ext cx="27432" cy="274320"/>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350" b="0" i="0" u="none" strike="noStrike" cap="none">
              <a:solidFill>
                <a:schemeClr val="lt1"/>
              </a:solidFill>
              <a:latin typeface="Arial"/>
              <a:ea typeface="Arial"/>
              <a:cs typeface="Arial"/>
              <a:sym typeface="Arial"/>
            </a:endParaRPr>
          </a:p>
        </p:txBody>
      </p:sp>
      <p:sp>
        <p:nvSpPr>
          <p:cNvPr id="171" name="Google Shape;171;p69"/>
          <p:cNvSpPr/>
          <p:nvPr/>
        </p:nvSpPr>
        <p:spPr>
          <a:xfrm flipH="1">
            <a:off x="411109" y="510358"/>
            <a:ext cx="27432" cy="274320"/>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350" b="0" i="0" u="none" strike="noStrike" cap="none">
              <a:solidFill>
                <a:schemeClr val="lt1"/>
              </a:solidFill>
              <a:latin typeface="Arial"/>
              <a:ea typeface="Arial"/>
              <a:cs typeface="Arial"/>
              <a:sym typeface="Arial"/>
            </a:endParaRPr>
          </a:p>
        </p:txBody>
      </p:sp>
      <p:sp>
        <p:nvSpPr>
          <p:cNvPr id="172" name="Google Shape;172;p69"/>
          <p:cNvSpPr/>
          <p:nvPr/>
        </p:nvSpPr>
        <p:spPr>
          <a:xfrm flipH="1">
            <a:off x="448450" y="510358"/>
            <a:ext cx="9144" cy="274320"/>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350" b="0" i="0" u="none" strike="noStrike" cap="none">
              <a:solidFill>
                <a:schemeClr val="lt1"/>
              </a:solidFill>
              <a:latin typeface="Arial"/>
              <a:ea typeface="Arial"/>
              <a:cs typeface="Arial"/>
              <a:sym typeface="Arial"/>
            </a:endParaRPr>
          </a:p>
        </p:txBody>
      </p:sp>
      <p:sp>
        <p:nvSpPr>
          <p:cNvPr id="173" name="Google Shape;173;p69"/>
          <p:cNvSpPr/>
          <p:nvPr/>
        </p:nvSpPr>
        <p:spPr>
          <a:xfrm flipH="1">
            <a:off x="476702" y="510358"/>
            <a:ext cx="9144" cy="274320"/>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350" b="0" i="0" u="none" strike="noStrike" cap="none">
              <a:solidFill>
                <a:schemeClr val="lt1"/>
              </a:solidFill>
              <a:latin typeface="Arial"/>
              <a:ea typeface="Arial"/>
              <a:cs typeface="Arial"/>
              <a:sym typeface="Arial"/>
            </a:endParaRPr>
          </a:p>
        </p:txBody>
      </p:sp>
      <p:sp>
        <p:nvSpPr>
          <p:cNvPr id="174" name="Google Shape;174;p69"/>
          <p:cNvSpPr/>
          <p:nvPr/>
        </p:nvSpPr>
        <p:spPr>
          <a:xfrm>
            <a:off x="500478" y="510358"/>
            <a:ext cx="36576" cy="274320"/>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35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matchingName="Two Content" type="twoObj">
  <p:cSld name="TWO_OBJECTS">
    <p:spTree>
      <p:nvGrpSpPr>
        <p:cNvPr id="1" name="Shape 175"/>
        <p:cNvGrpSpPr/>
        <p:nvPr/>
      </p:nvGrpSpPr>
      <p:grpSpPr>
        <a:xfrm>
          <a:off x="0" y="0"/>
          <a:ext cx="0" cy="0"/>
          <a:chOff x="0" y="0"/>
          <a:chExt cx="0" cy="0"/>
        </a:xfrm>
      </p:grpSpPr>
      <p:sp>
        <p:nvSpPr>
          <p:cNvPr id="176" name="Google Shape;176;p70"/>
          <p:cNvSpPr txBox="1">
            <a:spLocks noGrp="1"/>
          </p:cNvSpPr>
          <p:nvPr>
            <p:ph type="title"/>
          </p:nvPr>
        </p:nvSpPr>
        <p:spPr>
          <a:xfrm>
            <a:off x="457200" y="384048"/>
            <a:ext cx="8229600" cy="6858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Clr>
                <a:srgbClr val="C1EDF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7" name="Google Shape;177;p70"/>
          <p:cNvSpPr txBox="1">
            <a:spLocks noGrp="1"/>
          </p:cNvSpPr>
          <p:nvPr>
            <p:ph type="body" idx="1"/>
          </p:nvPr>
        </p:nvSpPr>
        <p:spPr>
          <a:xfrm>
            <a:off x="464344" y="1327877"/>
            <a:ext cx="4038600" cy="3394472"/>
          </a:xfrm>
          <a:prstGeom prst="rect">
            <a:avLst/>
          </a:prstGeom>
          <a:noFill/>
          <a:ln>
            <a:noFill/>
          </a:ln>
        </p:spPr>
        <p:txBody>
          <a:bodyPr spcFirstLastPara="1" wrap="square" lIns="91425" tIns="45700" rIns="91425" bIns="45700" anchor="t" anchorCtr="0">
            <a:normAutofit/>
          </a:bodyPr>
          <a:lstStyle>
            <a:lvl1pPr marL="457200" lvl="0" indent="-355282" algn="l">
              <a:spcBef>
                <a:spcPts val="525"/>
              </a:spcBef>
              <a:spcAft>
                <a:spcPts val="0"/>
              </a:spcAft>
              <a:buSzPts val="1995"/>
              <a:buChar char="▪"/>
              <a:defRPr sz="2100"/>
            </a:lvl1pPr>
            <a:lvl2pPr marL="914400" lvl="1" indent="-331469" algn="l">
              <a:spcBef>
                <a:spcPts val="360"/>
              </a:spcBef>
              <a:spcAft>
                <a:spcPts val="0"/>
              </a:spcAft>
              <a:buSzPts val="1620"/>
              <a:buChar char="🢭"/>
              <a:defRPr sz="1800"/>
            </a:lvl2pPr>
            <a:lvl3pPr marL="1371600" lvl="2" indent="-323850" algn="l">
              <a:spcBef>
                <a:spcPts val="300"/>
              </a:spcBef>
              <a:spcAft>
                <a:spcPts val="0"/>
              </a:spcAft>
              <a:buSzPts val="1500"/>
              <a:buChar char="■"/>
              <a:defRPr sz="1500"/>
            </a:lvl3pPr>
            <a:lvl4pPr marL="1828800" lvl="3" indent="-314325" algn="l">
              <a:spcBef>
                <a:spcPts val="270"/>
              </a:spcBef>
              <a:spcAft>
                <a:spcPts val="0"/>
              </a:spcAft>
              <a:buSzPts val="1350"/>
              <a:buChar char="🢝"/>
              <a:defRPr sz="1350"/>
            </a:lvl4pPr>
            <a:lvl5pPr marL="2286000" lvl="4" indent="-314325" algn="l">
              <a:spcBef>
                <a:spcPts val="270"/>
              </a:spcBef>
              <a:spcAft>
                <a:spcPts val="0"/>
              </a:spcAft>
              <a:buSzPts val="1350"/>
              <a:buChar char="●"/>
              <a:defRPr sz="1350"/>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178" name="Google Shape;178;p70"/>
          <p:cNvSpPr txBox="1">
            <a:spLocks noGrp="1"/>
          </p:cNvSpPr>
          <p:nvPr>
            <p:ph type="body" idx="2"/>
          </p:nvPr>
        </p:nvSpPr>
        <p:spPr>
          <a:xfrm>
            <a:off x="4655344" y="1327877"/>
            <a:ext cx="4038600" cy="3394472"/>
          </a:xfrm>
          <a:prstGeom prst="rect">
            <a:avLst/>
          </a:prstGeom>
          <a:noFill/>
          <a:ln>
            <a:noFill/>
          </a:ln>
        </p:spPr>
        <p:txBody>
          <a:bodyPr spcFirstLastPara="1" wrap="square" lIns="91425" tIns="45700" rIns="91425" bIns="45700" anchor="t" anchorCtr="0">
            <a:normAutofit/>
          </a:bodyPr>
          <a:lstStyle>
            <a:lvl1pPr marL="457200" lvl="0" indent="-355282" algn="l">
              <a:spcBef>
                <a:spcPts val="525"/>
              </a:spcBef>
              <a:spcAft>
                <a:spcPts val="0"/>
              </a:spcAft>
              <a:buSzPts val="1995"/>
              <a:buChar char="▪"/>
              <a:defRPr sz="2100"/>
            </a:lvl1pPr>
            <a:lvl2pPr marL="914400" lvl="1" indent="-331469" algn="l">
              <a:spcBef>
                <a:spcPts val="360"/>
              </a:spcBef>
              <a:spcAft>
                <a:spcPts val="0"/>
              </a:spcAft>
              <a:buSzPts val="1620"/>
              <a:buChar char="🢭"/>
              <a:defRPr sz="1800"/>
            </a:lvl2pPr>
            <a:lvl3pPr marL="1371600" lvl="2" indent="-323850" algn="l">
              <a:spcBef>
                <a:spcPts val="300"/>
              </a:spcBef>
              <a:spcAft>
                <a:spcPts val="0"/>
              </a:spcAft>
              <a:buSzPts val="1500"/>
              <a:buChar char="■"/>
              <a:defRPr sz="1500"/>
            </a:lvl3pPr>
            <a:lvl4pPr marL="1828800" lvl="3" indent="-314325" algn="l">
              <a:spcBef>
                <a:spcPts val="270"/>
              </a:spcBef>
              <a:spcAft>
                <a:spcPts val="0"/>
              </a:spcAft>
              <a:buSzPts val="1350"/>
              <a:buChar char="🢝"/>
              <a:defRPr sz="1350"/>
            </a:lvl4pPr>
            <a:lvl5pPr marL="2286000" lvl="4" indent="-314325" algn="l">
              <a:spcBef>
                <a:spcPts val="270"/>
              </a:spcBef>
              <a:spcAft>
                <a:spcPts val="0"/>
              </a:spcAft>
              <a:buSzPts val="1350"/>
              <a:buChar char="●"/>
              <a:defRPr sz="1350"/>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179" name="Google Shape;179;p70"/>
          <p:cNvSpPr txBox="1">
            <a:spLocks noGrp="1"/>
          </p:cNvSpPr>
          <p:nvPr>
            <p:ph type="dt" idx="10"/>
          </p:nvPr>
        </p:nvSpPr>
        <p:spPr>
          <a:xfrm>
            <a:off x="6477000" y="4812507"/>
            <a:ext cx="2133600" cy="273844"/>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0" name="Google Shape;180;p70"/>
          <p:cNvSpPr txBox="1">
            <a:spLocks noGrp="1"/>
          </p:cNvSpPr>
          <p:nvPr>
            <p:ph type="ftr" idx="11"/>
          </p:nvPr>
        </p:nvSpPr>
        <p:spPr>
          <a:xfrm>
            <a:off x="914400" y="4812507"/>
            <a:ext cx="5562600" cy="273844"/>
          </a:xfrm>
          <a:prstGeom prst="rect">
            <a:avLst/>
          </a:prstGeom>
          <a:noFill/>
          <a:ln>
            <a:noFill/>
          </a:ln>
        </p:spPr>
        <p:txBody>
          <a:bodyPr spcFirstLastPara="1" wrap="square" lIns="91425" tIns="45700" rIns="91425" bIns="45700" anchor="b"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1" name="Google Shape;181;p70"/>
          <p:cNvSpPr txBox="1">
            <a:spLocks noGrp="1"/>
          </p:cNvSpPr>
          <p:nvPr>
            <p:ph type="sldNum" idx="12"/>
          </p:nvPr>
        </p:nvSpPr>
        <p:spPr>
          <a:xfrm>
            <a:off x="8610600" y="4812507"/>
            <a:ext cx="457200" cy="273844"/>
          </a:xfrm>
          <a:prstGeom prst="rect">
            <a:avLst/>
          </a:prstGeom>
          <a:noFill/>
          <a:ln>
            <a:noFill/>
          </a:ln>
        </p:spPr>
        <p:txBody>
          <a:bodyPr spcFirstLastPara="1" wrap="square" lIns="91425" tIns="45700" rIns="91425" bIns="45700" anchor="b" anchorCtr="0">
            <a:noAutofit/>
          </a:bodyPr>
          <a:lstStyle>
            <a:lvl1pPr marL="0" lvl="0" indent="0" algn="l">
              <a:lnSpc>
                <a:spcPct val="100000"/>
              </a:lnSpc>
              <a:spcBef>
                <a:spcPts val="0"/>
              </a:spcBef>
              <a:spcAft>
                <a:spcPts val="0"/>
              </a:spcAft>
              <a:buNone/>
              <a:defRPr/>
            </a:lvl1pPr>
            <a:lvl2pPr marL="0" lvl="1" indent="0" algn="l">
              <a:lnSpc>
                <a:spcPct val="100000"/>
              </a:lnSpc>
              <a:spcBef>
                <a:spcPts val="0"/>
              </a:spcBef>
              <a:spcAft>
                <a:spcPts val="0"/>
              </a:spcAft>
              <a:buNone/>
              <a:defRPr/>
            </a:lvl2pPr>
            <a:lvl3pPr marL="0" lvl="2" indent="0" algn="l">
              <a:lnSpc>
                <a:spcPct val="100000"/>
              </a:lnSpc>
              <a:spcBef>
                <a:spcPts val="0"/>
              </a:spcBef>
              <a:spcAft>
                <a:spcPts val="0"/>
              </a:spcAft>
              <a:buNone/>
              <a:defRPr/>
            </a:lvl3pPr>
            <a:lvl4pPr marL="0" lvl="3" indent="0" algn="l">
              <a:lnSpc>
                <a:spcPct val="100000"/>
              </a:lnSpc>
              <a:spcBef>
                <a:spcPts val="0"/>
              </a:spcBef>
              <a:spcAft>
                <a:spcPts val="0"/>
              </a:spcAft>
              <a:buNone/>
              <a:defRPr/>
            </a:lvl4pPr>
            <a:lvl5pPr marL="0" lvl="4" indent="0" algn="l">
              <a:lnSpc>
                <a:spcPct val="100000"/>
              </a:lnSpc>
              <a:spcBef>
                <a:spcPts val="0"/>
              </a:spcBef>
              <a:spcAft>
                <a:spcPts val="0"/>
              </a:spcAft>
              <a:buNone/>
              <a:defRPr/>
            </a:lvl5pPr>
            <a:lvl6pPr marL="0" lvl="5" indent="0" algn="l">
              <a:lnSpc>
                <a:spcPct val="100000"/>
              </a:lnSpc>
              <a:spcBef>
                <a:spcPts val="0"/>
              </a:spcBef>
              <a:spcAft>
                <a:spcPts val="0"/>
              </a:spcAft>
              <a:buNone/>
              <a:defRPr/>
            </a:lvl6pPr>
            <a:lvl7pPr marL="0" lvl="6" indent="0" algn="l">
              <a:lnSpc>
                <a:spcPct val="100000"/>
              </a:lnSpc>
              <a:spcBef>
                <a:spcPts val="0"/>
              </a:spcBef>
              <a:spcAft>
                <a:spcPts val="0"/>
              </a:spcAft>
              <a:buNone/>
              <a:defRPr/>
            </a:lvl7pPr>
            <a:lvl8pPr marL="0" lvl="7" indent="0" algn="l">
              <a:lnSpc>
                <a:spcPct val="100000"/>
              </a:lnSpc>
              <a:spcBef>
                <a:spcPts val="0"/>
              </a:spcBef>
              <a:spcAft>
                <a:spcPts val="0"/>
              </a:spcAft>
              <a:buNone/>
              <a:defRPr/>
            </a:lvl8pPr>
            <a:lvl9pPr marL="0" lvl="8" indent="0" algn="l">
              <a:lnSpc>
                <a:spcPct val="100000"/>
              </a:lnSpc>
              <a:spcBef>
                <a:spcPts val="0"/>
              </a:spcBef>
              <a:spcAft>
                <a:spcPts val="0"/>
              </a:spcAft>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Comparison" type="twoTxTwoObj">
  <p:cSld name="TWO_OBJECTS_WITH_TEXT">
    <p:spTree>
      <p:nvGrpSpPr>
        <p:cNvPr id="1" name="Shape 182"/>
        <p:cNvGrpSpPr/>
        <p:nvPr/>
      </p:nvGrpSpPr>
      <p:grpSpPr>
        <a:xfrm>
          <a:off x="0" y="0"/>
          <a:ext cx="0" cy="0"/>
          <a:chOff x="0" y="0"/>
          <a:chExt cx="0" cy="0"/>
        </a:xfrm>
      </p:grpSpPr>
      <p:sp>
        <p:nvSpPr>
          <p:cNvPr id="183" name="Google Shape;183;p71"/>
          <p:cNvSpPr/>
          <p:nvPr/>
        </p:nvSpPr>
        <p:spPr>
          <a:xfrm>
            <a:off x="0" y="301700"/>
            <a:ext cx="8867080" cy="664699"/>
          </a:xfrm>
          <a:prstGeom prst="rect">
            <a:avLst/>
          </a:prstGeom>
          <a:solidFill>
            <a:srgbClr val="566885">
              <a:alpha val="4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350" b="0" i="0" u="none" strike="noStrike" cap="none">
              <a:solidFill>
                <a:schemeClr val="lt1"/>
              </a:solidFill>
              <a:latin typeface="Arial"/>
              <a:ea typeface="Arial"/>
              <a:cs typeface="Arial"/>
              <a:sym typeface="Arial"/>
            </a:endParaRPr>
          </a:p>
        </p:txBody>
      </p:sp>
      <p:sp>
        <p:nvSpPr>
          <p:cNvPr id="184" name="Google Shape;184;p71"/>
          <p:cNvSpPr txBox="1">
            <a:spLocks noGrp="1"/>
          </p:cNvSpPr>
          <p:nvPr>
            <p:ph type="title"/>
          </p:nvPr>
        </p:nvSpPr>
        <p:spPr>
          <a:xfrm>
            <a:off x="504824" y="384048"/>
            <a:ext cx="7772400" cy="6858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Clr>
                <a:srgbClr val="C1EDFF"/>
              </a:buClr>
              <a:buSzPts val="3000"/>
              <a:buFont typeface="Consolas"/>
              <a:buNone/>
              <a:defRPr sz="3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5" name="Google Shape;185;p71"/>
          <p:cNvSpPr txBox="1">
            <a:spLocks noGrp="1"/>
          </p:cNvSpPr>
          <p:nvPr>
            <p:ph type="body" idx="1"/>
          </p:nvPr>
        </p:nvSpPr>
        <p:spPr>
          <a:xfrm>
            <a:off x="457200" y="1357312"/>
            <a:ext cx="4040188" cy="479822"/>
          </a:xfrm>
          <a:prstGeom prst="rect">
            <a:avLst/>
          </a:prstGeom>
          <a:noFill/>
          <a:ln>
            <a:noFill/>
          </a:ln>
        </p:spPr>
        <p:txBody>
          <a:bodyPr spcFirstLastPara="1" wrap="square" lIns="91425" tIns="45700" rIns="91425" bIns="45700" anchor="ctr" anchorCtr="0">
            <a:normAutofit/>
          </a:bodyPr>
          <a:lstStyle>
            <a:lvl1pPr marL="457200" lvl="0" indent="-228600" algn="l">
              <a:spcBef>
                <a:spcPts val="525"/>
              </a:spcBef>
              <a:spcAft>
                <a:spcPts val="0"/>
              </a:spcAft>
              <a:buSzPts val="1710"/>
              <a:buNone/>
              <a:defRPr sz="1800" b="1">
                <a:solidFill>
                  <a:schemeClr val="accent2"/>
                </a:solidFill>
              </a:defRPr>
            </a:lvl1pPr>
            <a:lvl2pPr marL="914400" lvl="1" indent="-228600" algn="l">
              <a:spcBef>
                <a:spcPts val="300"/>
              </a:spcBef>
              <a:spcAft>
                <a:spcPts val="0"/>
              </a:spcAft>
              <a:buSzPts val="1350"/>
              <a:buNone/>
              <a:defRPr sz="1500" b="1"/>
            </a:lvl2pPr>
            <a:lvl3pPr marL="1371600" lvl="2" indent="-228600" algn="l">
              <a:spcBef>
                <a:spcPts val="270"/>
              </a:spcBef>
              <a:spcAft>
                <a:spcPts val="0"/>
              </a:spcAft>
              <a:buSzPts val="1350"/>
              <a:buNone/>
              <a:defRPr sz="1350" b="1"/>
            </a:lvl3pPr>
            <a:lvl4pPr marL="1828800" lvl="3" indent="-228600" algn="l">
              <a:spcBef>
                <a:spcPts val="240"/>
              </a:spcBef>
              <a:spcAft>
                <a:spcPts val="0"/>
              </a:spcAft>
              <a:buSzPts val="1200"/>
              <a:buNone/>
              <a:defRPr sz="1200" b="1"/>
            </a:lvl4pPr>
            <a:lvl5pPr marL="2286000" lvl="4" indent="-228600" algn="l">
              <a:spcBef>
                <a:spcPts val="240"/>
              </a:spcBef>
              <a:spcAft>
                <a:spcPts val="0"/>
              </a:spcAft>
              <a:buSzPts val="1200"/>
              <a:buNone/>
              <a:defRPr sz="1200" b="1"/>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186" name="Google Shape;186;p71"/>
          <p:cNvSpPr txBox="1">
            <a:spLocks noGrp="1"/>
          </p:cNvSpPr>
          <p:nvPr>
            <p:ph type="body" idx="2"/>
          </p:nvPr>
        </p:nvSpPr>
        <p:spPr>
          <a:xfrm>
            <a:off x="4645026" y="1357312"/>
            <a:ext cx="4041775" cy="479822"/>
          </a:xfrm>
          <a:prstGeom prst="rect">
            <a:avLst/>
          </a:prstGeom>
          <a:noFill/>
          <a:ln>
            <a:noFill/>
          </a:ln>
        </p:spPr>
        <p:txBody>
          <a:bodyPr spcFirstLastPara="1" wrap="square" lIns="91425" tIns="45700" rIns="91425" bIns="45700" anchor="ctr" anchorCtr="0">
            <a:normAutofit/>
          </a:bodyPr>
          <a:lstStyle>
            <a:lvl1pPr marL="457200" lvl="0" indent="-228600" algn="l">
              <a:spcBef>
                <a:spcPts val="525"/>
              </a:spcBef>
              <a:spcAft>
                <a:spcPts val="0"/>
              </a:spcAft>
              <a:buSzPts val="1710"/>
              <a:buNone/>
              <a:defRPr sz="1800" b="1">
                <a:solidFill>
                  <a:schemeClr val="accent2"/>
                </a:solidFill>
              </a:defRPr>
            </a:lvl1pPr>
            <a:lvl2pPr marL="914400" lvl="1" indent="-228600" algn="l">
              <a:spcBef>
                <a:spcPts val="300"/>
              </a:spcBef>
              <a:spcAft>
                <a:spcPts val="0"/>
              </a:spcAft>
              <a:buSzPts val="1350"/>
              <a:buNone/>
              <a:defRPr sz="1500" b="1"/>
            </a:lvl2pPr>
            <a:lvl3pPr marL="1371600" lvl="2" indent="-228600" algn="l">
              <a:spcBef>
                <a:spcPts val="270"/>
              </a:spcBef>
              <a:spcAft>
                <a:spcPts val="0"/>
              </a:spcAft>
              <a:buSzPts val="1350"/>
              <a:buNone/>
              <a:defRPr sz="1350" b="1"/>
            </a:lvl3pPr>
            <a:lvl4pPr marL="1828800" lvl="3" indent="-228600" algn="l">
              <a:spcBef>
                <a:spcPts val="240"/>
              </a:spcBef>
              <a:spcAft>
                <a:spcPts val="0"/>
              </a:spcAft>
              <a:buSzPts val="1200"/>
              <a:buNone/>
              <a:defRPr sz="1200" b="1"/>
            </a:lvl4pPr>
            <a:lvl5pPr marL="2286000" lvl="4" indent="-228600" algn="l">
              <a:spcBef>
                <a:spcPts val="240"/>
              </a:spcBef>
              <a:spcAft>
                <a:spcPts val="0"/>
              </a:spcAft>
              <a:buSzPts val="1200"/>
              <a:buNone/>
              <a:defRPr sz="1200" b="1"/>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187" name="Google Shape;187;p71"/>
          <p:cNvSpPr txBox="1">
            <a:spLocks noGrp="1"/>
          </p:cNvSpPr>
          <p:nvPr>
            <p:ph type="body" idx="3"/>
          </p:nvPr>
        </p:nvSpPr>
        <p:spPr>
          <a:xfrm>
            <a:off x="457200" y="1844278"/>
            <a:ext cx="4040188" cy="2969514"/>
          </a:xfrm>
          <a:prstGeom prst="rect">
            <a:avLst/>
          </a:prstGeom>
          <a:noFill/>
          <a:ln>
            <a:noFill/>
          </a:ln>
        </p:spPr>
        <p:txBody>
          <a:bodyPr spcFirstLastPara="1" wrap="square" lIns="91425" tIns="45700" rIns="91425" bIns="45700" anchor="t" anchorCtr="0">
            <a:normAutofit/>
          </a:bodyPr>
          <a:lstStyle>
            <a:lvl1pPr marL="457200" lvl="0" indent="-337185" algn="l">
              <a:spcBef>
                <a:spcPts val="525"/>
              </a:spcBef>
              <a:spcAft>
                <a:spcPts val="0"/>
              </a:spcAft>
              <a:buSzPts val="1710"/>
              <a:buChar char="▪"/>
              <a:defRPr sz="1800"/>
            </a:lvl1pPr>
            <a:lvl2pPr marL="914400" lvl="1" indent="-314325" algn="l">
              <a:spcBef>
                <a:spcPts val="300"/>
              </a:spcBef>
              <a:spcAft>
                <a:spcPts val="0"/>
              </a:spcAft>
              <a:buSzPts val="1350"/>
              <a:buChar char="🢭"/>
              <a:defRPr sz="1500"/>
            </a:lvl2pPr>
            <a:lvl3pPr marL="1371600" lvl="2" indent="-314325" algn="l">
              <a:spcBef>
                <a:spcPts val="270"/>
              </a:spcBef>
              <a:spcAft>
                <a:spcPts val="0"/>
              </a:spcAft>
              <a:buSzPts val="1350"/>
              <a:buChar char="■"/>
              <a:defRPr sz="1350"/>
            </a:lvl3pPr>
            <a:lvl4pPr marL="1828800" lvl="3" indent="-304800" algn="l">
              <a:spcBef>
                <a:spcPts val="240"/>
              </a:spcBef>
              <a:spcAft>
                <a:spcPts val="0"/>
              </a:spcAft>
              <a:buSzPts val="1200"/>
              <a:buChar char="🢝"/>
              <a:defRPr sz="1200"/>
            </a:lvl4pPr>
            <a:lvl5pPr marL="2286000" lvl="4" indent="-304800" algn="l">
              <a:spcBef>
                <a:spcPts val="240"/>
              </a:spcBef>
              <a:spcAft>
                <a:spcPts val="0"/>
              </a:spcAft>
              <a:buSzPts val="1200"/>
              <a:buChar char="●"/>
              <a:defRPr sz="1200"/>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188" name="Google Shape;188;p71"/>
          <p:cNvSpPr txBox="1">
            <a:spLocks noGrp="1"/>
          </p:cNvSpPr>
          <p:nvPr>
            <p:ph type="body" idx="4"/>
          </p:nvPr>
        </p:nvSpPr>
        <p:spPr>
          <a:xfrm>
            <a:off x="4645026" y="1844278"/>
            <a:ext cx="4041775" cy="2969514"/>
          </a:xfrm>
          <a:prstGeom prst="rect">
            <a:avLst/>
          </a:prstGeom>
          <a:noFill/>
          <a:ln>
            <a:noFill/>
          </a:ln>
        </p:spPr>
        <p:txBody>
          <a:bodyPr spcFirstLastPara="1" wrap="square" lIns="91425" tIns="45700" rIns="91425" bIns="45700" anchor="t" anchorCtr="0">
            <a:normAutofit/>
          </a:bodyPr>
          <a:lstStyle>
            <a:lvl1pPr marL="457200" lvl="0" indent="-337185" algn="l">
              <a:spcBef>
                <a:spcPts val="525"/>
              </a:spcBef>
              <a:spcAft>
                <a:spcPts val="0"/>
              </a:spcAft>
              <a:buSzPts val="1710"/>
              <a:buChar char="▪"/>
              <a:defRPr sz="1800"/>
            </a:lvl1pPr>
            <a:lvl2pPr marL="914400" lvl="1" indent="-314325" algn="l">
              <a:spcBef>
                <a:spcPts val="300"/>
              </a:spcBef>
              <a:spcAft>
                <a:spcPts val="0"/>
              </a:spcAft>
              <a:buSzPts val="1350"/>
              <a:buChar char="🢭"/>
              <a:defRPr sz="1500"/>
            </a:lvl2pPr>
            <a:lvl3pPr marL="1371600" lvl="2" indent="-314325" algn="l">
              <a:spcBef>
                <a:spcPts val="270"/>
              </a:spcBef>
              <a:spcAft>
                <a:spcPts val="0"/>
              </a:spcAft>
              <a:buSzPts val="1350"/>
              <a:buChar char="■"/>
              <a:defRPr sz="1350"/>
            </a:lvl3pPr>
            <a:lvl4pPr marL="1828800" lvl="3" indent="-304800" algn="l">
              <a:spcBef>
                <a:spcPts val="240"/>
              </a:spcBef>
              <a:spcAft>
                <a:spcPts val="0"/>
              </a:spcAft>
              <a:buSzPts val="1200"/>
              <a:buChar char="🢝"/>
              <a:defRPr sz="1200"/>
            </a:lvl4pPr>
            <a:lvl5pPr marL="2286000" lvl="4" indent="-304800" algn="l">
              <a:spcBef>
                <a:spcPts val="240"/>
              </a:spcBef>
              <a:spcAft>
                <a:spcPts val="0"/>
              </a:spcAft>
              <a:buSzPts val="1200"/>
              <a:buChar char="●"/>
              <a:defRPr sz="1200"/>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189" name="Google Shape;189;p71"/>
          <p:cNvSpPr txBox="1">
            <a:spLocks noGrp="1"/>
          </p:cNvSpPr>
          <p:nvPr>
            <p:ph type="dt" idx="10"/>
          </p:nvPr>
        </p:nvSpPr>
        <p:spPr>
          <a:xfrm>
            <a:off x="6477000" y="4812507"/>
            <a:ext cx="2133600" cy="273844"/>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0" name="Google Shape;190;p71"/>
          <p:cNvSpPr txBox="1">
            <a:spLocks noGrp="1"/>
          </p:cNvSpPr>
          <p:nvPr>
            <p:ph type="ftr" idx="11"/>
          </p:nvPr>
        </p:nvSpPr>
        <p:spPr>
          <a:xfrm>
            <a:off x="914400" y="4812507"/>
            <a:ext cx="5562600" cy="273844"/>
          </a:xfrm>
          <a:prstGeom prst="rect">
            <a:avLst/>
          </a:prstGeom>
          <a:noFill/>
          <a:ln>
            <a:noFill/>
          </a:ln>
        </p:spPr>
        <p:txBody>
          <a:bodyPr spcFirstLastPara="1" wrap="square" lIns="91425" tIns="45700" rIns="91425" bIns="45700" anchor="b"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1" name="Google Shape;191;p71"/>
          <p:cNvSpPr txBox="1">
            <a:spLocks noGrp="1"/>
          </p:cNvSpPr>
          <p:nvPr>
            <p:ph type="sldNum" idx="12"/>
          </p:nvPr>
        </p:nvSpPr>
        <p:spPr>
          <a:xfrm>
            <a:off x="8610600" y="4812507"/>
            <a:ext cx="457200" cy="273844"/>
          </a:xfrm>
          <a:prstGeom prst="rect">
            <a:avLst/>
          </a:prstGeom>
          <a:noFill/>
          <a:ln>
            <a:noFill/>
          </a:ln>
        </p:spPr>
        <p:txBody>
          <a:bodyPr spcFirstLastPara="1" wrap="square" lIns="91425" tIns="45700" rIns="91425" bIns="45700" anchor="b" anchorCtr="0">
            <a:noAutofit/>
          </a:bodyPr>
          <a:lstStyle>
            <a:lvl1pPr marL="0" lvl="0" indent="0" algn="l">
              <a:lnSpc>
                <a:spcPct val="100000"/>
              </a:lnSpc>
              <a:spcBef>
                <a:spcPts val="0"/>
              </a:spcBef>
              <a:spcAft>
                <a:spcPts val="0"/>
              </a:spcAft>
              <a:buNone/>
              <a:defRPr/>
            </a:lvl1pPr>
            <a:lvl2pPr marL="0" lvl="1" indent="0" algn="l">
              <a:lnSpc>
                <a:spcPct val="100000"/>
              </a:lnSpc>
              <a:spcBef>
                <a:spcPts val="0"/>
              </a:spcBef>
              <a:spcAft>
                <a:spcPts val="0"/>
              </a:spcAft>
              <a:buNone/>
              <a:defRPr/>
            </a:lvl2pPr>
            <a:lvl3pPr marL="0" lvl="2" indent="0" algn="l">
              <a:lnSpc>
                <a:spcPct val="100000"/>
              </a:lnSpc>
              <a:spcBef>
                <a:spcPts val="0"/>
              </a:spcBef>
              <a:spcAft>
                <a:spcPts val="0"/>
              </a:spcAft>
              <a:buNone/>
              <a:defRPr/>
            </a:lvl3pPr>
            <a:lvl4pPr marL="0" lvl="3" indent="0" algn="l">
              <a:lnSpc>
                <a:spcPct val="100000"/>
              </a:lnSpc>
              <a:spcBef>
                <a:spcPts val="0"/>
              </a:spcBef>
              <a:spcAft>
                <a:spcPts val="0"/>
              </a:spcAft>
              <a:buNone/>
              <a:defRPr/>
            </a:lvl4pPr>
            <a:lvl5pPr marL="0" lvl="4" indent="0" algn="l">
              <a:lnSpc>
                <a:spcPct val="100000"/>
              </a:lnSpc>
              <a:spcBef>
                <a:spcPts val="0"/>
              </a:spcBef>
              <a:spcAft>
                <a:spcPts val="0"/>
              </a:spcAft>
              <a:buNone/>
              <a:defRPr/>
            </a:lvl5pPr>
            <a:lvl6pPr marL="0" lvl="5" indent="0" algn="l">
              <a:lnSpc>
                <a:spcPct val="100000"/>
              </a:lnSpc>
              <a:spcBef>
                <a:spcPts val="0"/>
              </a:spcBef>
              <a:spcAft>
                <a:spcPts val="0"/>
              </a:spcAft>
              <a:buNone/>
              <a:defRPr/>
            </a:lvl6pPr>
            <a:lvl7pPr marL="0" lvl="6" indent="0" algn="l">
              <a:lnSpc>
                <a:spcPct val="100000"/>
              </a:lnSpc>
              <a:spcBef>
                <a:spcPts val="0"/>
              </a:spcBef>
              <a:spcAft>
                <a:spcPts val="0"/>
              </a:spcAft>
              <a:buNone/>
              <a:defRPr/>
            </a:lvl7pPr>
            <a:lvl8pPr marL="0" lvl="7" indent="0" algn="l">
              <a:lnSpc>
                <a:spcPct val="100000"/>
              </a:lnSpc>
              <a:spcBef>
                <a:spcPts val="0"/>
              </a:spcBef>
              <a:spcAft>
                <a:spcPts val="0"/>
              </a:spcAft>
              <a:buNone/>
              <a:defRPr/>
            </a:lvl8pPr>
            <a:lvl9pPr marL="0" lvl="8" indent="0" algn="l">
              <a:lnSpc>
                <a:spcPct val="100000"/>
              </a:lnSpc>
              <a:spcBef>
                <a:spcPts val="0"/>
              </a:spcBef>
              <a:spcAft>
                <a:spcPts val="0"/>
              </a:spcAft>
              <a:buNone/>
              <a:defRPr/>
            </a:lvl9pPr>
          </a:lstStyle>
          <a:p>
            <a:pPr marL="0" lvl="0" indent="0" algn="l" rtl="0">
              <a:spcBef>
                <a:spcPts val="0"/>
              </a:spcBef>
              <a:spcAft>
                <a:spcPts val="0"/>
              </a:spcAft>
              <a:buNone/>
            </a:pPr>
            <a:fld id="{00000000-1234-1234-1234-123412341234}" type="slidenum">
              <a:rPr lang="en-US"/>
              <a:t>‹#›</a:t>
            </a:fld>
            <a:endParaRPr/>
          </a:p>
        </p:txBody>
      </p:sp>
      <p:sp>
        <p:nvSpPr>
          <p:cNvPr id="192" name="Google Shape;192;p71"/>
          <p:cNvSpPr/>
          <p:nvPr/>
        </p:nvSpPr>
        <p:spPr>
          <a:xfrm>
            <a:off x="87790" y="510358"/>
            <a:ext cx="45720" cy="27432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350" b="0" i="0" u="none" strike="noStrike" cap="none">
              <a:solidFill>
                <a:schemeClr val="lt1"/>
              </a:solidFill>
              <a:latin typeface="Arial"/>
              <a:ea typeface="Arial"/>
              <a:cs typeface="Arial"/>
              <a:sym typeface="Arial"/>
            </a:endParaRPr>
          </a:p>
        </p:txBody>
      </p:sp>
      <p:sp>
        <p:nvSpPr>
          <p:cNvPr id="193" name="Google Shape;193;p71"/>
          <p:cNvSpPr/>
          <p:nvPr/>
        </p:nvSpPr>
        <p:spPr>
          <a:xfrm>
            <a:off x="47305" y="510358"/>
            <a:ext cx="27432" cy="27432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350" b="0" i="0" u="none" strike="noStrike" cap="none">
              <a:solidFill>
                <a:schemeClr val="lt1"/>
              </a:solidFill>
              <a:latin typeface="Arial"/>
              <a:ea typeface="Arial"/>
              <a:cs typeface="Arial"/>
              <a:sym typeface="Arial"/>
            </a:endParaRPr>
          </a:p>
        </p:txBody>
      </p:sp>
      <p:sp>
        <p:nvSpPr>
          <p:cNvPr id="194" name="Google Shape;194;p71"/>
          <p:cNvSpPr/>
          <p:nvPr/>
        </p:nvSpPr>
        <p:spPr>
          <a:xfrm>
            <a:off x="28252" y="510358"/>
            <a:ext cx="9144" cy="27432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350" b="0" i="0" u="none" strike="noStrike" cap="none">
              <a:solidFill>
                <a:schemeClr val="lt1"/>
              </a:solidFill>
              <a:latin typeface="Arial"/>
              <a:ea typeface="Arial"/>
              <a:cs typeface="Arial"/>
              <a:sym typeface="Arial"/>
            </a:endParaRPr>
          </a:p>
        </p:txBody>
      </p:sp>
      <p:sp>
        <p:nvSpPr>
          <p:cNvPr id="195" name="Google Shape;195;p71"/>
          <p:cNvSpPr/>
          <p:nvPr/>
        </p:nvSpPr>
        <p:spPr>
          <a:xfrm>
            <a:off x="0" y="510358"/>
            <a:ext cx="9144" cy="27432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350" b="0" i="0" u="none" strike="noStrike" cap="none">
              <a:solidFill>
                <a:schemeClr val="lt1"/>
              </a:solidFill>
              <a:latin typeface="Arial"/>
              <a:ea typeface="Arial"/>
              <a:cs typeface="Arial"/>
              <a:sym typeface="Arial"/>
            </a:endParaRPr>
          </a:p>
        </p:txBody>
      </p:sp>
      <p:sp>
        <p:nvSpPr>
          <p:cNvPr id="196" name="Google Shape;196;p71"/>
          <p:cNvSpPr/>
          <p:nvPr/>
        </p:nvSpPr>
        <p:spPr>
          <a:xfrm flipH="1">
            <a:off x="149770" y="510358"/>
            <a:ext cx="27432" cy="27432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350" b="0" i="0" u="none" strike="noStrike" cap="none">
              <a:solidFill>
                <a:schemeClr val="lt1"/>
              </a:solidFill>
              <a:latin typeface="Arial"/>
              <a:ea typeface="Arial"/>
              <a:cs typeface="Arial"/>
              <a:sym typeface="Arial"/>
            </a:endParaRPr>
          </a:p>
        </p:txBody>
      </p:sp>
      <p:sp>
        <p:nvSpPr>
          <p:cNvPr id="197" name="Google Shape;197;p71"/>
          <p:cNvSpPr/>
          <p:nvPr/>
        </p:nvSpPr>
        <p:spPr>
          <a:xfrm flipH="1">
            <a:off x="189341" y="510358"/>
            <a:ext cx="27432" cy="27432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350" b="0" i="0" u="none" strike="noStrike" cap="none">
              <a:solidFill>
                <a:schemeClr val="lt1"/>
              </a:solidFill>
              <a:latin typeface="Arial"/>
              <a:ea typeface="Arial"/>
              <a:cs typeface="Arial"/>
              <a:sym typeface="Arial"/>
            </a:endParaRPr>
          </a:p>
        </p:txBody>
      </p:sp>
      <p:sp>
        <p:nvSpPr>
          <p:cNvPr id="198" name="Google Shape;198;p71"/>
          <p:cNvSpPr/>
          <p:nvPr/>
        </p:nvSpPr>
        <p:spPr>
          <a:xfrm flipH="1">
            <a:off x="226682" y="510358"/>
            <a:ext cx="9144" cy="27432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350" b="0" i="0" u="none" strike="noStrike" cap="none">
              <a:solidFill>
                <a:schemeClr val="lt1"/>
              </a:solidFill>
              <a:latin typeface="Arial"/>
              <a:ea typeface="Arial"/>
              <a:cs typeface="Arial"/>
              <a:sym typeface="Arial"/>
            </a:endParaRPr>
          </a:p>
        </p:txBody>
      </p:sp>
      <p:sp>
        <p:nvSpPr>
          <p:cNvPr id="199" name="Google Shape;199;p71"/>
          <p:cNvSpPr/>
          <p:nvPr/>
        </p:nvSpPr>
        <p:spPr>
          <a:xfrm flipH="1">
            <a:off x="254934" y="510358"/>
            <a:ext cx="9144" cy="27432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350" b="0" i="0" u="none" strike="noStrike" cap="none">
              <a:solidFill>
                <a:schemeClr val="lt1"/>
              </a:solidFill>
              <a:latin typeface="Arial"/>
              <a:ea typeface="Arial"/>
              <a:cs typeface="Arial"/>
              <a:sym typeface="Arial"/>
            </a:endParaRPr>
          </a:p>
        </p:txBody>
      </p:sp>
      <p:sp>
        <p:nvSpPr>
          <p:cNvPr id="200" name="Google Shape;200;p71"/>
          <p:cNvSpPr/>
          <p:nvPr/>
        </p:nvSpPr>
        <p:spPr>
          <a:xfrm>
            <a:off x="278710" y="510358"/>
            <a:ext cx="36576" cy="27432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35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01"/>
        <p:cNvGrpSpPr/>
        <p:nvPr/>
      </p:nvGrpSpPr>
      <p:grpSpPr>
        <a:xfrm>
          <a:off x="0" y="0"/>
          <a:ext cx="0" cy="0"/>
          <a:chOff x="0" y="0"/>
          <a:chExt cx="0" cy="0"/>
        </a:xfrm>
      </p:grpSpPr>
      <p:sp>
        <p:nvSpPr>
          <p:cNvPr id="202" name="Google Shape;202;p72"/>
          <p:cNvSpPr txBox="1">
            <a:spLocks noGrp="1"/>
          </p:cNvSpPr>
          <p:nvPr>
            <p:ph type="title"/>
          </p:nvPr>
        </p:nvSpPr>
        <p:spPr>
          <a:xfrm>
            <a:off x="914400" y="384048"/>
            <a:ext cx="7772400" cy="6858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Clr>
                <a:srgbClr val="C1EDFF"/>
              </a:buClr>
              <a:buSzPts val="3000"/>
              <a:buFont typeface="Consolas"/>
              <a:buNone/>
              <a:defRPr sz="3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3" name="Google Shape;203;p72"/>
          <p:cNvSpPr txBox="1">
            <a:spLocks noGrp="1"/>
          </p:cNvSpPr>
          <p:nvPr>
            <p:ph type="dt" idx="10"/>
          </p:nvPr>
        </p:nvSpPr>
        <p:spPr>
          <a:xfrm>
            <a:off x="6477000" y="4812507"/>
            <a:ext cx="2133600" cy="273844"/>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4" name="Google Shape;204;p72"/>
          <p:cNvSpPr txBox="1">
            <a:spLocks noGrp="1"/>
          </p:cNvSpPr>
          <p:nvPr>
            <p:ph type="ftr" idx="11"/>
          </p:nvPr>
        </p:nvSpPr>
        <p:spPr>
          <a:xfrm>
            <a:off x="914400" y="4812507"/>
            <a:ext cx="5562600" cy="273844"/>
          </a:xfrm>
          <a:prstGeom prst="rect">
            <a:avLst/>
          </a:prstGeom>
          <a:noFill/>
          <a:ln>
            <a:noFill/>
          </a:ln>
        </p:spPr>
        <p:txBody>
          <a:bodyPr spcFirstLastPara="1" wrap="square" lIns="91425" tIns="45700" rIns="91425" bIns="45700" anchor="b"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5" name="Google Shape;205;p72"/>
          <p:cNvSpPr txBox="1">
            <a:spLocks noGrp="1"/>
          </p:cNvSpPr>
          <p:nvPr>
            <p:ph type="sldNum" idx="12"/>
          </p:nvPr>
        </p:nvSpPr>
        <p:spPr>
          <a:xfrm>
            <a:off x="8610600" y="4812507"/>
            <a:ext cx="457200" cy="273844"/>
          </a:xfrm>
          <a:prstGeom prst="rect">
            <a:avLst/>
          </a:prstGeom>
          <a:noFill/>
          <a:ln>
            <a:noFill/>
          </a:ln>
        </p:spPr>
        <p:txBody>
          <a:bodyPr spcFirstLastPara="1" wrap="square" lIns="91425" tIns="45700" rIns="91425" bIns="45700" anchor="b" anchorCtr="0">
            <a:noAutofit/>
          </a:bodyPr>
          <a:lstStyle>
            <a:lvl1pPr marL="0" lvl="0" indent="0" algn="l">
              <a:lnSpc>
                <a:spcPct val="100000"/>
              </a:lnSpc>
              <a:spcBef>
                <a:spcPts val="0"/>
              </a:spcBef>
              <a:spcAft>
                <a:spcPts val="0"/>
              </a:spcAft>
              <a:buNone/>
              <a:defRPr/>
            </a:lvl1pPr>
            <a:lvl2pPr marL="0" lvl="1" indent="0" algn="l">
              <a:lnSpc>
                <a:spcPct val="100000"/>
              </a:lnSpc>
              <a:spcBef>
                <a:spcPts val="0"/>
              </a:spcBef>
              <a:spcAft>
                <a:spcPts val="0"/>
              </a:spcAft>
              <a:buNone/>
              <a:defRPr/>
            </a:lvl2pPr>
            <a:lvl3pPr marL="0" lvl="2" indent="0" algn="l">
              <a:lnSpc>
                <a:spcPct val="100000"/>
              </a:lnSpc>
              <a:spcBef>
                <a:spcPts val="0"/>
              </a:spcBef>
              <a:spcAft>
                <a:spcPts val="0"/>
              </a:spcAft>
              <a:buNone/>
              <a:defRPr/>
            </a:lvl3pPr>
            <a:lvl4pPr marL="0" lvl="3" indent="0" algn="l">
              <a:lnSpc>
                <a:spcPct val="100000"/>
              </a:lnSpc>
              <a:spcBef>
                <a:spcPts val="0"/>
              </a:spcBef>
              <a:spcAft>
                <a:spcPts val="0"/>
              </a:spcAft>
              <a:buNone/>
              <a:defRPr/>
            </a:lvl4pPr>
            <a:lvl5pPr marL="0" lvl="4" indent="0" algn="l">
              <a:lnSpc>
                <a:spcPct val="100000"/>
              </a:lnSpc>
              <a:spcBef>
                <a:spcPts val="0"/>
              </a:spcBef>
              <a:spcAft>
                <a:spcPts val="0"/>
              </a:spcAft>
              <a:buNone/>
              <a:defRPr/>
            </a:lvl5pPr>
            <a:lvl6pPr marL="0" lvl="5" indent="0" algn="l">
              <a:lnSpc>
                <a:spcPct val="100000"/>
              </a:lnSpc>
              <a:spcBef>
                <a:spcPts val="0"/>
              </a:spcBef>
              <a:spcAft>
                <a:spcPts val="0"/>
              </a:spcAft>
              <a:buNone/>
              <a:defRPr/>
            </a:lvl6pPr>
            <a:lvl7pPr marL="0" lvl="6" indent="0" algn="l">
              <a:lnSpc>
                <a:spcPct val="100000"/>
              </a:lnSpc>
              <a:spcBef>
                <a:spcPts val="0"/>
              </a:spcBef>
              <a:spcAft>
                <a:spcPts val="0"/>
              </a:spcAft>
              <a:buNone/>
              <a:defRPr/>
            </a:lvl7pPr>
            <a:lvl8pPr marL="0" lvl="7" indent="0" algn="l">
              <a:lnSpc>
                <a:spcPct val="100000"/>
              </a:lnSpc>
              <a:spcBef>
                <a:spcPts val="0"/>
              </a:spcBef>
              <a:spcAft>
                <a:spcPts val="0"/>
              </a:spcAft>
              <a:buNone/>
              <a:defRPr/>
            </a:lvl8pPr>
            <a:lvl9pPr marL="0" lvl="8" indent="0" algn="l">
              <a:lnSpc>
                <a:spcPct val="100000"/>
              </a:lnSpc>
              <a:spcBef>
                <a:spcPts val="0"/>
              </a:spcBef>
              <a:spcAft>
                <a:spcPts val="0"/>
              </a:spcAft>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06"/>
        <p:cNvGrpSpPr/>
        <p:nvPr/>
      </p:nvGrpSpPr>
      <p:grpSpPr>
        <a:xfrm>
          <a:off x="0" y="0"/>
          <a:ext cx="0" cy="0"/>
          <a:chOff x="0" y="0"/>
          <a:chExt cx="0" cy="0"/>
        </a:xfrm>
      </p:grpSpPr>
      <p:sp>
        <p:nvSpPr>
          <p:cNvPr id="207" name="Google Shape;207;p73"/>
          <p:cNvSpPr txBox="1">
            <a:spLocks noGrp="1"/>
          </p:cNvSpPr>
          <p:nvPr>
            <p:ph type="title"/>
          </p:nvPr>
        </p:nvSpPr>
        <p:spPr>
          <a:xfrm>
            <a:off x="685800" y="204787"/>
            <a:ext cx="8229600" cy="87153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C1EDFF"/>
              </a:buClr>
              <a:buSzPts val="2700"/>
              <a:buFont typeface="Consolas"/>
              <a:buNone/>
              <a:defRPr sz="2700" b="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8" name="Google Shape;208;p73"/>
          <p:cNvSpPr txBox="1">
            <a:spLocks noGrp="1"/>
          </p:cNvSpPr>
          <p:nvPr>
            <p:ph type="body" idx="1"/>
          </p:nvPr>
        </p:nvSpPr>
        <p:spPr>
          <a:xfrm>
            <a:off x="685800" y="1076325"/>
            <a:ext cx="2514600" cy="3429000"/>
          </a:xfrm>
          <a:prstGeom prst="rect">
            <a:avLst/>
          </a:prstGeom>
          <a:noFill/>
          <a:ln>
            <a:noFill/>
          </a:ln>
        </p:spPr>
        <p:txBody>
          <a:bodyPr spcFirstLastPara="1" wrap="square" lIns="91425" tIns="45700" rIns="91425" bIns="45700" anchor="t" anchorCtr="0">
            <a:normAutofit/>
          </a:bodyPr>
          <a:lstStyle>
            <a:lvl1pPr marL="457200" lvl="0" indent="-228600" algn="l">
              <a:spcBef>
                <a:spcPts val="525"/>
              </a:spcBef>
              <a:spcAft>
                <a:spcPts val="0"/>
              </a:spcAft>
              <a:buSzPts val="1283"/>
              <a:buNone/>
              <a:defRPr sz="1350"/>
            </a:lvl1pPr>
            <a:lvl2pPr marL="914400" lvl="1" indent="-228600" algn="l">
              <a:spcBef>
                <a:spcPts val="180"/>
              </a:spcBef>
              <a:spcAft>
                <a:spcPts val="0"/>
              </a:spcAft>
              <a:buSzPts val="810"/>
              <a:buNone/>
              <a:defRPr sz="900"/>
            </a:lvl2pPr>
            <a:lvl3pPr marL="1371600" lvl="2" indent="-228600" algn="l">
              <a:spcBef>
                <a:spcPts val="150"/>
              </a:spcBef>
              <a:spcAft>
                <a:spcPts val="0"/>
              </a:spcAft>
              <a:buSzPts val="750"/>
              <a:buNone/>
              <a:defRPr sz="750"/>
            </a:lvl3pPr>
            <a:lvl4pPr marL="1828800" lvl="3" indent="-228600" algn="l">
              <a:spcBef>
                <a:spcPts val="135"/>
              </a:spcBef>
              <a:spcAft>
                <a:spcPts val="0"/>
              </a:spcAft>
              <a:buSzPts val="675"/>
              <a:buNone/>
              <a:defRPr sz="675"/>
            </a:lvl4pPr>
            <a:lvl5pPr marL="2286000" lvl="4" indent="-228600" algn="l">
              <a:spcBef>
                <a:spcPts val="135"/>
              </a:spcBef>
              <a:spcAft>
                <a:spcPts val="0"/>
              </a:spcAft>
              <a:buSzPts val="675"/>
              <a:buNone/>
              <a:defRPr sz="675"/>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209" name="Google Shape;209;p73"/>
          <p:cNvSpPr txBox="1">
            <a:spLocks noGrp="1"/>
          </p:cNvSpPr>
          <p:nvPr>
            <p:ph type="body" idx="2"/>
          </p:nvPr>
        </p:nvSpPr>
        <p:spPr>
          <a:xfrm>
            <a:off x="3429000" y="1076325"/>
            <a:ext cx="5486400" cy="3429000"/>
          </a:xfrm>
          <a:prstGeom prst="rect">
            <a:avLst/>
          </a:prstGeom>
          <a:noFill/>
          <a:ln>
            <a:noFill/>
          </a:ln>
        </p:spPr>
        <p:txBody>
          <a:bodyPr spcFirstLastPara="1" wrap="square" lIns="91425" tIns="45700" rIns="91425" bIns="45700" anchor="t" anchorCtr="0">
            <a:normAutofit/>
          </a:bodyPr>
          <a:lstStyle>
            <a:lvl1pPr marL="457200" lvl="0" indent="-373380" algn="l">
              <a:spcBef>
                <a:spcPts val="525"/>
              </a:spcBef>
              <a:spcAft>
                <a:spcPts val="0"/>
              </a:spcAft>
              <a:buSzPts val="2280"/>
              <a:buChar char="▪"/>
              <a:defRPr sz="2400"/>
            </a:lvl1pPr>
            <a:lvl2pPr marL="914400" lvl="1" indent="-348615" algn="l">
              <a:spcBef>
                <a:spcPts val="420"/>
              </a:spcBef>
              <a:spcAft>
                <a:spcPts val="0"/>
              </a:spcAft>
              <a:buSzPts val="1890"/>
              <a:buChar char="🢭"/>
              <a:defRPr sz="2100"/>
            </a:lvl2pPr>
            <a:lvl3pPr marL="1371600" lvl="2" indent="-342900" algn="l">
              <a:spcBef>
                <a:spcPts val="360"/>
              </a:spcBef>
              <a:spcAft>
                <a:spcPts val="0"/>
              </a:spcAft>
              <a:buSzPts val="1800"/>
              <a:buChar char="■"/>
              <a:defRPr sz="1800"/>
            </a:lvl3pPr>
            <a:lvl4pPr marL="1828800" lvl="3" indent="-323850" algn="l">
              <a:spcBef>
                <a:spcPts val="300"/>
              </a:spcBef>
              <a:spcAft>
                <a:spcPts val="0"/>
              </a:spcAft>
              <a:buSzPts val="1500"/>
              <a:buChar char="🢝"/>
              <a:defRPr sz="1500"/>
            </a:lvl4pPr>
            <a:lvl5pPr marL="2286000" lvl="4" indent="-323850" algn="l">
              <a:spcBef>
                <a:spcPts val="300"/>
              </a:spcBef>
              <a:spcAft>
                <a:spcPts val="0"/>
              </a:spcAft>
              <a:buSzPts val="1500"/>
              <a:buChar char="●"/>
              <a:defRPr sz="1500"/>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210" name="Google Shape;210;p73"/>
          <p:cNvSpPr txBox="1">
            <a:spLocks noGrp="1"/>
          </p:cNvSpPr>
          <p:nvPr>
            <p:ph type="dt" idx="10"/>
          </p:nvPr>
        </p:nvSpPr>
        <p:spPr>
          <a:xfrm>
            <a:off x="6477000" y="4812507"/>
            <a:ext cx="2133600" cy="273844"/>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1" name="Google Shape;211;p73"/>
          <p:cNvSpPr txBox="1">
            <a:spLocks noGrp="1"/>
          </p:cNvSpPr>
          <p:nvPr>
            <p:ph type="ftr" idx="11"/>
          </p:nvPr>
        </p:nvSpPr>
        <p:spPr>
          <a:xfrm>
            <a:off x="914400" y="4812507"/>
            <a:ext cx="5562600" cy="273844"/>
          </a:xfrm>
          <a:prstGeom prst="rect">
            <a:avLst/>
          </a:prstGeom>
          <a:noFill/>
          <a:ln>
            <a:noFill/>
          </a:ln>
        </p:spPr>
        <p:txBody>
          <a:bodyPr spcFirstLastPara="1" wrap="square" lIns="91425" tIns="45700" rIns="91425" bIns="45700" anchor="b"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2" name="Google Shape;212;p73"/>
          <p:cNvSpPr txBox="1">
            <a:spLocks noGrp="1"/>
          </p:cNvSpPr>
          <p:nvPr>
            <p:ph type="sldNum" idx="12"/>
          </p:nvPr>
        </p:nvSpPr>
        <p:spPr>
          <a:xfrm>
            <a:off x="8610600" y="4812507"/>
            <a:ext cx="457200" cy="273844"/>
          </a:xfrm>
          <a:prstGeom prst="rect">
            <a:avLst/>
          </a:prstGeom>
          <a:noFill/>
          <a:ln>
            <a:noFill/>
          </a:ln>
        </p:spPr>
        <p:txBody>
          <a:bodyPr spcFirstLastPara="1" wrap="square" lIns="91425" tIns="45700" rIns="91425" bIns="45700" anchor="b" anchorCtr="0">
            <a:noAutofit/>
          </a:bodyPr>
          <a:lstStyle>
            <a:lvl1pPr marL="0" lvl="0" indent="0" algn="l">
              <a:lnSpc>
                <a:spcPct val="100000"/>
              </a:lnSpc>
              <a:spcBef>
                <a:spcPts val="0"/>
              </a:spcBef>
              <a:spcAft>
                <a:spcPts val="0"/>
              </a:spcAft>
              <a:buNone/>
              <a:defRPr/>
            </a:lvl1pPr>
            <a:lvl2pPr marL="0" lvl="1" indent="0" algn="l">
              <a:lnSpc>
                <a:spcPct val="100000"/>
              </a:lnSpc>
              <a:spcBef>
                <a:spcPts val="0"/>
              </a:spcBef>
              <a:spcAft>
                <a:spcPts val="0"/>
              </a:spcAft>
              <a:buNone/>
              <a:defRPr/>
            </a:lvl2pPr>
            <a:lvl3pPr marL="0" lvl="2" indent="0" algn="l">
              <a:lnSpc>
                <a:spcPct val="100000"/>
              </a:lnSpc>
              <a:spcBef>
                <a:spcPts val="0"/>
              </a:spcBef>
              <a:spcAft>
                <a:spcPts val="0"/>
              </a:spcAft>
              <a:buNone/>
              <a:defRPr/>
            </a:lvl3pPr>
            <a:lvl4pPr marL="0" lvl="3" indent="0" algn="l">
              <a:lnSpc>
                <a:spcPct val="100000"/>
              </a:lnSpc>
              <a:spcBef>
                <a:spcPts val="0"/>
              </a:spcBef>
              <a:spcAft>
                <a:spcPts val="0"/>
              </a:spcAft>
              <a:buNone/>
              <a:defRPr/>
            </a:lvl4pPr>
            <a:lvl5pPr marL="0" lvl="4" indent="0" algn="l">
              <a:lnSpc>
                <a:spcPct val="100000"/>
              </a:lnSpc>
              <a:spcBef>
                <a:spcPts val="0"/>
              </a:spcBef>
              <a:spcAft>
                <a:spcPts val="0"/>
              </a:spcAft>
              <a:buNone/>
              <a:defRPr/>
            </a:lvl5pPr>
            <a:lvl6pPr marL="0" lvl="5" indent="0" algn="l">
              <a:lnSpc>
                <a:spcPct val="100000"/>
              </a:lnSpc>
              <a:spcBef>
                <a:spcPts val="0"/>
              </a:spcBef>
              <a:spcAft>
                <a:spcPts val="0"/>
              </a:spcAft>
              <a:buNone/>
              <a:defRPr/>
            </a:lvl6pPr>
            <a:lvl7pPr marL="0" lvl="6" indent="0" algn="l">
              <a:lnSpc>
                <a:spcPct val="100000"/>
              </a:lnSpc>
              <a:spcBef>
                <a:spcPts val="0"/>
              </a:spcBef>
              <a:spcAft>
                <a:spcPts val="0"/>
              </a:spcAft>
              <a:buNone/>
              <a:defRPr/>
            </a:lvl7pPr>
            <a:lvl8pPr marL="0" lvl="7" indent="0" algn="l">
              <a:lnSpc>
                <a:spcPct val="100000"/>
              </a:lnSpc>
              <a:spcBef>
                <a:spcPts val="0"/>
              </a:spcBef>
              <a:spcAft>
                <a:spcPts val="0"/>
              </a:spcAft>
              <a:buNone/>
              <a:defRPr/>
            </a:lvl8pPr>
            <a:lvl9pPr marL="0" lvl="8" indent="0" algn="l">
              <a:lnSpc>
                <a:spcPct val="100000"/>
              </a:lnSpc>
              <a:spcBef>
                <a:spcPts val="0"/>
              </a:spcBef>
              <a:spcAft>
                <a:spcPts val="0"/>
              </a:spcAft>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13"/>
        <p:cNvGrpSpPr/>
        <p:nvPr/>
      </p:nvGrpSpPr>
      <p:grpSpPr>
        <a:xfrm>
          <a:off x="0" y="0"/>
          <a:ext cx="0" cy="0"/>
          <a:chOff x="0" y="0"/>
          <a:chExt cx="0" cy="0"/>
        </a:xfrm>
      </p:grpSpPr>
      <p:sp>
        <p:nvSpPr>
          <p:cNvPr id="214" name="Google Shape;214;p74"/>
          <p:cNvSpPr/>
          <p:nvPr/>
        </p:nvSpPr>
        <p:spPr>
          <a:xfrm>
            <a:off x="368032" y="0"/>
            <a:ext cx="8778240" cy="1408528"/>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350" b="0" i="0" u="none" strike="noStrike" cap="none">
              <a:solidFill>
                <a:schemeClr val="lt1"/>
              </a:solidFill>
              <a:latin typeface="Arial"/>
              <a:ea typeface="Arial"/>
              <a:cs typeface="Arial"/>
              <a:sym typeface="Arial"/>
            </a:endParaRPr>
          </a:p>
        </p:txBody>
      </p:sp>
      <p:cxnSp>
        <p:nvCxnSpPr>
          <p:cNvPr id="215" name="Google Shape;215;p74"/>
          <p:cNvCxnSpPr/>
          <p:nvPr/>
        </p:nvCxnSpPr>
        <p:spPr>
          <a:xfrm>
            <a:off x="363196" y="1413771"/>
            <a:ext cx="8782622" cy="0"/>
          </a:xfrm>
          <a:prstGeom prst="straightConnector1">
            <a:avLst/>
          </a:prstGeom>
          <a:noFill/>
          <a:ln w="19050" cap="flat" cmpd="sng">
            <a:solidFill>
              <a:srgbClr val="FFFFFF"/>
            </a:solidFill>
            <a:prstDash val="solid"/>
            <a:miter lim="800000"/>
            <a:headEnd type="none" w="sm" len="sm"/>
            <a:tailEnd type="none" w="sm" len="sm"/>
          </a:ln>
        </p:spPr>
      </p:cxnSp>
      <p:grpSp>
        <p:nvGrpSpPr>
          <p:cNvPr id="216" name="Google Shape;216;p74"/>
          <p:cNvGrpSpPr/>
          <p:nvPr/>
        </p:nvGrpSpPr>
        <p:grpSpPr>
          <a:xfrm rot="5400000">
            <a:off x="8531178" y="898342"/>
            <a:ext cx="99572" cy="128466"/>
            <a:chOff x="6668087" y="1297746"/>
            <a:chExt cx="161840" cy="156602"/>
          </a:xfrm>
        </p:grpSpPr>
        <p:cxnSp>
          <p:nvCxnSpPr>
            <p:cNvPr id="217" name="Google Shape;217;p74"/>
            <p:cNvCxnSpPr/>
            <p:nvPr/>
          </p:nvCxnSpPr>
          <p:spPr>
            <a:xfrm rot="-5400000">
              <a:off x="6664064" y="1301769"/>
              <a:ext cx="88509" cy="80463"/>
            </a:xfrm>
            <a:prstGeom prst="straightConnector1">
              <a:avLst/>
            </a:prstGeom>
            <a:noFill/>
            <a:ln w="25400" cap="rnd" cmpd="sng">
              <a:solidFill>
                <a:srgbClr val="FFFFFF"/>
              </a:solidFill>
              <a:prstDash val="solid"/>
              <a:round/>
              <a:headEnd type="none" w="sm" len="sm"/>
              <a:tailEnd type="none" w="sm" len="sm"/>
            </a:ln>
          </p:spPr>
        </p:cxnSp>
        <p:cxnSp>
          <p:nvCxnSpPr>
            <p:cNvPr id="218" name="Google Shape;218;p74"/>
            <p:cNvCxnSpPr/>
            <p:nvPr/>
          </p:nvCxnSpPr>
          <p:spPr>
            <a:xfrm rot="5400000" flipH="1">
              <a:off x="6685888" y="1391257"/>
              <a:ext cx="125755" cy="427"/>
            </a:xfrm>
            <a:prstGeom prst="straightConnector1">
              <a:avLst/>
            </a:prstGeom>
            <a:noFill/>
            <a:ln w="25400" cap="rnd" cmpd="sng">
              <a:solidFill>
                <a:srgbClr val="FFFFFF"/>
              </a:solidFill>
              <a:prstDash val="solid"/>
              <a:round/>
              <a:headEnd type="none" w="sm" len="sm"/>
              <a:tailEnd type="none" w="sm" len="sm"/>
            </a:ln>
          </p:spPr>
        </p:cxnSp>
        <p:cxnSp>
          <p:nvCxnSpPr>
            <p:cNvPr id="219" name="Google Shape;219;p74"/>
            <p:cNvCxnSpPr/>
            <p:nvPr/>
          </p:nvCxnSpPr>
          <p:spPr>
            <a:xfrm rot="5400000" flipH="1">
              <a:off x="6744524" y="1300853"/>
              <a:ext cx="88509" cy="82296"/>
            </a:xfrm>
            <a:prstGeom prst="straightConnector1">
              <a:avLst/>
            </a:prstGeom>
            <a:noFill/>
            <a:ln w="25400" cap="rnd" cmpd="sng">
              <a:solidFill>
                <a:srgbClr val="FFFFFF"/>
              </a:solidFill>
              <a:prstDash val="solid"/>
              <a:round/>
              <a:headEnd type="none" w="sm" len="sm"/>
              <a:tailEnd type="none" w="sm" len="sm"/>
            </a:ln>
          </p:spPr>
        </p:cxnSp>
      </p:grpSp>
      <p:sp>
        <p:nvSpPr>
          <p:cNvPr id="220" name="Google Shape;220;p74"/>
          <p:cNvSpPr txBox="1">
            <a:spLocks noGrp="1"/>
          </p:cNvSpPr>
          <p:nvPr>
            <p:ph type="title"/>
          </p:nvPr>
        </p:nvSpPr>
        <p:spPr>
          <a:xfrm>
            <a:off x="914400" y="330939"/>
            <a:ext cx="6858000" cy="526312"/>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rgbClr val="C1EDFF"/>
              </a:buClr>
              <a:buSzPts val="1575"/>
              <a:buFont typeface="Consolas"/>
              <a:buNone/>
              <a:defRPr sz="1575" b="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1" name="Google Shape;221;p74"/>
          <p:cNvSpPr>
            <a:spLocks noGrp="1"/>
          </p:cNvSpPr>
          <p:nvPr>
            <p:ph type="pic" idx="2"/>
          </p:nvPr>
        </p:nvSpPr>
        <p:spPr>
          <a:xfrm>
            <a:off x="368032" y="1420336"/>
            <a:ext cx="8778240" cy="3720108"/>
          </a:xfrm>
          <a:prstGeom prst="rect">
            <a:avLst/>
          </a:prstGeom>
          <a:solidFill>
            <a:schemeClr val="dk2"/>
          </a:solidFill>
          <a:ln>
            <a:noFill/>
          </a:ln>
        </p:spPr>
      </p:sp>
      <p:sp>
        <p:nvSpPr>
          <p:cNvPr id="222" name="Google Shape;222;p74"/>
          <p:cNvSpPr txBox="1">
            <a:spLocks noGrp="1"/>
          </p:cNvSpPr>
          <p:nvPr>
            <p:ph type="body" idx="1"/>
          </p:nvPr>
        </p:nvSpPr>
        <p:spPr>
          <a:xfrm>
            <a:off x="914400" y="862608"/>
            <a:ext cx="6858000" cy="514350"/>
          </a:xfrm>
          <a:prstGeom prst="rect">
            <a:avLst/>
          </a:prstGeom>
          <a:noFill/>
          <a:ln>
            <a:noFill/>
          </a:ln>
        </p:spPr>
        <p:txBody>
          <a:bodyPr spcFirstLastPara="1" wrap="square" lIns="91425" tIns="45700" rIns="91425" bIns="45700" anchor="t" anchorCtr="0">
            <a:normAutofit/>
          </a:bodyPr>
          <a:lstStyle>
            <a:lvl1pPr marL="457200" lvl="0" indent="-228600" algn="l">
              <a:spcBef>
                <a:spcPts val="0"/>
              </a:spcBef>
              <a:spcAft>
                <a:spcPts val="0"/>
              </a:spcAft>
              <a:buSzPts val="998"/>
              <a:buNone/>
              <a:defRPr sz="1050">
                <a:solidFill>
                  <a:srgbClr val="FFFFFF"/>
                </a:solidFill>
              </a:defRPr>
            </a:lvl1pPr>
            <a:lvl2pPr marL="914400" lvl="1" indent="-280035" algn="l">
              <a:spcBef>
                <a:spcPts val="180"/>
              </a:spcBef>
              <a:spcAft>
                <a:spcPts val="0"/>
              </a:spcAft>
              <a:buSzPts val="810"/>
              <a:buChar char="🢭"/>
              <a:defRPr sz="900"/>
            </a:lvl2pPr>
            <a:lvl3pPr marL="1371600" lvl="2" indent="-276225" algn="l">
              <a:spcBef>
                <a:spcPts val="150"/>
              </a:spcBef>
              <a:spcAft>
                <a:spcPts val="0"/>
              </a:spcAft>
              <a:buSzPts val="750"/>
              <a:buChar char="■"/>
              <a:defRPr sz="750"/>
            </a:lvl3pPr>
            <a:lvl4pPr marL="1828800" lvl="3" indent="-271462" algn="l">
              <a:spcBef>
                <a:spcPts val="135"/>
              </a:spcBef>
              <a:spcAft>
                <a:spcPts val="0"/>
              </a:spcAft>
              <a:buSzPts val="675"/>
              <a:buChar char="🢝"/>
              <a:defRPr sz="675"/>
            </a:lvl4pPr>
            <a:lvl5pPr marL="2286000" lvl="4" indent="-271462" algn="l">
              <a:spcBef>
                <a:spcPts val="135"/>
              </a:spcBef>
              <a:spcAft>
                <a:spcPts val="0"/>
              </a:spcAft>
              <a:buSzPts val="675"/>
              <a:buChar char="●"/>
              <a:defRPr sz="675"/>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grpSp>
        <p:nvGrpSpPr>
          <p:cNvPr id="223" name="Google Shape;223;p74"/>
          <p:cNvGrpSpPr/>
          <p:nvPr/>
        </p:nvGrpSpPr>
        <p:grpSpPr>
          <a:xfrm rot="5400000">
            <a:off x="8683578" y="1012642"/>
            <a:ext cx="99572" cy="128466"/>
            <a:chOff x="6668087" y="1297746"/>
            <a:chExt cx="161840" cy="156602"/>
          </a:xfrm>
        </p:grpSpPr>
        <p:cxnSp>
          <p:nvCxnSpPr>
            <p:cNvPr id="224" name="Google Shape;224;p74"/>
            <p:cNvCxnSpPr/>
            <p:nvPr/>
          </p:nvCxnSpPr>
          <p:spPr>
            <a:xfrm rot="-5400000">
              <a:off x="6664064" y="1301769"/>
              <a:ext cx="88509" cy="80463"/>
            </a:xfrm>
            <a:prstGeom prst="straightConnector1">
              <a:avLst/>
            </a:prstGeom>
            <a:noFill/>
            <a:ln w="25400" cap="rnd" cmpd="sng">
              <a:solidFill>
                <a:srgbClr val="FFFFFF"/>
              </a:solidFill>
              <a:prstDash val="solid"/>
              <a:round/>
              <a:headEnd type="none" w="sm" len="sm"/>
              <a:tailEnd type="none" w="sm" len="sm"/>
            </a:ln>
          </p:spPr>
        </p:cxnSp>
        <p:cxnSp>
          <p:nvCxnSpPr>
            <p:cNvPr id="225" name="Google Shape;225;p74"/>
            <p:cNvCxnSpPr/>
            <p:nvPr/>
          </p:nvCxnSpPr>
          <p:spPr>
            <a:xfrm rot="5400000" flipH="1">
              <a:off x="6685888" y="1391257"/>
              <a:ext cx="125755" cy="427"/>
            </a:xfrm>
            <a:prstGeom prst="straightConnector1">
              <a:avLst/>
            </a:prstGeom>
            <a:noFill/>
            <a:ln w="25400" cap="rnd" cmpd="sng">
              <a:solidFill>
                <a:srgbClr val="FFFFFF"/>
              </a:solidFill>
              <a:prstDash val="solid"/>
              <a:round/>
              <a:headEnd type="none" w="sm" len="sm"/>
              <a:tailEnd type="none" w="sm" len="sm"/>
            </a:ln>
          </p:spPr>
        </p:cxnSp>
        <p:cxnSp>
          <p:nvCxnSpPr>
            <p:cNvPr id="226" name="Google Shape;226;p74"/>
            <p:cNvCxnSpPr/>
            <p:nvPr/>
          </p:nvCxnSpPr>
          <p:spPr>
            <a:xfrm rot="5400000" flipH="1">
              <a:off x="6744524" y="1300853"/>
              <a:ext cx="88509" cy="82296"/>
            </a:xfrm>
            <a:prstGeom prst="straightConnector1">
              <a:avLst/>
            </a:prstGeom>
            <a:noFill/>
            <a:ln w="25400" cap="rnd" cmpd="sng">
              <a:solidFill>
                <a:srgbClr val="FFFFFF"/>
              </a:solidFill>
              <a:prstDash val="solid"/>
              <a:round/>
              <a:headEnd type="none" w="sm" len="sm"/>
              <a:tailEnd type="none" w="sm" len="sm"/>
            </a:ln>
          </p:spPr>
        </p:cxnSp>
      </p:grpSp>
      <p:grpSp>
        <p:nvGrpSpPr>
          <p:cNvPr id="227" name="Google Shape;227;p74"/>
          <p:cNvGrpSpPr/>
          <p:nvPr/>
        </p:nvGrpSpPr>
        <p:grpSpPr>
          <a:xfrm rot="5400000">
            <a:off x="8336685" y="1090014"/>
            <a:ext cx="99572" cy="128466"/>
            <a:chOff x="6668087" y="1297746"/>
            <a:chExt cx="161840" cy="156602"/>
          </a:xfrm>
        </p:grpSpPr>
        <p:cxnSp>
          <p:nvCxnSpPr>
            <p:cNvPr id="228" name="Google Shape;228;p74"/>
            <p:cNvCxnSpPr/>
            <p:nvPr/>
          </p:nvCxnSpPr>
          <p:spPr>
            <a:xfrm rot="-5400000">
              <a:off x="6664064" y="1301769"/>
              <a:ext cx="88509" cy="80463"/>
            </a:xfrm>
            <a:prstGeom prst="straightConnector1">
              <a:avLst/>
            </a:prstGeom>
            <a:noFill/>
            <a:ln w="25400" cap="rnd" cmpd="sng">
              <a:solidFill>
                <a:srgbClr val="FFFFFF"/>
              </a:solidFill>
              <a:prstDash val="solid"/>
              <a:round/>
              <a:headEnd type="none" w="sm" len="sm"/>
              <a:tailEnd type="none" w="sm" len="sm"/>
            </a:ln>
          </p:spPr>
        </p:cxnSp>
        <p:cxnSp>
          <p:nvCxnSpPr>
            <p:cNvPr id="229" name="Google Shape;229;p74"/>
            <p:cNvCxnSpPr/>
            <p:nvPr/>
          </p:nvCxnSpPr>
          <p:spPr>
            <a:xfrm rot="5400000" flipH="1">
              <a:off x="6685888" y="1391257"/>
              <a:ext cx="125755" cy="427"/>
            </a:xfrm>
            <a:prstGeom prst="straightConnector1">
              <a:avLst/>
            </a:prstGeom>
            <a:noFill/>
            <a:ln w="25400" cap="rnd" cmpd="sng">
              <a:solidFill>
                <a:srgbClr val="FFFFFF"/>
              </a:solidFill>
              <a:prstDash val="solid"/>
              <a:round/>
              <a:headEnd type="none" w="sm" len="sm"/>
              <a:tailEnd type="none" w="sm" len="sm"/>
            </a:ln>
          </p:spPr>
        </p:cxnSp>
        <p:cxnSp>
          <p:nvCxnSpPr>
            <p:cNvPr id="230" name="Google Shape;230;p74"/>
            <p:cNvCxnSpPr/>
            <p:nvPr/>
          </p:nvCxnSpPr>
          <p:spPr>
            <a:xfrm rot="5400000" flipH="1">
              <a:off x="6744524" y="1300853"/>
              <a:ext cx="88509" cy="82296"/>
            </a:xfrm>
            <a:prstGeom prst="straightConnector1">
              <a:avLst/>
            </a:prstGeom>
            <a:noFill/>
            <a:ln w="25400" cap="rnd" cmpd="sng">
              <a:solidFill>
                <a:srgbClr val="FFFFFF"/>
              </a:solidFill>
              <a:prstDash val="solid"/>
              <a:round/>
              <a:headEnd type="none" w="sm" len="sm"/>
              <a:tailEnd type="none" w="sm" len="sm"/>
            </a:ln>
          </p:spPr>
        </p:cxnSp>
      </p:grpSp>
      <p:sp>
        <p:nvSpPr>
          <p:cNvPr id="231" name="Google Shape;231;p74"/>
          <p:cNvSpPr txBox="1">
            <a:spLocks noGrp="1"/>
          </p:cNvSpPr>
          <p:nvPr>
            <p:ph type="dt" idx="10"/>
          </p:nvPr>
        </p:nvSpPr>
        <p:spPr>
          <a:xfrm>
            <a:off x="6477000" y="41625"/>
            <a:ext cx="2133600" cy="273844"/>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2" name="Google Shape;232;p74"/>
          <p:cNvSpPr txBox="1">
            <a:spLocks noGrp="1"/>
          </p:cNvSpPr>
          <p:nvPr>
            <p:ph type="ftr" idx="11"/>
          </p:nvPr>
        </p:nvSpPr>
        <p:spPr>
          <a:xfrm>
            <a:off x="914400" y="41625"/>
            <a:ext cx="5562600" cy="273844"/>
          </a:xfrm>
          <a:prstGeom prst="rect">
            <a:avLst/>
          </a:prstGeom>
          <a:noFill/>
          <a:ln>
            <a:noFill/>
          </a:ln>
        </p:spPr>
        <p:txBody>
          <a:bodyPr spcFirstLastPara="1" wrap="square" lIns="91425" tIns="45700" rIns="91425" bIns="45700" anchor="b"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3" name="Google Shape;233;p74"/>
          <p:cNvSpPr txBox="1">
            <a:spLocks noGrp="1"/>
          </p:cNvSpPr>
          <p:nvPr>
            <p:ph type="sldNum" idx="12"/>
          </p:nvPr>
        </p:nvSpPr>
        <p:spPr>
          <a:xfrm>
            <a:off x="8610600" y="41625"/>
            <a:ext cx="457200" cy="273844"/>
          </a:xfrm>
          <a:prstGeom prst="rect">
            <a:avLst/>
          </a:prstGeom>
          <a:noFill/>
          <a:ln>
            <a:noFill/>
          </a:ln>
        </p:spPr>
        <p:txBody>
          <a:bodyPr spcFirstLastPara="1" wrap="square" lIns="91425" tIns="45700" rIns="91425" bIns="45700" anchor="b" anchorCtr="0">
            <a:noAutofit/>
          </a:bodyPr>
          <a:lstStyle>
            <a:lvl1pPr marL="0" lvl="0" indent="0" algn="l">
              <a:lnSpc>
                <a:spcPct val="100000"/>
              </a:lnSpc>
              <a:spcBef>
                <a:spcPts val="0"/>
              </a:spcBef>
              <a:spcAft>
                <a:spcPts val="0"/>
              </a:spcAft>
              <a:buNone/>
              <a:defRPr/>
            </a:lvl1pPr>
            <a:lvl2pPr marL="0" lvl="1" indent="0" algn="l">
              <a:lnSpc>
                <a:spcPct val="100000"/>
              </a:lnSpc>
              <a:spcBef>
                <a:spcPts val="0"/>
              </a:spcBef>
              <a:spcAft>
                <a:spcPts val="0"/>
              </a:spcAft>
              <a:buNone/>
              <a:defRPr/>
            </a:lvl2pPr>
            <a:lvl3pPr marL="0" lvl="2" indent="0" algn="l">
              <a:lnSpc>
                <a:spcPct val="100000"/>
              </a:lnSpc>
              <a:spcBef>
                <a:spcPts val="0"/>
              </a:spcBef>
              <a:spcAft>
                <a:spcPts val="0"/>
              </a:spcAft>
              <a:buNone/>
              <a:defRPr/>
            </a:lvl3pPr>
            <a:lvl4pPr marL="0" lvl="3" indent="0" algn="l">
              <a:lnSpc>
                <a:spcPct val="100000"/>
              </a:lnSpc>
              <a:spcBef>
                <a:spcPts val="0"/>
              </a:spcBef>
              <a:spcAft>
                <a:spcPts val="0"/>
              </a:spcAft>
              <a:buNone/>
              <a:defRPr/>
            </a:lvl4pPr>
            <a:lvl5pPr marL="0" lvl="4" indent="0" algn="l">
              <a:lnSpc>
                <a:spcPct val="100000"/>
              </a:lnSpc>
              <a:spcBef>
                <a:spcPts val="0"/>
              </a:spcBef>
              <a:spcAft>
                <a:spcPts val="0"/>
              </a:spcAft>
              <a:buNone/>
              <a:defRPr/>
            </a:lvl5pPr>
            <a:lvl6pPr marL="0" lvl="5" indent="0" algn="l">
              <a:lnSpc>
                <a:spcPct val="100000"/>
              </a:lnSpc>
              <a:spcBef>
                <a:spcPts val="0"/>
              </a:spcBef>
              <a:spcAft>
                <a:spcPts val="0"/>
              </a:spcAft>
              <a:buNone/>
              <a:defRPr/>
            </a:lvl6pPr>
            <a:lvl7pPr marL="0" lvl="6" indent="0" algn="l">
              <a:lnSpc>
                <a:spcPct val="100000"/>
              </a:lnSpc>
              <a:spcBef>
                <a:spcPts val="0"/>
              </a:spcBef>
              <a:spcAft>
                <a:spcPts val="0"/>
              </a:spcAft>
              <a:buNone/>
              <a:defRPr/>
            </a:lvl7pPr>
            <a:lvl8pPr marL="0" lvl="7" indent="0" algn="l">
              <a:lnSpc>
                <a:spcPct val="100000"/>
              </a:lnSpc>
              <a:spcBef>
                <a:spcPts val="0"/>
              </a:spcBef>
              <a:spcAft>
                <a:spcPts val="0"/>
              </a:spcAft>
              <a:buNone/>
              <a:defRPr/>
            </a:lvl8pPr>
            <a:lvl9pPr marL="0" lvl="8" indent="0" algn="l">
              <a:lnSpc>
                <a:spcPct val="100000"/>
              </a:lnSpc>
              <a:spcBef>
                <a:spcPts val="0"/>
              </a:spcBef>
              <a:spcAft>
                <a:spcPts val="0"/>
              </a:spcAft>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34"/>
        <p:cNvGrpSpPr/>
        <p:nvPr/>
      </p:nvGrpSpPr>
      <p:grpSpPr>
        <a:xfrm>
          <a:off x="0" y="0"/>
          <a:ext cx="0" cy="0"/>
          <a:chOff x="0" y="0"/>
          <a:chExt cx="0" cy="0"/>
        </a:xfrm>
      </p:grpSpPr>
      <p:sp>
        <p:nvSpPr>
          <p:cNvPr id="235" name="Google Shape;235;p75"/>
          <p:cNvSpPr txBox="1">
            <a:spLocks noGrp="1"/>
          </p:cNvSpPr>
          <p:nvPr>
            <p:ph type="title"/>
          </p:nvPr>
        </p:nvSpPr>
        <p:spPr>
          <a:xfrm>
            <a:off x="914400" y="384048"/>
            <a:ext cx="7772400" cy="6858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Clr>
                <a:srgbClr val="C1EDF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6" name="Google Shape;236;p75"/>
          <p:cNvSpPr txBox="1">
            <a:spLocks noGrp="1"/>
          </p:cNvSpPr>
          <p:nvPr>
            <p:ph type="body" idx="1"/>
          </p:nvPr>
        </p:nvSpPr>
        <p:spPr>
          <a:xfrm rot="5400000">
            <a:off x="3086100" y="-834030"/>
            <a:ext cx="3429000" cy="7772400"/>
          </a:xfrm>
          <a:prstGeom prst="rect">
            <a:avLst/>
          </a:prstGeom>
          <a:noFill/>
          <a:ln>
            <a:noFill/>
          </a:ln>
        </p:spPr>
        <p:txBody>
          <a:bodyPr spcFirstLastPara="1" wrap="square" lIns="91425" tIns="45700" rIns="91425" bIns="45700" anchor="t" anchorCtr="0">
            <a:normAutofit/>
          </a:bodyPr>
          <a:lstStyle>
            <a:lvl1pPr marL="457200" lvl="0" indent="-337185" algn="l">
              <a:spcBef>
                <a:spcPts val="525"/>
              </a:spcBef>
              <a:spcAft>
                <a:spcPts val="0"/>
              </a:spcAft>
              <a:buSzPts val="1710"/>
              <a:buChar char="▪"/>
              <a:defRPr/>
            </a:lvl1pPr>
            <a:lvl2pPr marL="914400" lvl="1" indent="-331469" algn="l">
              <a:spcBef>
                <a:spcPts val="360"/>
              </a:spcBef>
              <a:spcAft>
                <a:spcPts val="0"/>
              </a:spcAft>
              <a:buSzPts val="162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237" name="Google Shape;237;p75"/>
          <p:cNvSpPr txBox="1">
            <a:spLocks noGrp="1"/>
          </p:cNvSpPr>
          <p:nvPr>
            <p:ph type="dt" idx="10"/>
          </p:nvPr>
        </p:nvSpPr>
        <p:spPr>
          <a:xfrm>
            <a:off x="6477000" y="4812507"/>
            <a:ext cx="2133600" cy="273844"/>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8" name="Google Shape;238;p75"/>
          <p:cNvSpPr txBox="1">
            <a:spLocks noGrp="1"/>
          </p:cNvSpPr>
          <p:nvPr>
            <p:ph type="ftr" idx="11"/>
          </p:nvPr>
        </p:nvSpPr>
        <p:spPr>
          <a:xfrm>
            <a:off x="914400" y="4812507"/>
            <a:ext cx="5562600" cy="273844"/>
          </a:xfrm>
          <a:prstGeom prst="rect">
            <a:avLst/>
          </a:prstGeom>
          <a:noFill/>
          <a:ln>
            <a:noFill/>
          </a:ln>
        </p:spPr>
        <p:txBody>
          <a:bodyPr spcFirstLastPara="1" wrap="square" lIns="91425" tIns="45700" rIns="91425" bIns="45700" anchor="b"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9" name="Google Shape;239;p75"/>
          <p:cNvSpPr txBox="1">
            <a:spLocks noGrp="1"/>
          </p:cNvSpPr>
          <p:nvPr>
            <p:ph type="sldNum" idx="12"/>
          </p:nvPr>
        </p:nvSpPr>
        <p:spPr>
          <a:xfrm>
            <a:off x="8610600" y="4812507"/>
            <a:ext cx="457200" cy="273844"/>
          </a:xfrm>
          <a:prstGeom prst="rect">
            <a:avLst/>
          </a:prstGeom>
          <a:noFill/>
          <a:ln>
            <a:noFill/>
          </a:ln>
        </p:spPr>
        <p:txBody>
          <a:bodyPr spcFirstLastPara="1" wrap="square" lIns="91425" tIns="45700" rIns="91425" bIns="45700" anchor="b" anchorCtr="0">
            <a:noAutofit/>
          </a:bodyPr>
          <a:lstStyle>
            <a:lvl1pPr marL="0" lvl="0" indent="0" algn="l">
              <a:lnSpc>
                <a:spcPct val="100000"/>
              </a:lnSpc>
              <a:spcBef>
                <a:spcPts val="0"/>
              </a:spcBef>
              <a:spcAft>
                <a:spcPts val="0"/>
              </a:spcAft>
              <a:buNone/>
              <a:defRPr/>
            </a:lvl1pPr>
            <a:lvl2pPr marL="0" lvl="1" indent="0" algn="l">
              <a:lnSpc>
                <a:spcPct val="100000"/>
              </a:lnSpc>
              <a:spcBef>
                <a:spcPts val="0"/>
              </a:spcBef>
              <a:spcAft>
                <a:spcPts val="0"/>
              </a:spcAft>
              <a:buNone/>
              <a:defRPr/>
            </a:lvl2pPr>
            <a:lvl3pPr marL="0" lvl="2" indent="0" algn="l">
              <a:lnSpc>
                <a:spcPct val="100000"/>
              </a:lnSpc>
              <a:spcBef>
                <a:spcPts val="0"/>
              </a:spcBef>
              <a:spcAft>
                <a:spcPts val="0"/>
              </a:spcAft>
              <a:buNone/>
              <a:defRPr/>
            </a:lvl3pPr>
            <a:lvl4pPr marL="0" lvl="3" indent="0" algn="l">
              <a:lnSpc>
                <a:spcPct val="100000"/>
              </a:lnSpc>
              <a:spcBef>
                <a:spcPts val="0"/>
              </a:spcBef>
              <a:spcAft>
                <a:spcPts val="0"/>
              </a:spcAft>
              <a:buNone/>
              <a:defRPr/>
            </a:lvl4pPr>
            <a:lvl5pPr marL="0" lvl="4" indent="0" algn="l">
              <a:lnSpc>
                <a:spcPct val="100000"/>
              </a:lnSpc>
              <a:spcBef>
                <a:spcPts val="0"/>
              </a:spcBef>
              <a:spcAft>
                <a:spcPts val="0"/>
              </a:spcAft>
              <a:buNone/>
              <a:defRPr/>
            </a:lvl5pPr>
            <a:lvl6pPr marL="0" lvl="5" indent="0" algn="l">
              <a:lnSpc>
                <a:spcPct val="100000"/>
              </a:lnSpc>
              <a:spcBef>
                <a:spcPts val="0"/>
              </a:spcBef>
              <a:spcAft>
                <a:spcPts val="0"/>
              </a:spcAft>
              <a:buNone/>
              <a:defRPr/>
            </a:lvl6pPr>
            <a:lvl7pPr marL="0" lvl="6" indent="0" algn="l">
              <a:lnSpc>
                <a:spcPct val="100000"/>
              </a:lnSpc>
              <a:spcBef>
                <a:spcPts val="0"/>
              </a:spcBef>
              <a:spcAft>
                <a:spcPts val="0"/>
              </a:spcAft>
              <a:buNone/>
              <a:defRPr/>
            </a:lvl7pPr>
            <a:lvl8pPr marL="0" lvl="7" indent="0" algn="l">
              <a:lnSpc>
                <a:spcPct val="100000"/>
              </a:lnSpc>
              <a:spcBef>
                <a:spcPts val="0"/>
              </a:spcBef>
              <a:spcAft>
                <a:spcPts val="0"/>
              </a:spcAft>
              <a:buNone/>
              <a:defRPr/>
            </a:lvl8pPr>
            <a:lvl9pPr marL="0" lvl="8" indent="0" algn="l">
              <a:lnSpc>
                <a:spcPct val="100000"/>
              </a:lnSpc>
              <a:spcBef>
                <a:spcPts val="0"/>
              </a:spcBef>
              <a:spcAft>
                <a:spcPts val="0"/>
              </a:spcAft>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40"/>
        <p:cNvGrpSpPr/>
        <p:nvPr/>
      </p:nvGrpSpPr>
      <p:grpSpPr>
        <a:xfrm>
          <a:off x="0" y="0"/>
          <a:ext cx="0" cy="0"/>
          <a:chOff x="0" y="0"/>
          <a:chExt cx="0" cy="0"/>
        </a:xfrm>
      </p:grpSpPr>
      <p:sp>
        <p:nvSpPr>
          <p:cNvPr id="241" name="Google Shape;241;p76"/>
          <p:cNvSpPr txBox="1">
            <a:spLocks noGrp="1"/>
          </p:cNvSpPr>
          <p:nvPr>
            <p:ph type="title"/>
          </p:nvPr>
        </p:nvSpPr>
        <p:spPr>
          <a:xfrm rot="5400000">
            <a:off x="5425678" y="1409702"/>
            <a:ext cx="4388644" cy="19812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C1EDF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2" name="Google Shape;242;p76"/>
          <p:cNvSpPr txBox="1">
            <a:spLocks noGrp="1"/>
          </p:cNvSpPr>
          <p:nvPr>
            <p:ph type="body" idx="1"/>
          </p:nvPr>
        </p:nvSpPr>
        <p:spPr>
          <a:xfrm rot="5400000">
            <a:off x="1348978" y="-533398"/>
            <a:ext cx="4388644" cy="5867400"/>
          </a:xfrm>
          <a:prstGeom prst="rect">
            <a:avLst/>
          </a:prstGeom>
          <a:noFill/>
          <a:ln>
            <a:noFill/>
          </a:ln>
        </p:spPr>
        <p:txBody>
          <a:bodyPr spcFirstLastPara="1" wrap="square" lIns="91425" tIns="45700" rIns="91425" bIns="45700" anchor="t" anchorCtr="0">
            <a:normAutofit/>
          </a:bodyPr>
          <a:lstStyle>
            <a:lvl1pPr marL="457200" lvl="0" indent="-337185" algn="l">
              <a:spcBef>
                <a:spcPts val="525"/>
              </a:spcBef>
              <a:spcAft>
                <a:spcPts val="0"/>
              </a:spcAft>
              <a:buSzPts val="1710"/>
              <a:buChar char="▪"/>
              <a:defRPr/>
            </a:lvl1pPr>
            <a:lvl2pPr marL="914400" lvl="1" indent="-331469" algn="l">
              <a:spcBef>
                <a:spcPts val="360"/>
              </a:spcBef>
              <a:spcAft>
                <a:spcPts val="0"/>
              </a:spcAft>
              <a:buSzPts val="162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243" name="Google Shape;243;p76"/>
          <p:cNvSpPr txBox="1">
            <a:spLocks noGrp="1"/>
          </p:cNvSpPr>
          <p:nvPr>
            <p:ph type="dt" idx="10"/>
          </p:nvPr>
        </p:nvSpPr>
        <p:spPr>
          <a:xfrm>
            <a:off x="6477000" y="4812507"/>
            <a:ext cx="2133600" cy="273844"/>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4" name="Google Shape;244;p76"/>
          <p:cNvSpPr txBox="1">
            <a:spLocks noGrp="1"/>
          </p:cNvSpPr>
          <p:nvPr>
            <p:ph type="ftr" idx="11"/>
          </p:nvPr>
        </p:nvSpPr>
        <p:spPr>
          <a:xfrm>
            <a:off x="914400" y="4812507"/>
            <a:ext cx="5562600" cy="273844"/>
          </a:xfrm>
          <a:prstGeom prst="rect">
            <a:avLst/>
          </a:prstGeom>
          <a:noFill/>
          <a:ln>
            <a:noFill/>
          </a:ln>
        </p:spPr>
        <p:txBody>
          <a:bodyPr spcFirstLastPara="1" wrap="square" lIns="91425" tIns="45700" rIns="91425" bIns="45700" anchor="b"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5" name="Google Shape;245;p76"/>
          <p:cNvSpPr txBox="1">
            <a:spLocks noGrp="1"/>
          </p:cNvSpPr>
          <p:nvPr>
            <p:ph type="sldNum" idx="12"/>
          </p:nvPr>
        </p:nvSpPr>
        <p:spPr>
          <a:xfrm>
            <a:off x="8610600" y="4812507"/>
            <a:ext cx="457200" cy="273844"/>
          </a:xfrm>
          <a:prstGeom prst="rect">
            <a:avLst/>
          </a:prstGeom>
          <a:noFill/>
          <a:ln>
            <a:noFill/>
          </a:ln>
        </p:spPr>
        <p:txBody>
          <a:bodyPr spcFirstLastPara="1" wrap="square" lIns="91425" tIns="45700" rIns="91425" bIns="45700" anchor="b" anchorCtr="0">
            <a:noAutofit/>
          </a:bodyPr>
          <a:lstStyle>
            <a:lvl1pPr marL="0" lvl="0" indent="0" algn="l">
              <a:lnSpc>
                <a:spcPct val="100000"/>
              </a:lnSpc>
              <a:spcBef>
                <a:spcPts val="0"/>
              </a:spcBef>
              <a:spcAft>
                <a:spcPts val="0"/>
              </a:spcAft>
              <a:buNone/>
              <a:defRPr/>
            </a:lvl1pPr>
            <a:lvl2pPr marL="0" lvl="1" indent="0" algn="l">
              <a:lnSpc>
                <a:spcPct val="100000"/>
              </a:lnSpc>
              <a:spcBef>
                <a:spcPts val="0"/>
              </a:spcBef>
              <a:spcAft>
                <a:spcPts val="0"/>
              </a:spcAft>
              <a:buNone/>
              <a:defRPr/>
            </a:lvl2pPr>
            <a:lvl3pPr marL="0" lvl="2" indent="0" algn="l">
              <a:lnSpc>
                <a:spcPct val="100000"/>
              </a:lnSpc>
              <a:spcBef>
                <a:spcPts val="0"/>
              </a:spcBef>
              <a:spcAft>
                <a:spcPts val="0"/>
              </a:spcAft>
              <a:buNone/>
              <a:defRPr/>
            </a:lvl3pPr>
            <a:lvl4pPr marL="0" lvl="3" indent="0" algn="l">
              <a:lnSpc>
                <a:spcPct val="100000"/>
              </a:lnSpc>
              <a:spcBef>
                <a:spcPts val="0"/>
              </a:spcBef>
              <a:spcAft>
                <a:spcPts val="0"/>
              </a:spcAft>
              <a:buNone/>
              <a:defRPr/>
            </a:lvl4pPr>
            <a:lvl5pPr marL="0" lvl="4" indent="0" algn="l">
              <a:lnSpc>
                <a:spcPct val="100000"/>
              </a:lnSpc>
              <a:spcBef>
                <a:spcPts val="0"/>
              </a:spcBef>
              <a:spcAft>
                <a:spcPts val="0"/>
              </a:spcAft>
              <a:buNone/>
              <a:defRPr/>
            </a:lvl5pPr>
            <a:lvl6pPr marL="0" lvl="5" indent="0" algn="l">
              <a:lnSpc>
                <a:spcPct val="100000"/>
              </a:lnSpc>
              <a:spcBef>
                <a:spcPts val="0"/>
              </a:spcBef>
              <a:spcAft>
                <a:spcPts val="0"/>
              </a:spcAft>
              <a:buNone/>
              <a:defRPr/>
            </a:lvl6pPr>
            <a:lvl7pPr marL="0" lvl="6" indent="0" algn="l">
              <a:lnSpc>
                <a:spcPct val="100000"/>
              </a:lnSpc>
              <a:spcBef>
                <a:spcPts val="0"/>
              </a:spcBef>
              <a:spcAft>
                <a:spcPts val="0"/>
              </a:spcAft>
              <a:buNone/>
              <a:defRPr/>
            </a:lvl7pPr>
            <a:lvl8pPr marL="0" lvl="7" indent="0" algn="l">
              <a:lnSpc>
                <a:spcPct val="100000"/>
              </a:lnSpc>
              <a:spcBef>
                <a:spcPts val="0"/>
              </a:spcBef>
              <a:spcAft>
                <a:spcPts val="0"/>
              </a:spcAft>
              <a:buNone/>
              <a:defRPr/>
            </a:lvl8pPr>
            <a:lvl9pPr marL="0" lvl="8" indent="0" algn="l">
              <a:lnSpc>
                <a:spcPct val="100000"/>
              </a:lnSpc>
              <a:spcBef>
                <a:spcPts val="0"/>
              </a:spcBef>
              <a:spcAft>
                <a:spcPts val="0"/>
              </a:spcAft>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246"/>
        <p:cNvGrpSpPr/>
        <p:nvPr/>
      </p:nvGrpSpPr>
      <p:grpSpPr>
        <a:xfrm>
          <a:off x="0" y="0"/>
          <a:ext cx="0" cy="0"/>
          <a:chOff x="0" y="0"/>
          <a:chExt cx="0" cy="0"/>
        </a:xfrm>
      </p:grpSpPr>
      <p:pic>
        <p:nvPicPr>
          <p:cNvPr id="247" name="Google Shape;247;p77" descr="Droplets-HD-Content-R1d.png"/>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248" name="Google Shape;248;p77"/>
          <p:cNvSpPr txBox="1">
            <a:spLocks noGrp="1"/>
          </p:cNvSpPr>
          <p:nvPr>
            <p:ph type="title"/>
          </p:nvPr>
        </p:nvSpPr>
        <p:spPr>
          <a:xfrm>
            <a:off x="914400" y="384048"/>
            <a:ext cx="7772400" cy="6858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Clr>
                <a:srgbClr val="C1EDF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9" name="Google Shape;249;p77"/>
          <p:cNvSpPr txBox="1">
            <a:spLocks noGrp="1"/>
          </p:cNvSpPr>
          <p:nvPr>
            <p:ph type="body" idx="1"/>
          </p:nvPr>
        </p:nvSpPr>
        <p:spPr>
          <a:xfrm>
            <a:off x="685330" y="1775320"/>
            <a:ext cx="7772870" cy="2568080"/>
          </a:xfrm>
          <a:prstGeom prst="rect">
            <a:avLst/>
          </a:prstGeom>
          <a:noFill/>
          <a:ln>
            <a:noFill/>
          </a:ln>
        </p:spPr>
        <p:txBody>
          <a:bodyPr spcFirstLastPara="1" wrap="square" lIns="91425" tIns="45700" rIns="91425" bIns="45700" anchor="t" anchorCtr="0">
            <a:normAutofit/>
          </a:bodyPr>
          <a:lstStyle>
            <a:lvl1pPr marL="457200" lvl="0" indent="-337185" algn="l">
              <a:spcBef>
                <a:spcPts val="525"/>
              </a:spcBef>
              <a:spcAft>
                <a:spcPts val="0"/>
              </a:spcAft>
              <a:buSzPts val="1710"/>
              <a:buChar char="▪"/>
              <a:defRPr/>
            </a:lvl1pPr>
            <a:lvl2pPr marL="914400" lvl="1" indent="-331469" algn="l">
              <a:spcBef>
                <a:spcPts val="360"/>
              </a:spcBef>
              <a:spcAft>
                <a:spcPts val="0"/>
              </a:spcAft>
              <a:buSzPts val="162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250" name="Google Shape;250;p77"/>
          <p:cNvSpPr txBox="1">
            <a:spLocks noGrp="1"/>
          </p:cNvSpPr>
          <p:nvPr>
            <p:ph type="dt" idx="10"/>
          </p:nvPr>
        </p:nvSpPr>
        <p:spPr>
          <a:xfrm>
            <a:off x="6477000" y="4812507"/>
            <a:ext cx="2133600" cy="273844"/>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1" name="Google Shape;251;p77"/>
          <p:cNvSpPr txBox="1">
            <a:spLocks noGrp="1"/>
          </p:cNvSpPr>
          <p:nvPr>
            <p:ph type="ftr" idx="11"/>
          </p:nvPr>
        </p:nvSpPr>
        <p:spPr>
          <a:xfrm>
            <a:off x="914400" y="4812507"/>
            <a:ext cx="5562600" cy="273844"/>
          </a:xfrm>
          <a:prstGeom prst="rect">
            <a:avLst/>
          </a:prstGeom>
          <a:noFill/>
          <a:ln>
            <a:noFill/>
          </a:ln>
        </p:spPr>
        <p:txBody>
          <a:bodyPr spcFirstLastPara="1" wrap="square" lIns="91425" tIns="45700" rIns="91425" bIns="45700" anchor="b"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2" name="Google Shape;252;p77"/>
          <p:cNvSpPr txBox="1">
            <a:spLocks noGrp="1"/>
          </p:cNvSpPr>
          <p:nvPr>
            <p:ph type="sldNum" idx="12"/>
          </p:nvPr>
        </p:nvSpPr>
        <p:spPr>
          <a:xfrm>
            <a:off x="8610600" y="4812507"/>
            <a:ext cx="457200" cy="273844"/>
          </a:xfrm>
          <a:prstGeom prst="rect">
            <a:avLst/>
          </a:prstGeom>
          <a:noFill/>
          <a:ln>
            <a:noFill/>
          </a:ln>
        </p:spPr>
        <p:txBody>
          <a:bodyPr spcFirstLastPara="1" wrap="square" lIns="91425" tIns="45700" rIns="91425" bIns="45700" anchor="b" anchorCtr="0">
            <a:noAutofit/>
          </a:bodyPr>
          <a:lstStyle>
            <a:lvl1pPr marL="0" lvl="0" indent="0" algn="l">
              <a:lnSpc>
                <a:spcPct val="100000"/>
              </a:lnSpc>
              <a:spcBef>
                <a:spcPts val="0"/>
              </a:spcBef>
              <a:spcAft>
                <a:spcPts val="0"/>
              </a:spcAft>
              <a:buNone/>
              <a:defRPr/>
            </a:lvl1pPr>
            <a:lvl2pPr marL="0" lvl="1" indent="0" algn="l">
              <a:lnSpc>
                <a:spcPct val="100000"/>
              </a:lnSpc>
              <a:spcBef>
                <a:spcPts val="0"/>
              </a:spcBef>
              <a:spcAft>
                <a:spcPts val="0"/>
              </a:spcAft>
              <a:buNone/>
              <a:defRPr/>
            </a:lvl2pPr>
            <a:lvl3pPr marL="0" lvl="2" indent="0" algn="l">
              <a:lnSpc>
                <a:spcPct val="100000"/>
              </a:lnSpc>
              <a:spcBef>
                <a:spcPts val="0"/>
              </a:spcBef>
              <a:spcAft>
                <a:spcPts val="0"/>
              </a:spcAft>
              <a:buNone/>
              <a:defRPr/>
            </a:lvl3pPr>
            <a:lvl4pPr marL="0" lvl="3" indent="0" algn="l">
              <a:lnSpc>
                <a:spcPct val="100000"/>
              </a:lnSpc>
              <a:spcBef>
                <a:spcPts val="0"/>
              </a:spcBef>
              <a:spcAft>
                <a:spcPts val="0"/>
              </a:spcAft>
              <a:buNone/>
              <a:defRPr/>
            </a:lvl4pPr>
            <a:lvl5pPr marL="0" lvl="4" indent="0" algn="l">
              <a:lnSpc>
                <a:spcPct val="100000"/>
              </a:lnSpc>
              <a:spcBef>
                <a:spcPts val="0"/>
              </a:spcBef>
              <a:spcAft>
                <a:spcPts val="0"/>
              </a:spcAft>
              <a:buNone/>
              <a:defRPr/>
            </a:lvl5pPr>
            <a:lvl6pPr marL="0" lvl="5" indent="0" algn="l">
              <a:lnSpc>
                <a:spcPct val="100000"/>
              </a:lnSpc>
              <a:spcBef>
                <a:spcPts val="0"/>
              </a:spcBef>
              <a:spcAft>
                <a:spcPts val="0"/>
              </a:spcAft>
              <a:buNone/>
              <a:defRPr/>
            </a:lvl6pPr>
            <a:lvl7pPr marL="0" lvl="6" indent="0" algn="l">
              <a:lnSpc>
                <a:spcPct val="100000"/>
              </a:lnSpc>
              <a:spcBef>
                <a:spcPts val="0"/>
              </a:spcBef>
              <a:spcAft>
                <a:spcPts val="0"/>
              </a:spcAft>
              <a:buNone/>
              <a:defRPr/>
            </a:lvl7pPr>
            <a:lvl8pPr marL="0" lvl="7" indent="0" algn="l">
              <a:lnSpc>
                <a:spcPct val="100000"/>
              </a:lnSpc>
              <a:spcBef>
                <a:spcPts val="0"/>
              </a:spcBef>
              <a:spcAft>
                <a:spcPts val="0"/>
              </a:spcAft>
              <a:buNone/>
              <a:defRPr/>
            </a:lvl8pPr>
            <a:lvl9pPr marL="0" lvl="8" indent="0" algn="l">
              <a:lnSpc>
                <a:spcPct val="100000"/>
              </a:lnSpc>
              <a:spcBef>
                <a:spcPts val="0"/>
              </a:spcBef>
              <a:spcAft>
                <a:spcPts val="0"/>
              </a:spcAft>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ACKGROUND 1">
  <p:cSld name="CUSTOM_28">
    <p:bg>
      <p:bgPr>
        <a:blipFill>
          <a:blip r:embed="rId2">
            <a:alphaModFix/>
          </a:blip>
          <a:stretch>
            <a:fillRect/>
          </a:stretch>
        </a:blipFill>
        <a:effectLst/>
      </p:bgPr>
    </p:bg>
    <p:spTree>
      <p:nvGrpSpPr>
        <p:cNvPr id="1" name="Shape 29"/>
        <p:cNvGrpSpPr/>
        <p:nvPr/>
      </p:nvGrpSpPr>
      <p:grpSpPr>
        <a:xfrm>
          <a:off x="0" y="0"/>
          <a:ext cx="0" cy="0"/>
          <a:chOff x="0" y="0"/>
          <a:chExt cx="0" cy="0"/>
        </a:xfrm>
      </p:grpSpPr>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59"/>
        <p:cNvGrpSpPr/>
        <p:nvPr/>
      </p:nvGrpSpPr>
      <p:grpSpPr>
        <a:xfrm>
          <a:off x="0" y="0"/>
          <a:ext cx="0" cy="0"/>
          <a:chOff x="0" y="0"/>
          <a:chExt cx="0" cy="0"/>
        </a:xfrm>
      </p:grpSpPr>
      <p:sp>
        <p:nvSpPr>
          <p:cNvPr id="260" name="Google Shape;260;p45"/>
          <p:cNvSpPr txBox="1">
            <a:spLocks noGrp="1"/>
          </p:cNvSpPr>
          <p:nvPr>
            <p:ph type="ctrTitle"/>
          </p:nvPr>
        </p:nvSpPr>
        <p:spPr>
          <a:xfrm>
            <a:off x="685800" y="841772"/>
            <a:ext cx="7772400" cy="1790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1" name="Google Shape;261;p45"/>
          <p:cNvSpPr txBox="1">
            <a:spLocks noGrp="1"/>
          </p:cNvSpPr>
          <p:nvPr>
            <p:ph type="subTitle" idx="1"/>
          </p:nvPr>
        </p:nvSpPr>
        <p:spPr>
          <a:xfrm>
            <a:off x="1143000" y="2701528"/>
            <a:ext cx="6858000" cy="124182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750"/>
              </a:spcBef>
              <a:spcAft>
                <a:spcPts val="0"/>
              </a:spcAft>
              <a:buClr>
                <a:schemeClr val="dk1"/>
              </a:buClr>
              <a:buSzPts val="1800"/>
              <a:buNone/>
              <a:defRPr sz="1800"/>
            </a:lvl1pPr>
            <a:lvl2pPr lvl="1" algn="ctr">
              <a:lnSpc>
                <a:spcPct val="90000"/>
              </a:lnSpc>
              <a:spcBef>
                <a:spcPts val="375"/>
              </a:spcBef>
              <a:spcAft>
                <a:spcPts val="0"/>
              </a:spcAft>
              <a:buClr>
                <a:schemeClr val="dk1"/>
              </a:buClr>
              <a:buSzPts val="1500"/>
              <a:buNone/>
              <a:defRPr sz="1500"/>
            </a:lvl2pPr>
            <a:lvl3pPr lvl="2" algn="ctr">
              <a:lnSpc>
                <a:spcPct val="90000"/>
              </a:lnSpc>
              <a:spcBef>
                <a:spcPts val="375"/>
              </a:spcBef>
              <a:spcAft>
                <a:spcPts val="0"/>
              </a:spcAft>
              <a:buClr>
                <a:schemeClr val="dk1"/>
              </a:buClr>
              <a:buSzPts val="1350"/>
              <a:buNone/>
              <a:defRPr sz="1350"/>
            </a:lvl3pPr>
            <a:lvl4pPr lvl="3" algn="ctr">
              <a:lnSpc>
                <a:spcPct val="90000"/>
              </a:lnSpc>
              <a:spcBef>
                <a:spcPts val="375"/>
              </a:spcBef>
              <a:spcAft>
                <a:spcPts val="0"/>
              </a:spcAft>
              <a:buClr>
                <a:schemeClr val="dk1"/>
              </a:buClr>
              <a:buSzPts val="1200"/>
              <a:buNone/>
              <a:defRPr sz="1200"/>
            </a:lvl4pPr>
            <a:lvl5pPr lvl="4" algn="ctr">
              <a:lnSpc>
                <a:spcPct val="90000"/>
              </a:lnSpc>
              <a:spcBef>
                <a:spcPts val="375"/>
              </a:spcBef>
              <a:spcAft>
                <a:spcPts val="0"/>
              </a:spcAft>
              <a:buClr>
                <a:schemeClr val="dk1"/>
              </a:buClr>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sp>
        <p:nvSpPr>
          <p:cNvPr id="262" name="Google Shape;262;p45"/>
          <p:cNvSpPr txBox="1">
            <a:spLocks noGrp="1"/>
          </p:cNvSpPr>
          <p:nvPr>
            <p:ph type="dt" idx="10"/>
          </p:nvPr>
        </p:nvSpPr>
        <p:spPr>
          <a:xfrm>
            <a:off x="628650" y="4767264"/>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3" name="Google Shape;263;p45"/>
          <p:cNvSpPr txBox="1">
            <a:spLocks noGrp="1"/>
          </p:cNvSpPr>
          <p:nvPr>
            <p:ph type="ftr" idx="11"/>
          </p:nvPr>
        </p:nvSpPr>
        <p:spPr>
          <a:xfrm>
            <a:off x="3028950" y="4767264"/>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4" name="Google Shape;264;p45"/>
          <p:cNvSpPr txBox="1">
            <a:spLocks noGrp="1"/>
          </p:cNvSpPr>
          <p:nvPr>
            <p:ph type="sldNum" idx="12"/>
          </p:nvPr>
        </p:nvSpPr>
        <p:spPr>
          <a:xfrm>
            <a:off x="6457950" y="4767264"/>
            <a:ext cx="2057400"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65"/>
        <p:cNvGrpSpPr/>
        <p:nvPr/>
      </p:nvGrpSpPr>
      <p:grpSpPr>
        <a:xfrm>
          <a:off x="0" y="0"/>
          <a:ext cx="0" cy="0"/>
          <a:chOff x="0" y="0"/>
          <a:chExt cx="0" cy="0"/>
        </a:xfrm>
      </p:grpSpPr>
      <p:sp>
        <p:nvSpPr>
          <p:cNvPr id="266" name="Google Shape;266;p58"/>
          <p:cNvSpPr txBox="1">
            <a:spLocks noGrp="1"/>
          </p:cNvSpPr>
          <p:nvPr>
            <p:ph type="title"/>
          </p:nvPr>
        </p:nvSpPr>
        <p:spPr>
          <a:xfrm>
            <a:off x="628650" y="273845"/>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7" name="Google Shape;267;p58"/>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68" name="Google Shape;268;p58"/>
          <p:cNvSpPr txBox="1">
            <a:spLocks noGrp="1"/>
          </p:cNvSpPr>
          <p:nvPr>
            <p:ph type="dt" idx="10"/>
          </p:nvPr>
        </p:nvSpPr>
        <p:spPr>
          <a:xfrm>
            <a:off x="628650" y="4767264"/>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9" name="Google Shape;269;p58"/>
          <p:cNvSpPr txBox="1">
            <a:spLocks noGrp="1"/>
          </p:cNvSpPr>
          <p:nvPr>
            <p:ph type="ftr" idx="11"/>
          </p:nvPr>
        </p:nvSpPr>
        <p:spPr>
          <a:xfrm>
            <a:off x="3028950" y="4767264"/>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0" name="Google Shape;270;p58"/>
          <p:cNvSpPr txBox="1">
            <a:spLocks noGrp="1"/>
          </p:cNvSpPr>
          <p:nvPr>
            <p:ph type="sldNum" idx="12"/>
          </p:nvPr>
        </p:nvSpPr>
        <p:spPr>
          <a:xfrm>
            <a:off x="6457950" y="4767264"/>
            <a:ext cx="2057400"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1"/>
        <p:cNvGrpSpPr/>
        <p:nvPr/>
      </p:nvGrpSpPr>
      <p:grpSpPr>
        <a:xfrm>
          <a:off x="0" y="0"/>
          <a:ext cx="0" cy="0"/>
          <a:chOff x="0" y="0"/>
          <a:chExt cx="0" cy="0"/>
        </a:xfrm>
      </p:grpSpPr>
      <p:sp>
        <p:nvSpPr>
          <p:cNvPr id="272" name="Google Shape;272;p59"/>
          <p:cNvSpPr txBox="1">
            <a:spLocks noGrp="1"/>
          </p:cNvSpPr>
          <p:nvPr>
            <p:ph type="title"/>
          </p:nvPr>
        </p:nvSpPr>
        <p:spPr>
          <a:xfrm>
            <a:off x="623888" y="1282305"/>
            <a:ext cx="7886700" cy="213955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3" name="Google Shape;273;p59"/>
          <p:cNvSpPr txBox="1">
            <a:spLocks noGrp="1"/>
          </p:cNvSpPr>
          <p:nvPr>
            <p:ph type="body" idx="1"/>
          </p:nvPr>
        </p:nvSpPr>
        <p:spPr>
          <a:xfrm>
            <a:off x="623888" y="3442099"/>
            <a:ext cx="7886700" cy="112514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chemeClr val="dk1"/>
              </a:buClr>
              <a:buSzPts val="1800"/>
              <a:buNone/>
              <a:defRPr sz="1800">
                <a:solidFill>
                  <a:schemeClr val="dk1"/>
                </a:solidFill>
              </a:defRPr>
            </a:lvl1pPr>
            <a:lvl2pPr marL="914400" lvl="1" indent="-228600" algn="l">
              <a:lnSpc>
                <a:spcPct val="90000"/>
              </a:lnSpc>
              <a:spcBef>
                <a:spcPts val="375"/>
              </a:spcBef>
              <a:spcAft>
                <a:spcPts val="0"/>
              </a:spcAft>
              <a:buClr>
                <a:srgbClr val="888888"/>
              </a:buClr>
              <a:buSzPts val="1500"/>
              <a:buNone/>
              <a:defRPr sz="1500">
                <a:solidFill>
                  <a:srgbClr val="888888"/>
                </a:solidFill>
              </a:defRPr>
            </a:lvl2pPr>
            <a:lvl3pPr marL="1371600" lvl="2" indent="-228600" algn="l">
              <a:lnSpc>
                <a:spcPct val="90000"/>
              </a:lnSpc>
              <a:spcBef>
                <a:spcPts val="375"/>
              </a:spcBef>
              <a:spcAft>
                <a:spcPts val="0"/>
              </a:spcAft>
              <a:buClr>
                <a:srgbClr val="888888"/>
              </a:buClr>
              <a:buSzPts val="1350"/>
              <a:buNone/>
              <a:defRPr sz="1350">
                <a:solidFill>
                  <a:srgbClr val="888888"/>
                </a:solidFill>
              </a:defRPr>
            </a:lvl3pPr>
            <a:lvl4pPr marL="1828800" lvl="3" indent="-228600" algn="l">
              <a:lnSpc>
                <a:spcPct val="90000"/>
              </a:lnSpc>
              <a:spcBef>
                <a:spcPts val="375"/>
              </a:spcBef>
              <a:spcAft>
                <a:spcPts val="0"/>
              </a:spcAft>
              <a:buClr>
                <a:srgbClr val="888888"/>
              </a:buClr>
              <a:buSzPts val="1200"/>
              <a:buNone/>
              <a:defRPr sz="1200">
                <a:solidFill>
                  <a:srgbClr val="888888"/>
                </a:solidFill>
              </a:defRPr>
            </a:lvl4pPr>
            <a:lvl5pPr marL="2286000" lvl="4" indent="-228600" algn="l">
              <a:lnSpc>
                <a:spcPct val="90000"/>
              </a:lnSpc>
              <a:spcBef>
                <a:spcPts val="375"/>
              </a:spcBef>
              <a:spcAft>
                <a:spcPts val="0"/>
              </a:spcAft>
              <a:buClr>
                <a:srgbClr val="888888"/>
              </a:buClr>
              <a:buSzPts val="1200"/>
              <a:buNone/>
              <a:defRPr sz="1200">
                <a:solidFill>
                  <a:srgbClr val="888888"/>
                </a:solidFill>
              </a:defRPr>
            </a:lvl5pPr>
            <a:lvl6pPr marL="2743200" lvl="5" indent="-228600" algn="l">
              <a:lnSpc>
                <a:spcPct val="90000"/>
              </a:lnSpc>
              <a:spcBef>
                <a:spcPts val="375"/>
              </a:spcBef>
              <a:spcAft>
                <a:spcPts val="0"/>
              </a:spcAft>
              <a:buClr>
                <a:srgbClr val="888888"/>
              </a:buClr>
              <a:buSzPts val="1200"/>
              <a:buNone/>
              <a:defRPr sz="1200">
                <a:solidFill>
                  <a:srgbClr val="888888"/>
                </a:solidFill>
              </a:defRPr>
            </a:lvl6pPr>
            <a:lvl7pPr marL="3200400" lvl="6" indent="-228600" algn="l">
              <a:lnSpc>
                <a:spcPct val="90000"/>
              </a:lnSpc>
              <a:spcBef>
                <a:spcPts val="375"/>
              </a:spcBef>
              <a:spcAft>
                <a:spcPts val="0"/>
              </a:spcAft>
              <a:buClr>
                <a:srgbClr val="888888"/>
              </a:buClr>
              <a:buSzPts val="1200"/>
              <a:buNone/>
              <a:defRPr sz="1200">
                <a:solidFill>
                  <a:srgbClr val="888888"/>
                </a:solidFill>
              </a:defRPr>
            </a:lvl7pPr>
            <a:lvl8pPr marL="3657600" lvl="7" indent="-228600" algn="l">
              <a:lnSpc>
                <a:spcPct val="90000"/>
              </a:lnSpc>
              <a:spcBef>
                <a:spcPts val="375"/>
              </a:spcBef>
              <a:spcAft>
                <a:spcPts val="0"/>
              </a:spcAft>
              <a:buClr>
                <a:srgbClr val="888888"/>
              </a:buClr>
              <a:buSzPts val="1200"/>
              <a:buNone/>
              <a:defRPr sz="1200">
                <a:solidFill>
                  <a:srgbClr val="888888"/>
                </a:solidFill>
              </a:defRPr>
            </a:lvl8pPr>
            <a:lvl9pPr marL="4114800" lvl="8" indent="-228600" algn="l">
              <a:lnSpc>
                <a:spcPct val="90000"/>
              </a:lnSpc>
              <a:spcBef>
                <a:spcPts val="375"/>
              </a:spcBef>
              <a:spcAft>
                <a:spcPts val="0"/>
              </a:spcAft>
              <a:buClr>
                <a:srgbClr val="888888"/>
              </a:buClr>
              <a:buSzPts val="1200"/>
              <a:buNone/>
              <a:defRPr sz="1200">
                <a:solidFill>
                  <a:srgbClr val="888888"/>
                </a:solidFill>
              </a:defRPr>
            </a:lvl9pPr>
          </a:lstStyle>
          <a:p>
            <a:endParaRPr/>
          </a:p>
        </p:txBody>
      </p:sp>
      <p:sp>
        <p:nvSpPr>
          <p:cNvPr id="274" name="Google Shape;274;p59"/>
          <p:cNvSpPr txBox="1">
            <a:spLocks noGrp="1"/>
          </p:cNvSpPr>
          <p:nvPr>
            <p:ph type="dt" idx="10"/>
          </p:nvPr>
        </p:nvSpPr>
        <p:spPr>
          <a:xfrm>
            <a:off x="628650" y="4767264"/>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5" name="Google Shape;275;p59"/>
          <p:cNvSpPr txBox="1">
            <a:spLocks noGrp="1"/>
          </p:cNvSpPr>
          <p:nvPr>
            <p:ph type="ftr" idx="11"/>
          </p:nvPr>
        </p:nvSpPr>
        <p:spPr>
          <a:xfrm>
            <a:off x="3028950" y="4767264"/>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6" name="Google Shape;276;p59"/>
          <p:cNvSpPr txBox="1">
            <a:spLocks noGrp="1"/>
          </p:cNvSpPr>
          <p:nvPr>
            <p:ph type="sldNum" idx="12"/>
          </p:nvPr>
        </p:nvSpPr>
        <p:spPr>
          <a:xfrm>
            <a:off x="6457950" y="4767264"/>
            <a:ext cx="2057400"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77"/>
        <p:cNvGrpSpPr/>
        <p:nvPr/>
      </p:nvGrpSpPr>
      <p:grpSpPr>
        <a:xfrm>
          <a:off x="0" y="0"/>
          <a:ext cx="0" cy="0"/>
          <a:chOff x="0" y="0"/>
          <a:chExt cx="0" cy="0"/>
        </a:xfrm>
      </p:grpSpPr>
      <p:sp>
        <p:nvSpPr>
          <p:cNvPr id="278" name="Google Shape;278;p60"/>
          <p:cNvSpPr txBox="1">
            <a:spLocks noGrp="1"/>
          </p:cNvSpPr>
          <p:nvPr>
            <p:ph type="title"/>
          </p:nvPr>
        </p:nvSpPr>
        <p:spPr>
          <a:xfrm>
            <a:off x="628650" y="273845"/>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9" name="Google Shape;279;p60"/>
          <p:cNvSpPr txBox="1">
            <a:spLocks noGrp="1"/>
          </p:cNvSpPr>
          <p:nvPr>
            <p:ph type="body" idx="1"/>
          </p:nvPr>
        </p:nvSpPr>
        <p:spPr>
          <a:xfrm>
            <a:off x="628650" y="1369219"/>
            <a:ext cx="3886200" cy="326350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80" name="Google Shape;280;p60"/>
          <p:cNvSpPr txBox="1">
            <a:spLocks noGrp="1"/>
          </p:cNvSpPr>
          <p:nvPr>
            <p:ph type="body" idx="2"/>
          </p:nvPr>
        </p:nvSpPr>
        <p:spPr>
          <a:xfrm>
            <a:off x="4629150" y="1369219"/>
            <a:ext cx="3886200" cy="326350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81" name="Google Shape;281;p60"/>
          <p:cNvSpPr txBox="1">
            <a:spLocks noGrp="1"/>
          </p:cNvSpPr>
          <p:nvPr>
            <p:ph type="dt" idx="10"/>
          </p:nvPr>
        </p:nvSpPr>
        <p:spPr>
          <a:xfrm>
            <a:off x="628650" y="4767264"/>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2" name="Google Shape;282;p60"/>
          <p:cNvSpPr txBox="1">
            <a:spLocks noGrp="1"/>
          </p:cNvSpPr>
          <p:nvPr>
            <p:ph type="ftr" idx="11"/>
          </p:nvPr>
        </p:nvSpPr>
        <p:spPr>
          <a:xfrm>
            <a:off x="3028950" y="4767264"/>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3" name="Google Shape;283;p60"/>
          <p:cNvSpPr txBox="1">
            <a:spLocks noGrp="1"/>
          </p:cNvSpPr>
          <p:nvPr>
            <p:ph type="sldNum" idx="12"/>
          </p:nvPr>
        </p:nvSpPr>
        <p:spPr>
          <a:xfrm>
            <a:off x="6457950" y="4767264"/>
            <a:ext cx="2057400"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84"/>
        <p:cNvGrpSpPr/>
        <p:nvPr/>
      </p:nvGrpSpPr>
      <p:grpSpPr>
        <a:xfrm>
          <a:off x="0" y="0"/>
          <a:ext cx="0" cy="0"/>
          <a:chOff x="0" y="0"/>
          <a:chExt cx="0" cy="0"/>
        </a:xfrm>
      </p:grpSpPr>
      <p:sp>
        <p:nvSpPr>
          <p:cNvPr id="285" name="Google Shape;285;p61"/>
          <p:cNvSpPr txBox="1">
            <a:spLocks noGrp="1"/>
          </p:cNvSpPr>
          <p:nvPr>
            <p:ph type="title"/>
          </p:nvPr>
        </p:nvSpPr>
        <p:spPr>
          <a:xfrm>
            <a:off x="629841" y="273845"/>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6" name="Google Shape;286;p61"/>
          <p:cNvSpPr txBox="1">
            <a:spLocks noGrp="1"/>
          </p:cNvSpPr>
          <p:nvPr>
            <p:ph type="body" idx="1"/>
          </p:nvPr>
        </p:nvSpPr>
        <p:spPr>
          <a:xfrm>
            <a:off x="629842" y="1260872"/>
            <a:ext cx="3868340" cy="617934"/>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750"/>
              </a:spcBef>
              <a:spcAft>
                <a:spcPts val="0"/>
              </a:spcAft>
              <a:buClr>
                <a:schemeClr val="dk1"/>
              </a:buClr>
              <a:buSzPts val="1800"/>
              <a:buNone/>
              <a:defRPr sz="1800" b="1"/>
            </a:lvl1pPr>
            <a:lvl2pPr marL="914400" lvl="1" indent="-228600" algn="l">
              <a:lnSpc>
                <a:spcPct val="90000"/>
              </a:lnSpc>
              <a:spcBef>
                <a:spcPts val="375"/>
              </a:spcBef>
              <a:spcAft>
                <a:spcPts val="0"/>
              </a:spcAft>
              <a:buClr>
                <a:schemeClr val="dk1"/>
              </a:buClr>
              <a:buSzPts val="1500"/>
              <a:buNone/>
              <a:defRPr sz="1500" b="1"/>
            </a:lvl2pPr>
            <a:lvl3pPr marL="1371600" lvl="2" indent="-228600" algn="l">
              <a:lnSpc>
                <a:spcPct val="90000"/>
              </a:lnSpc>
              <a:spcBef>
                <a:spcPts val="375"/>
              </a:spcBef>
              <a:spcAft>
                <a:spcPts val="0"/>
              </a:spcAft>
              <a:buClr>
                <a:schemeClr val="dk1"/>
              </a:buClr>
              <a:buSzPts val="1350"/>
              <a:buNone/>
              <a:defRPr sz="1350" b="1"/>
            </a:lvl3pPr>
            <a:lvl4pPr marL="1828800" lvl="3" indent="-228600" algn="l">
              <a:lnSpc>
                <a:spcPct val="90000"/>
              </a:lnSpc>
              <a:spcBef>
                <a:spcPts val="375"/>
              </a:spcBef>
              <a:spcAft>
                <a:spcPts val="0"/>
              </a:spcAft>
              <a:buClr>
                <a:schemeClr val="dk1"/>
              </a:buClr>
              <a:buSzPts val="1200"/>
              <a:buNone/>
              <a:defRPr sz="1200" b="1"/>
            </a:lvl4pPr>
            <a:lvl5pPr marL="2286000" lvl="4" indent="-228600" algn="l">
              <a:lnSpc>
                <a:spcPct val="90000"/>
              </a:lnSpc>
              <a:spcBef>
                <a:spcPts val="375"/>
              </a:spcBef>
              <a:spcAft>
                <a:spcPts val="0"/>
              </a:spcAft>
              <a:buClr>
                <a:schemeClr val="dk1"/>
              </a:buClr>
              <a:buSzPts val="120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287" name="Google Shape;287;p61"/>
          <p:cNvSpPr txBox="1">
            <a:spLocks noGrp="1"/>
          </p:cNvSpPr>
          <p:nvPr>
            <p:ph type="body" idx="2"/>
          </p:nvPr>
        </p:nvSpPr>
        <p:spPr>
          <a:xfrm>
            <a:off x="629842" y="1878806"/>
            <a:ext cx="3868340" cy="276344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88" name="Google Shape;288;p61"/>
          <p:cNvSpPr txBox="1">
            <a:spLocks noGrp="1"/>
          </p:cNvSpPr>
          <p:nvPr>
            <p:ph type="body" idx="3"/>
          </p:nvPr>
        </p:nvSpPr>
        <p:spPr>
          <a:xfrm>
            <a:off x="4629151" y="1260872"/>
            <a:ext cx="3887391" cy="617934"/>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750"/>
              </a:spcBef>
              <a:spcAft>
                <a:spcPts val="0"/>
              </a:spcAft>
              <a:buClr>
                <a:schemeClr val="dk1"/>
              </a:buClr>
              <a:buSzPts val="1800"/>
              <a:buNone/>
              <a:defRPr sz="1800" b="1"/>
            </a:lvl1pPr>
            <a:lvl2pPr marL="914400" lvl="1" indent="-228600" algn="l">
              <a:lnSpc>
                <a:spcPct val="90000"/>
              </a:lnSpc>
              <a:spcBef>
                <a:spcPts val="375"/>
              </a:spcBef>
              <a:spcAft>
                <a:spcPts val="0"/>
              </a:spcAft>
              <a:buClr>
                <a:schemeClr val="dk1"/>
              </a:buClr>
              <a:buSzPts val="1500"/>
              <a:buNone/>
              <a:defRPr sz="1500" b="1"/>
            </a:lvl2pPr>
            <a:lvl3pPr marL="1371600" lvl="2" indent="-228600" algn="l">
              <a:lnSpc>
                <a:spcPct val="90000"/>
              </a:lnSpc>
              <a:spcBef>
                <a:spcPts val="375"/>
              </a:spcBef>
              <a:spcAft>
                <a:spcPts val="0"/>
              </a:spcAft>
              <a:buClr>
                <a:schemeClr val="dk1"/>
              </a:buClr>
              <a:buSzPts val="1350"/>
              <a:buNone/>
              <a:defRPr sz="1350" b="1"/>
            </a:lvl3pPr>
            <a:lvl4pPr marL="1828800" lvl="3" indent="-228600" algn="l">
              <a:lnSpc>
                <a:spcPct val="90000"/>
              </a:lnSpc>
              <a:spcBef>
                <a:spcPts val="375"/>
              </a:spcBef>
              <a:spcAft>
                <a:spcPts val="0"/>
              </a:spcAft>
              <a:buClr>
                <a:schemeClr val="dk1"/>
              </a:buClr>
              <a:buSzPts val="1200"/>
              <a:buNone/>
              <a:defRPr sz="1200" b="1"/>
            </a:lvl4pPr>
            <a:lvl5pPr marL="2286000" lvl="4" indent="-228600" algn="l">
              <a:lnSpc>
                <a:spcPct val="90000"/>
              </a:lnSpc>
              <a:spcBef>
                <a:spcPts val="375"/>
              </a:spcBef>
              <a:spcAft>
                <a:spcPts val="0"/>
              </a:spcAft>
              <a:buClr>
                <a:schemeClr val="dk1"/>
              </a:buClr>
              <a:buSzPts val="120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289" name="Google Shape;289;p61"/>
          <p:cNvSpPr txBox="1">
            <a:spLocks noGrp="1"/>
          </p:cNvSpPr>
          <p:nvPr>
            <p:ph type="body" idx="4"/>
          </p:nvPr>
        </p:nvSpPr>
        <p:spPr>
          <a:xfrm>
            <a:off x="4629151" y="1878806"/>
            <a:ext cx="3887391" cy="276344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90" name="Google Shape;290;p61"/>
          <p:cNvSpPr txBox="1">
            <a:spLocks noGrp="1"/>
          </p:cNvSpPr>
          <p:nvPr>
            <p:ph type="dt" idx="10"/>
          </p:nvPr>
        </p:nvSpPr>
        <p:spPr>
          <a:xfrm>
            <a:off x="628650" y="4767264"/>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1" name="Google Shape;291;p61"/>
          <p:cNvSpPr txBox="1">
            <a:spLocks noGrp="1"/>
          </p:cNvSpPr>
          <p:nvPr>
            <p:ph type="ftr" idx="11"/>
          </p:nvPr>
        </p:nvSpPr>
        <p:spPr>
          <a:xfrm>
            <a:off x="3028950" y="4767264"/>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2" name="Google Shape;292;p61"/>
          <p:cNvSpPr txBox="1">
            <a:spLocks noGrp="1"/>
          </p:cNvSpPr>
          <p:nvPr>
            <p:ph type="sldNum" idx="12"/>
          </p:nvPr>
        </p:nvSpPr>
        <p:spPr>
          <a:xfrm>
            <a:off x="6457950" y="4767264"/>
            <a:ext cx="2057400"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93"/>
        <p:cNvGrpSpPr/>
        <p:nvPr/>
      </p:nvGrpSpPr>
      <p:grpSpPr>
        <a:xfrm>
          <a:off x="0" y="0"/>
          <a:ext cx="0" cy="0"/>
          <a:chOff x="0" y="0"/>
          <a:chExt cx="0" cy="0"/>
        </a:xfrm>
      </p:grpSpPr>
      <p:sp>
        <p:nvSpPr>
          <p:cNvPr id="294" name="Google Shape;294;p62"/>
          <p:cNvSpPr txBox="1">
            <a:spLocks noGrp="1"/>
          </p:cNvSpPr>
          <p:nvPr>
            <p:ph type="title"/>
          </p:nvPr>
        </p:nvSpPr>
        <p:spPr>
          <a:xfrm>
            <a:off x="628650" y="273845"/>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5" name="Google Shape;295;p62"/>
          <p:cNvSpPr txBox="1">
            <a:spLocks noGrp="1"/>
          </p:cNvSpPr>
          <p:nvPr>
            <p:ph type="dt" idx="10"/>
          </p:nvPr>
        </p:nvSpPr>
        <p:spPr>
          <a:xfrm>
            <a:off x="628650" y="4767264"/>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6" name="Google Shape;296;p62"/>
          <p:cNvSpPr txBox="1">
            <a:spLocks noGrp="1"/>
          </p:cNvSpPr>
          <p:nvPr>
            <p:ph type="ftr" idx="11"/>
          </p:nvPr>
        </p:nvSpPr>
        <p:spPr>
          <a:xfrm>
            <a:off x="3028950" y="4767264"/>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7" name="Google Shape;297;p62"/>
          <p:cNvSpPr txBox="1">
            <a:spLocks noGrp="1"/>
          </p:cNvSpPr>
          <p:nvPr>
            <p:ph type="sldNum" idx="12"/>
          </p:nvPr>
        </p:nvSpPr>
        <p:spPr>
          <a:xfrm>
            <a:off x="6457950" y="4767264"/>
            <a:ext cx="2057400"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98"/>
        <p:cNvGrpSpPr/>
        <p:nvPr/>
      </p:nvGrpSpPr>
      <p:grpSpPr>
        <a:xfrm>
          <a:off x="0" y="0"/>
          <a:ext cx="0" cy="0"/>
          <a:chOff x="0" y="0"/>
          <a:chExt cx="0" cy="0"/>
        </a:xfrm>
      </p:grpSpPr>
      <p:sp>
        <p:nvSpPr>
          <p:cNvPr id="299" name="Google Shape;299;p63"/>
          <p:cNvSpPr txBox="1">
            <a:spLocks noGrp="1"/>
          </p:cNvSpPr>
          <p:nvPr>
            <p:ph type="dt" idx="10"/>
          </p:nvPr>
        </p:nvSpPr>
        <p:spPr>
          <a:xfrm>
            <a:off x="628650" y="4767264"/>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0" name="Google Shape;300;p63"/>
          <p:cNvSpPr txBox="1">
            <a:spLocks noGrp="1"/>
          </p:cNvSpPr>
          <p:nvPr>
            <p:ph type="ftr" idx="11"/>
          </p:nvPr>
        </p:nvSpPr>
        <p:spPr>
          <a:xfrm>
            <a:off x="3028950" y="4767264"/>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1" name="Google Shape;301;p63"/>
          <p:cNvSpPr txBox="1">
            <a:spLocks noGrp="1"/>
          </p:cNvSpPr>
          <p:nvPr>
            <p:ph type="sldNum" idx="12"/>
          </p:nvPr>
        </p:nvSpPr>
        <p:spPr>
          <a:xfrm>
            <a:off x="6457950" y="4767264"/>
            <a:ext cx="2057400"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302"/>
        <p:cNvGrpSpPr/>
        <p:nvPr/>
      </p:nvGrpSpPr>
      <p:grpSpPr>
        <a:xfrm>
          <a:off x="0" y="0"/>
          <a:ext cx="0" cy="0"/>
          <a:chOff x="0" y="0"/>
          <a:chExt cx="0" cy="0"/>
        </a:xfrm>
      </p:grpSpPr>
      <p:sp>
        <p:nvSpPr>
          <p:cNvPr id="303" name="Google Shape;303;p64"/>
          <p:cNvSpPr txBox="1">
            <a:spLocks noGrp="1"/>
          </p:cNvSpPr>
          <p:nvPr>
            <p:ph type="title"/>
          </p:nvPr>
        </p:nvSpPr>
        <p:spPr>
          <a:xfrm>
            <a:off x="629841" y="342900"/>
            <a:ext cx="2949178" cy="12001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4" name="Google Shape;304;p64"/>
          <p:cNvSpPr txBox="1">
            <a:spLocks noGrp="1"/>
          </p:cNvSpPr>
          <p:nvPr>
            <p:ph type="body" idx="1"/>
          </p:nvPr>
        </p:nvSpPr>
        <p:spPr>
          <a:xfrm>
            <a:off x="3887391" y="740570"/>
            <a:ext cx="4629150" cy="3655219"/>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750"/>
              </a:spcBef>
              <a:spcAft>
                <a:spcPts val="0"/>
              </a:spcAft>
              <a:buClr>
                <a:schemeClr val="dk1"/>
              </a:buClr>
              <a:buSzPts val="2400"/>
              <a:buChar char="•"/>
              <a:defRPr sz="2400"/>
            </a:lvl1pPr>
            <a:lvl2pPr marL="914400" lvl="1" indent="-361950" algn="l">
              <a:lnSpc>
                <a:spcPct val="90000"/>
              </a:lnSpc>
              <a:spcBef>
                <a:spcPts val="375"/>
              </a:spcBef>
              <a:spcAft>
                <a:spcPts val="0"/>
              </a:spcAft>
              <a:buClr>
                <a:schemeClr val="dk1"/>
              </a:buClr>
              <a:buSzPts val="2100"/>
              <a:buChar char="•"/>
              <a:defRPr sz="2100"/>
            </a:lvl2pPr>
            <a:lvl3pPr marL="1371600" lvl="2" indent="-342900" algn="l">
              <a:lnSpc>
                <a:spcPct val="90000"/>
              </a:lnSpc>
              <a:spcBef>
                <a:spcPts val="375"/>
              </a:spcBef>
              <a:spcAft>
                <a:spcPts val="0"/>
              </a:spcAft>
              <a:buClr>
                <a:schemeClr val="dk1"/>
              </a:buClr>
              <a:buSzPts val="1800"/>
              <a:buChar char="•"/>
              <a:defRPr sz="1800"/>
            </a:lvl3pPr>
            <a:lvl4pPr marL="1828800" lvl="3" indent="-323850" algn="l">
              <a:lnSpc>
                <a:spcPct val="90000"/>
              </a:lnSpc>
              <a:spcBef>
                <a:spcPts val="375"/>
              </a:spcBef>
              <a:spcAft>
                <a:spcPts val="0"/>
              </a:spcAft>
              <a:buClr>
                <a:schemeClr val="dk1"/>
              </a:buClr>
              <a:buSzPts val="1500"/>
              <a:buChar char="•"/>
              <a:defRPr sz="1500"/>
            </a:lvl4pPr>
            <a:lvl5pPr marL="2286000" lvl="4" indent="-323850" algn="l">
              <a:lnSpc>
                <a:spcPct val="90000"/>
              </a:lnSpc>
              <a:spcBef>
                <a:spcPts val="375"/>
              </a:spcBef>
              <a:spcAft>
                <a:spcPts val="0"/>
              </a:spcAft>
              <a:buClr>
                <a:schemeClr val="dk1"/>
              </a:buClr>
              <a:buSzPts val="1500"/>
              <a:buChar char="•"/>
              <a:defRPr sz="1500"/>
            </a:lvl5pPr>
            <a:lvl6pPr marL="2743200" lvl="5" indent="-323850" algn="l">
              <a:lnSpc>
                <a:spcPct val="90000"/>
              </a:lnSpc>
              <a:spcBef>
                <a:spcPts val="375"/>
              </a:spcBef>
              <a:spcAft>
                <a:spcPts val="0"/>
              </a:spcAft>
              <a:buClr>
                <a:schemeClr val="dk1"/>
              </a:buClr>
              <a:buSzPts val="1500"/>
              <a:buChar char="•"/>
              <a:defRPr sz="1500"/>
            </a:lvl6pPr>
            <a:lvl7pPr marL="3200400" lvl="6" indent="-323850" algn="l">
              <a:lnSpc>
                <a:spcPct val="90000"/>
              </a:lnSpc>
              <a:spcBef>
                <a:spcPts val="375"/>
              </a:spcBef>
              <a:spcAft>
                <a:spcPts val="0"/>
              </a:spcAft>
              <a:buClr>
                <a:schemeClr val="dk1"/>
              </a:buClr>
              <a:buSzPts val="1500"/>
              <a:buChar char="•"/>
              <a:defRPr sz="1500"/>
            </a:lvl7pPr>
            <a:lvl8pPr marL="3657600" lvl="7" indent="-323850" algn="l">
              <a:lnSpc>
                <a:spcPct val="90000"/>
              </a:lnSpc>
              <a:spcBef>
                <a:spcPts val="375"/>
              </a:spcBef>
              <a:spcAft>
                <a:spcPts val="0"/>
              </a:spcAft>
              <a:buClr>
                <a:schemeClr val="dk1"/>
              </a:buClr>
              <a:buSzPts val="1500"/>
              <a:buChar char="•"/>
              <a:defRPr sz="1500"/>
            </a:lvl8pPr>
            <a:lvl9pPr marL="4114800" lvl="8" indent="-323850" algn="l">
              <a:lnSpc>
                <a:spcPct val="90000"/>
              </a:lnSpc>
              <a:spcBef>
                <a:spcPts val="375"/>
              </a:spcBef>
              <a:spcAft>
                <a:spcPts val="0"/>
              </a:spcAft>
              <a:buClr>
                <a:schemeClr val="dk1"/>
              </a:buClr>
              <a:buSzPts val="1500"/>
              <a:buChar char="•"/>
              <a:defRPr sz="1500"/>
            </a:lvl9pPr>
          </a:lstStyle>
          <a:p>
            <a:endParaRPr/>
          </a:p>
        </p:txBody>
      </p:sp>
      <p:sp>
        <p:nvSpPr>
          <p:cNvPr id="305" name="Google Shape;305;p64"/>
          <p:cNvSpPr txBox="1">
            <a:spLocks noGrp="1"/>
          </p:cNvSpPr>
          <p:nvPr>
            <p:ph type="body" idx="2"/>
          </p:nvPr>
        </p:nvSpPr>
        <p:spPr>
          <a:xfrm>
            <a:off x="629841" y="1543050"/>
            <a:ext cx="2949178" cy="285869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chemeClr val="dk1"/>
              </a:buClr>
              <a:buSzPts val="1200"/>
              <a:buNone/>
              <a:defRPr sz="1200"/>
            </a:lvl1pPr>
            <a:lvl2pPr marL="914400" lvl="1" indent="-228600" algn="l">
              <a:lnSpc>
                <a:spcPct val="90000"/>
              </a:lnSpc>
              <a:spcBef>
                <a:spcPts val="375"/>
              </a:spcBef>
              <a:spcAft>
                <a:spcPts val="0"/>
              </a:spcAft>
              <a:buClr>
                <a:schemeClr val="dk1"/>
              </a:buClr>
              <a:buSzPts val="1050"/>
              <a:buNone/>
              <a:defRPr sz="1050"/>
            </a:lvl2pPr>
            <a:lvl3pPr marL="1371600" lvl="2" indent="-228600" algn="l">
              <a:lnSpc>
                <a:spcPct val="90000"/>
              </a:lnSpc>
              <a:spcBef>
                <a:spcPts val="375"/>
              </a:spcBef>
              <a:spcAft>
                <a:spcPts val="0"/>
              </a:spcAft>
              <a:buClr>
                <a:schemeClr val="dk1"/>
              </a:buClr>
              <a:buSzPts val="900"/>
              <a:buNone/>
              <a:defRPr sz="900"/>
            </a:lvl3pPr>
            <a:lvl4pPr marL="1828800" lvl="3" indent="-228600" algn="l">
              <a:lnSpc>
                <a:spcPct val="90000"/>
              </a:lnSpc>
              <a:spcBef>
                <a:spcPts val="375"/>
              </a:spcBef>
              <a:spcAft>
                <a:spcPts val="0"/>
              </a:spcAft>
              <a:buClr>
                <a:schemeClr val="dk1"/>
              </a:buClr>
              <a:buSzPts val="750"/>
              <a:buNone/>
              <a:defRPr sz="750"/>
            </a:lvl4pPr>
            <a:lvl5pPr marL="2286000" lvl="4" indent="-228600" algn="l">
              <a:lnSpc>
                <a:spcPct val="90000"/>
              </a:lnSpc>
              <a:spcBef>
                <a:spcPts val="375"/>
              </a:spcBef>
              <a:spcAft>
                <a:spcPts val="0"/>
              </a:spcAft>
              <a:buClr>
                <a:schemeClr val="dk1"/>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306" name="Google Shape;306;p64"/>
          <p:cNvSpPr txBox="1">
            <a:spLocks noGrp="1"/>
          </p:cNvSpPr>
          <p:nvPr>
            <p:ph type="dt" idx="10"/>
          </p:nvPr>
        </p:nvSpPr>
        <p:spPr>
          <a:xfrm>
            <a:off x="628650" y="4767264"/>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7" name="Google Shape;307;p64"/>
          <p:cNvSpPr txBox="1">
            <a:spLocks noGrp="1"/>
          </p:cNvSpPr>
          <p:nvPr>
            <p:ph type="ftr" idx="11"/>
          </p:nvPr>
        </p:nvSpPr>
        <p:spPr>
          <a:xfrm>
            <a:off x="3028950" y="4767264"/>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8" name="Google Shape;308;p64"/>
          <p:cNvSpPr txBox="1">
            <a:spLocks noGrp="1"/>
          </p:cNvSpPr>
          <p:nvPr>
            <p:ph type="sldNum" idx="12"/>
          </p:nvPr>
        </p:nvSpPr>
        <p:spPr>
          <a:xfrm>
            <a:off x="6457950" y="4767264"/>
            <a:ext cx="2057400"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309"/>
        <p:cNvGrpSpPr/>
        <p:nvPr/>
      </p:nvGrpSpPr>
      <p:grpSpPr>
        <a:xfrm>
          <a:off x="0" y="0"/>
          <a:ext cx="0" cy="0"/>
          <a:chOff x="0" y="0"/>
          <a:chExt cx="0" cy="0"/>
        </a:xfrm>
      </p:grpSpPr>
      <p:sp>
        <p:nvSpPr>
          <p:cNvPr id="310" name="Google Shape;310;p65"/>
          <p:cNvSpPr txBox="1">
            <a:spLocks noGrp="1"/>
          </p:cNvSpPr>
          <p:nvPr>
            <p:ph type="title"/>
          </p:nvPr>
        </p:nvSpPr>
        <p:spPr>
          <a:xfrm>
            <a:off x="629841" y="342900"/>
            <a:ext cx="2949178" cy="12001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1" name="Google Shape;311;p65"/>
          <p:cNvSpPr>
            <a:spLocks noGrp="1"/>
          </p:cNvSpPr>
          <p:nvPr>
            <p:ph type="pic" idx="2"/>
          </p:nvPr>
        </p:nvSpPr>
        <p:spPr>
          <a:xfrm>
            <a:off x="3887391" y="740570"/>
            <a:ext cx="4629150" cy="3655219"/>
          </a:xfrm>
          <a:prstGeom prst="rect">
            <a:avLst/>
          </a:prstGeom>
          <a:noFill/>
          <a:ln>
            <a:noFill/>
          </a:ln>
        </p:spPr>
      </p:sp>
      <p:sp>
        <p:nvSpPr>
          <p:cNvPr id="312" name="Google Shape;312;p65"/>
          <p:cNvSpPr txBox="1">
            <a:spLocks noGrp="1"/>
          </p:cNvSpPr>
          <p:nvPr>
            <p:ph type="body" idx="1"/>
          </p:nvPr>
        </p:nvSpPr>
        <p:spPr>
          <a:xfrm>
            <a:off x="629841" y="1543050"/>
            <a:ext cx="2949178" cy="285869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chemeClr val="dk1"/>
              </a:buClr>
              <a:buSzPts val="1200"/>
              <a:buNone/>
              <a:defRPr sz="1200"/>
            </a:lvl1pPr>
            <a:lvl2pPr marL="914400" lvl="1" indent="-228600" algn="l">
              <a:lnSpc>
                <a:spcPct val="90000"/>
              </a:lnSpc>
              <a:spcBef>
                <a:spcPts val="375"/>
              </a:spcBef>
              <a:spcAft>
                <a:spcPts val="0"/>
              </a:spcAft>
              <a:buClr>
                <a:schemeClr val="dk1"/>
              </a:buClr>
              <a:buSzPts val="1050"/>
              <a:buNone/>
              <a:defRPr sz="1050"/>
            </a:lvl2pPr>
            <a:lvl3pPr marL="1371600" lvl="2" indent="-228600" algn="l">
              <a:lnSpc>
                <a:spcPct val="90000"/>
              </a:lnSpc>
              <a:spcBef>
                <a:spcPts val="375"/>
              </a:spcBef>
              <a:spcAft>
                <a:spcPts val="0"/>
              </a:spcAft>
              <a:buClr>
                <a:schemeClr val="dk1"/>
              </a:buClr>
              <a:buSzPts val="900"/>
              <a:buNone/>
              <a:defRPr sz="900"/>
            </a:lvl3pPr>
            <a:lvl4pPr marL="1828800" lvl="3" indent="-228600" algn="l">
              <a:lnSpc>
                <a:spcPct val="90000"/>
              </a:lnSpc>
              <a:spcBef>
                <a:spcPts val="375"/>
              </a:spcBef>
              <a:spcAft>
                <a:spcPts val="0"/>
              </a:spcAft>
              <a:buClr>
                <a:schemeClr val="dk1"/>
              </a:buClr>
              <a:buSzPts val="750"/>
              <a:buNone/>
              <a:defRPr sz="750"/>
            </a:lvl4pPr>
            <a:lvl5pPr marL="2286000" lvl="4" indent="-228600" algn="l">
              <a:lnSpc>
                <a:spcPct val="90000"/>
              </a:lnSpc>
              <a:spcBef>
                <a:spcPts val="375"/>
              </a:spcBef>
              <a:spcAft>
                <a:spcPts val="0"/>
              </a:spcAft>
              <a:buClr>
                <a:schemeClr val="dk1"/>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313" name="Google Shape;313;p65"/>
          <p:cNvSpPr txBox="1">
            <a:spLocks noGrp="1"/>
          </p:cNvSpPr>
          <p:nvPr>
            <p:ph type="dt" idx="10"/>
          </p:nvPr>
        </p:nvSpPr>
        <p:spPr>
          <a:xfrm>
            <a:off x="628650" y="4767264"/>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4" name="Google Shape;314;p65"/>
          <p:cNvSpPr txBox="1">
            <a:spLocks noGrp="1"/>
          </p:cNvSpPr>
          <p:nvPr>
            <p:ph type="ftr" idx="11"/>
          </p:nvPr>
        </p:nvSpPr>
        <p:spPr>
          <a:xfrm>
            <a:off x="3028950" y="4767264"/>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5" name="Google Shape;315;p65"/>
          <p:cNvSpPr txBox="1">
            <a:spLocks noGrp="1"/>
          </p:cNvSpPr>
          <p:nvPr>
            <p:ph type="sldNum" idx="12"/>
          </p:nvPr>
        </p:nvSpPr>
        <p:spPr>
          <a:xfrm>
            <a:off x="6457950" y="4767264"/>
            <a:ext cx="2057400"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316"/>
        <p:cNvGrpSpPr/>
        <p:nvPr/>
      </p:nvGrpSpPr>
      <p:grpSpPr>
        <a:xfrm>
          <a:off x="0" y="0"/>
          <a:ext cx="0" cy="0"/>
          <a:chOff x="0" y="0"/>
          <a:chExt cx="0" cy="0"/>
        </a:xfrm>
      </p:grpSpPr>
      <p:sp>
        <p:nvSpPr>
          <p:cNvPr id="317" name="Google Shape;317;p66"/>
          <p:cNvSpPr txBox="1">
            <a:spLocks noGrp="1"/>
          </p:cNvSpPr>
          <p:nvPr>
            <p:ph type="title"/>
          </p:nvPr>
        </p:nvSpPr>
        <p:spPr>
          <a:xfrm>
            <a:off x="628650" y="273845"/>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8" name="Google Shape;318;p66"/>
          <p:cNvSpPr txBox="1">
            <a:spLocks noGrp="1"/>
          </p:cNvSpPr>
          <p:nvPr>
            <p:ph type="body" idx="1"/>
          </p:nvPr>
        </p:nvSpPr>
        <p:spPr>
          <a:xfrm rot="5400000">
            <a:off x="2940248" y="-942379"/>
            <a:ext cx="3263504" cy="78867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19" name="Google Shape;319;p66"/>
          <p:cNvSpPr txBox="1">
            <a:spLocks noGrp="1"/>
          </p:cNvSpPr>
          <p:nvPr>
            <p:ph type="dt" idx="10"/>
          </p:nvPr>
        </p:nvSpPr>
        <p:spPr>
          <a:xfrm>
            <a:off x="628650" y="4767264"/>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0" name="Google Shape;320;p66"/>
          <p:cNvSpPr txBox="1">
            <a:spLocks noGrp="1"/>
          </p:cNvSpPr>
          <p:nvPr>
            <p:ph type="ftr" idx="11"/>
          </p:nvPr>
        </p:nvSpPr>
        <p:spPr>
          <a:xfrm>
            <a:off x="3028950" y="4767264"/>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1" name="Google Shape;321;p66"/>
          <p:cNvSpPr txBox="1">
            <a:spLocks noGrp="1"/>
          </p:cNvSpPr>
          <p:nvPr>
            <p:ph type="sldNum" idx="12"/>
          </p:nvPr>
        </p:nvSpPr>
        <p:spPr>
          <a:xfrm>
            <a:off x="6457950" y="4767264"/>
            <a:ext cx="2057400"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ACKGROUND 2">
  <p:cSld name="CUSTOM_29">
    <p:bg>
      <p:bgPr>
        <a:blipFill>
          <a:blip r:embed="rId2">
            <a:alphaModFix/>
          </a:blip>
          <a:stretch>
            <a:fillRect/>
          </a:stretch>
        </a:blipFill>
        <a:effectLst/>
      </p:bgPr>
    </p:bg>
    <p:spTree>
      <p:nvGrpSpPr>
        <p:cNvPr id="1" name="Shape 30"/>
        <p:cNvGrpSpPr/>
        <p:nvPr/>
      </p:nvGrpSpPr>
      <p:grpSpPr>
        <a:xfrm>
          <a:off x="0" y="0"/>
          <a:ext cx="0" cy="0"/>
          <a:chOff x="0" y="0"/>
          <a:chExt cx="0" cy="0"/>
        </a:xfrm>
      </p:grpSpPr>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322"/>
        <p:cNvGrpSpPr/>
        <p:nvPr/>
      </p:nvGrpSpPr>
      <p:grpSpPr>
        <a:xfrm>
          <a:off x="0" y="0"/>
          <a:ext cx="0" cy="0"/>
          <a:chOff x="0" y="0"/>
          <a:chExt cx="0" cy="0"/>
        </a:xfrm>
      </p:grpSpPr>
      <p:sp>
        <p:nvSpPr>
          <p:cNvPr id="323" name="Google Shape;323;p67"/>
          <p:cNvSpPr txBox="1">
            <a:spLocks noGrp="1"/>
          </p:cNvSpPr>
          <p:nvPr>
            <p:ph type="title"/>
          </p:nvPr>
        </p:nvSpPr>
        <p:spPr>
          <a:xfrm rot="5400000">
            <a:off x="5350074" y="1467446"/>
            <a:ext cx="4358879" cy="1971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4" name="Google Shape;324;p67"/>
          <p:cNvSpPr txBox="1">
            <a:spLocks noGrp="1"/>
          </p:cNvSpPr>
          <p:nvPr>
            <p:ph type="body" idx="1"/>
          </p:nvPr>
        </p:nvSpPr>
        <p:spPr>
          <a:xfrm rot="5400000">
            <a:off x="1349574" y="-447079"/>
            <a:ext cx="4358879" cy="580072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25" name="Google Shape;325;p67"/>
          <p:cNvSpPr txBox="1">
            <a:spLocks noGrp="1"/>
          </p:cNvSpPr>
          <p:nvPr>
            <p:ph type="dt" idx="10"/>
          </p:nvPr>
        </p:nvSpPr>
        <p:spPr>
          <a:xfrm>
            <a:off x="628650" y="4767264"/>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6" name="Google Shape;326;p67"/>
          <p:cNvSpPr txBox="1">
            <a:spLocks noGrp="1"/>
          </p:cNvSpPr>
          <p:nvPr>
            <p:ph type="ftr" idx="11"/>
          </p:nvPr>
        </p:nvSpPr>
        <p:spPr>
          <a:xfrm>
            <a:off x="3028950" y="4767264"/>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7" name="Google Shape;327;p67"/>
          <p:cNvSpPr txBox="1">
            <a:spLocks noGrp="1"/>
          </p:cNvSpPr>
          <p:nvPr>
            <p:ph type="sldNum" idx="12"/>
          </p:nvPr>
        </p:nvSpPr>
        <p:spPr>
          <a:xfrm>
            <a:off x="6457950" y="4767264"/>
            <a:ext cx="2057400"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ACKGROUND 3">
  <p:cSld name="CUSTOM_30">
    <p:bg>
      <p:bgPr>
        <a:blipFill>
          <a:blip r:embed="rId2">
            <a:alphaModFix/>
          </a:blip>
          <a:stretch>
            <a:fillRect/>
          </a:stretch>
        </a:blipFill>
        <a:effectLst/>
      </p:bgPr>
    </p:bg>
    <p:spTree>
      <p:nvGrpSpPr>
        <p:cNvPr id="1" name="Shape 31"/>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SLIDE">
  <p:cSld name="CUSTOM_31">
    <p:bg>
      <p:bgPr>
        <a:noFill/>
        <a:effectLst/>
      </p:bgPr>
    </p:bg>
    <p:spTree>
      <p:nvGrpSpPr>
        <p:cNvPr id="1" name="Shape 32"/>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标题和内容" type="obj">
  <p:cSld name="OBJECT">
    <p:spTree>
      <p:nvGrpSpPr>
        <p:cNvPr id="1" name="Shape 39"/>
        <p:cNvGrpSpPr/>
        <p:nvPr/>
      </p:nvGrpSpPr>
      <p:grpSpPr>
        <a:xfrm>
          <a:off x="0" y="0"/>
          <a:ext cx="0" cy="0"/>
          <a:chOff x="0" y="0"/>
          <a:chExt cx="0" cy="0"/>
        </a:xfrm>
      </p:grpSpPr>
      <p:sp>
        <p:nvSpPr>
          <p:cNvPr id="40" name="Google Shape;40;p38"/>
          <p:cNvSpPr txBox="1">
            <a:spLocks noGrp="1"/>
          </p:cNvSpPr>
          <p:nvPr>
            <p:ph type="title"/>
          </p:nvPr>
        </p:nvSpPr>
        <p:spPr>
          <a:xfrm>
            <a:off x="628652"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 name="Google Shape;41;p38"/>
          <p:cNvSpPr txBox="1">
            <a:spLocks noGrp="1"/>
          </p:cNvSpPr>
          <p:nvPr>
            <p:ph type="body" idx="1"/>
          </p:nvPr>
        </p:nvSpPr>
        <p:spPr>
          <a:xfrm>
            <a:off x="628652" y="1369219"/>
            <a:ext cx="7886700" cy="326350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2" name="Google Shape;42;p38"/>
          <p:cNvSpPr txBox="1">
            <a:spLocks noGrp="1"/>
          </p:cNvSpPr>
          <p:nvPr>
            <p:ph type="dt" idx="10"/>
          </p:nvPr>
        </p:nvSpPr>
        <p:spPr>
          <a:xfrm>
            <a:off x="628649" y="4767263"/>
            <a:ext cx="2057401"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38"/>
          <p:cNvSpPr txBox="1">
            <a:spLocks noGrp="1"/>
          </p:cNvSpPr>
          <p:nvPr>
            <p:ph type="ftr" idx="11"/>
          </p:nvPr>
        </p:nvSpPr>
        <p:spPr>
          <a:xfrm>
            <a:off x="3028952"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38"/>
          <p:cNvSpPr txBox="1">
            <a:spLocks noGrp="1"/>
          </p:cNvSpPr>
          <p:nvPr>
            <p:ph type="sldNum" idx="12"/>
          </p:nvPr>
        </p:nvSpPr>
        <p:spPr>
          <a:xfrm>
            <a:off x="6457950" y="4767263"/>
            <a:ext cx="2057401"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空白" type="blank">
  <p:cSld name="BLANK">
    <p:spTree>
      <p:nvGrpSpPr>
        <p:cNvPr id="1" name="Shape 45"/>
        <p:cNvGrpSpPr/>
        <p:nvPr/>
      </p:nvGrpSpPr>
      <p:grpSpPr>
        <a:xfrm>
          <a:off x="0" y="0"/>
          <a:ext cx="0" cy="0"/>
          <a:chOff x="0" y="0"/>
          <a:chExt cx="0" cy="0"/>
        </a:xfrm>
      </p:grpSpPr>
      <p:sp>
        <p:nvSpPr>
          <p:cNvPr id="46" name="Google Shape;46;p39"/>
          <p:cNvSpPr txBox="1">
            <a:spLocks noGrp="1"/>
          </p:cNvSpPr>
          <p:nvPr>
            <p:ph type="dt" idx="10"/>
          </p:nvPr>
        </p:nvSpPr>
        <p:spPr>
          <a:xfrm>
            <a:off x="628649" y="4767263"/>
            <a:ext cx="2057401"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39"/>
          <p:cNvSpPr txBox="1">
            <a:spLocks noGrp="1"/>
          </p:cNvSpPr>
          <p:nvPr>
            <p:ph type="ftr" idx="11"/>
          </p:nvPr>
        </p:nvSpPr>
        <p:spPr>
          <a:xfrm>
            <a:off x="3028952"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39"/>
          <p:cNvSpPr txBox="1">
            <a:spLocks noGrp="1"/>
          </p:cNvSpPr>
          <p:nvPr>
            <p:ph type="sldNum" idx="12"/>
          </p:nvPr>
        </p:nvSpPr>
        <p:spPr>
          <a:xfrm>
            <a:off x="6457950" y="4767263"/>
            <a:ext cx="2057401"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两栏内容" type="twoObj">
  <p:cSld name="TWO_OBJECTS">
    <p:spTree>
      <p:nvGrpSpPr>
        <p:cNvPr id="1" name="Shape 49"/>
        <p:cNvGrpSpPr/>
        <p:nvPr/>
      </p:nvGrpSpPr>
      <p:grpSpPr>
        <a:xfrm>
          <a:off x="0" y="0"/>
          <a:ext cx="0" cy="0"/>
          <a:chOff x="0" y="0"/>
          <a:chExt cx="0" cy="0"/>
        </a:xfrm>
      </p:grpSpPr>
      <p:sp>
        <p:nvSpPr>
          <p:cNvPr id="50" name="Google Shape;50;p43"/>
          <p:cNvSpPr txBox="1">
            <a:spLocks noGrp="1"/>
          </p:cNvSpPr>
          <p:nvPr>
            <p:ph type="title"/>
          </p:nvPr>
        </p:nvSpPr>
        <p:spPr>
          <a:xfrm>
            <a:off x="628652"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43"/>
          <p:cNvSpPr txBox="1">
            <a:spLocks noGrp="1"/>
          </p:cNvSpPr>
          <p:nvPr>
            <p:ph type="body" idx="1"/>
          </p:nvPr>
        </p:nvSpPr>
        <p:spPr>
          <a:xfrm>
            <a:off x="628649" y="1369219"/>
            <a:ext cx="3886201" cy="326350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52" name="Google Shape;52;p43"/>
          <p:cNvSpPr txBox="1">
            <a:spLocks noGrp="1"/>
          </p:cNvSpPr>
          <p:nvPr>
            <p:ph type="body" idx="2"/>
          </p:nvPr>
        </p:nvSpPr>
        <p:spPr>
          <a:xfrm>
            <a:off x="4629150" y="1369219"/>
            <a:ext cx="3886201" cy="326350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53" name="Google Shape;53;p43"/>
          <p:cNvSpPr txBox="1">
            <a:spLocks noGrp="1"/>
          </p:cNvSpPr>
          <p:nvPr>
            <p:ph type="dt" idx="10"/>
          </p:nvPr>
        </p:nvSpPr>
        <p:spPr>
          <a:xfrm>
            <a:off x="628649" y="4767263"/>
            <a:ext cx="2057401"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43"/>
          <p:cNvSpPr txBox="1">
            <a:spLocks noGrp="1"/>
          </p:cNvSpPr>
          <p:nvPr>
            <p:ph type="ftr" idx="11"/>
          </p:nvPr>
        </p:nvSpPr>
        <p:spPr>
          <a:xfrm>
            <a:off x="3028952"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43"/>
          <p:cNvSpPr txBox="1">
            <a:spLocks noGrp="1"/>
          </p:cNvSpPr>
          <p:nvPr>
            <p:ph type="sldNum" idx="12"/>
          </p:nvPr>
        </p:nvSpPr>
        <p:spPr>
          <a:xfrm>
            <a:off x="6457950" y="4767263"/>
            <a:ext cx="2057401"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theme" Target="../theme/theme3.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4.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3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Raleway"/>
              <a:buNone/>
              <a:defRPr sz="2800" b="1" i="0" u="none" strike="noStrike" cap="none">
                <a:solidFill>
                  <a:schemeClr val="dk1"/>
                </a:solidFill>
                <a:latin typeface="Raleway"/>
                <a:ea typeface="Raleway"/>
                <a:cs typeface="Raleway"/>
                <a:sym typeface="Raleway"/>
              </a:defRPr>
            </a:lvl1pPr>
            <a:lvl2pPr marR="0" lvl="1" algn="l" rtl="0">
              <a:lnSpc>
                <a:spcPct val="100000"/>
              </a:lnSpc>
              <a:spcBef>
                <a:spcPts val="0"/>
              </a:spcBef>
              <a:spcAft>
                <a:spcPts val="0"/>
              </a:spcAft>
              <a:buClr>
                <a:schemeClr val="dk1"/>
              </a:buClr>
              <a:buSzPts val="2800"/>
              <a:buFont typeface="Squada One"/>
              <a:buNone/>
              <a:defRPr sz="2800" b="0" i="0" u="none" strike="noStrike" cap="none">
                <a:solidFill>
                  <a:schemeClr val="dk1"/>
                </a:solidFill>
                <a:latin typeface="Squada One"/>
                <a:ea typeface="Squada One"/>
                <a:cs typeface="Squada One"/>
                <a:sym typeface="Squada One"/>
              </a:defRPr>
            </a:lvl2pPr>
            <a:lvl3pPr marR="0" lvl="2" algn="l" rtl="0">
              <a:lnSpc>
                <a:spcPct val="100000"/>
              </a:lnSpc>
              <a:spcBef>
                <a:spcPts val="0"/>
              </a:spcBef>
              <a:spcAft>
                <a:spcPts val="0"/>
              </a:spcAft>
              <a:buClr>
                <a:schemeClr val="dk1"/>
              </a:buClr>
              <a:buSzPts val="2800"/>
              <a:buFont typeface="Squada One"/>
              <a:buNone/>
              <a:defRPr sz="2800" b="0" i="0" u="none" strike="noStrike" cap="none">
                <a:solidFill>
                  <a:schemeClr val="dk1"/>
                </a:solidFill>
                <a:latin typeface="Squada One"/>
                <a:ea typeface="Squada One"/>
                <a:cs typeface="Squada One"/>
                <a:sym typeface="Squada One"/>
              </a:defRPr>
            </a:lvl3pPr>
            <a:lvl4pPr marR="0" lvl="3" algn="l" rtl="0">
              <a:lnSpc>
                <a:spcPct val="100000"/>
              </a:lnSpc>
              <a:spcBef>
                <a:spcPts val="0"/>
              </a:spcBef>
              <a:spcAft>
                <a:spcPts val="0"/>
              </a:spcAft>
              <a:buClr>
                <a:schemeClr val="dk1"/>
              </a:buClr>
              <a:buSzPts val="2800"/>
              <a:buFont typeface="Squada One"/>
              <a:buNone/>
              <a:defRPr sz="2800" b="0" i="0" u="none" strike="noStrike" cap="none">
                <a:solidFill>
                  <a:schemeClr val="dk1"/>
                </a:solidFill>
                <a:latin typeface="Squada One"/>
                <a:ea typeface="Squada One"/>
                <a:cs typeface="Squada One"/>
                <a:sym typeface="Squada One"/>
              </a:defRPr>
            </a:lvl4pPr>
            <a:lvl5pPr marR="0" lvl="4" algn="l" rtl="0">
              <a:lnSpc>
                <a:spcPct val="100000"/>
              </a:lnSpc>
              <a:spcBef>
                <a:spcPts val="0"/>
              </a:spcBef>
              <a:spcAft>
                <a:spcPts val="0"/>
              </a:spcAft>
              <a:buClr>
                <a:schemeClr val="dk1"/>
              </a:buClr>
              <a:buSzPts val="2800"/>
              <a:buFont typeface="Squada One"/>
              <a:buNone/>
              <a:defRPr sz="2800" b="0" i="0" u="none" strike="noStrike" cap="none">
                <a:solidFill>
                  <a:schemeClr val="dk1"/>
                </a:solidFill>
                <a:latin typeface="Squada One"/>
                <a:ea typeface="Squada One"/>
                <a:cs typeface="Squada One"/>
                <a:sym typeface="Squada One"/>
              </a:defRPr>
            </a:lvl5pPr>
            <a:lvl6pPr marR="0" lvl="5" algn="l" rtl="0">
              <a:lnSpc>
                <a:spcPct val="100000"/>
              </a:lnSpc>
              <a:spcBef>
                <a:spcPts val="0"/>
              </a:spcBef>
              <a:spcAft>
                <a:spcPts val="0"/>
              </a:spcAft>
              <a:buClr>
                <a:schemeClr val="dk1"/>
              </a:buClr>
              <a:buSzPts val="2800"/>
              <a:buFont typeface="Squada One"/>
              <a:buNone/>
              <a:defRPr sz="2800" b="0" i="0" u="none" strike="noStrike" cap="none">
                <a:solidFill>
                  <a:schemeClr val="dk1"/>
                </a:solidFill>
                <a:latin typeface="Squada One"/>
                <a:ea typeface="Squada One"/>
                <a:cs typeface="Squada One"/>
                <a:sym typeface="Squada One"/>
              </a:defRPr>
            </a:lvl6pPr>
            <a:lvl7pPr marR="0" lvl="6" algn="l" rtl="0">
              <a:lnSpc>
                <a:spcPct val="100000"/>
              </a:lnSpc>
              <a:spcBef>
                <a:spcPts val="0"/>
              </a:spcBef>
              <a:spcAft>
                <a:spcPts val="0"/>
              </a:spcAft>
              <a:buClr>
                <a:schemeClr val="dk1"/>
              </a:buClr>
              <a:buSzPts val="2800"/>
              <a:buFont typeface="Squada One"/>
              <a:buNone/>
              <a:defRPr sz="2800" b="0" i="0" u="none" strike="noStrike" cap="none">
                <a:solidFill>
                  <a:schemeClr val="dk1"/>
                </a:solidFill>
                <a:latin typeface="Squada One"/>
                <a:ea typeface="Squada One"/>
                <a:cs typeface="Squada One"/>
                <a:sym typeface="Squada One"/>
              </a:defRPr>
            </a:lvl7pPr>
            <a:lvl8pPr marR="0" lvl="7" algn="l" rtl="0">
              <a:lnSpc>
                <a:spcPct val="100000"/>
              </a:lnSpc>
              <a:spcBef>
                <a:spcPts val="0"/>
              </a:spcBef>
              <a:spcAft>
                <a:spcPts val="0"/>
              </a:spcAft>
              <a:buClr>
                <a:schemeClr val="dk1"/>
              </a:buClr>
              <a:buSzPts val="2800"/>
              <a:buFont typeface="Squada One"/>
              <a:buNone/>
              <a:defRPr sz="2800" b="0" i="0" u="none" strike="noStrike" cap="none">
                <a:solidFill>
                  <a:schemeClr val="dk1"/>
                </a:solidFill>
                <a:latin typeface="Squada One"/>
                <a:ea typeface="Squada One"/>
                <a:cs typeface="Squada One"/>
                <a:sym typeface="Squada One"/>
              </a:defRPr>
            </a:lvl8pPr>
            <a:lvl9pPr marR="0" lvl="8" algn="l" rtl="0">
              <a:lnSpc>
                <a:spcPct val="100000"/>
              </a:lnSpc>
              <a:spcBef>
                <a:spcPts val="0"/>
              </a:spcBef>
              <a:spcAft>
                <a:spcPts val="0"/>
              </a:spcAft>
              <a:buClr>
                <a:schemeClr val="dk1"/>
              </a:buClr>
              <a:buSzPts val="2800"/>
              <a:buFont typeface="Squada One"/>
              <a:buNone/>
              <a:defRPr sz="2800" b="0" i="0" u="none" strike="noStrike" cap="none">
                <a:solidFill>
                  <a:schemeClr val="dk1"/>
                </a:solidFill>
                <a:latin typeface="Squada One"/>
                <a:ea typeface="Squada One"/>
                <a:cs typeface="Squada One"/>
                <a:sym typeface="Squada One"/>
              </a:defRPr>
            </a:lvl9pPr>
          </a:lstStyle>
          <a:p>
            <a:endParaRPr/>
          </a:p>
        </p:txBody>
      </p:sp>
      <p:sp>
        <p:nvSpPr>
          <p:cNvPr id="7" name="Google Shape;7;p34"/>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marR="0" lvl="0" indent="-304800" algn="l" rtl="0">
              <a:lnSpc>
                <a:spcPct val="115000"/>
              </a:lnSpc>
              <a:spcBef>
                <a:spcPts val="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1pPr>
            <a:lvl2pPr marL="914400" marR="0" lvl="1" indent="-304800" algn="l" rtl="0">
              <a:lnSpc>
                <a:spcPct val="115000"/>
              </a:lnSpc>
              <a:spcBef>
                <a:spcPts val="16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2pPr>
            <a:lvl3pPr marL="1371600" marR="0" lvl="2" indent="-304800" algn="l" rtl="0">
              <a:lnSpc>
                <a:spcPct val="115000"/>
              </a:lnSpc>
              <a:spcBef>
                <a:spcPts val="16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3pPr>
            <a:lvl4pPr marL="1828800" marR="0" lvl="3" indent="-304800" algn="l" rtl="0">
              <a:lnSpc>
                <a:spcPct val="115000"/>
              </a:lnSpc>
              <a:spcBef>
                <a:spcPts val="16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4pPr>
            <a:lvl5pPr marL="2286000" marR="0" lvl="4" indent="-304800" algn="l" rtl="0">
              <a:lnSpc>
                <a:spcPct val="115000"/>
              </a:lnSpc>
              <a:spcBef>
                <a:spcPts val="16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5pPr>
            <a:lvl6pPr marL="2743200" marR="0" lvl="5" indent="-304800" algn="l" rtl="0">
              <a:lnSpc>
                <a:spcPct val="115000"/>
              </a:lnSpc>
              <a:spcBef>
                <a:spcPts val="16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6pPr>
            <a:lvl7pPr marL="3200400" marR="0" lvl="6" indent="-304800" algn="l" rtl="0">
              <a:lnSpc>
                <a:spcPct val="115000"/>
              </a:lnSpc>
              <a:spcBef>
                <a:spcPts val="16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7pPr>
            <a:lvl8pPr marL="3657600" marR="0" lvl="7" indent="-304800" algn="l" rtl="0">
              <a:lnSpc>
                <a:spcPct val="115000"/>
              </a:lnSpc>
              <a:spcBef>
                <a:spcPts val="16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8pPr>
            <a:lvl9pPr marL="4114800" marR="0" lvl="8" indent="-304800" algn="l" rtl="0">
              <a:lnSpc>
                <a:spcPct val="115000"/>
              </a:lnSpc>
              <a:spcBef>
                <a:spcPts val="1600"/>
              </a:spcBef>
              <a:spcAft>
                <a:spcPts val="1600"/>
              </a:spcAft>
              <a:buClr>
                <a:schemeClr val="dk1"/>
              </a:buClr>
              <a:buSzPts val="1200"/>
              <a:buFont typeface="Arial"/>
              <a:buChar char="■"/>
              <a:defRPr sz="1200"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340">
          <p15:clr>
            <a:srgbClr val="EA4335"/>
          </p15:clr>
        </p15:guide>
        <p15:guide id="2" pos="454">
          <p15:clr>
            <a:srgbClr val="EA4335"/>
          </p15:clr>
        </p15:guide>
        <p15:guide id="3" pos="5306">
          <p15:clr>
            <a:srgbClr val="EA4335"/>
          </p15:clr>
        </p15:guide>
        <p15:guide id="4" orient="horz" pos="2900">
          <p15:clr>
            <a:srgbClr val="EA4335"/>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3"/>
        <p:cNvGrpSpPr/>
        <p:nvPr/>
      </p:nvGrpSpPr>
      <p:grpSpPr>
        <a:xfrm>
          <a:off x="0" y="0"/>
          <a:ext cx="0" cy="0"/>
          <a:chOff x="0" y="0"/>
          <a:chExt cx="0" cy="0"/>
        </a:xfrm>
      </p:grpSpPr>
      <p:sp>
        <p:nvSpPr>
          <p:cNvPr id="34" name="Google Shape;34;p37"/>
          <p:cNvSpPr txBox="1">
            <a:spLocks noGrp="1"/>
          </p:cNvSpPr>
          <p:nvPr>
            <p:ph type="title"/>
          </p:nvPr>
        </p:nvSpPr>
        <p:spPr>
          <a:xfrm>
            <a:off x="628652" y="273844"/>
            <a:ext cx="7886700" cy="994172"/>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5" name="Google Shape;35;p37"/>
          <p:cNvSpPr txBox="1">
            <a:spLocks noGrp="1"/>
          </p:cNvSpPr>
          <p:nvPr>
            <p:ph type="body" idx="1"/>
          </p:nvPr>
        </p:nvSpPr>
        <p:spPr>
          <a:xfrm>
            <a:off x="628652" y="1369219"/>
            <a:ext cx="7886700" cy="3263504"/>
          </a:xfrm>
          <a:prstGeom prst="rect">
            <a:avLst/>
          </a:prstGeom>
          <a:noFill/>
          <a:ln>
            <a:noFill/>
          </a:ln>
        </p:spPr>
        <p:txBody>
          <a:bodyPr spcFirstLastPara="1" wrap="square" lIns="91425" tIns="45700" rIns="91425" bIns="45700" anchor="t" anchorCtr="0">
            <a:normAutofit/>
          </a:bodyPr>
          <a:lstStyle>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36" name="Google Shape;36;p37"/>
          <p:cNvSpPr txBox="1">
            <a:spLocks noGrp="1"/>
          </p:cNvSpPr>
          <p:nvPr>
            <p:ph type="dt" idx="10"/>
          </p:nvPr>
        </p:nvSpPr>
        <p:spPr>
          <a:xfrm>
            <a:off x="628649" y="4767263"/>
            <a:ext cx="2057401" cy="273844"/>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9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37" name="Google Shape;37;p37"/>
          <p:cNvSpPr txBox="1">
            <a:spLocks noGrp="1"/>
          </p:cNvSpPr>
          <p:nvPr>
            <p:ph type="ftr" idx="11"/>
          </p:nvPr>
        </p:nvSpPr>
        <p:spPr>
          <a:xfrm>
            <a:off x="3028952" y="4767263"/>
            <a:ext cx="3086100" cy="273844"/>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SzPts val="1400"/>
              <a:buNone/>
              <a:defRPr sz="9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38" name="Google Shape;38;p37"/>
          <p:cNvSpPr txBox="1">
            <a:spLocks noGrp="1"/>
          </p:cNvSpPr>
          <p:nvPr>
            <p:ph type="sldNum" idx="12"/>
          </p:nvPr>
        </p:nvSpPr>
        <p:spPr>
          <a:xfrm>
            <a:off x="6457950" y="4767263"/>
            <a:ext cx="2057401" cy="273844"/>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None/>
              <a:defRPr sz="9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None/>
              <a:defRPr sz="9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None/>
              <a:defRPr sz="9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None/>
              <a:defRPr sz="9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None/>
              <a:defRPr sz="9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None/>
              <a:defRPr sz="9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None/>
              <a:defRPr sz="9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None/>
              <a:defRPr sz="9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56" r:id="rId1"/>
    <p:sldLayoutId id="2147483657" r:id="rId2"/>
    <p:sldLayoutId id="2147483658" r:id="rId3"/>
    <p:sldLayoutId id="2147483659" r:id="rId4"/>
    <p:sldLayoutId id="2147483660" r:id="rId5"/>
    <p:sldLayoutId id="2147483661" r:id="rId6"/>
    <p:sldLayoutId id="2147483662" r:id="rId7"/>
    <p:sldLayoutId id="2147483663" r:id="rId8"/>
    <p:sldLayoutId id="2147483664" r:id="rId9"/>
    <p:sldLayoutId id="2147483665" r:id="rId10"/>
    <p:sldLayoutId id="2147483666"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a:gsLst>
            <a:gs pos="0">
              <a:schemeClr val="dk1"/>
            </a:gs>
            <a:gs pos="65000">
              <a:schemeClr val="dk1"/>
            </a:gs>
            <a:gs pos="100000">
              <a:srgbClr val="5676AA"/>
            </a:gs>
          </a:gsLst>
          <a:lin ang="5400000" scaled="0"/>
        </a:gradFill>
        <a:effectLst/>
      </p:bgPr>
    </p:bg>
    <p:spTree>
      <p:nvGrpSpPr>
        <p:cNvPr id="1" name="Shape 108"/>
        <p:cNvGrpSpPr/>
        <p:nvPr/>
      </p:nvGrpSpPr>
      <p:grpSpPr>
        <a:xfrm>
          <a:off x="0" y="0"/>
          <a:ext cx="0" cy="0"/>
          <a:chOff x="0" y="0"/>
          <a:chExt cx="0" cy="0"/>
        </a:xfrm>
      </p:grpSpPr>
      <p:sp>
        <p:nvSpPr>
          <p:cNvPr id="109" name="Google Shape;109;p40"/>
          <p:cNvSpPr/>
          <p:nvPr/>
        </p:nvSpPr>
        <p:spPr>
          <a:xfrm>
            <a:off x="0" y="-1"/>
            <a:ext cx="365760" cy="5140842"/>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350" b="0" i="0" u="none" strike="noStrike" cap="none">
              <a:solidFill>
                <a:schemeClr val="lt1"/>
              </a:solidFill>
              <a:latin typeface="Arial"/>
              <a:ea typeface="Arial"/>
              <a:cs typeface="Arial"/>
              <a:sym typeface="Arial"/>
            </a:endParaRPr>
          </a:p>
        </p:txBody>
      </p:sp>
      <p:sp>
        <p:nvSpPr>
          <p:cNvPr id="110" name="Google Shape;110;p40"/>
          <p:cNvSpPr/>
          <p:nvPr/>
        </p:nvSpPr>
        <p:spPr>
          <a:xfrm>
            <a:off x="255291" y="3785546"/>
            <a:ext cx="73152" cy="126873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350" b="0" i="0" u="none" strike="noStrike" cap="none">
              <a:solidFill>
                <a:schemeClr val="lt1"/>
              </a:solidFill>
              <a:latin typeface="Arial"/>
              <a:ea typeface="Arial"/>
              <a:cs typeface="Arial"/>
              <a:sym typeface="Arial"/>
            </a:endParaRPr>
          </a:p>
        </p:txBody>
      </p:sp>
      <p:sp>
        <p:nvSpPr>
          <p:cNvPr id="111" name="Google Shape;111;p40"/>
          <p:cNvSpPr/>
          <p:nvPr/>
        </p:nvSpPr>
        <p:spPr>
          <a:xfrm>
            <a:off x="255291" y="3597614"/>
            <a:ext cx="73152" cy="17145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350" b="0" i="0" u="none" strike="noStrike" cap="none">
              <a:solidFill>
                <a:schemeClr val="lt1"/>
              </a:solidFill>
              <a:latin typeface="Arial"/>
              <a:ea typeface="Arial"/>
              <a:cs typeface="Arial"/>
              <a:sym typeface="Arial"/>
            </a:endParaRPr>
          </a:p>
        </p:txBody>
      </p:sp>
      <p:sp>
        <p:nvSpPr>
          <p:cNvPr id="112" name="Google Shape;112;p40"/>
          <p:cNvSpPr/>
          <p:nvPr/>
        </p:nvSpPr>
        <p:spPr>
          <a:xfrm>
            <a:off x="255291" y="3478264"/>
            <a:ext cx="73152" cy="10287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350" b="0" i="0" u="none" strike="noStrike" cap="none">
              <a:solidFill>
                <a:schemeClr val="lt1"/>
              </a:solidFill>
              <a:latin typeface="Arial"/>
              <a:ea typeface="Arial"/>
              <a:cs typeface="Arial"/>
              <a:sym typeface="Arial"/>
            </a:endParaRPr>
          </a:p>
        </p:txBody>
      </p:sp>
      <p:sp>
        <p:nvSpPr>
          <p:cNvPr id="113" name="Google Shape;113;p40"/>
          <p:cNvSpPr/>
          <p:nvPr/>
        </p:nvSpPr>
        <p:spPr>
          <a:xfrm>
            <a:off x="255291" y="3406919"/>
            <a:ext cx="73152" cy="54864"/>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350" b="0" i="0" u="none" strike="noStrike" cap="none">
              <a:solidFill>
                <a:schemeClr val="lt1"/>
              </a:solidFill>
              <a:latin typeface="Arial"/>
              <a:ea typeface="Arial"/>
              <a:cs typeface="Arial"/>
              <a:sym typeface="Arial"/>
            </a:endParaRPr>
          </a:p>
        </p:txBody>
      </p:sp>
      <p:sp>
        <p:nvSpPr>
          <p:cNvPr id="114" name="Google Shape;114;p40"/>
          <p:cNvSpPr/>
          <p:nvPr/>
        </p:nvSpPr>
        <p:spPr>
          <a:xfrm>
            <a:off x="309558" y="510358"/>
            <a:ext cx="45720" cy="274320"/>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350" b="0" i="0" u="none" strike="noStrike" cap="none">
              <a:solidFill>
                <a:schemeClr val="lt1"/>
              </a:solidFill>
              <a:latin typeface="Arial"/>
              <a:ea typeface="Arial"/>
              <a:cs typeface="Arial"/>
              <a:sym typeface="Arial"/>
            </a:endParaRPr>
          </a:p>
        </p:txBody>
      </p:sp>
      <p:sp>
        <p:nvSpPr>
          <p:cNvPr id="115" name="Google Shape;115;p40"/>
          <p:cNvSpPr/>
          <p:nvPr/>
        </p:nvSpPr>
        <p:spPr>
          <a:xfrm>
            <a:off x="269073" y="510358"/>
            <a:ext cx="27432" cy="274320"/>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350" b="0" i="0" u="none" strike="noStrike" cap="none">
              <a:solidFill>
                <a:schemeClr val="lt1"/>
              </a:solidFill>
              <a:latin typeface="Arial"/>
              <a:ea typeface="Arial"/>
              <a:cs typeface="Arial"/>
              <a:sym typeface="Arial"/>
            </a:endParaRPr>
          </a:p>
        </p:txBody>
      </p:sp>
      <p:sp>
        <p:nvSpPr>
          <p:cNvPr id="116" name="Google Shape;116;p40"/>
          <p:cNvSpPr/>
          <p:nvPr/>
        </p:nvSpPr>
        <p:spPr>
          <a:xfrm>
            <a:off x="250020" y="510358"/>
            <a:ext cx="9144" cy="274320"/>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350" b="0" i="0" u="none" strike="noStrike" cap="none">
              <a:solidFill>
                <a:schemeClr val="lt1"/>
              </a:solidFill>
              <a:latin typeface="Arial"/>
              <a:ea typeface="Arial"/>
              <a:cs typeface="Arial"/>
              <a:sym typeface="Arial"/>
            </a:endParaRPr>
          </a:p>
        </p:txBody>
      </p:sp>
      <p:sp>
        <p:nvSpPr>
          <p:cNvPr id="117" name="Google Shape;117;p40"/>
          <p:cNvSpPr/>
          <p:nvPr/>
        </p:nvSpPr>
        <p:spPr>
          <a:xfrm>
            <a:off x="221768" y="510358"/>
            <a:ext cx="9144" cy="274320"/>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350" b="0" i="0" u="none" strike="noStrike" cap="none">
              <a:solidFill>
                <a:schemeClr val="lt1"/>
              </a:solidFill>
              <a:latin typeface="Arial"/>
              <a:ea typeface="Arial"/>
              <a:cs typeface="Arial"/>
              <a:sym typeface="Arial"/>
            </a:endParaRPr>
          </a:p>
        </p:txBody>
      </p:sp>
      <p:sp>
        <p:nvSpPr>
          <p:cNvPr id="118" name="Google Shape;118;p40"/>
          <p:cNvSpPr txBox="1">
            <a:spLocks noGrp="1"/>
          </p:cNvSpPr>
          <p:nvPr>
            <p:ph type="title"/>
          </p:nvPr>
        </p:nvSpPr>
        <p:spPr>
          <a:xfrm>
            <a:off x="914400" y="384048"/>
            <a:ext cx="7772400" cy="6858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Clr>
                <a:srgbClr val="C1EDFF"/>
              </a:buClr>
              <a:buSzPts val="3000"/>
              <a:buFont typeface="Consolas"/>
              <a:buNone/>
              <a:defRPr sz="3000" b="0" i="0" u="none" strike="noStrike" cap="none">
                <a:solidFill>
                  <a:srgbClr val="C1EDFF"/>
                </a:solidFill>
                <a:latin typeface="Consolas"/>
                <a:ea typeface="Consolas"/>
                <a:cs typeface="Consolas"/>
                <a:sym typeface="Consola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9" name="Google Shape;119;p40"/>
          <p:cNvSpPr txBox="1">
            <a:spLocks noGrp="1"/>
          </p:cNvSpPr>
          <p:nvPr>
            <p:ph type="body" idx="1"/>
          </p:nvPr>
        </p:nvSpPr>
        <p:spPr>
          <a:xfrm>
            <a:off x="914400" y="1337670"/>
            <a:ext cx="7772400" cy="3429000"/>
          </a:xfrm>
          <a:prstGeom prst="rect">
            <a:avLst/>
          </a:prstGeom>
          <a:noFill/>
          <a:ln>
            <a:noFill/>
          </a:ln>
        </p:spPr>
        <p:txBody>
          <a:bodyPr spcFirstLastPara="1" wrap="square" lIns="91425" tIns="45700" rIns="91425" bIns="45700" anchor="t" anchorCtr="0">
            <a:normAutofit/>
          </a:bodyPr>
          <a:lstStyle>
            <a:lvl1pPr marL="457200" marR="0" lvl="0" indent="-364331" algn="l" rtl="0">
              <a:spcBef>
                <a:spcPts val="525"/>
              </a:spcBef>
              <a:spcAft>
                <a:spcPts val="0"/>
              </a:spcAft>
              <a:buClr>
                <a:schemeClr val="lt2"/>
              </a:buClr>
              <a:buSzPts val="2138"/>
              <a:buFont typeface="Noto Sans Symbols"/>
              <a:buChar char="▪"/>
              <a:defRPr sz="2250" b="0" i="0" u="none" strike="noStrike" cap="none">
                <a:solidFill>
                  <a:schemeClr val="lt1"/>
                </a:solidFill>
                <a:latin typeface="Corbel"/>
                <a:ea typeface="Corbel"/>
                <a:cs typeface="Corbel"/>
                <a:sym typeface="Corbel"/>
              </a:defRPr>
            </a:lvl1pPr>
            <a:lvl2pPr marL="914400" marR="0" lvl="1" indent="-340042" algn="l" rtl="0">
              <a:spcBef>
                <a:spcPts val="390"/>
              </a:spcBef>
              <a:spcAft>
                <a:spcPts val="0"/>
              </a:spcAft>
              <a:buClr>
                <a:schemeClr val="accent2"/>
              </a:buClr>
              <a:buSzPts val="1755"/>
              <a:buFont typeface="Noto Sans Symbols"/>
              <a:buChar char="🢭"/>
              <a:defRPr sz="1950" b="0" i="0" u="none" strike="noStrike" cap="none">
                <a:solidFill>
                  <a:schemeClr val="lt1"/>
                </a:solidFill>
                <a:latin typeface="Corbel"/>
                <a:ea typeface="Corbel"/>
                <a:cs typeface="Corbel"/>
                <a:sym typeface="Corbel"/>
              </a:defRPr>
            </a:lvl2pPr>
            <a:lvl3pPr marL="1371600" marR="0" lvl="2" indent="-342900" algn="l" rtl="0">
              <a:spcBef>
                <a:spcPts val="360"/>
              </a:spcBef>
              <a:spcAft>
                <a:spcPts val="0"/>
              </a:spcAft>
              <a:buClr>
                <a:schemeClr val="accent2"/>
              </a:buClr>
              <a:buSzPts val="1800"/>
              <a:buFont typeface="Noto Sans Symbols"/>
              <a:buChar char="■"/>
              <a:defRPr sz="1800" b="0" i="0" u="none" strike="noStrike" cap="none">
                <a:solidFill>
                  <a:schemeClr val="lt1"/>
                </a:solidFill>
                <a:latin typeface="Corbel"/>
                <a:ea typeface="Corbel"/>
                <a:cs typeface="Corbel"/>
                <a:sym typeface="Corbel"/>
              </a:defRPr>
            </a:lvl3pPr>
            <a:lvl4pPr marL="1828800" marR="0" lvl="3" indent="-333375" algn="l" rtl="0">
              <a:spcBef>
                <a:spcPts val="330"/>
              </a:spcBef>
              <a:spcAft>
                <a:spcPts val="0"/>
              </a:spcAft>
              <a:buClr>
                <a:schemeClr val="accent3"/>
              </a:buClr>
              <a:buSzPts val="1650"/>
              <a:buFont typeface="Noto Sans Symbols"/>
              <a:buChar char="🢝"/>
              <a:defRPr sz="1650" b="0" i="0" u="none" strike="noStrike" cap="none">
                <a:solidFill>
                  <a:schemeClr val="lt1"/>
                </a:solidFill>
                <a:latin typeface="Corbel"/>
                <a:ea typeface="Corbel"/>
                <a:cs typeface="Corbel"/>
                <a:sym typeface="Corbel"/>
              </a:defRPr>
            </a:lvl4pPr>
            <a:lvl5pPr marL="2286000" marR="0" lvl="4" indent="-323850" algn="l" rtl="0">
              <a:spcBef>
                <a:spcPts val="300"/>
              </a:spcBef>
              <a:spcAft>
                <a:spcPts val="0"/>
              </a:spcAft>
              <a:buClr>
                <a:schemeClr val="accent3"/>
              </a:buClr>
              <a:buSzPts val="1500"/>
              <a:buFont typeface="Noto Sans Symbols"/>
              <a:buChar char="●"/>
              <a:defRPr sz="1500" b="0" i="0" u="none" strike="noStrike" cap="none">
                <a:solidFill>
                  <a:schemeClr val="lt1"/>
                </a:solidFill>
                <a:latin typeface="Corbel"/>
                <a:ea typeface="Corbel"/>
                <a:cs typeface="Corbel"/>
                <a:sym typeface="Corbel"/>
              </a:defRPr>
            </a:lvl5pPr>
            <a:lvl6pPr marL="2743200" marR="0" lvl="5" indent="-314325" algn="l" rtl="0">
              <a:spcBef>
                <a:spcPts val="270"/>
              </a:spcBef>
              <a:spcAft>
                <a:spcPts val="0"/>
              </a:spcAft>
              <a:buClr>
                <a:schemeClr val="accent3"/>
              </a:buClr>
              <a:buSzPts val="1350"/>
              <a:buFont typeface="Noto Sans Symbols"/>
              <a:buChar char="●"/>
              <a:defRPr sz="1350" b="0" i="0" u="none" strike="noStrike" cap="none">
                <a:solidFill>
                  <a:schemeClr val="lt1"/>
                </a:solidFill>
                <a:latin typeface="Corbel"/>
                <a:ea typeface="Corbel"/>
                <a:cs typeface="Corbel"/>
                <a:sym typeface="Corbel"/>
              </a:defRPr>
            </a:lvl6pPr>
            <a:lvl7pPr marL="3200400" marR="0" lvl="6" indent="-304800" algn="l" rtl="0">
              <a:spcBef>
                <a:spcPts val="240"/>
              </a:spcBef>
              <a:spcAft>
                <a:spcPts val="0"/>
              </a:spcAft>
              <a:buClr>
                <a:schemeClr val="accent4"/>
              </a:buClr>
              <a:buSzPts val="1200"/>
              <a:buFont typeface="Noto Sans Symbols"/>
              <a:buChar char="●"/>
              <a:defRPr sz="1200" b="0" i="0" u="none" strike="noStrike" cap="none">
                <a:solidFill>
                  <a:schemeClr val="lt1"/>
                </a:solidFill>
                <a:latin typeface="Corbel"/>
                <a:ea typeface="Corbel"/>
                <a:cs typeface="Corbel"/>
                <a:sym typeface="Corbel"/>
              </a:defRPr>
            </a:lvl7pPr>
            <a:lvl8pPr marL="3657600" marR="0" lvl="7" indent="-304800" algn="l" rtl="0">
              <a:spcBef>
                <a:spcPts val="240"/>
              </a:spcBef>
              <a:spcAft>
                <a:spcPts val="0"/>
              </a:spcAft>
              <a:buClr>
                <a:schemeClr val="accent4"/>
              </a:buClr>
              <a:buSzPts val="1200"/>
              <a:buFont typeface="Noto Sans Symbols"/>
              <a:buChar char="●"/>
              <a:defRPr sz="1200" b="0" i="0" u="none" strike="noStrike" cap="none">
                <a:solidFill>
                  <a:schemeClr val="lt1"/>
                </a:solidFill>
                <a:latin typeface="Corbel"/>
                <a:ea typeface="Corbel"/>
                <a:cs typeface="Corbel"/>
                <a:sym typeface="Corbel"/>
              </a:defRPr>
            </a:lvl8pPr>
            <a:lvl9pPr marL="4114800" marR="0" lvl="8" indent="-304800" algn="l" rtl="0">
              <a:spcBef>
                <a:spcPts val="240"/>
              </a:spcBef>
              <a:spcAft>
                <a:spcPts val="0"/>
              </a:spcAft>
              <a:buClr>
                <a:schemeClr val="accent4"/>
              </a:buClr>
              <a:buSzPts val="1200"/>
              <a:buFont typeface="Noto Sans Symbols"/>
              <a:buChar char="●"/>
              <a:defRPr sz="1200" b="0" i="0" u="none" strike="noStrike" cap="none">
                <a:solidFill>
                  <a:schemeClr val="lt1"/>
                </a:solidFill>
                <a:latin typeface="Corbel"/>
                <a:ea typeface="Corbel"/>
                <a:cs typeface="Corbel"/>
                <a:sym typeface="Corbel"/>
              </a:defRPr>
            </a:lvl9pPr>
          </a:lstStyle>
          <a:p>
            <a:endParaRPr/>
          </a:p>
        </p:txBody>
      </p:sp>
      <p:sp>
        <p:nvSpPr>
          <p:cNvPr id="120" name="Google Shape;120;p40"/>
          <p:cNvSpPr txBox="1">
            <a:spLocks noGrp="1"/>
          </p:cNvSpPr>
          <p:nvPr>
            <p:ph type="dt" idx="10"/>
          </p:nvPr>
        </p:nvSpPr>
        <p:spPr>
          <a:xfrm>
            <a:off x="6477000" y="4812507"/>
            <a:ext cx="2133600" cy="273844"/>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SzPts val="1400"/>
              <a:buNone/>
              <a:defRPr sz="825" b="0" i="0" u="none" strike="noStrike" cap="none">
                <a:solidFill>
                  <a:schemeClr val="lt2"/>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121" name="Google Shape;121;p40"/>
          <p:cNvSpPr txBox="1">
            <a:spLocks noGrp="1"/>
          </p:cNvSpPr>
          <p:nvPr>
            <p:ph type="ftr" idx="11"/>
          </p:nvPr>
        </p:nvSpPr>
        <p:spPr>
          <a:xfrm>
            <a:off x="914400" y="4812507"/>
            <a:ext cx="5562600" cy="273844"/>
          </a:xfrm>
          <a:prstGeom prst="rect">
            <a:avLst/>
          </a:prstGeom>
          <a:noFill/>
          <a:ln>
            <a:noFill/>
          </a:ln>
        </p:spPr>
        <p:txBody>
          <a:bodyPr spcFirstLastPara="1" wrap="square" lIns="91425" tIns="45700" rIns="91425" bIns="45700" anchor="b" anchorCtr="0">
            <a:noAutofit/>
          </a:bodyPr>
          <a:lstStyle>
            <a:lvl1pPr marR="0" lvl="0" algn="r" rtl="0">
              <a:lnSpc>
                <a:spcPct val="100000"/>
              </a:lnSpc>
              <a:spcBef>
                <a:spcPts val="0"/>
              </a:spcBef>
              <a:spcAft>
                <a:spcPts val="0"/>
              </a:spcAft>
              <a:buSzPts val="1400"/>
              <a:buNone/>
              <a:defRPr sz="825" b="0" i="0" u="none" strike="noStrike" cap="none">
                <a:solidFill>
                  <a:schemeClr val="lt2"/>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122" name="Google Shape;122;p40"/>
          <p:cNvSpPr txBox="1">
            <a:spLocks noGrp="1"/>
          </p:cNvSpPr>
          <p:nvPr>
            <p:ph type="sldNum" idx="12"/>
          </p:nvPr>
        </p:nvSpPr>
        <p:spPr>
          <a:xfrm>
            <a:off x="8610600" y="4812507"/>
            <a:ext cx="457200" cy="273844"/>
          </a:xfrm>
          <a:prstGeom prst="rect">
            <a:avLst/>
          </a:prstGeom>
          <a:noFill/>
          <a:ln>
            <a:noFill/>
          </a:ln>
        </p:spPr>
        <p:txBody>
          <a:bodyPr spcFirstLastPara="1" wrap="square" lIns="91425" tIns="45700" rIns="91425" bIns="45700" anchor="b" anchorCtr="0">
            <a:noAutofit/>
          </a:bodyPr>
          <a:lstStyle>
            <a:lvl1pPr marL="0" marR="0" lvl="0" indent="0" algn="l" rtl="0">
              <a:lnSpc>
                <a:spcPct val="100000"/>
              </a:lnSpc>
              <a:spcBef>
                <a:spcPts val="0"/>
              </a:spcBef>
              <a:spcAft>
                <a:spcPts val="0"/>
              </a:spcAft>
              <a:buNone/>
              <a:defRPr sz="900" b="0" i="0" u="none" strike="noStrike" cap="none">
                <a:solidFill>
                  <a:schemeClr val="lt2"/>
                </a:solidFill>
                <a:latin typeface="Arial"/>
                <a:ea typeface="Arial"/>
                <a:cs typeface="Arial"/>
                <a:sym typeface="Arial"/>
              </a:defRPr>
            </a:lvl1pPr>
            <a:lvl2pPr marL="0" marR="0" lvl="1" indent="0" algn="l" rtl="0">
              <a:lnSpc>
                <a:spcPct val="100000"/>
              </a:lnSpc>
              <a:spcBef>
                <a:spcPts val="0"/>
              </a:spcBef>
              <a:spcAft>
                <a:spcPts val="0"/>
              </a:spcAft>
              <a:buNone/>
              <a:defRPr sz="900" b="0" i="0" u="none" strike="noStrike" cap="none">
                <a:solidFill>
                  <a:schemeClr val="lt2"/>
                </a:solidFill>
                <a:latin typeface="Arial"/>
                <a:ea typeface="Arial"/>
                <a:cs typeface="Arial"/>
                <a:sym typeface="Arial"/>
              </a:defRPr>
            </a:lvl2pPr>
            <a:lvl3pPr marL="0" marR="0" lvl="2" indent="0" algn="l" rtl="0">
              <a:lnSpc>
                <a:spcPct val="100000"/>
              </a:lnSpc>
              <a:spcBef>
                <a:spcPts val="0"/>
              </a:spcBef>
              <a:spcAft>
                <a:spcPts val="0"/>
              </a:spcAft>
              <a:buNone/>
              <a:defRPr sz="900" b="0" i="0" u="none" strike="noStrike" cap="none">
                <a:solidFill>
                  <a:schemeClr val="lt2"/>
                </a:solidFill>
                <a:latin typeface="Arial"/>
                <a:ea typeface="Arial"/>
                <a:cs typeface="Arial"/>
                <a:sym typeface="Arial"/>
              </a:defRPr>
            </a:lvl3pPr>
            <a:lvl4pPr marL="0" marR="0" lvl="3" indent="0" algn="l" rtl="0">
              <a:lnSpc>
                <a:spcPct val="100000"/>
              </a:lnSpc>
              <a:spcBef>
                <a:spcPts val="0"/>
              </a:spcBef>
              <a:spcAft>
                <a:spcPts val="0"/>
              </a:spcAft>
              <a:buNone/>
              <a:defRPr sz="900" b="0" i="0" u="none" strike="noStrike" cap="none">
                <a:solidFill>
                  <a:schemeClr val="lt2"/>
                </a:solidFill>
                <a:latin typeface="Arial"/>
                <a:ea typeface="Arial"/>
                <a:cs typeface="Arial"/>
                <a:sym typeface="Arial"/>
              </a:defRPr>
            </a:lvl4pPr>
            <a:lvl5pPr marL="0" marR="0" lvl="4" indent="0" algn="l" rtl="0">
              <a:lnSpc>
                <a:spcPct val="100000"/>
              </a:lnSpc>
              <a:spcBef>
                <a:spcPts val="0"/>
              </a:spcBef>
              <a:spcAft>
                <a:spcPts val="0"/>
              </a:spcAft>
              <a:buNone/>
              <a:defRPr sz="900" b="0" i="0" u="none" strike="noStrike" cap="none">
                <a:solidFill>
                  <a:schemeClr val="lt2"/>
                </a:solidFill>
                <a:latin typeface="Arial"/>
                <a:ea typeface="Arial"/>
                <a:cs typeface="Arial"/>
                <a:sym typeface="Arial"/>
              </a:defRPr>
            </a:lvl5pPr>
            <a:lvl6pPr marL="0" marR="0" lvl="5" indent="0" algn="l" rtl="0">
              <a:lnSpc>
                <a:spcPct val="100000"/>
              </a:lnSpc>
              <a:spcBef>
                <a:spcPts val="0"/>
              </a:spcBef>
              <a:spcAft>
                <a:spcPts val="0"/>
              </a:spcAft>
              <a:buNone/>
              <a:defRPr sz="900" b="0" i="0" u="none" strike="noStrike" cap="none">
                <a:solidFill>
                  <a:schemeClr val="lt2"/>
                </a:solidFill>
                <a:latin typeface="Arial"/>
                <a:ea typeface="Arial"/>
                <a:cs typeface="Arial"/>
                <a:sym typeface="Arial"/>
              </a:defRPr>
            </a:lvl6pPr>
            <a:lvl7pPr marL="0" marR="0" lvl="6" indent="0" algn="l" rtl="0">
              <a:lnSpc>
                <a:spcPct val="100000"/>
              </a:lnSpc>
              <a:spcBef>
                <a:spcPts val="0"/>
              </a:spcBef>
              <a:spcAft>
                <a:spcPts val="0"/>
              </a:spcAft>
              <a:buNone/>
              <a:defRPr sz="900" b="0" i="0" u="none" strike="noStrike" cap="none">
                <a:solidFill>
                  <a:schemeClr val="lt2"/>
                </a:solidFill>
                <a:latin typeface="Arial"/>
                <a:ea typeface="Arial"/>
                <a:cs typeface="Arial"/>
                <a:sym typeface="Arial"/>
              </a:defRPr>
            </a:lvl7pPr>
            <a:lvl8pPr marL="0" marR="0" lvl="7" indent="0" algn="l" rtl="0">
              <a:lnSpc>
                <a:spcPct val="100000"/>
              </a:lnSpc>
              <a:spcBef>
                <a:spcPts val="0"/>
              </a:spcBef>
              <a:spcAft>
                <a:spcPts val="0"/>
              </a:spcAft>
              <a:buNone/>
              <a:defRPr sz="900" b="0" i="0" u="none" strike="noStrike" cap="none">
                <a:solidFill>
                  <a:schemeClr val="lt2"/>
                </a:solidFill>
                <a:latin typeface="Arial"/>
                <a:ea typeface="Arial"/>
                <a:cs typeface="Arial"/>
                <a:sym typeface="Arial"/>
              </a:defRPr>
            </a:lvl8pPr>
            <a:lvl9pPr marL="0" marR="0" lvl="8" indent="0" algn="l" rtl="0">
              <a:lnSpc>
                <a:spcPct val="100000"/>
              </a:lnSpc>
              <a:spcBef>
                <a:spcPts val="0"/>
              </a:spcBef>
              <a:spcAft>
                <a:spcPts val="0"/>
              </a:spcAft>
              <a:buNone/>
              <a:defRPr sz="900" b="0" i="0" u="none" strike="noStrike" cap="none">
                <a:solidFill>
                  <a:schemeClr val="lt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53"/>
        <p:cNvGrpSpPr/>
        <p:nvPr/>
      </p:nvGrpSpPr>
      <p:grpSpPr>
        <a:xfrm>
          <a:off x="0" y="0"/>
          <a:ext cx="0" cy="0"/>
          <a:chOff x="0" y="0"/>
          <a:chExt cx="0" cy="0"/>
        </a:xfrm>
      </p:grpSpPr>
      <p:sp>
        <p:nvSpPr>
          <p:cNvPr id="254" name="Google Shape;254;p44"/>
          <p:cNvSpPr txBox="1">
            <a:spLocks noGrp="1"/>
          </p:cNvSpPr>
          <p:nvPr>
            <p:ph type="title"/>
          </p:nvPr>
        </p:nvSpPr>
        <p:spPr>
          <a:xfrm>
            <a:off x="628650" y="273845"/>
            <a:ext cx="7886700" cy="994172"/>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55" name="Google Shape;255;p44"/>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256" name="Google Shape;256;p44"/>
          <p:cNvSpPr txBox="1">
            <a:spLocks noGrp="1"/>
          </p:cNvSpPr>
          <p:nvPr>
            <p:ph type="dt" idx="10"/>
          </p:nvPr>
        </p:nvSpPr>
        <p:spPr>
          <a:xfrm>
            <a:off x="628650" y="4767264"/>
            <a:ext cx="2057400" cy="273844"/>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9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257" name="Google Shape;257;p44"/>
          <p:cNvSpPr txBox="1">
            <a:spLocks noGrp="1"/>
          </p:cNvSpPr>
          <p:nvPr>
            <p:ph type="ftr" idx="11"/>
          </p:nvPr>
        </p:nvSpPr>
        <p:spPr>
          <a:xfrm>
            <a:off x="3028950" y="4767264"/>
            <a:ext cx="3086100" cy="273844"/>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SzPts val="1400"/>
              <a:buNone/>
              <a:defRPr sz="9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258" name="Google Shape;258;p44"/>
          <p:cNvSpPr txBox="1">
            <a:spLocks noGrp="1"/>
          </p:cNvSpPr>
          <p:nvPr>
            <p:ph type="sldNum" idx="12"/>
          </p:nvPr>
        </p:nvSpPr>
        <p:spPr>
          <a:xfrm>
            <a:off x="6457950" y="4767264"/>
            <a:ext cx="2057400" cy="273844"/>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None/>
              <a:defRPr sz="9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None/>
              <a:defRPr sz="9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None/>
              <a:defRPr sz="9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None/>
              <a:defRPr sz="9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None/>
              <a:defRPr sz="9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None/>
              <a:defRPr sz="9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None/>
              <a:defRPr sz="9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None/>
              <a:defRPr sz="9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8.jp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8" Type="http://schemas.openxmlformats.org/officeDocument/2006/relationships/image" Target="../media/image40.jp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4.xml"/><Relationship Id="rId1" Type="http://schemas.openxmlformats.org/officeDocument/2006/relationships/slideLayout" Target="../slideLayouts/slideLayout9.xml"/><Relationship Id="rId4" Type="http://schemas.openxmlformats.org/officeDocument/2006/relationships/image" Target="../media/image42.jpg"/></Relationships>
</file>

<file path=ppt/slides/_rels/slide15.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jpg"/><Relationship Id="rId4" Type="http://schemas.openxmlformats.org/officeDocument/2006/relationships/image" Target="../media/image44.jpg"/></Relationships>
</file>

<file path=ppt/slides/_rels/slide16.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48.jpg"/></Relationships>
</file>

<file path=ppt/slides/_rels/slide17.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jpg"/><Relationship Id="rId4" Type="http://schemas.openxmlformats.org/officeDocument/2006/relationships/image" Target="../media/image44.jpg"/></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53.jpg"/><Relationship Id="rId4" Type="http://schemas.openxmlformats.org/officeDocument/2006/relationships/image" Target="../media/image52.png"/></Relationships>
</file>

<file path=ppt/slides/_rels/slide21.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57.jpg"/><Relationship Id="rId4" Type="http://schemas.openxmlformats.org/officeDocument/2006/relationships/image" Target="../media/image56.jpg"/></Relationships>
</file>

<file path=ppt/slides/_rels/slide2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25.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notesSlide" Target="../notesSlides/notesSlide25.xml"/><Relationship Id="rId1" Type="http://schemas.openxmlformats.org/officeDocument/2006/relationships/slideLayout" Target="../slideLayouts/slideLayout8.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26.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7.jpg"/><Relationship Id="rId7" Type="http://schemas.openxmlformats.org/officeDocument/2006/relationships/image" Target="../media/image70.png"/><Relationship Id="rId2" Type="http://schemas.openxmlformats.org/officeDocument/2006/relationships/notesSlide" Target="../notesSlides/notesSlide26.xml"/><Relationship Id="rId1" Type="http://schemas.openxmlformats.org/officeDocument/2006/relationships/slideLayout" Target="../slideLayouts/slideLayout30.xml"/><Relationship Id="rId6" Type="http://schemas.openxmlformats.org/officeDocument/2006/relationships/image" Target="../media/image69.png"/><Relationship Id="rId5" Type="http://schemas.openxmlformats.org/officeDocument/2006/relationships/slide" Target="slide28.xml"/><Relationship Id="rId4" Type="http://schemas.openxmlformats.org/officeDocument/2006/relationships/image" Target="../media/image68.png"/></Relationships>
</file>

<file path=ppt/slides/_rels/slide27.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7.jpg"/><Relationship Id="rId7" Type="http://schemas.openxmlformats.org/officeDocument/2006/relationships/image" Target="../media/image70.png"/><Relationship Id="rId2" Type="http://schemas.openxmlformats.org/officeDocument/2006/relationships/notesSlide" Target="../notesSlides/notesSlide27.xml"/><Relationship Id="rId1" Type="http://schemas.openxmlformats.org/officeDocument/2006/relationships/slideLayout" Target="../slideLayouts/slideLayout30.xml"/><Relationship Id="rId6" Type="http://schemas.openxmlformats.org/officeDocument/2006/relationships/image" Target="../media/image69.png"/><Relationship Id="rId5" Type="http://schemas.openxmlformats.org/officeDocument/2006/relationships/slide" Target="slide28.xml"/><Relationship Id="rId4" Type="http://schemas.openxmlformats.org/officeDocument/2006/relationships/image" Target="../media/image68.png"/></Relationships>
</file>

<file path=ppt/slides/_rels/slide28.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7.jpg"/><Relationship Id="rId7" Type="http://schemas.openxmlformats.org/officeDocument/2006/relationships/image" Target="../media/image70.png"/><Relationship Id="rId2" Type="http://schemas.openxmlformats.org/officeDocument/2006/relationships/notesSlide" Target="../notesSlides/notesSlide28.xml"/><Relationship Id="rId1" Type="http://schemas.openxmlformats.org/officeDocument/2006/relationships/slideLayout" Target="../slideLayouts/slideLayout30.xml"/><Relationship Id="rId6" Type="http://schemas.openxmlformats.org/officeDocument/2006/relationships/image" Target="../media/image69.png"/><Relationship Id="rId5" Type="http://schemas.openxmlformats.org/officeDocument/2006/relationships/slide" Target="slide28.xml"/><Relationship Id="rId4" Type="http://schemas.openxmlformats.org/officeDocument/2006/relationships/image" Target="../media/image68.png"/></Relationships>
</file>

<file path=ppt/slides/_rels/slide29.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7.jpg"/><Relationship Id="rId7" Type="http://schemas.openxmlformats.org/officeDocument/2006/relationships/image" Target="../media/image70.png"/><Relationship Id="rId2" Type="http://schemas.openxmlformats.org/officeDocument/2006/relationships/notesSlide" Target="../notesSlides/notesSlide29.xml"/><Relationship Id="rId1" Type="http://schemas.openxmlformats.org/officeDocument/2006/relationships/slideLayout" Target="../slideLayouts/slideLayout30.xml"/><Relationship Id="rId6" Type="http://schemas.openxmlformats.org/officeDocument/2006/relationships/image" Target="../media/image69.png"/><Relationship Id="rId5" Type="http://schemas.openxmlformats.org/officeDocument/2006/relationships/slide" Target="slide28.xml"/><Relationship Id="rId4" Type="http://schemas.openxmlformats.org/officeDocument/2006/relationships/image" Target="../media/image68.png"/></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jpg"/><Relationship Id="rId7" Type="http://schemas.openxmlformats.org/officeDocument/2006/relationships/image" Target="../media/image31.png"/><Relationship Id="rId2" Type="http://schemas.openxmlformats.org/officeDocument/2006/relationships/notesSlide" Target="../notesSlides/notesSlide30.xml"/><Relationship Id="rId1" Type="http://schemas.openxmlformats.org/officeDocument/2006/relationships/slideLayout" Target="../slideLayouts/slideLayout8.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8" Type="http://schemas.openxmlformats.org/officeDocument/2006/relationships/image" Target="../media/image21.jpg"/><Relationship Id="rId13" Type="http://schemas.openxmlformats.org/officeDocument/2006/relationships/image" Target="../media/image26.jpg"/><Relationship Id="rId3" Type="http://schemas.openxmlformats.org/officeDocument/2006/relationships/image" Target="../media/image16.png"/><Relationship Id="rId7" Type="http://schemas.openxmlformats.org/officeDocument/2006/relationships/image" Target="../media/image20.jpg"/><Relationship Id="rId12" Type="http://schemas.openxmlformats.org/officeDocument/2006/relationships/image" Target="../media/image25.jp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9.jpg"/><Relationship Id="rId11" Type="http://schemas.openxmlformats.org/officeDocument/2006/relationships/image" Target="../media/image24.png"/><Relationship Id="rId5" Type="http://schemas.openxmlformats.org/officeDocument/2006/relationships/image" Target="../media/image18.jpg"/><Relationship Id="rId10" Type="http://schemas.openxmlformats.org/officeDocument/2006/relationships/image" Target="../media/image23.jpg"/><Relationship Id="rId4" Type="http://schemas.openxmlformats.org/officeDocument/2006/relationships/image" Target="../media/image17.jpg"/><Relationship Id="rId9" Type="http://schemas.openxmlformats.org/officeDocument/2006/relationships/image" Target="../media/image22.jpg"/></Relationships>
</file>

<file path=ppt/slides/_rels/slide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jpg"/><Relationship Id="rId7"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pic>
        <p:nvPicPr>
          <p:cNvPr id="345" name="Google Shape;345;p1" descr="Những sự thật về 2 vụ ném bom nguyên tử ở Hiroshima và Nagasaki | VOV.VN"/>
          <p:cNvPicPr preferRelativeResize="0"/>
          <p:nvPr/>
        </p:nvPicPr>
        <p:blipFill rotWithShape="1">
          <a:blip r:embed="rId3">
            <a:alphaModFix/>
          </a:blip>
          <a:srcRect/>
          <a:stretch/>
        </p:blipFill>
        <p:spPr>
          <a:xfrm>
            <a:off x="1673233" y="477190"/>
            <a:ext cx="5797534" cy="418911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pic>
        <p:nvPicPr>
          <p:cNvPr id="456" name="Google Shape;456;p10"/>
          <p:cNvPicPr preferRelativeResize="0"/>
          <p:nvPr/>
        </p:nvPicPr>
        <p:blipFill rotWithShape="1">
          <a:blip r:embed="rId3">
            <a:alphaModFix/>
          </a:blip>
          <a:srcRect/>
          <a:stretch/>
        </p:blipFill>
        <p:spPr>
          <a:xfrm>
            <a:off x="-1773635" y="3820761"/>
            <a:ext cx="2925633" cy="1195853"/>
          </a:xfrm>
          <a:prstGeom prst="rect">
            <a:avLst/>
          </a:prstGeom>
          <a:noFill/>
          <a:ln>
            <a:noFill/>
          </a:ln>
        </p:spPr>
      </p:pic>
      <p:pic>
        <p:nvPicPr>
          <p:cNvPr id="457" name="Google Shape;457;p10"/>
          <p:cNvPicPr preferRelativeResize="0"/>
          <p:nvPr/>
        </p:nvPicPr>
        <p:blipFill rotWithShape="1">
          <a:blip r:embed="rId3">
            <a:alphaModFix/>
          </a:blip>
          <a:srcRect/>
          <a:stretch/>
        </p:blipFill>
        <p:spPr>
          <a:xfrm rot="-10166719">
            <a:off x="6605539" y="-357584"/>
            <a:ext cx="2925633" cy="1195853"/>
          </a:xfrm>
          <a:prstGeom prst="rect">
            <a:avLst/>
          </a:prstGeom>
          <a:noFill/>
          <a:ln>
            <a:noFill/>
          </a:ln>
        </p:spPr>
      </p:pic>
      <p:pic>
        <p:nvPicPr>
          <p:cNvPr id="458" name="Google Shape;458;p10"/>
          <p:cNvPicPr preferRelativeResize="0"/>
          <p:nvPr/>
        </p:nvPicPr>
        <p:blipFill rotWithShape="1">
          <a:blip r:embed="rId4">
            <a:alphaModFix/>
          </a:blip>
          <a:srcRect/>
          <a:stretch/>
        </p:blipFill>
        <p:spPr>
          <a:xfrm rot="8923179">
            <a:off x="6605539" y="4436429"/>
            <a:ext cx="1512452" cy="1414142"/>
          </a:xfrm>
          <a:prstGeom prst="rect">
            <a:avLst/>
          </a:prstGeom>
          <a:noFill/>
          <a:ln>
            <a:noFill/>
          </a:ln>
        </p:spPr>
      </p:pic>
      <p:grpSp>
        <p:nvGrpSpPr>
          <p:cNvPr id="459" name="Google Shape;459;p10"/>
          <p:cNvGrpSpPr/>
          <p:nvPr/>
        </p:nvGrpSpPr>
        <p:grpSpPr>
          <a:xfrm>
            <a:off x="709450" y="762112"/>
            <a:ext cx="3080270" cy="3618730"/>
            <a:chOff x="0" y="0"/>
            <a:chExt cx="4252592" cy="4995985"/>
          </a:xfrm>
        </p:grpSpPr>
        <p:sp>
          <p:nvSpPr>
            <p:cNvPr id="460" name="Google Shape;460;p10"/>
            <p:cNvSpPr/>
            <p:nvPr/>
          </p:nvSpPr>
          <p:spPr>
            <a:xfrm>
              <a:off x="0" y="4691185"/>
              <a:ext cx="4252592" cy="304800"/>
            </a:xfrm>
            <a:custGeom>
              <a:avLst/>
              <a:gdLst/>
              <a:ahLst/>
              <a:cxnLst/>
              <a:rect l="l" t="t" r="r" b="b"/>
              <a:pathLst>
                <a:path w="4252592" h="304800" extrusionOk="0">
                  <a:moveTo>
                    <a:pt x="3947792" y="0"/>
                  </a:moveTo>
                  <a:lnTo>
                    <a:pt x="304800" y="0"/>
                  </a:lnTo>
                  <a:lnTo>
                    <a:pt x="0" y="0"/>
                  </a:lnTo>
                  <a:lnTo>
                    <a:pt x="304800" y="304800"/>
                  </a:lnTo>
                  <a:lnTo>
                    <a:pt x="304800" y="304800"/>
                  </a:lnTo>
                  <a:lnTo>
                    <a:pt x="3947792" y="304800"/>
                  </a:lnTo>
                  <a:lnTo>
                    <a:pt x="4252592" y="304800"/>
                  </a:lnTo>
                  <a:close/>
                </a:path>
              </a:pathLst>
            </a:custGeom>
            <a:solidFill>
              <a:srgbClr val="B99C8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Times New Roman"/>
                <a:ea typeface="Times New Roman"/>
                <a:cs typeface="Times New Roman"/>
                <a:sym typeface="Times New Roman"/>
              </a:endParaRPr>
            </a:p>
          </p:txBody>
        </p:sp>
        <p:sp>
          <p:nvSpPr>
            <p:cNvPr id="461" name="Google Shape;461;p10"/>
            <p:cNvSpPr/>
            <p:nvPr/>
          </p:nvSpPr>
          <p:spPr>
            <a:xfrm>
              <a:off x="3947792" y="1270"/>
              <a:ext cx="304800" cy="4994715"/>
            </a:xfrm>
            <a:custGeom>
              <a:avLst/>
              <a:gdLst/>
              <a:ahLst/>
              <a:cxnLst/>
              <a:rect l="l" t="t" r="r" b="b"/>
              <a:pathLst>
                <a:path w="304800" h="4994715" extrusionOk="0">
                  <a:moveTo>
                    <a:pt x="304800" y="303530"/>
                  </a:moveTo>
                  <a:lnTo>
                    <a:pt x="0" y="0"/>
                  </a:lnTo>
                  <a:lnTo>
                    <a:pt x="0" y="303530"/>
                  </a:lnTo>
                  <a:lnTo>
                    <a:pt x="0" y="4689915"/>
                  </a:lnTo>
                  <a:lnTo>
                    <a:pt x="304800" y="4994715"/>
                  </a:lnTo>
                  <a:lnTo>
                    <a:pt x="304800" y="4689915"/>
                  </a:lnTo>
                  <a:close/>
                </a:path>
              </a:pathLst>
            </a:custGeom>
            <a:solidFill>
              <a:srgbClr val="E1D0C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Times New Roman"/>
                <a:ea typeface="Times New Roman"/>
                <a:cs typeface="Times New Roman"/>
                <a:sym typeface="Times New Roman"/>
              </a:endParaRPr>
            </a:p>
          </p:txBody>
        </p:sp>
        <p:sp>
          <p:nvSpPr>
            <p:cNvPr id="462" name="Google Shape;462;p10"/>
            <p:cNvSpPr/>
            <p:nvPr/>
          </p:nvSpPr>
          <p:spPr>
            <a:xfrm>
              <a:off x="0" y="0"/>
              <a:ext cx="3947792" cy="4691185"/>
            </a:xfrm>
            <a:custGeom>
              <a:avLst/>
              <a:gdLst/>
              <a:ahLst/>
              <a:cxnLst/>
              <a:rect l="l" t="t" r="r" b="b"/>
              <a:pathLst>
                <a:path w="3947792" h="4691185" extrusionOk="0">
                  <a:moveTo>
                    <a:pt x="304800" y="0"/>
                  </a:moveTo>
                  <a:lnTo>
                    <a:pt x="0" y="0"/>
                  </a:lnTo>
                  <a:lnTo>
                    <a:pt x="0" y="304800"/>
                  </a:lnTo>
                  <a:lnTo>
                    <a:pt x="0" y="4691185"/>
                  </a:lnTo>
                  <a:lnTo>
                    <a:pt x="0" y="4691185"/>
                  </a:lnTo>
                  <a:lnTo>
                    <a:pt x="152400" y="4691185"/>
                  </a:lnTo>
                  <a:lnTo>
                    <a:pt x="304800" y="4691185"/>
                  </a:lnTo>
                  <a:lnTo>
                    <a:pt x="3947792" y="4691185"/>
                  </a:lnTo>
                  <a:lnTo>
                    <a:pt x="3947792" y="304800"/>
                  </a:lnTo>
                  <a:lnTo>
                    <a:pt x="3947792" y="241300"/>
                  </a:lnTo>
                  <a:lnTo>
                    <a:pt x="3947792" y="1270"/>
                  </a:lnTo>
                  <a:lnTo>
                    <a:pt x="3947792" y="0"/>
                  </a:lnTo>
                  <a:close/>
                </a:path>
              </a:pathLst>
            </a:custGeom>
            <a:solidFill>
              <a:srgbClr val="699B89"/>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Times New Roman"/>
                <a:ea typeface="Times New Roman"/>
                <a:cs typeface="Times New Roman"/>
                <a:sym typeface="Times New Roman"/>
              </a:endParaRPr>
            </a:p>
          </p:txBody>
        </p:sp>
      </p:grpSp>
      <p:pic>
        <p:nvPicPr>
          <p:cNvPr id="463" name="Google Shape;463;p10"/>
          <p:cNvPicPr preferRelativeResize="0"/>
          <p:nvPr/>
        </p:nvPicPr>
        <p:blipFill rotWithShape="1">
          <a:blip r:embed="rId5">
            <a:alphaModFix/>
          </a:blip>
          <a:srcRect/>
          <a:stretch/>
        </p:blipFill>
        <p:spPr>
          <a:xfrm rot="-143110">
            <a:off x="1686804" y="142659"/>
            <a:ext cx="495780" cy="1011795"/>
          </a:xfrm>
          <a:prstGeom prst="rect">
            <a:avLst/>
          </a:prstGeom>
          <a:noFill/>
          <a:ln>
            <a:noFill/>
          </a:ln>
        </p:spPr>
      </p:pic>
      <p:pic>
        <p:nvPicPr>
          <p:cNvPr id="464" name="Google Shape;464;p10"/>
          <p:cNvPicPr preferRelativeResize="0"/>
          <p:nvPr/>
        </p:nvPicPr>
        <p:blipFill rotWithShape="1">
          <a:blip r:embed="rId6">
            <a:alphaModFix/>
          </a:blip>
          <a:srcRect/>
          <a:stretch/>
        </p:blipFill>
        <p:spPr>
          <a:xfrm>
            <a:off x="3147013" y="2006091"/>
            <a:ext cx="398597" cy="419576"/>
          </a:xfrm>
          <a:prstGeom prst="rect">
            <a:avLst/>
          </a:prstGeom>
          <a:noFill/>
          <a:ln>
            <a:noFill/>
          </a:ln>
        </p:spPr>
      </p:pic>
      <p:pic>
        <p:nvPicPr>
          <p:cNvPr id="465" name="Google Shape;465;p10"/>
          <p:cNvPicPr preferRelativeResize="0"/>
          <p:nvPr/>
        </p:nvPicPr>
        <p:blipFill rotWithShape="1">
          <a:blip r:embed="rId7">
            <a:alphaModFix/>
          </a:blip>
          <a:srcRect/>
          <a:stretch/>
        </p:blipFill>
        <p:spPr>
          <a:xfrm>
            <a:off x="1448327" y="3543076"/>
            <a:ext cx="527601" cy="555370"/>
          </a:xfrm>
          <a:prstGeom prst="rect">
            <a:avLst/>
          </a:prstGeom>
          <a:noFill/>
          <a:ln>
            <a:noFill/>
          </a:ln>
        </p:spPr>
      </p:pic>
      <p:sp>
        <p:nvSpPr>
          <p:cNvPr id="466" name="Google Shape;466;p10"/>
          <p:cNvSpPr txBox="1"/>
          <p:nvPr/>
        </p:nvSpPr>
        <p:spPr>
          <a:xfrm>
            <a:off x="4012353" y="1187340"/>
            <a:ext cx="4797573" cy="2677656"/>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2800"/>
              <a:buFont typeface="Arial"/>
              <a:buNone/>
            </a:pPr>
            <a:r>
              <a:rPr lang="en-US" sz="2800" b="0" i="0" u="none" strike="noStrike" cap="none">
                <a:solidFill>
                  <a:srgbClr val="000000"/>
                </a:solidFill>
                <a:latin typeface="Times New Roman"/>
                <a:ea typeface="Times New Roman"/>
                <a:cs typeface="Times New Roman"/>
                <a:sym typeface="Times New Roman"/>
              </a:rPr>
              <a:t>Năm 1897 nhà bác học người Anh, Thomson nghiên cứu sự phóng điện giữa hai điện cực có hiệu điện thế 15kV trong ống gần như chân không (0,001mmHg)</a:t>
            </a:r>
            <a:endParaRPr/>
          </a:p>
        </p:txBody>
      </p:sp>
      <p:pic>
        <p:nvPicPr>
          <p:cNvPr id="467" name="Google Shape;467;p10" descr="tải xuống (15)"/>
          <p:cNvPicPr preferRelativeResize="0"/>
          <p:nvPr/>
        </p:nvPicPr>
        <p:blipFill rotWithShape="1">
          <a:blip r:embed="rId8">
            <a:alphaModFix/>
          </a:blip>
          <a:srcRect/>
          <a:stretch/>
        </p:blipFill>
        <p:spPr>
          <a:xfrm>
            <a:off x="746484" y="933450"/>
            <a:ext cx="2682716" cy="3276600"/>
          </a:xfrm>
          <a:prstGeom prst="rect">
            <a:avLst/>
          </a:prstGeom>
          <a:noFill/>
          <a:ln>
            <a:noFill/>
          </a:ln>
          <a:effectLst>
            <a:outerShdw blurRad="292100" dist="139700" dir="2700000" algn="tl" rotWithShape="0">
              <a:srgbClr val="333333">
                <a:alpha val="64705"/>
              </a:srgbClr>
            </a:outerShdw>
          </a:effectLst>
        </p:spPr>
      </p:pic>
      <p:sp>
        <p:nvSpPr>
          <p:cNvPr id="468" name="Google Shape;468;p10"/>
          <p:cNvSpPr txBox="1"/>
          <p:nvPr/>
        </p:nvSpPr>
        <p:spPr>
          <a:xfrm>
            <a:off x="746484" y="4323605"/>
            <a:ext cx="3043236"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00B0F0"/>
                </a:solidFill>
                <a:latin typeface="Times New Roman"/>
                <a:ea typeface="Times New Roman"/>
                <a:cs typeface="Times New Roman"/>
                <a:sym typeface="Times New Roman"/>
              </a:rPr>
              <a:t>J.J. Thomson</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67"/>
                                        </p:tgtEl>
                                        <p:attrNameLst>
                                          <p:attrName>style.visibility</p:attrName>
                                        </p:attrNameLst>
                                      </p:cBhvr>
                                      <p:to>
                                        <p:strVal val="visible"/>
                                      </p:to>
                                    </p:set>
                                    <p:animEffect transition="in" filter="wipe(down)">
                                      <p:cBhvr>
                                        <p:cTn id="7" dur="500"/>
                                        <p:tgtEl>
                                          <p:spTgt spid="46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68"/>
                                        </p:tgtEl>
                                        <p:attrNameLst>
                                          <p:attrName>style.visibility</p:attrName>
                                        </p:attrNameLst>
                                      </p:cBhvr>
                                      <p:to>
                                        <p:strVal val="visible"/>
                                      </p:to>
                                    </p:set>
                                    <p:animEffect transition="in" filter="wipe(down)">
                                      <p:cBhvr>
                                        <p:cTn id="10" dur="500"/>
                                        <p:tgtEl>
                                          <p:spTgt spid="468"/>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466"/>
                                        </p:tgtEl>
                                        <p:attrNameLst>
                                          <p:attrName>style.visibility</p:attrName>
                                        </p:attrNameLst>
                                      </p:cBhvr>
                                      <p:to>
                                        <p:strVal val="visible"/>
                                      </p:to>
                                    </p:set>
                                    <p:animEffect transition="in" filter="wipe(down)">
                                      <p:cBhvr>
                                        <p:cTn id="13" dur="500"/>
                                        <p:tgtEl>
                                          <p:spTgt spid="4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6" grpId="0"/>
      <p:bldP spid="46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sp>
        <p:nvSpPr>
          <p:cNvPr id="473" name="Google Shape;473;p11"/>
          <p:cNvSpPr txBox="1">
            <a:spLocks noGrp="1"/>
          </p:cNvSpPr>
          <p:nvPr>
            <p:ph type="sldNum" idx="12"/>
          </p:nvPr>
        </p:nvSpPr>
        <p:spPr>
          <a:xfrm>
            <a:off x="8610600" y="4812507"/>
            <a:ext cx="457200" cy="273844"/>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D6ECFF"/>
              </a:buClr>
              <a:buSzPts val="900"/>
              <a:buFont typeface="Arial"/>
              <a:buNone/>
            </a:pPr>
            <a:fld id="{00000000-1234-1234-1234-123412341234}" type="slidenum">
              <a:rPr lang="en-US" sz="900" b="0" i="0" u="none" strike="noStrike" cap="none">
                <a:solidFill>
                  <a:srgbClr val="D6ECFF"/>
                </a:solidFill>
                <a:latin typeface="Times New Roman"/>
                <a:ea typeface="Times New Roman"/>
                <a:cs typeface="Times New Roman"/>
                <a:sym typeface="Times New Roman"/>
              </a:rPr>
              <a:t>11</a:t>
            </a:fld>
            <a:endParaRPr sz="900" b="0" i="0" u="none" strike="noStrike" cap="none">
              <a:solidFill>
                <a:srgbClr val="D6ECFF"/>
              </a:solidFill>
              <a:latin typeface="Times New Roman"/>
              <a:ea typeface="Times New Roman"/>
              <a:cs typeface="Times New Roman"/>
              <a:sym typeface="Times New Roman"/>
            </a:endParaRPr>
          </a:p>
        </p:txBody>
      </p:sp>
      <p:sp>
        <p:nvSpPr>
          <p:cNvPr id="486" name="Google Shape;486;p11"/>
          <p:cNvSpPr txBox="1"/>
          <p:nvPr/>
        </p:nvSpPr>
        <p:spPr>
          <a:xfrm>
            <a:off x="1186576" y="159107"/>
            <a:ext cx="6965157" cy="107721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00"/>
              </a:buClr>
              <a:buSzPts val="3200"/>
              <a:buFont typeface="Arial"/>
              <a:buNone/>
            </a:pPr>
            <a:r>
              <a:rPr lang="en-US" sz="3200" b="1" i="0" u="none" strike="noStrike" cap="none" dirty="0" err="1">
                <a:solidFill>
                  <a:srgbClr val="FFFF00"/>
                </a:solidFill>
                <a:latin typeface="Times New Roman"/>
                <a:ea typeface="Times New Roman"/>
                <a:cs typeface="Times New Roman"/>
                <a:sym typeface="Times New Roman"/>
              </a:rPr>
              <a:t>Thí</a:t>
            </a:r>
            <a:r>
              <a:rPr lang="en-US" sz="3200" b="1" i="0" u="none" strike="noStrike" cap="none" dirty="0">
                <a:solidFill>
                  <a:srgbClr val="FFFF00"/>
                </a:solidFill>
                <a:latin typeface="Times New Roman"/>
                <a:ea typeface="Times New Roman"/>
                <a:cs typeface="Times New Roman"/>
                <a:sym typeface="Times New Roman"/>
              </a:rPr>
              <a:t> </a:t>
            </a:r>
            <a:r>
              <a:rPr lang="en-US" sz="3200" b="1" i="0" u="none" strike="noStrike" cap="none" dirty="0" err="1">
                <a:solidFill>
                  <a:srgbClr val="FFFF00"/>
                </a:solidFill>
                <a:latin typeface="Times New Roman"/>
                <a:ea typeface="Times New Roman"/>
                <a:cs typeface="Times New Roman"/>
                <a:sym typeface="Times New Roman"/>
              </a:rPr>
              <a:t>nghiệm</a:t>
            </a:r>
            <a:r>
              <a:rPr lang="en-US" sz="3200" b="1" i="0" u="none" strike="noStrike" cap="none" dirty="0">
                <a:solidFill>
                  <a:srgbClr val="FFFF00"/>
                </a:solidFill>
                <a:latin typeface="Times New Roman"/>
                <a:ea typeface="Times New Roman"/>
                <a:cs typeface="Times New Roman"/>
                <a:sym typeface="Times New Roman"/>
              </a:rPr>
              <a:t> </a:t>
            </a:r>
            <a:r>
              <a:rPr lang="en-US" sz="3200" b="1" i="0" u="none" strike="noStrike" cap="none" dirty="0" err="1">
                <a:solidFill>
                  <a:srgbClr val="FFFF00"/>
                </a:solidFill>
                <a:latin typeface="Times New Roman"/>
                <a:ea typeface="Times New Roman"/>
                <a:cs typeface="Times New Roman"/>
                <a:sym typeface="Times New Roman"/>
              </a:rPr>
              <a:t>tìm</a:t>
            </a:r>
            <a:r>
              <a:rPr lang="en-US" sz="3200" b="1" i="0" u="none" strike="noStrike" cap="none" dirty="0">
                <a:solidFill>
                  <a:srgbClr val="FFFF00"/>
                </a:solidFill>
                <a:latin typeface="Times New Roman"/>
                <a:ea typeface="Times New Roman"/>
                <a:cs typeface="Times New Roman"/>
                <a:sym typeface="Times New Roman"/>
              </a:rPr>
              <a:t> </a:t>
            </a:r>
            <a:r>
              <a:rPr lang="en-US" sz="3200" b="1" i="0" u="none" strike="noStrike" cap="none" dirty="0" err="1">
                <a:solidFill>
                  <a:srgbClr val="FFFF00"/>
                </a:solidFill>
                <a:latin typeface="Times New Roman"/>
                <a:ea typeface="Times New Roman"/>
                <a:cs typeface="Times New Roman"/>
                <a:sym typeface="Times New Roman"/>
              </a:rPr>
              <a:t>ra</a:t>
            </a:r>
            <a:r>
              <a:rPr lang="en-US" sz="3200" b="1" i="0" u="none" strike="noStrike" cap="none" dirty="0">
                <a:solidFill>
                  <a:srgbClr val="FFFF00"/>
                </a:solidFill>
                <a:latin typeface="Times New Roman"/>
                <a:ea typeface="Times New Roman"/>
                <a:cs typeface="Times New Roman"/>
                <a:sym typeface="Times New Roman"/>
              </a:rPr>
              <a:t> </a:t>
            </a:r>
            <a:r>
              <a:rPr lang="en-US" sz="3200" b="1" i="0" u="none" strike="noStrike" cap="none" dirty="0" err="1">
                <a:solidFill>
                  <a:srgbClr val="FFFF00"/>
                </a:solidFill>
                <a:latin typeface="Times New Roman"/>
                <a:ea typeface="Times New Roman"/>
                <a:cs typeface="Times New Roman"/>
                <a:sym typeface="Times New Roman"/>
              </a:rPr>
              <a:t>hạt</a:t>
            </a:r>
            <a:r>
              <a:rPr lang="en-US" sz="3200" b="1" i="0" u="none" strike="noStrike" cap="none" dirty="0">
                <a:solidFill>
                  <a:srgbClr val="FFFF00"/>
                </a:solidFill>
                <a:latin typeface="Times New Roman"/>
                <a:ea typeface="Times New Roman"/>
                <a:cs typeface="Times New Roman"/>
                <a:sym typeface="Times New Roman"/>
              </a:rPr>
              <a:t> electron </a:t>
            </a:r>
            <a:r>
              <a:rPr lang="en-US" sz="3200" b="1" i="0" u="none" strike="noStrike" cap="none" dirty="0" err="1">
                <a:solidFill>
                  <a:srgbClr val="FFFF00"/>
                </a:solidFill>
                <a:latin typeface="Times New Roman"/>
                <a:ea typeface="Times New Roman"/>
                <a:cs typeface="Times New Roman"/>
                <a:sym typeface="Times New Roman"/>
              </a:rPr>
              <a:t>của</a:t>
            </a:r>
            <a:r>
              <a:rPr lang="en-US" sz="3200" b="1" i="0" u="none" strike="noStrike" cap="none" dirty="0">
                <a:solidFill>
                  <a:srgbClr val="FFFF00"/>
                </a:solidFill>
                <a:latin typeface="Times New Roman"/>
                <a:ea typeface="Times New Roman"/>
                <a:cs typeface="Times New Roman"/>
                <a:sym typeface="Times New Roman"/>
              </a:rPr>
              <a:t> Thomson </a:t>
            </a:r>
            <a:endParaRPr dirty="0"/>
          </a:p>
        </p:txBody>
      </p:sp>
      <p:sp>
        <p:nvSpPr>
          <p:cNvPr id="487" name="Google Shape;487;p11"/>
          <p:cNvSpPr txBox="1"/>
          <p:nvPr/>
        </p:nvSpPr>
        <p:spPr>
          <a:xfrm>
            <a:off x="1543050" y="4156441"/>
            <a:ext cx="6057900" cy="73866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00"/>
              </a:buClr>
              <a:buSzPts val="2100"/>
              <a:buFont typeface="Arial"/>
              <a:buNone/>
            </a:pPr>
            <a:r>
              <a:rPr lang="en-US" sz="2100" b="1" i="0" u="none" strike="noStrike" cap="none" dirty="0">
                <a:solidFill>
                  <a:srgbClr val="FFFF00"/>
                </a:solidFill>
                <a:latin typeface="Times New Roman"/>
                <a:ea typeface="Times New Roman"/>
                <a:cs typeface="Times New Roman"/>
                <a:sym typeface="Times New Roman"/>
              </a:rPr>
              <a:t>Tia </a:t>
            </a:r>
            <a:r>
              <a:rPr lang="en-US" sz="2100" b="1" i="0" u="none" strike="noStrike" cap="none" dirty="0" err="1">
                <a:solidFill>
                  <a:srgbClr val="FFFF00"/>
                </a:solidFill>
                <a:latin typeface="Times New Roman"/>
                <a:ea typeface="Times New Roman"/>
                <a:cs typeface="Times New Roman"/>
                <a:sym typeface="Times New Roman"/>
              </a:rPr>
              <a:t>âm</a:t>
            </a:r>
            <a:r>
              <a:rPr lang="en-US" sz="2100" b="1" i="0" u="none" strike="noStrike" cap="none" dirty="0">
                <a:solidFill>
                  <a:srgbClr val="FFFF00"/>
                </a:solidFill>
                <a:latin typeface="Times New Roman"/>
                <a:ea typeface="Times New Roman"/>
                <a:cs typeface="Times New Roman"/>
                <a:sym typeface="Times New Roman"/>
              </a:rPr>
              <a:t> </a:t>
            </a:r>
            <a:r>
              <a:rPr lang="en-US" sz="2100" b="1" i="0" u="none" strike="noStrike" cap="none" dirty="0" err="1">
                <a:solidFill>
                  <a:srgbClr val="FFFF00"/>
                </a:solidFill>
                <a:latin typeface="Times New Roman"/>
                <a:ea typeface="Times New Roman"/>
                <a:cs typeface="Times New Roman"/>
                <a:sym typeface="Times New Roman"/>
              </a:rPr>
              <a:t>cực</a:t>
            </a:r>
            <a:r>
              <a:rPr lang="en-US" sz="2100" b="1" i="0" u="none" strike="noStrike" cap="none" dirty="0">
                <a:solidFill>
                  <a:srgbClr val="FFFF00"/>
                </a:solidFill>
                <a:latin typeface="Times New Roman"/>
                <a:ea typeface="Times New Roman"/>
                <a:cs typeface="Times New Roman"/>
                <a:sym typeface="Times New Roman"/>
              </a:rPr>
              <a:t> </a:t>
            </a:r>
            <a:r>
              <a:rPr lang="en-US" sz="2100" b="1" i="0" u="none" strike="noStrike" cap="none" dirty="0" err="1">
                <a:solidFill>
                  <a:srgbClr val="FFFF00"/>
                </a:solidFill>
                <a:latin typeface="Times New Roman"/>
                <a:ea typeface="Times New Roman"/>
                <a:cs typeface="Times New Roman"/>
                <a:sym typeface="Times New Roman"/>
              </a:rPr>
              <a:t>là</a:t>
            </a:r>
            <a:r>
              <a:rPr lang="en-US" sz="2100" b="1" i="0" u="none" strike="noStrike" cap="none" dirty="0">
                <a:solidFill>
                  <a:srgbClr val="FFFF00"/>
                </a:solidFill>
                <a:latin typeface="Times New Roman"/>
                <a:ea typeface="Times New Roman"/>
                <a:cs typeface="Times New Roman"/>
                <a:sym typeface="Times New Roman"/>
              </a:rPr>
              <a:t> </a:t>
            </a:r>
            <a:r>
              <a:rPr lang="en-US" sz="2100" b="1" i="0" u="none" strike="noStrike" cap="none" dirty="0" err="1">
                <a:solidFill>
                  <a:srgbClr val="FFFF00"/>
                </a:solidFill>
                <a:latin typeface="Times New Roman"/>
                <a:ea typeface="Times New Roman"/>
                <a:cs typeface="Times New Roman"/>
                <a:sym typeface="Times New Roman"/>
              </a:rPr>
              <a:t>chùm</a:t>
            </a:r>
            <a:r>
              <a:rPr lang="en-US" sz="2100" b="1" i="0" u="none" strike="noStrike" cap="none" dirty="0">
                <a:solidFill>
                  <a:srgbClr val="FFFF00"/>
                </a:solidFill>
                <a:latin typeface="Times New Roman"/>
                <a:ea typeface="Times New Roman"/>
                <a:cs typeface="Times New Roman"/>
                <a:sym typeface="Times New Roman"/>
              </a:rPr>
              <a:t> </a:t>
            </a:r>
            <a:r>
              <a:rPr lang="en-US" sz="2100" b="1" i="0" u="none" strike="noStrike" cap="none" dirty="0" err="1">
                <a:solidFill>
                  <a:srgbClr val="FFFF00"/>
                </a:solidFill>
                <a:latin typeface="Times New Roman"/>
                <a:ea typeface="Times New Roman"/>
                <a:cs typeface="Times New Roman"/>
                <a:sym typeface="Times New Roman"/>
              </a:rPr>
              <a:t>hạt</a:t>
            </a:r>
            <a:r>
              <a:rPr lang="en-US" sz="2100" b="1" i="0" u="none" strike="noStrike" cap="none" dirty="0">
                <a:solidFill>
                  <a:srgbClr val="FFFF00"/>
                </a:solidFill>
                <a:latin typeface="Times New Roman"/>
                <a:ea typeface="Times New Roman"/>
                <a:cs typeface="Times New Roman"/>
                <a:sym typeface="Times New Roman"/>
              </a:rPr>
              <a:t> </a:t>
            </a:r>
            <a:r>
              <a:rPr lang="en-US" sz="2100" b="1" i="0" u="none" strike="noStrike" cap="none" dirty="0" err="1">
                <a:solidFill>
                  <a:srgbClr val="FFFF00"/>
                </a:solidFill>
                <a:latin typeface="Times New Roman"/>
                <a:ea typeface="Times New Roman"/>
                <a:cs typeface="Times New Roman"/>
                <a:sym typeface="Times New Roman"/>
              </a:rPr>
              <a:t>vật</a:t>
            </a:r>
            <a:r>
              <a:rPr lang="en-US" sz="2100" b="1" i="0" u="none" strike="noStrike" cap="none" dirty="0">
                <a:solidFill>
                  <a:srgbClr val="FFFF00"/>
                </a:solidFill>
                <a:latin typeface="Times New Roman"/>
                <a:ea typeface="Times New Roman"/>
                <a:cs typeface="Times New Roman"/>
                <a:sym typeface="Times New Roman"/>
              </a:rPr>
              <a:t> </a:t>
            </a:r>
            <a:r>
              <a:rPr lang="en-US" sz="2100" b="1" i="0" u="none" strike="noStrike" cap="none" dirty="0" err="1">
                <a:solidFill>
                  <a:srgbClr val="FFFF00"/>
                </a:solidFill>
                <a:latin typeface="Times New Roman"/>
                <a:ea typeface="Times New Roman"/>
                <a:cs typeface="Times New Roman"/>
                <a:sym typeface="Times New Roman"/>
              </a:rPr>
              <a:t>chất</a:t>
            </a:r>
            <a:r>
              <a:rPr lang="en-US" sz="2100" b="1" i="0" u="none" strike="noStrike" cap="none" dirty="0">
                <a:solidFill>
                  <a:srgbClr val="FFFF00"/>
                </a:solidFill>
                <a:latin typeface="Times New Roman"/>
                <a:ea typeface="Times New Roman"/>
                <a:cs typeface="Times New Roman"/>
                <a:sym typeface="Times New Roman"/>
              </a:rPr>
              <a:t> </a:t>
            </a:r>
            <a:r>
              <a:rPr lang="en-US" sz="2100" b="1" i="0" u="none" strike="noStrike" cap="none" dirty="0" err="1">
                <a:solidFill>
                  <a:srgbClr val="FFFF00"/>
                </a:solidFill>
                <a:latin typeface="Times New Roman"/>
                <a:ea typeface="Times New Roman"/>
                <a:cs typeface="Times New Roman"/>
                <a:sym typeface="Times New Roman"/>
              </a:rPr>
              <a:t>có</a:t>
            </a:r>
            <a:r>
              <a:rPr lang="en-US" sz="2100" b="1" i="0" u="none" strike="noStrike" cap="none" dirty="0">
                <a:solidFill>
                  <a:srgbClr val="FFFF00"/>
                </a:solidFill>
                <a:latin typeface="Times New Roman"/>
                <a:ea typeface="Times New Roman"/>
                <a:cs typeface="Times New Roman"/>
                <a:sym typeface="Times New Roman"/>
              </a:rPr>
              <a:t> </a:t>
            </a:r>
            <a:r>
              <a:rPr lang="en-US" sz="2100" b="1" i="0" u="none" strike="noStrike" cap="none" dirty="0" err="1">
                <a:solidFill>
                  <a:srgbClr val="FFFF00"/>
                </a:solidFill>
                <a:latin typeface="Times New Roman"/>
                <a:ea typeface="Times New Roman"/>
                <a:cs typeface="Times New Roman"/>
                <a:sym typeface="Times New Roman"/>
              </a:rPr>
              <a:t>khối</a:t>
            </a:r>
            <a:r>
              <a:rPr lang="en-US" sz="2100" b="1" i="0" u="none" strike="noStrike" cap="none" dirty="0">
                <a:solidFill>
                  <a:srgbClr val="FFFF00"/>
                </a:solidFill>
                <a:latin typeface="Times New Roman"/>
                <a:ea typeface="Times New Roman"/>
                <a:cs typeface="Times New Roman"/>
                <a:sym typeface="Times New Roman"/>
              </a:rPr>
              <a:t> </a:t>
            </a:r>
            <a:r>
              <a:rPr lang="en-US" sz="2100" b="1" i="0" u="none" strike="noStrike" cap="none" dirty="0" err="1">
                <a:solidFill>
                  <a:srgbClr val="FFFF00"/>
                </a:solidFill>
                <a:latin typeface="Times New Roman"/>
                <a:ea typeface="Times New Roman"/>
                <a:cs typeface="Times New Roman"/>
                <a:sym typeface="Times New Roman"/>
              </a:rPr>
              <a:t>lượng</a:t>
            </a:r>
            <a:r>
              <a:rPr lang="en-US" sz="2100" b="1" i="0" u="none" strike="noStrike" cap="none" dirty="0">
                <a:solidFill>
                  <a:srgbClr val="FFFF00"/>
                </a:solidFill>
                <a:latin typeface="Times New Roman"/>
                <a:ea typeface="Times New Roman"/>
                <a:cs typeface="Times New Roman"/>
                <a:sym typeface="Times New Roman"/>
              </a:rPr>
              <a:t> </a:t>
            </a:r>
            <a:r>
              <a:rPr lang="en-US" sz="2100" b="1" i="0" u="none" strike="noStrike" cap="none" dirty="0" err="1">
                <a:solidFill>
                  <a:srgbClr val="FFFF00"/>
                </a:solidFill>
                <a:latin typeface="Times New Roman"/>
                <a:ea typeface="Times New Roman"/>
                <a:cs typeface="Times New Roman"/>
                <a:sym typeface="Times New Roman"/>
              </a:rPr>
              <a:t>và</a:t>
            </a:r>
            <a:r>
              <a:rPr lang="en-US" sz="2100" b="1" i="0" u="none" strike="noStrike" cap="none" dirty="0">
                <a:solidFill>
                  <a:srgbClr val="FFFF00"/>
                </a:solidFill>
                <a:latin typeface="Times New Roman"/>
                <a:ea typeface="Times New Roman"/>
                <a:cs typeface="Times New Roman"/>
                <a:sym typeface="Times New Roman"/>
              </a:rPr>
              <a:t> </a:t>
            </a:r>
            <a:r>
              <a:rPr lang="en-US" sz="2100" b="1" i="0" u="none" strike="noStrike" cap="none" dirty="0" err="1">
                <a:solidFill>
                  <a:srgbClr val="FFFF00"/>
                </a:solidFill>
                <a:latin typeface="Times New Roman"/>
                <a:ea typeface="Times New Roman"/>
                <a:cs typeface="Times New Roman"/>
                <a:sym typeface="Times New Roman"/>
              </a:rPr>
              <a:t>chuyển</a:t>
            </a:r>
            <a:r>
              <a:rPr lang="en-US" sz="2100" b="1" i="0" u="none" strike="noStrike" cap="none" dirty="0">
                <a:solidFill>
                  <a:srgbClr val="FFFF00"/>
                </a:solidFill>
                <a:latin typeface="Times New Roman"/>
                <a:ea typeface="Times New Roman"/>
                <a:cs typeface="Times New Roman"/>
                <a:sym typeface="Times New Roman"/>
              </a:rPr>
              <a:t> </a:t>
            </a:r>
            <a:r>
              <a:rPr lang="en-US" sz="2100" b="1" i="0" u="none" strike="noStrike" cap="none" dirty="0" err="1">
                <a:solidFill>
                  <a:srgbClr val="FFFF00"/>
                </a:solidFill>
                <a:latin typeface="Times New Roman"/>
                <a:ea typeface="Times New Roman"/>
                <a:cs typeface="Times New Roman"/>
                <a:sym typeface="Times New Roman"/>
              </a:rPr>
              <a:t>động</a:t>
            </a:r>
            <a:r>
              <a:rPr lang="en-US" sz="2100" b="1" i="0" u="none" strike="noStrike" cap="none" dirty="0">
                <a:solidFill>
                  <a:srgbClr val="FFFF00"/>
                </a:solidFill>
                <a:latin typeface="Times New Roman"/>
                <a:ea typeface="Times New Roman"/>
                <a:cs typeface="Times New Roman"/>
                <a:sym typeface="Times New Roman"/>
              </a:rPr>
              <a:t> </a:t>
            </a:r>
            <a:r>
              <a:rPr lang="en-US" sz="2100" b="1" i="0" u="none" strike="noStrike" cap="none" dirty="0" err="1">
                <a:solidFill>
                  <a:srgbClr val="FFFF00"/>
                </a:solidFill>
                <a:latin typeface="Times New Roman"/>
                <a:ea typeface="Times New Roman"/>
                <a:cs typeface="Times New Roman"/>
                <a:sym typeface="Times New Roman"/>
              </a:rPr>
              <a:t>với</a:t>
            </a:r>
            <a:r>
              <a:rPr lang="en-US" sz="2100" b="1" i="0" u="none" strike="noStrike" cap="none" dirty="0">
                <a:solidFill>
                  <a:srgbClr val="FFFF00"/>
                </a:solidFill>
                <a:latin typeface="Times New Roman"/>
                <a:ea typeface="Times New Roman"/>
                <a:cs typeface="Times New Roman"/>
                <a:sym typeface="Times New Roman"/>
              </a:rPr>
              <a:t> </a:t>
            </a:r>
            <a:r>
              <a:rPr lang="en-US" sz="2100" b="1" i="0" u="none" strike="noStrike" cap="none" dirty="0" err="1">
                <a:solidFill>
                  <a:srgbClr val="FFFF00"/>
                </a:solidFill>
                <a:latin typeface="Times New Roman"/>
                <a:ea typeface="Times New Roman"/>
                <a:cs typeface="Times New Roman"/>
                <a:sym typeface="Times New Roman"/>
              </a:rPr>
              <a:t>vận</a:t>
            </a:r>
            <a:r>
              <a:rPr lang="en-US" sz="2100" b="1" i="0" u="none" strike="noStrike" cap="none" dirty="0">
                <a:solidFill>
                  <a:srgbClr val="FFFF00"/>
                </a:solidFill>
                <a:latin typeface="Times New Roman"/>
                <a:ea typeface="Times New Roman"/>
                <a:cs typeface="Times New Roman"/>
                <a:sym typeface="Times New Roman"/>
              </a:rPr>
              <a:t> </a:t>
            </a:r>
            <a:r>
              <a:rPr lang="en-US" sz="2100" b="1" i="0" u="none" strike="noStrike" cap="none" dirty="0" err="1">
                <a:solidFill>
                  <a:srgbClr val="FFFF00"/>
                </a:solidFill>
                <a:latin typeface="Times New Roman"/>
                <a:ea typeface="Times New Roman"/>
                <a:cs typeface="Times New Roman"/>
                <a:sym typeface="Times New Roman"/>
              </a:rPr>
              <a:t>tốc</a:t>
            </a:r>
            <a:r>
              <a:rPr lang="en-US" sz="2100" b="1" i="0" u="none" strike="noStrike" cap="none" dirty="0">
                <a:solidFill>
                  <a:srgbClr val="FFFF00"/>
                </a:solidFill>
                <a:latin typeface="Times New Roman"/>
                <a:ea typeface="Times New Roman"/>
                <a:cs typeface="Times New Roman"/>
                <a:sym typeface="Times New Roman"/>
              </a:rPr>
              <a:t> </a:t>
            </a:r>
            <a:r>
              <a:rPr lang="en-US" sz="2100" b="1" i="0" u="none" strike="noStrike" cap="none" dirty="0" err="1">
                <a:solidFill>
                  <a:srgbClr val="FFFF00"/>
                </a:solidFill>
                <a:latin typeface="Times New Roman"/>
                <a:ea typeface="Times New Roman"/>
                <a:cs typeface="Times New Roman"/>
                <a:sym typeface="Times New Roman"/>
              </a:rPr>
              <a:t>rất</a:t>
            </a:r>
            <a:r>
              <a:rPr lang="en-US" sz="2100" b="1" i="0" u="none" strike="noStrike" cap="none" dirty="0">
                <a:solidFill>
                  <a:srgbClr val="FFFF00"/>
                </a:solidFill>
                <a:latin typeface="Times New Roman"/>
                <a:ea typeface="Times New Roman"/>
                <a:cs typeface="Times New Roman"/>
                <a:sym typeface="Times New Roman"/>
              </a:rPr>
              <a:t> </a:t>
            </a:r>
            <a:r>
              <a:rPr lang="en-US" sz="2100" b="1" i="0" u="none" strike="noStrike" cap="none" dirty="0" err="1">
                <a:solidFill>
                  <a:srgbClr val="FFFF00"/>
                </a:solidFill>
                <a:latin typeface="Times New Roman"/>
                <a:ea typeface="Times New Roman"/>
                <a:cs typeface="Times New Roman"/>
                <a:sym typeface="Times New Roman"/>
              </a:rPr>
              <a:t>lớn</a:t>
            </a:r>
            <a:endParaRPr sz="2100" b="1" i="0" u="none" strike="noStrike" cap="none" dirty="0">
              <a:solidFill>
                <a:srgbClr val="FFFF00"/>
              </a:solidFill>
              <a:latin typeface="Times New Roman"/>
              <a:ea typeface="Times New Roman"/>
              <a:cs typeface="Times New Roman"/>
              <a:sym typeface="Times New Roman"/>
            </a:endParaRPr>
          </a:p>
        </p:txBody>
      </p:sp>
      <p:pic>
        <p:nvPicPr>
          <p:cNvPr id="1026" name="Picture 2" descr="Giải bài tập Hóa học 10 Cánh Diều Bài 2: Các thành phần của nguyên tử">
            <a:extLst>
              <a:ext uri="{FF2B5EF4-FFF2-40B4-BE49-F238E27FC236}">
                <a16:creationId xmlns:a16="http://schemas.microsoft.com/office/drawing/2014/main" id="{7D21CABC-ABCB-6678-83E8-7EDFD9AF56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2473" y="1236325"/>
            <a:ext cx="7853362" cy="284885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wipe dir="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pic>
        <p:nvPicPr>
          <p:cNvPr id="493" name="Google Shape;493;p12"/>
          <p:cNvPicPr preferRelativeResize="0"/>
          <p:nvPr/>
        </p:nvPicPr>
        <p:blipFill rotWithShape="1">
          <a:blip r:embed="rId3">
            <a:alphaModFix/>
          </a:blip>
          <a:srcRect/>
          <a:stretch/>
        </p:blipFill>
        <p:spPr>
          <a:xfrm>
            <a:off x="-1773635" y="3820761"/>
            <a:ext cx="2925633" cy="1195853"/>
          </a:xfrm>
          <a:prstGeom prst="rect">
            <a:avLst/>
          </a:prstGeom>
          <a:noFill/>
          <a:ln>
            <a:noFill/>
          </a:ln>
        </p:spPr>
      </p:pic>
      <p:pic>
        <p:nvPicPr>
          <p:cNvPr id="494" name="Google Shape;494;p12"/>
          <p:cNvPicPr preferRelativeResize="0"/>
          <p:nvPr/>
        </p:nvPicPr>
        <p:blipFill rotWithShape="1">
          <a:blip r:embed="rId3">
            <a:alphaModFix/>
          </a:blip>
          <a:srcRect/>
          <a:stretch/>
        </p:blipFill>
        <p:spPr>
          <a:xfrm rot="-10166719">
            <a:off x="6605539" y="-357584"/>
            <a:ext cx="2925633" cy="1195853"/>
          </a:xfrm>
          <a:prstGeom prst="rect">
            <a:avLst/>
          </a:prstGeom>
          <a:noFill/>
          <a:ln>
            <a:noFill/>
          </a:ln>
        </p:spPr>
      </p:pic>
      <p:pic>
        <p:nvPicPr>
          <p:cNvPr id="495" name="Google Shape;495;p12"/>
          <p:cNvPicPr preferRelativeResize="0"/>
          <p:nvPr/>
        </p:nvPicPr>
        <p:blipFill rotWithShape="1">
          <a:blip r:embed="rId4">
            <a:alphaModFix/>
          </a:blip>
          <a:srcRect/>
          <a:stretch/>
        </p:blipFill>
        <p:spPr>
          <a:xfrm rot="8923179">
            <a:off x="6605539" y="4436429"/>
            <a:ext cx="1512452" cy="1414142"/>
          </a:xfrm>
          <a:prstGeom prst="rect">
            <a:avLst/>
          </a:prstGeom>
          <a:noFill/>
          <a:ln>
            <a:noFill/>
          </a:ln>
        </p:spPr>
      </p:pic>
      <p:grpSp>
        <p:nvGrpSpPr>
          <p:cNvPr id="496" name="Google Shape;496;p12"/>
          <p:cNvGrpSpPr/>
          <p:nvPr/>
        </p:nvGrpSpPr>
        <p:grpSpPr>
          <a:xfrm>
            <a:off x="709450" y="762112"/>
            <a:ext cx="3080270" cy="3618730"/>
            <a:chOff x="0" y="0"/>
            <a:chExt cx="4252592" cy="4995985"/>
          </a:xfrm>
        </p:grpSpPr>
        <p:sp>
          <p:nvSpPr>
            <p:cNvPr id="497" name="Google Shape;497;p12"/>
            <p:cNvSpPr/>
            <p:nvPr/>
          </p:nvSpPr>
          <p:spPr>
            <a:xfrm>
              <a:off x="0" y="4691185"/>
              <a:ext cx="4252592" cy="304800"/>
            </a:xfrm>
            <a:custGeom>
              <a:avLst/>
              <a:gdLst/>
              <a:ahLst/>
              <a:cxnLst/>
              <a:rect l="l" t="t" r="r" b="b"/>
              <a:pathLst>
                <a:path w="4252592" h="304800" extrusionOk="0">
                  <a:moveTo>
                    <a:pt x="3947792" y="0"/>
                  </a:moveTo>
                  <a:lnTo>
                    <a:pt x="304800" y="0"/>
                  </a:lnTo>
                  <a:lnTo>
                    <a:pt x="0" y="0"/>
                  </a:lnTo>
                  <a:lnTo>
                    <a:pt x="304800" y="304800"/>
                  </a:lnTo>
                  <a:lnTo>
                    <a:pt x="304800" y="304800"/>
                  </a:lnTo>
                  <a:lnTo>
                    <a:pt x="3947792" y="304800"/>
                  </a:lnTo>
                  <a:lnTo>
                    <a:pt x="4252592" y="304800"/>
                  </a:lnTo>
                  <a:close/>
                </a:path>
              </a:pathLst>
            </a:custGeom>
            <a:solidFill>
              <a:srgbClr val="B99C8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Times New Roman"/>
                <a:ea typeface="Times New Roman"/>
                <a:cs typeface="Times New Roman"/>
                <a:sym typeface="Times New Roman"/>
              </a:endParaRPr>
            </a:p>
          </p:txBody>
        </p:sp>
        <p:sp>
          <p:nvSpPr>
            <p:cNvPr id="498" name="Google Shape;498;p12"/>
            <p:cNvSpPr/>
            <p:nvPr/>
          </p:nvSpPr>
          <p:spPr>
            <a:xfrm>
              <a:off x="3947792" y="1270"/>
              <a:ext cx="304800" cy="4994715"/>
            </a:xfrm>
            <a:custGeom>
              <a:avLst/>
              <a:gdLst/>
              <a:ahLst/>
              <a:cxnLst/>
              <a:rect l="l" t="t" r="r" b="b"/>
              <a:pathLst>
                <a:path w="304800" h="4994715" extrusionOk="0">
                  <a:moveTo>
                    <a:pt x="304800" y="303530"/>
                  </a:moveTo>
                  <a:lnTo>
                    <a:pt x="0" y="0"/>
                  </a:lnTo>
                  <a:lnTo>
                    <a:pt x="0" y="303530"/>
                  </a:lnTo>
                  <a:lnTo>
                    <a:pt x="0" y="4689915"/>
                  </a:lnTo>
                  <a:lnTo>
                    <a:pt x="304800" y="4994715"/>
                  </a:lnTo>
                  <a:lnTo>
                    <a:pt x="304800" y="4689915"/>
                  </a:lnTo>
                  <a:close/>
                </a:path>
              </a:pathLst>
            </a:custGeom>
            <a:solidFill>
              <a:srgbClr val="E1D0C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Times New Roman"/>
                <a:ea typeface="Times New Roman"/>
                <a:cs typeface="Times New Roman"/>
                <a:sym typeface="Times New Roman"/>
              </a:endParaRPr>
            </a:p>
          </p:txBody>
        </p:sp>
        <p:sp>
          <p:nvSpPr>
            <p:cNvPr id="499" name="Google Shape;499;p12"/>
            <p:cNvSpPr/>
            <p:nvPr/>
          </p:nvSpPr>
          <p:spPr>
            <a:xfrm>
              <a:off x="0" y="0"/>
              <a:ext cx="3947792" cy="4691185"/>
            </a:xfrm>
            <a:custGeom>
              <a:avLst/>
              <a:gdLst/>
              <a:ahLst/>
              <a:cxnLst/>
              <a:rect l="l" t="t" r="r" b="b"/>
              <a:pathLst>
                <a:path w="3947792" h="4691185" extrusionOk="0">
                  <a:moveTo>
                    <a:pt x="304800" y="0"/>
                  </a:moveTo>
                  <a:lnTo>
                    <a:pt x="0" y="0"/>
                  </a:lnTo>
                  <a:lnTo>
                    <a:pt x="0" y="304800"/>
                  </a:lnTo>
                  <a:lnTo>
                    <a:pt x="0" y="4691185"/>
                  </a:lnTo>
                  <a:lnTo>
                    <a:pt x="0" y="4691185"/>
                  </a:lnTo>
                  <a:lnTo>
                    <a:pt x="152400" y="4691185"/>
                  </a:lnTo>
                  <a:lnTo>
                    <a:pt x="304800" y="4691185"/>
                  </a:lnTo>
                  <a:lnTo>
                    <a:pt x="3947792" y="4691185"/>
                  </a:lnTo>
                  <a:lnTo>
                    <a:pt x="3947792" y="304800"/>
                  </a:lnTo>
                  <a:lnTo>
                    <a:pt x="3947792" y="241300"/>
                  </a:lnTo>
                  <a:lnTo>
                    <a:pt x="3947792" y="1270"/>
                  </a:lnTo>
                  <a:lnTo>
                    <a:pt x="3947792" y="0"/>
                  </a:lnTo>
                  <a:close/>
                </a:path>
              </a:pathLst>
            </a:custGeom>
            <a:solidFill>
              <a:srgbClr val="699B89"/>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Times New Roman"/>
                <a:ea typeface="Times New Roman"/>
                <a:cs typeface="Times New Roman"/>
                <a:sym typeface="Times New Roman"/>
              </a:endParaRPr>
            </a:p>
          </p:txBody>
        </p:sp>
      </p:grpSp>
      <p:pic>
        <p:nvPicPr>
          <p:cNvPr id="500" name="Google Shape;500;p12"/>
          <p:cNvPicPr preferRelativeResize="0"/>
          <p:nvPr/>
        </p:nvPicPr>
        <p:blipFill rotWithShape="1">
          <a:blip r:embed="rId5">
            <a:alphaModFix/>
          </a:blip>
          <a:srcRect/>
          <a:stretch/>
        </p:blipFill>
        <p:spPr>
          <a:xfrm rot="-143110">
            <a:off x="1686804" y="142659"/>
            <a:ext cx="495780" cy="1011795"/>
          </a:xfrm>
          <a:prstGeom prst="rect">
            <a:avLst/>
          </a:prstGeom>
          <a:noFill/>
          <a:ln>
            <a:noFill/>
          </a:ln>
        </p:spPr>
      </p:pic>
      <p:pic>
        <p:nvPicPr>
          <p:cNvPr id="501" name="Google Shape;501;p12"/>
          <p:cNvPicPr preferRelativeResize="0"/>
          <p:nvPr/>
        </p:nvPicPr>
        <p:blipFill rotWithShape="1">
          <a:blip r:embed="rId6">
            <a:alphaModFix/>
          </a:blip>
          <a:srcRect/>
          <a:stretch/>
        </p:blipFill>
        <p:spPr>
          <a:xfrm>
            <a:off x="3147013" y="2006091"/>
            <a:ext cx="398597" cy="419576"/>
          </a:xfrm>
          <a:prstGeom prst="rect">
            <a:avLst/>
          </a:prstGeom>
          <a:noFill/>
          <a:ln>
            <a:noFill/>
          </a:ln>
        </p:spPr>
      </p:pic>
      <p:pic>
        <p:nvPicPr>
          <p:cNvPr id="502" name="Google Shape;502;p12"/>
          <p:cNvPicPr preferRelativeResize="0"/>
          <p:nvPr/>
        </p:nvPicPr>
        <p:blipFill rotWithShape="1">
          <a:blip r:embed="rId7">
            <a:alphaModFix/>
          </a:blip>
          <a:srcRect/>
          <a:stretch/>
        </p:blipFill>
        <p:spPr>
          <a:xfrm>
            <a:off x="1448327" y="3543076"/>
            <a:ext cx="527601" cy="555370"/>
          </a:xfrm>
          <a:prstGeom prst="rect">
            <a:avLst/>
          </a:prstGeom>
          <a:noFill/>
          <a:ln>
            <a:noFill/>
          </a:ln>
        </p:spPr>
      </p:pic>
      <p:pic>
        <p:nvPicPr>
          <p:cNvPr id="503" name="Google Shape;503;p12" descr="tải xuống (18)"/>
          <p:cNvPicPr preferRelativeResize="0"/>
          <p:nvPr/>
        </p:nvPicPr>
        <p:blipFill rotWithShape="1">
          <a:blip r:embed="rId8">
            <a:alphaModFix/>
          </a:blip>
          <a:srcRect/>
          <a:stretch/>
        </p:blipFill>
        <p:spPr>
          <a:xfrm>
            <a:off x="886024" y="909590"/>
            <a:ext cx="2616518" cy="3097530"/>
          </a:xfrm>
          <a:prstGeom prst="roundRect">
            <a:avLst>
              <a:gd name="adj" fmla="val 8594"/>
            </a:avLst>
          </a:prstGeom>
          <a:solidFill>
            <a:srgbClr val="ECECEC"/>
          </a:solidFill>
          <a:ln>
            <a:noFill/>
          </a:ln>
          <a:effectLst>
            <a:reflection stA="38000" endPos="28000" dist="5000" dir="5400000" sy="-100000" algn="bl" rotWithShape="0"/>
          </a:effectLst>
        </p:spPr>
      </p:pic>
      <p:sp>
        <p:nvSpPr>
          <p:cNvPr id="504" name="Google Shape;504;p12"/>
          <p:cNvSpPr txBox="1"/>
          <p:nvPr/>
        </p:nvSpPr>
        <p:spPr>
          <a:xfrm>
            <a:off x="476474" y="4448326"/>
            <a:ext cx="2627471"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FF0000"/>
                </a:solidFill>
                <a:latin typeface="Times New Roman"/>
                <a:ea typeface="Times New Roman"/>
                <a:cs typeface="Times New Roman"/>
                <a:sym typeface="Times New Roman"/>
              </a:rPr>
              <a:t>E. Rutherford</a:t>
            </a:r>
            <a:endParaRPr/>
          </a:p>
        </p:txBody>
      </p:sp>
      <p:sp>
        <p:nvSpPr>
          <p:cNvPr id="505" name="Google Shape;505;p12"/>
          <p:cNvSpPr txBox="1"/>
          <p:nvPr/>
        </p:nvSpPr>
        <p:spPr>
          <a:xfrm>
            <a:off x="4060508" y="1038701"/>
            <a:ext cx="4686776" cy="3695223"/>
          </a:xfrm>
          <a:prstGeom prst="rect">
            <a:avLst/>
          </a:prstGeom>
          <a:noFill/>
          <a:ln w="19050" cap="flat" cmpd="sng">
            <a:solidFill>
              <a:schemeClr val="lt1"/>
            </a:solidFill>
            <a:prstDash val="solid"/>
            <a:miter lim="800000"/>
            <a:headEnd type="none" w="sm" len="sm"/>
            <a:tailEnd type="none" w="sm" len="sm"/>
          </a:ln>
        </p:spPr>
        <p:txBody>
          <a:bodyPr spcFirstLastPara="1" wrap="square" lIns="91425" tIns="45700" rIns="91425" bIns="45700" anchor="t" anchorCtr="0">
            <a:normAutofit lnSpcReduction="10000"/>
          </a:bodyPr>
          <a:lstStyle/>
          <a:p>
            <a:pPr lvl="0" algn="just">
              <a:lnSpc>
                <a:spcPct val="150000"/>
              </a:lnSpc>
              <a:buSzPts val="2400"/>
            </a:pPr>
            <a:r>
              <a:rPr lang="en-US" sz="2400" b="0" i="0" u="none" strike="noStrike" cap="none" dirty="0" err="1">
                <a:solidFill>
                  <a:srgbClr val="000000"/>
                </a:solidFill>
                <a:latin typeface="Times New Roman"/>
                <a:ea typeface="Times New Roman"/>
                <a:cs typeface="Times New Roman"/>
                <a:sym typeface="Times New Roman"/>
              </a:rPr>
              <a:t>Năm</a:t>
            </a:r>
            <a:r>
              <a:rPr lang="en-US" sz="2400" b="0" i="0" u="none" strike="noStrike" cap="none" dirty="0">
                <a:solidFill>
                  <a:srgbClr val="000000"/>
                </a:solidFill>
                <a:latin typeface="Times New Roman"/>
                <a:ea typeface="Times New Roman"/>
                <a:cs typeface="Times New Roman"/>
                <a:sym typeface="Times New Roman"/>
              </a:rPr>
              <a:t> 1911 </a:t>
            </a:r>
            <a:r>
              <a:rPr lang="en-US" sz="2400" b="0" i="0" u="none" strike="noStrike" cap="none" dirty="0" err="1">
                <a:solidFill>
                  <a:srgbClr val="000000"/>
                </a:solidFill>
                <a:latin typeface="Times New Roman"/>
                <a:ea typeface="Times New Roman"/>
                <a:cs typeface="Times New Roman"/>
                <a:sym typeface="Times New Roman"/>
              </a:rPr>
              <a:t>nhà</a:t>
            </a:r>
            <a:r>
              <a:rPr lang="en-US" sz="2400" b="0" i="0" u="none" strike="noStrike" cap="none" dirty="0">
                <a:solidFill>
                  <a:srgbClr val="000000"/>
                </a:solidFill>
                <a:latin typeface="Times New Roman"/>
                <a:ea typeface="Times New Roman"/>
                <a:cs typeface="Times New Roman"/>
                <a:sym typeface="Times New Roman"/>
              </a:rPr>
              <a:t> </a:t>
            </a:r>
            <a:r>
              <a:rPr lang="en-US" sz="2400" b="0" i="0" u="none" strike="noStrike" cap="none" dirty="0" err="1">
                <a:solidFill>
                  <a:srgbClr val="000000"/>
                </a:solidFill>
                <a:latin typeface="Times New Roman"/>
                <a:ea typeface="Times New Roman"/>
                <a:cs typeface="Times New Roman"/>
                <a:sym typeface="Times New Roman"/>
              </a:rPr>
              <a:t>vật</a:t>
            </a:r>
            <a:r>
              <a:rPr lang="en-US" sz="2400" b="0" i="0" u="none" strike="noStrike" cap="none" dirty="0">
                <a:solidFill>
                  <a:srgbClr val="000000"/>
                </a:solidFill>
                <a:latin typeface="Times New Roman"/>
                <a:ea typeface="Times New Roman"/>
                <a:cs typeface="Times New Roman"/>
                <a:sym typeface="Times New Roman"/>
              </a:rPr>
              <a:t> </a:t>
            </a:r>
            <a:r>
              <a:rPr lang="en-US" sz="2400" b="0" i="0" u="none" strike="noStrike" cap="none" dirty="0" err="1">
                <a:solidFill>
                  <a:srgbClr val="000000"/>
                </a:solidFill>
                <a:latin typeface="Times New Roman"/>
                <a:ea typeface="Times New Roman"/>
                <a:cs typeface="Times New Roman"/>
                <a:sym typeface="Times New Roman"/>
              </a:rPr>
              <a:t>lí</a:t>
            </a:r>
            <a:r>
              <a:rPr lang="en-US" sz="2400" b="0" i="0" u="none" strike="noStrike" cap="none" dirty="0">
                <a:solidFill>
                  <a:srgbClr val="000000"/>
                </a:solidFill>
                <a:latin typeface="Times New Roman"/>
                <a:ea typeface="Times New Roman"/>
                <a:cs typeface="Times New Roman"/>
                <a:sym typeface="Times New Roman"/>
              </a:rPr>
              <a:t> </a:t>
            </a:r>
            <a:r>
              <a:rPr lang="en-US" sz="2400" b="0" i="0" u="none" strike="noStrike" cap="none" dirty="0" err="1">
                <a:solidFill>
                  <a:srgbClr val="000000"/>
                </a:solidFill>
                <a:latin typeface="Times New Roman"/>
                <a:ea typeface="Times New Roman"/>
                <a:cs typeface="Times New Roman"/>
                <a:sym typeface="Times New Roman"/>
              </a:rPr>
              <a:t>người</a:t>
            </a:r>
            <a:r>
              <a:rPr lang="en-US" sz="2400" b="0" i="0" u="none" strike="noStrike" cap="none" dirty="0">
                <a:solidFill>
                  <a:srgbClr val="000000"/>
                </a:solidFill>
                <a:latin typeface="Times New Roman"/>
                <a:ea typeface="Times New Roman"/>
                <a:cs typeface="Times New Roman"/>
                <a:sym typeface="Times New Roman"/>
              </a:rPr>
              <a:t> Anh, Rutherford và </a:t>
            </a:r>
            <a:r>
              <a:rPr lang="en-US" sz="2400" b="0" i="0" u="none" strike="noStrike" cap="none" dirty="0" err="1">
                <a:solidFill>
                  <a:srgbClr val="000000"/>
                </a:solidFill>
                <a:latin typeface="Times New Roman"/>
                <a:ea typeface="Times New Roman"/>
                <a:cs typeface="Times New Roman"/>
                <a:sym typeface="Times New Roman"/>
              </a:rPr>
              <a:t>các</a:t>
            </a:r>
            <a:r>
              <a:rPr lang="en-US" sz="2400" b="0" i="0" u="none" strike="noStrike" cap="none" dirty="0">
                <a:solidFill>
                  <a:srgbClr val="000000"/>
                </a:solidFill>
                <a:latin typeface="Times New Roman"/>
                <a:ea typeface="Times New Roman"/>
                <a:cs typeface="Times New Roman"/>
                <a:sym typeface="Times New Roman"/>
              </a:rPr>
              <a:t> </a:t>
            </a:r>
            <a:r>
              <a:rPr lang="en-US" sz="2400" b="0" i="0" u="none" strike="noStrike" cap="none" dirty="0" err="1">
                <a:solidFill>
                  <a:srgbClr val="000000"/>
                </a:solidFill>
                <a:latin typeface="Times New Roman"/>
                <a:ea typeface="Times New Roman"/>
                <a:cs typeface="Times New Roman"/>
                <a:sym typeface="Times New Roman"/>
              </a:rPr>
              <a:t>cộng</a:t>
            </a:r>
            <a:r>
              <a:rPr lang="en-US" sz="2400" b="0" i="0" u="none" strike="noStrike" cap="none" dirty="0">
                <a:solidFill>
                  <a:srgbClr val="000000"/>
                </a:solidFill>
                <a:latin typeface="Times New Roman"/>
                <a:ea typeface="Times New Roman"/>
                <a:cs typeface="Times New Roman"/>
                <a:sym typeface="Times New Roman"/>
              </a:rPr>
              <a:t> </a:t>
            </a:r>
            <a:r>
              <a:rPr lang="en-US" sz="2400" b="0" i="0" u="none" strike="noStrike" cap="none" dirty="0" err="1">
                <a:solidFill>
                  <a:srgbClr val="000000"/>
                </a:solidFill>
                <a:latin typeface="Times New Roman"/>
                <a:ea typeface="Times New Roman"/>
                <a:cs typeface="Times New Roman"/>
                <a:sym typeface="Times New Roman"/>
              </a:rPr>
              <a:t>sự</a:t>
            </a:r>
            <a:r>
              <a:rPr lang="en-US" sz="2400" b="0" i="0" u="none" strike="noStrike" cap="none" dirty="0">
                <a:solidFill>
                  <a:srgbClr val="000000"/>
                </a:solidFill>
                <a:latin typeface="Times New Roman"/>
                <a:ea typeface="Times New Roman"/>
                <a:cs typeface="Times New Roman"/>
                <a:sym typeface="Times New Roman"/>
              </a:rPr>
              <a:t> </a:t>
            </a:r>
            <a:r>
              <a:rPr lang="en-US" sz="2400" b="0" i="0" u="none" strike="noStrike" cap="none" dirty="0" err="1">
                <a:solidFill>
                  <a:srgbClr val="000000"/>
                </a:solidFill>
                <a:latin typeface="Times New Roman"/>
                <a:ea typeface="Times New Roman"/>
                <a:cs typeface="Times New Roman"/>
                <a:sym typeface="Times New Roman"/>
              </a:rPr>
              <a:t>cho</a:t>
            </a:r>
            <a:r>
              <a:rPr lang="en-US" sz="2400" b="0" i="0" u="none" strike="noStrike" cap="none" dirty="0">
                <a:solidFill>
                  <a:srgbClr val="000000"/>
                </a:solidFill>
                <a:latin typeface="Times New Roman"/>
                <a:ea typeface="Times New Roman"/>
                <a:cs typeface="Times New Roman"/>
                <a:sym typeface="Times New Roman"/>
              </a:rPr>
              <a:t> </a:t>
            </a:r>
            <a:r>
              <a:rPr lang="en-US" sz="2400" b="0" i="0" u="none" strike="noStrike" cap="none" dirty="0" err="1">
                <a:solidFill>
                  <a:srgbClr val="000000"/>
                </a:solidFill>
                <a:latin typeface="Times New Roman"/>
                <a:ea typeface="Times New Roman"/>
                <a:cs typeface="Times New Roman"/>
                <a:sym typeface="Times New Roman"/>
              </a:rPr>
              <a:t>các</a:t>
            </a:r>
            <a:r>
              <a:rPr lang="en-US" sz="2400" b="0" i="0" u="none" strike="noStrike" cap="none" dirty="0">
                <a:solidFill>
                  <a:srgbClr val="000000"/>
                </a:solidFill>
                <a:latin typeface="Times New Roman"/>
                <a:ea typeface="Times New Roman"/>
                <a:cs typeface="Times New Roman"/>
                <a:sym typeface="Times New Roman"/>
              </a:rPr>
              <a:t> </a:t>
            </a:r>
            <a:r>
              <a:rPr lang="en-US" sz="2400" b="0" i="0" u="none" strike="noStrike" cap="none" dirty="0" err="1">
                <a:solidFill>
                  <a:srgbClr val="000000"/>
                </a:solidFill>
                <a:latin typeface="Times New Roman"/>
                <a:ea typeface="Times New Roman"/>
                <a:cs typeface="Times New Roman"/>
                <a:sym typeface="Times New Roman"/>
              </a:rPr>
              <a:t>hạt</a:t>
            </a:r>
            <a:r>
              <a:rPr lang="en-US" sz="2400" b="0" i="0" u="none" strike="noStrike" cap="none" dirty="0">
                <a:solidFill>
                  <a:srgbClr val="000000"/>
                </a:solidFill>
                <a:latin typeface="Times New Roman"/>
                <a:ea typeface="Times New Roman"/>
                <a:cs typeface="Times New Roman"/>
                <a:sym typeface="Times New Roman"/>
              </a:rPr>
              <a:t> α </a:t>
            </a:r>
            <a:r>
              <a:rPr lang="en-US" sz="2400" b="0" i="0" u="none" strike="noStrike" cap="none" dirty="0" err="1">
                <a:solidFill>
                  <a:srgbClr val="000000"/>
                </a:solidFill>
                <a:latin typeface="Times New Roman"/>
                <a:ea typeface="Times New Roman"/>
                <a:cs typeface="Times New Roman"/>
                <a:sym typeface="Times New Roman"/>
              </a:rPr>
              <a:t>bắn</a:t>
            </a:r>
            <a:r>
              <a:rPr lang="en-US" sz="2400" b="0" i="0" u="none" strike="noStrike" cap="none" dirty="0">
                <a:solidFill>
                  <a:srgbClr val="000000"/>
                </a:solidFill>
                <a:latin typeface="Times New Roman"/>
                <a:ea typeface="Times New Roman"/>
                <a:cs typeface="Times New Roman"/>
                <a:sym typeface="Times New Roman"/>
              </a:rPr>
              <a:t> </a:t>
            </a:r>
            <a:r>
              <a:rPr lang="en-US" sz="2400" b="0" i="0" u="none" strike="noStrike" cap="none" dirty="0" err="1">
                <a:solidFill>
                  <a:srgbClr val="000000"/>
                </a:solidFill>
                <a:latin typeface="Times New Roman"/>
                <a:ea typeface="Times New Roman"/>
                <a:cs typeface="Times New Roman"/>
                <a:sym typeface="Times New Roman"/>
              </a:rPr>
              <a:t>phá</a:t>
            </a:r>
            <a:r>
              <a:rPr lang="en-US" sz="2400" b="0" i="0" u="none" strike="noStrike" cap="none" dirty="0">
                <a:solidFill>
                  <a:srgbClr val="000000"/>
                </a:solidFill>
                <a:latin typeface="Times New Roman"/>
                <a:ea typeface="Times New Roman"/>
                <a:cs typeface="Times New Roman"/>
                <a:sym typeface="Times New Roman"/>
              </a:rPr>
              <a:t> qua </a:t>
            </a:r>
            <a:r>
              <a:rPr lang="en-US" sz="2400" b="0" i="0" u="none" strike="noStrike" cap="none" dirty="0" err="1">
                <a:solidFill>
                  <a:srgbClr val="000000"/>
                </a:solidFill>
                <a:latin typeface="Times New Roman"/>
                <a:ea typeface="Times New Roman"/>
                <a:cs typeface="Times New Roman"/>
                <a:sym typeface="Times New Roman"/>
              </a:rPr>
              <a:t>lá</a:t>
            </a:r>
            <a:r>
              <a:rPr lang="en-US" sz="2400" b="0" i="0" u="none" strike="noStrike" cap="none" dirty="0">
                <a:solidFill>
                  <a:srgbClr val="000000"/>
                </a:solidFill>
                <a:latin typeface="Times New Roman"/>
                <a:ea typeface="Times New Roman"/>
                <a:cs typeface="Times New Roman"/>
                <a:sym typeface="Times New Roman"/>
              </a:rPr>
              <a:t> </a:t>
            </a:r>
            <a:r>
              <a:rPr lang="en-US" sz="2400" b="0" i="0" u="none" strike="noStrike" cap="none" dirty="0" err="1">
                <a:solidFill>
                  <a:srgbClr val="000000"/>
                </a:solidFill>
                <a:latin typeface="Times New Roman"/>
                <a:ea typeface="Times New Roman"/>
                <a:cs typeface="Times New Roman"/>
                <a:sym typeface="Times New Roman"/>
              </a:rPr>
              <a:t>vàng</a:t>
            </a:r>
            <a:r>
              <a:rPr lang="en-US" sz="2400" b="0" i="0" u="none" strike="noStrike" cap="none" dirty="0">
                <a:solidFill>
                  <a:srgbClr val="000000"/>
                </a:solidFill>
                <a:latin typeface="Times New Roman"/>
                <a:ea typeface="Times New Roman"/>
                <a:cs typeface="Times New Roman"/>
                <a:sym typeface="Times New Roman"/>
              </a:rPr>
              <a:t> </a:t>
            </a:r>
            <a:r>
              <a:rPr lang="en-US" sz="2400" b="0" i="0" u="none" strike="noStrike" cap="none" dirty="0" err="1">
                <a:solidFill>
                  <a:srgbClr val="000000"/>
                </a:solidFill>
                <a:latin typeface="Times New Roman"/>
                <a:ea typeface="Times New Roman"/>
                <a:cs typeface="Times New Roman"/>
                <a:sym typeface="Times New Roman"/>
              </a:rPr>
              <a:t>mỏng</a:t>
            </a:r>
            <a:r>
              <a:rPr lang="en-US" sz="2400" b="0" i="0" u="none" strike="noStrike" cap="none" dirty="0">
                <a:solidFill>
                  <a:srgbClr val="000000"/>
                </a:solidFill>
                <a:latin typeface="Times New Roman"/>
                <a:ea typeface="Times New Roman"/>
                <a:cs typeface="Times New Roman"/>
                <a:sym typeface="Times New Roman"/>
              </a:rPr>
              <a:t>, </a:t>
            </a:r>
            <a:r>
              <a:rPr lang="en-US" sz="2400" b="0" i="0" u="none" strike="noStrike" cap="none" dirty="0" err="1">
                <a:solidFill>
                  <a:srgbClr val="000000"/>
                </a:solidFill>
                <a:latin typeface="Times New Roman"/>
                <a:ea typeface="Times New Roman"/>
                <a:cs typeface="Times New Roman"/>
                <a:sym typeface="Times New Roman"/>
              </a:rPr>
              <a:t>dùng</a:t>
            </a:r>
            <a:r>
              <a:rPr lang="en-US" sz="2400" b="0" i="0" u="none" strike="noStrike" cap="none" dirty="0">
                <a:solidFill>
                  <a:srgbClr val="000000"/>
                </a:solidFill>
                <a:latin typeface="Times New Roman"/>
                <a:ea typeface="Times New Roman"/>
                <a:cs typeface="Times New Roman"/>
                <a:sym typeface="Times New Roman"/>
              </a:rPr>
              <a:t> </a:t>
            </a:r>
            <a:r>
              <a:rPr lang="en-US" sz="2400" b="0" i="0" u="none" strike="noStrike" cap="none" dirty="0" err="1">
                <a:solidFill>
                  <a:srgbClr val="000000"/>
                </a:solidFill>
                <a:latin typeface="Times New Roman"/>
                <a:ea typeface="Times New Roman"/>
                <a:cs typeface="Times New Roman"/>
                <a:sym typeface="Times New Roman"/>
              </a:rPr>
              <a:t>màn</a:t>
            </a:r>
            <a:r>
              <a:rPr lang="en-US" sz="2400" b="0" i="0" u="none" strike="noStrike" cap="none" dirty="0">
                <a:solidFill>
                  <a:srgbClr val="000000"/>
                </a:solidFill>
                <a:latin typeface="Times New Roman"/>
                <a:ea typeface="Times New Roman"/>
                <a:cs typeface="Times New Roman"/>
                <a:sym typeface="Times New Roman"/>
              </a:rPr>
              <a:t> </a:t>
            </a:r>
            <a:r>
              <a:rPr lang="en-US" sz="2400" b="0" i="0" u="none" strike="noStrike" cap="none" dirty="0" err="1">
                <a:solidFill>
                  <a:srgbClr val="000000"/>
                </a:solidFill>
                <a:latin typeface="Times New Roman"/>
                <a:ea typeface="Times New Roman"/>
                <a:cs typeface="Times New Roman"/>
                <a:sym typeface="Times New Roman"/>
              </a:rPr>
              <a:t>huỳnh</a:t>
            </a:r>
            <a:r>
              <a:rPr lang="en-US" sz="2400" b="0" i="0" u="none" strike="noStrike" cap="none" dirty="0">
                <a:solidFill>
                  <a:srgbClr val="000000"/>
                </a:solidFill>
                <a:latin typeface="Times New Roman"/>
                <a:ea typeface="Times New Roman"/>
                <a:cs typeface="Times New Roman"/>
                <a:sym typeface="Times New Roman"/>
              </a:rPr>
              <a:t> </a:t>
            </a:r>
            <a:r>
              <a:rPr lang="en-US" sz="2400" b="0" i="0" u="none" strike="noStrike" cap="none" dirty="0" err="1">
                <a:solidFill>
                  <a:srgbClr val="000000"/>
                </a:solidFill>
                <a:latin typeface="Times New Roman"/>
                <a:ea typeface="Times New Roman"/>
                <a:cs typeface="Times New Roman"/>
                <a:sym typeface="Times New Roman"/>
              </a:rPr>
              <a:t>quang</a:t>
            </a:r>
            <a:r>
              <a:rPr lang="en-US" sz="2400" b="0" i="0" u="none" strike="noStrike" cap="none" dirty="0">
                <a:solidFill>
                  <a:srgbClr val="000000"/>
                </a:solidFill>
                <a:latin typeface="Times New Roman"/>
                <a:ea typeface="Times New Roman"/>
                <a:cs typeface="Times New Roman"/>
                <a:sym typeface="Times New Roman"/>
              </a:rPr>
              <a:t> </a:t>
            </a:r>
            <a:r>
              <a:rPr lang="en-US" sz="2400" b="0" i="0" u="none" strike="noStrike" cap="none" dirty="0" err="1">
                <a:solidFill>
                  <a:srgbClr val="000000"/>
                </a:solidFill>
                <a:latin typeface="Times New Roman"/>
                <a:ea typeface="Times New Roman"/>
                <a:cs typeface="Times New Roman"/>
                <a:sym typeface="Times New Roman"/>
              </a:rPr>
              <a:t>theo</a:t>
            </a:r>
            <a:r>
              <a:rPr lang="en-US" sz="2400" b="0" i="0" u="none" strike="noStrike" cap="none" dirty="0">
                <a:solidFill>
                  <a:srgbClr val="000000"/>
                </a:solidFill>
                <a:latin typeface="Times New Roman"/>
                <a:ea typeface="Times New Roman"/>
                <a:cs typeface="Times New Roman"/>
                <a:sym typeface="Times New Roman"/>
              </a:rPr>
              <a:t> </a:t>
            </a:r>
            <a:r>
              <a:rPr lang="en-US" sz="2400" b="0" i="0" u="none" strike="noStrike" cap="none" dirty="0" err="1">
                <a:solidFill>
                  <a:srgbClr val="000000"/>
                </a:solidFill>
                <a:latin typeface="Times New Roman"/>
                <a:ea typeface="Times New Roman"/>
                <a:cs typeface="Times New Roman"/>
                <a:sym typeface="Times New Roman"/>
              </a:rPr>
              <a:t>dõi</a:t>
            </a:r>
            <a:r>
              <a:rPr lang="en-US" sz="2400" b="0" i="0" u="none" strike="noStrike" cap="none" dirty="0">
                <a:solidFill>
                  <a:srgbClr val="000000"/>
                </a:solidFill>
                <a:latin typeface="Times New Roman"/>
                <a:ea typeface="Times New Roman"/>
                <a:cs typeface="Times New Roman"/>
                <a:sym typeface="Times New Roman"/>
              </a:rPr>
              <a:t> </a:t>
            </a:r>
            <a:r>
              <a:rPr lang="en-US" sz="2400" b="0" i="0" u="none" strike="noStrike" cap="none" dirty="0" err="1">
                <a:solidFill>
                  <a:srgbClr val="000000"/>
                </a:solidFill>
                <a:latin typeface="Times New Roman"/>
                <a:ea typeface="Times New Roman"/>
                <a:cs typeface="Times New Roman"/>
                <a:sym typeface="Times New Roman"/>
              </a:rPr>
              <a:t>đường</a:t>
            </a:r>
            <a:r>
              <a:rPr lang="en-US" sz="2400" b="0" i="0" u="none" strike="noStrike" cap="none" dirty="0">
                <a:solidFill>
                  <a:srgbClr val="000000"/>
                </a:solidFill>
                <a:latin typeface="Times New Roman"/>
                <a:ea typeface="Times New Roman"/>
                <a:cs typeface="Times New Roman"/>
                <a:sym typeface="Times New Roman"/>
              </a:rPr>
              <a:t> </a:t>
            </a:r>
            <a:r>
              <a:rPr lang="en-US" sz="2400" b="0" i="0" u="none" strike="noStrike" cap="none" dirty="0" err="1">
                <a:solidFill>
                  <a:srgbClr val="000000"/>
                </a:solidFill>
                <a:latin typeface="Times New Roman"/>
                <a:ea typeface="Times New Roman"/>
                <a:cs typeface="Times New Roman"/>
                <a:sym typeface="Times New Roman"/>
              </a:rPr>
              <a:t>đi</a:t>
            </a:r>
            <a:r>
              <a:rPr lang="en-US" sz="2400" b="0" i="0" u="none" strike="noStrike" cap="none" dirty="0">
                <a:solidFill>
                  <a:srgbClr val="000000"/>
                </a:solidFill>
                <a:latin typeface="Times New Roman"/>
                <a:ea typeface="Times New Roman"/>
                <a:cs typeface="Times New Roman"/>
                <a:sym typeface="Times New Roman"/>
              </a:rPr>
              <a:t> </a:t>
            </a:r>
            <a:r>
              <a:rPr lang="en-US" sz="2400" b="0" i="0" u="none" strike="noStrike" cap="none" dirty="0" err="1">
                <a:solidFill>
                  <a:srgbClr val="000000"/>
                </a:solidFill>
                <a:latin typeface="Times New Roman"/>
                <a:ea typeface="Times New Roman"/>
                <a:cs typeface="Times New Roman"/>
                <a:sym typeface="Times New Roman"/>
              </a:rPr>
              <a:t>của</a:t>
            </a:r>
            <a:r>
              <a:rPr lang="en-US" sz="2400" b="0" i="0" u="none" strike="noStrike" cap="none" dirty="0">
                <a:solidFill>
                  <a:srgbClr val="000000"/>
                </a:solidFill>
                <a:latin typeface="Times New Roman"/>
                <a:ea typeface="Times New Roman"/>
                <a:cs typeface="Times New Roman"/>
                <a:sym typeface="Times New Roman"/>
              </a:rPr>
              <a:t> </a:t>
            </a:r>
            <a:r>
              <a:rPr lang="en-US" sz="2400" b="0" i="0" u="none" strike="noStrike" cap="none" dirty="0" err="1">
                <a:solidFill>
                  <a:srgbClr val="000000"/>
                </a:solidFill>
                <a:latin typeface="Times New Roman"/>
                <a:ea typeface="Times New Roman"/>
                <a:cs typeface="Times New Roman"/>
                <a:sym typeface="Times New Roman"/>
              </a:rPr>
              <a:t>các</a:t>
            </a:r>
            <a:r>
              <a:rPr lang="en-US" sz="2400" b="0" i="0" u="none" strike="noStrike" cap="none" dirty="0">
                <a:solidFill>
                  <a:srgbClr val="000000"/>
                </a:solidFill>
                <a:latin typeface="Times New Roman"/>
                <a:ea typeface="Times New Roman"/>
                <a:cs typeface="Times New Roman"/>
                <a:sym typeface="Times New Roman"/>
              </a:rPr>
              <a:t> </a:t>
            </a:r>
            <a:r>
              <a:rPr lang="en-US" sz="2400" b="0" i="0" u="none" strike="noStrike" cap="none" dirty="0" err="1">
                <a:solidFill>
                  <a:srgbClr val="000000"/>
                </a:solidFill>
                <a:latin typeface="Times New Roman"/>
                <a:ea typeface="Times New Roman"/>
                <a:cs typeface="Times New Roman"/>
                <a:sym typeface="Times New Roman"/>
              </a:rPr>
              <a:t>hạt</a:t>
            </a:r>
            <a:r>
              <a:rPr lang="en-US" sz="2400" b="0" i="0" u="none" strike="noStrike" cap="none" dirty="0">
                <a:solidFill>
                  <a:srgbClr val="000000"/>
                </a:solidFill>
                <a:latin typeface="Times New Roman"/>
                <a:ea typeface="Times New Roman"/>
                <a:cs typeface="Times New Roman"/>
                <a:sym typeface="Times New Roman"/>
              </a:rPr>
              <a:t> α. </a:t>
            </a:r>
            <a:r>
              <a:rPr lang="en-US" sz="2400" b="0" i="0" u="none" strike="noStrike" cap="none" dirty="0" err="1">
                <a:solidFill>
                  <a:srgbClr val="000000"/>
                </a:solidFill>
                <a:latin typeface="Times New Roman"/>
                <a:ea typeface="Times New Roman"/>
                <a:cs typeface="Times New Roman"/>
                <a:sym typeface="Times New Roman"/>
              </a:rPr>
              <a:t>Hạt</a:t>
            </a:r>
            <a:r>
              <a:rPr lang="en-US" sz="2400" b="0" i="0" u="none" strike="noStrike" cap="none" dirty="0">
                <a:solidFill>
                  <a:srgbClr val="000000"/>
                </a:solidFill>
                <a:latin typeface="Times New Roman"/>
                <a:ea typeface="Times New Roman"/>
                <a:cs typeface="Times New Roman"/>
                <a:sym typeface="Times New Roman"/>
              </a:rPr>
              <a:t> </a:t>
            </a:r>
            <a:r>
              <a:rPr lang="en-US" sz="2400" dirty="0">
                <a:latin typeface="Times New Roman"/>
                <a:ea typeface="Times New Roman"/>
                <a:cs typeface="Times New Roman"/>
                <a:sym typeface="Times New Roman"/>
              </a:rPr>
              <a:t>α</a:t>
            </a:r>
            <a:r>
              <a:rPr lang="en-US" sz="2400" b="0" i="0" u="none" strike="noStrike" cap="none" dirty="0">
                <a:solidFill>
                  <a:srgbClr val="000000"/>
                </a:solidFill>
                <a:latin typeface="Times New Roman"/>
                <a:ea typeface="Times New Roman"/>
                <a:cs typeface="Times New Roman"/>
                <a:sym typeface="Times New Roman"/>
              </a:rPr>
              <a:t> </a:t>
            </a:r>
            <a:r>
              <a:rPr lang="en-US" sz="2400" b="0" i="0" u="none" strike="noStrike" cap="none" dirty="0" err="1">
                <a:solidFill>
                  <a:srgbClr val="000000"/>
                </a:solidFill>
                <a:latin typeface="Times New Roman"/>
                <a:ea typeface="Times New Roman"/>
                <a:cs typeface="Times New Roman"/>
                <a:sym typeface="Times New Roman"/>
              </a:rPr>
              <a:t>có</a:t>
            </a:r>
            <a:r>
              <a:rPr lang="en-US" sz="2400" b="0" i="0" u="none" strike="noStrike" cap="none" dirty="0">
                <a:solidFill>
                  <a:srgbClr val="000000"/>
                </a:solidFill>
                <a:latin typeface="Times New Roman"/>
                <a:ea typeface="Times New Roman"/>
                <a:cs typeface="Times New Roman"/>
                <a:sym typeface="Times New Roman"/>
              </a:rPr>
              <a:t> </a:t>
            </a:r>
            <a:r>
              <a:rPr lang="en-US" sz="2400" b="0" i="0" u="none" strike="noStrike" cap="none" dirty="0" err="1">
                <a:solidFill>
                  <a:srgbClr val="000000"/>
                </a:solidFill>
                <a:latin typeface="Times New Roman"/>
                <a:ea typeface="Times New Roman"/>
                <a:cs typeface="Times New Roman"/>
                <a:sym typeface="Times New Roman"/>
              </a:rPr>
              <a:t>điện</a:t>
            </a:r>
            <a:r>
              <a:rPr lang="en-US" sz="2400" b="0" i="0" u="none" strike="noStrike" cap="none" dirty="0">
                <a:solidFill>
                  <a:srgbClr val="000000"/>
                </a:solidFill>
                <a:latin typeface="Times New Roman"/>
                <a:ea typeface="Times New Roman"/>
                <a:cs typeface="Times New Roman"/>
                <a:sym typeface="Times New Roman"/>
              </a:rPr>
              <a:t> </a:t>
            </a:r>
            <a:r>
              <a:rPr lang="en-US" sz="2400" b="0" i="0" u="none" strike="noStrike" cap="none" dirty="0" err="1">
                <a:solidFill>
                  <a:srgbClr val="000000"/>
                </a:solidFill>
                <a:latin typeface="Times New Roman"/>
                <a:ea typeface="Times New Roman"/>
                <a:cs typeface="Times New Roman"/>
                <a:sym typeface="Times New Roman"/>
              </a:rPr>
              <a:t>tích</a:t>
            </a:r>
            <a:r>
              <a:rPr lang="en-US" sz="2400" b="0" i="0" u="none" strike="noStrike" cap="none" dirty="0">
                <a:solidFill>
                  <a:srgbClr val="000000"/>
                </a:solidFill>
                <a:latin typeface="Times New Roman"/>
                <a:ea typeface="Times New Roman"/>
                <a:cs typeface="Times New Roman"/>
                <a:sym typeface="Times New Roman"/>
              </a:rPr>
              <a:t> 2+, </a:t>
            </a:r>
            <a:r>
              <a:rPr lang="en-US" sz="2400" b="0" i="0" u="none" strike="noStrike" cap="none" dirty="0" err="1">
                <a:solidFill>
                  <a:srgbClr val="000000"/>
                </a:solidFill>
                <a:latin typeface="Times New Roman"/>
                <a:ea typeface="Times New Roman"/>
                <a:cs typeface="Times New Roman"/>
                <a:sym typeface="Times New Roman"/>
              </a:rPr>
              <a:t>khối</a:t>
            </a:r>
            <a:r>
              <a:rPr lang="en-US" sz="2400" b="0" i="0" u="none" strike="noStrike" cap="none" dirty="0">
                <a:solidFill>
                  <a:srgbClr val="000000"/>
                </a:solidFill>
                <a:latin typeface="Times New Roman"/>
                <a:ea typeface="Times New Roman"/>
                <a:cs typeface="Times New Roman"/>
                <a:sym typeface="Times New Roman"/>
              </a:rPr>
              <a:t> </a:t>
            </a:r>
            <a:r>
              <a:rPr lang="en-US" sz="2400" b="0" i="0" u="none" strike="noStrike" cap="none" dirty="0" err="1">
                <a:solidFill>
                  <a:srgbClr val="000000"/>
                </a:solidFill>
                <a:latin typeface="Times New Roman"/>
                <a:ea typeface="Times New Roman"/>
                <a:cs typeface="Times New Roman"/>
                <a:sym typeface="Times New Roman"/>
              </a:rPr>
              <a:t>lượng</a:t>
            </a:r>
            <a:r>
              <a:rPr lang="en-US" sz="2400" b="0" i="0" u="none" strike="noStrike" cap="none" dirty="0">
                <a:solidFill>
                  <a:srgbClr val="000000"/>
                </a:solidFill>
                <a:latin typeface="Times New Roman"/>
                <a:ea typeface="Times New Roman"/>
                <a:cs typeface="Times New Roman"/>
                <a:sym typeface="Times New Roman"/>
              </a:rPr>
              <a:t> </a:t>
            </a:r>
            <a:r>
              <a:rPr lang="en-US" sz="2400" b="0" i="0" u="none" strike="noStrike" cap="none" dirty="0" err="1">
                <a:solidFill>
                  <a:srgbClr val="000000"/>
                </a:solidFill>
                <a:latin typeface="Times New Roman"/>
                <a:ea typeface="Times New Roman"/>
                <a:cs typeface="Times New Roman"/>
                <a:sym typeface="Times New Roman"/>
              </a:rPr>
              <a:t>gấp</a:t>
            </a:r>
            <a:r>
              <a:rPr lang="en-US" sz="2400" b="0" i="0" u="none" strike="noStrike" cap="none" dirty="0">
                <a:solidFill>
                  <a:srgbClr val="000000"/>
                </a:solidFill>
                <a:latin typeface="Times New Roman"/>
                <a:ea typeface="Times New Roman"/>
                <a:cs typeface="Times New Roman"/>
                <a:sym typeface="Times New Roman"/>
              </a:rPr>
              <a:t> 4 </a:t>
            </a:r>
            <a:r>
              <a:rPr lang="en-US" sz="2400" b="0" i="0" u="none" strike="noStrike" cap="none" dirty="0" err="1">
                <a:solidFill>
                  <a:srgbClr val="000000"/>
                </a:solidFill>
                <a:latin typeface="Times New Roman"/>
                <a:ea typeface="Times New Roman"/>
                <a:cs typeface="Times New Roman"/>
                <a:sym typeface="Times New Roman"/>
              </a:rPr>
              <a:t>lần</a:t>
            </a:r>
            <a:r>
              <a:rPr lang="en-US" sz="2400" b="0" i="0" u="none" strike="noStrike" cap="none" dirty="0">
                <a:solidFill>
                  <a:srgbClr val="000000"/>
                </a:solidFill>
                <a:latin typeface="Times New Roman"/>
                <a:ea typeface="Times New Roman"/>
                <a:cs typeface="Times New Roman"/>
                <a:sym typeface="Times New Roman"/>
              </a:rPr>
              <a:t> </a:t>
            </a:r>
            <a:r>
              <a:rPr lang="en-US" sz="2400" b="0" i="0" u="none" strike="noStrike" cap="none" dirty="0" err="1">
                <a:solidFill>
                  <a:srgbClr val="000000"/>
                </a:solidFill>
                <a:latin typeface="Times New Roman"/>
                <a:ea typeface="Times New Roman"/>
                <a:cs typeface="Times New Roman"/>
                <a:sym typeface="Times New Roman"/>
              </a:rPr>
              <a:t>khối</a:t>
            </a:r>
            <a:r>
              <a:rPr lang="en-US" sz="2400" b="0" i="0" u="none" strike="noStrike" cap="none" dirty="0">
                <a:solidFill>
                  <a:srgbClr val="000000"/>
                </a:solidFill>
                <a:latin typeface="Times New Roman"/>
                <a:ea typeface="Times New Roman"/>
                <a:cs typeface="Times New Roman"/>
                <a:sym typeface="Times New Roman"/>
              </a:rPr>
              <a:t> </a:t>
            </a:r>
            <a:r>
              <a:rPr lang="en-US" sz="2400" b="0" i="0" u="none" strike="noStrike" cap="none" dirty="0" err="1">
                <a:solidFill>
                  <a:srgbClr val="000000"/>
                </a:solidFill>
                <a:latin typeface="Times New Roman"/>
                <a:ea typeface="Times New Roman"/>
                <a:cs typeface="Times New Roman"/>
                <a:sym typeface="Times New Roman"/>
              </a:rPr>
              <a:t>lượng</a:t>
            </a:r>
            <a:r>
              <a:rPr lang="en-US" sz="2400" b="0" i="0" u="none" strike="noStrike" cap="none" dirty="0">
                <a:solidFill>
                  <a:srgbClr val="000000"/>
                </a:solidFill>
                <a:latin typeface="Times New Roman"/>
                <a:ea typeface="Times New Roman"/>
                <a:cs typeface="Times New Roman"/>
                <a:sym typeface="Times New Roman"/>
              </a:rPr>
              <a:t> H.</a:t>
            </a:r>
            <a:endParaRPr sz="2400" b="0" i="0" u="none" strike="noStrike" cap="none" dirty="0">
              <a:solidFill>
                <a:srgbClr val="000000"/>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03"/>
                                        </p:tgtEl>
                                        <p:attrNameLst>
                                          <p:attrName>style.visibility</p:attrName>
                                        </p:attrNameLst>
                                      </p:cBhvr>
                                      <p:to>
                                        <p:strVal val="visible"/>
                                      </p:to>
                                    </p:set>
                                    <p:animEffect transition="in" filter="wipe(down)">
                                      <p:cBhvr>
                                        <p:cTn id="7" dur="500"/>
                                        <p:tgtEl>
                                          <p:spTgt spid="50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04"/>
                                        </p:tgtEl>
                                        <p:attrNameLst>
                                          <p:attrName>style.visibility</p:attrName>
                                        </p:attrNameLst>
                                      </p:cBhvr>
                                      <p:to>
                                        <p:strVal val="visible"/>
                                      </p:to>
                                    </p:set>
                                    <p:animEffect transition="in" filter="wipe(down)">
                                      <p:cBhvr>
                                        <p:cTn id="10" dur="500"/>
                                        <p:tgtEl>
                                          <p:spTgt spid="50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505"/>
                                        </p:tgtEl>
                                        <p:attrNameLst>
                                          <p:attrName>style.visibility</p:attrName>
                                        </p:attrNameLst>
                                      </p:cBhvr>
                                      <p:to>
                                        <p:strVal val="visible"/>
                                      </p:to>
                                    </p:set>
                                    <p:animEffect transition="in" filter="wipe(down)">
                                      <p:cBhvr>
                                        <p:cTn id="13" dur="500"/>
                                        <p:tgtEl>
                                          <p:spTgt spid="5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4" grpId="0"/>
      <p:bldP spid="50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pic>
        <p:nvPicPr>
          <p:cNvPr id="510" name="Google Shape;510;p13" descr="HÃ¬nh áº£nh cÃ³ liÃªn quan"/>
          <p:cNvPicPr preferRelativeResize="0"/>
          <p:nvPr/>
        </p:nvPicPr>
        <p:blipFill rotWithShape="1">
          <a:blip r:embed="rId3">
            <a:alphaModFix/>
          </a:blip>
          <a:srcRect/>
          <a:stretch/>
        </p:blipFill>
        <p:spPr>
          <a:xfrm>
            <a:off x="961338" y="348576"/>
            <a:ext cx="7489826" cy="4643693"/>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grpSp>
        <p:nvGrpSpPr>
          <p:cNvPr id="525" name="Google Shape;525;p15"/>
          <p:cNvGrpSpPr/>
          <p:nvPr/>
        </p:nvGrpSpPr>
        <p:grpSpPr>
          <a:xfrm>
            <a:off x="5848180" y="150241"/>
            <a:ext cx="2336204" cy="2534558"/>
            <a:chOff x="0" y="0"/>
            <a:chExt cx="4252592" cy="4995985"/>
          </a:xfrm>
        </p:grpSpPr>
        <p:sp>
          <p:nvSpPr>
            <p:cNvPr id="526" name="Google Shape;526;p15"/>
            <p:cNvSpPr/>
            <p:nvPr/>
          </p:nvSpPr>
          <p:spPr>
            <a:xfrm>
              <a:off x="0" y="4691185"/>
              <a:ext cx="4252592" cy="304800"/>
            </a:xfrm>
            <a:custGeom>
              <a:avLst/>
              <a:gdLst/>
              <a:ahLst/>
              <a:cxnLst/>
              <a:rect l="l" t="t" r="r" b="b"/>
              <a:pathLst>
                <a:path w="4252592" h="304800" extrusionOk="0">
                  <a:moveTo>
                    <a:pt x="3947792" y="0"/>
                  </a:moveTo>
                  <a:lnTo>
                    <a:pt x="304800" y="0"/>
                  </a:lnTo>
                  <a:lnTo>
                    <a:pt x="0" y="0"/>
                  </a:lnTo>
                  <a:lnTo>
                    <a:pt x="304800" y="304800"/>
                  </a:lnTo>
                  <a:lnTo>
                    <a:pt x="304800" y="304800"/>
                  </a:lnTo>
                  <a:lnTo>
                    <a:pt x="3947792" y="304800"/>
                  </a:lnTo>
                  <a:lnTo>
                    <a:pt x="4252592" y="304800"/>
                  </a:lnTo>
                  <a:close/>
                </a:path>
              </a:pathLst>
            </a:custGeom>
            <a:solidFill>
              <a:srgbClr val="B99C8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Times New Roman"/>
                <a:ea typeface="Times New Roman"/>
                <a:cs typeface="Times New Roman"/>
                <a:sym typeface="Times New Roman"/>
              </a:endParaRPr>
            </a:p>
          </p:txBody>
        </p:sp>
        <p:sp>
          <p:nvSpPr>
            <p:cNvPr id="527" name="Google Shape;527;p15"/>
            <p:cNvSpPr/>
            <p:nvPr/>
          </p:nvSpPr>
          <p:spPr>
            <a:xfrm>
              <a:off x="3947792" y="1270"/>
              <a:ext cx="304800" cy="4994715"/>
            </a:xfrm>
            <a:custGeom>
              <a:avLst/>
              <a:gdLst/>
              <a:ahLst/>
              <a:cxnLst/>
              <a:rect l="l" t="t" r="r" b="b"/>
              <a:pathLst>
                <a:path w="304800" h="4994715" extrusionOk="0">
                  <a:moveTo>
                    <a:pt x="304800" y="303530"/>
                  </a:moveTo>
                  <a:lnTo>
                    <a:pt x="0" y="0"/>
                  </a:lnTo>
                  <a:lnTo>
                    <a:pt x="0" y="303530"/>
                  </a:lnTo>
                  <a:lnTo>
                    <a:pt x="0" y="4689915"/>
                  </a:lnTo>
                  <a:lnTo>
                    <a:pt x="304800" y="4994715"/>
                  </a:lnTo>
                  <a:lnTo>
                    <a:pt x="304800" y="4689915"/>
                  </a:lnTo>
                  <a:close/>
                </a:path>
              </a:pathLst>
            </a:custGeom>
            <a:solidFill>
              <a:srgbClr val="E1D0C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Times New Roman"/>
                <a:ea typeface="Times New Roman"/>
                <a:cs typeface="Times New Roman"/>
                <a:sym typeface="Times New Roman"/>
              </a:endParaRPr>
            </a:p>
          </p:txBody>
        </p:sp>
        <p:sp>
          <p:nvSpPr>
            <p:cNvPr id="528" name="Google Shape;528;p15"/>
            <p:cNvSpPr/>
            <p:nvPr/>
          </p:nvSpPr>
          <p:spPr>
            <a:xfrm>
              <a:off x="0" y="0"/>
              <a:ext cx="3947792" cy="4691185"/>
            </a:xfrm>
            <a:custGeom>
              <a:avLst/>
              <a:gdLst/>
              <a:ahLst/>
              <a:cxnLst/>
              <a:rect l="l" t="t" r="r" b="b"/>
              <a:pathLst>
                <a:path w="3947792" h="4691185" extrusionOk="0">
                  <a:moveTo>
                    <a:pt x="304800" y="0"/>
                  </a:moveTo>
                  <a:lnTo>
                    <a:pt x="0" y="0"/>
                  </a:lnTo>
                  <a:lnTo>
                    <a:pt x="0" y="304800"/>
                  </a:lnTo>
                  <a:lnTo>
                    <a:pt x="0" y="4691185"/>
                  </a:lnTo>
                  <a:lnTo>
                    <a:pt x="0" y="4691185"/>
                  </a:lnTo>
                  <a:lnTo>
                    <a:pt x="152400" y="4691185"/>
                  </a:lnTo>
                  <a:lnTo>
                    <a:pt x="304800" y="4691185"/>
                  </a:lnTo>
                  <a:lnTo>
                    <a:pt x="3947792" y="4691185"/>
                  </a:lnTo>
                  <a:lnTo>
                    <a:pt x="3947792" y="304800"/>
                  </a:lnTo>
                  <a:lnTo>
                    <a:pt x="3947792" y="241300"/>
                  </a:lnTo>
                  <a:lnTo>
                    <a:pt x="3947792" y="1270"/>
                  </a:lnTo>
                  <a:lnTo>
                    <a:pt x="3947792" y="0"/>
                  </a:lnTo>
                  <a:close/>
                </a:path>
              </a:pathLst>
            </a:custGeom>
            <a:solidFill>
              <a:srgbClr val="699B89"/>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Times New Roman"/>
                <a:ea typeface="Times New Roman"/>
                <a:cs typeface="Times New Roman"/>
                <a:sym typeface="Times New Roman"/>
              </a:endParaRPr>
            </a:p>
          </p:txBody>
        </p:sp>
      </p:grpSp>
      <p:grpSp>
        <p:nvGrpSpPr>
          <p:cNvPr id="529" name="Google Shape;529;p15"/>
          <p:cNvGrpSpPr/>
          <p:nvPr/>
        </p:nvGrpSpPr>
        <p:grpSpPr>
          <a:xfrm>
            <a:off x="1183137" y="216286"/>
            <a:ext cx="2336204" cy="2534558"/>
            <a:chOff x="0" y="0"/>
            <a:chExt cx="4252592" cy="4995985"/>
          </a:xfrm>
        </p:grpSpPr>
        <p:sp>
          <p:nvSpPr>
            <p:cNvPr id="530" name="Google Shape;530;p15"/>
            <p:cNvSpPr/>
            <p:nvPr/>
          </p:nvSpPr>
          <p:spPr>
            <a:xfrm>
              <a:off x="0" y="4691185"/>
              <a:ext cx="4252592" cy="304800"/>
            </a:xfrm>
            <a:custGeom>
              <a:avLst/>
              <a:gdLst/>
              <a:ahLst/>
              <a:cxnLst/>
              <a:rect l="l" t="t" r="r" b="b"/>
              <a:pathLst>
                <a:path w="4252592" h="304800" extrusionOk="0">
                  <a:moveTo>
                    <a:pt x="3947792" y="0"/>
                  </a:moveTo>
                  <a:lnTo>
                    <a:pt x="304800" y="0"/>
                  </a:lnTo>
                  <a:lnTo>
                    <a:pt x="0" y="0"/>
                  </a:lnTo>
                  <a:lnTo>
                    <a:pt x="304800" y="304800"/>
                  </a:lnTo>
                  <a:lnTo>
                    <a:pt x="304800" y="304800"/>
                  </a:lnTo>
                  <a:lnTo>
                    <a:pt x="3947792" y="304800"/>
                  </a:lnTo>
                  <a:lnTo>
                    <a:pt x="4252592" y="304800"/>
                  </a:lnTo>
                  <a:close/>
                </a:path>
              </a:pathLst>
            </a:custGeom>
            <a:solidFill>
              <a:srgbClr val="B99C8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Times New Roman"/>
                <a:ea typeface="Times New Roman"/>
                <a:cs typeface="Times New Roman"/>
                <a:sym typeface="Times New Roman"/>
              </a:endParaRPr>
            </a:p>
          </p:txBody>
        </p:sp>
        <p:sp>
          <p:nvSpPr>
            <p:cNvPr id="531" name="Google Shape;531;p15"/>
            <p:cNvSpPr/>
            <p:nvPr/>
          </p:nvSpPr>
          <p:spPr>
            <a:xfrm>
              <a:off x="3947792" y="1270"/>
              <a:ext cx="304800" cy="4994715"/>
            </a:xfrm>
            <a:custGeom>
              <a:avLst/>
              <a:gdLst/>
              <a:ahLst/>
              <a:cxnLst/>
              <a:rect l="l" t="t" r="r" b="b"/>
              <a:pathLst>
                <a:path w="304800" h="4994715" extrusionOk="0">
                  <a:moveTo>
                    <a:pt x="304800" y="303530"/>
                  </a:moveTo>
                  <a:lnTo>
                    <a:pt x="0" y="0"/>
                  </a:lnTo>
                  <a:lnTo>
                    <a:pt x="0" y="303530"/>
                  </a:lnTo>
                  <a:lnTo>
                    <a:pt x="0" y="4689915"/>
                  </a:lnTo>
                  <a:lnTo>
                    <a:pt x="304800" y="4994715"/>
                  </a:lnTo>
                  <a:lnTo>
                    <a:pt x="304800" y="4689915"/>
                  </a:lnTo>
                  <a:close/>
                </a:path>
              </a:pathLst>
            </a:custGeom>
            <a:solidFill>
              <a:srgbClr val="E1D0C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Times New Roman"/>
                <a:ea typeface="Times New Roman"/>
                <a:cs typeface="Times New Roman"/>
                <a:sym typeface="Times New Roman"/>
              </a:endParaRPr>
            </a:p>
          </p:txBody>
        </p:sp>
        <p:sp>
          <p:nvSpPr>
            <p:cNvPr id="532" name="Google Shape;532;p15"/>
            <p:cNvSpPr/>
            <p:nvPr/>
          </p:nvSpPr>
          <p:spPr>
            <a:xfrm>
              <a:off x="0" y="0"/>
              <a:ext cx="3947792" cy="4691185"/>
            </a:xfrm>
            <a:custGeom>
              <a:avLst/>
              <a:gdLst/>
              <a:ahLst/>
              <a:cxnLst/>
              <a:rect l="l" t="t" r="r" b="b"/>
              <a:pathLst>
                <a:path w="3947792" h="4691185" extrusionOk="0">
                  <a:moveTo>
                    <a:pt x="304800" y="0"/>
                  </a:moveTo>
                  <a:lnTo>
                    <a:pt x="0" y="0"/>
                  </a:lnTo>
                  <a:lnTo>
                    <a:pt x="0" y="304800"/>
                  </a:lnTo>
                  <a:lnTo>
                    <a:pt x="0" y="4691185"/>
                  </a:lnTo>
                  <a:lnTo>
                    <a:pt x="0" y="4691185"/>
                  </a:lnTo>
                  <a:lnTo>
                    <a:pt x="152400" y="4691185"/>
                  </a:lnTo>
                  <a:lnTo>
                    <a:pt x="304800" y="4691185"/>
                  </a:lnTo>
                  <a:lnTo>
                    <a:pt x="3947792" y="4691185"/>
                  </a:lnTo>
                  <a:lnTo>
                    <a:pt x="3947792" y="304800"/>
                  </a:lnTo>
                  <a:lnTo>
                    <a:pt x="3947792" y="241300"/>
                  </a:lnTo>
                  <a:lnTo>
                    <a:pt x="3947792" y="1270"/>
                  </a:lnTo>
                  <a:lnTo>
                    <a:pt x="3947792" y="0"/>
                  </a:lnTo>
                  <a:close/>
                </a:path>
              </a:pathLst>
            </a:custGeom>
            <a:solidFill>
              <a:srgbClr val="699B89"/>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Times New Roman"/>
                <a:ea typeface="Times New Roman"/>
                <a:cs typeface="Times New Roman"/>
                <a:sym typeface="Times New Roman"/>
              </a:endParaRPr>
            </a:p>
          </p:txBody>
        </p:sp>
      </p:grpSp>
      <p:pic>
        <p:nvPicPr>
          <p:cNvPr id="533" name="Google Shape;533;p15" descr="tải xuống (18)"/>
          <p:cNvPicPr preferRelativeResize="0">
            <a:picLocks noGrp="1"/>
          </p:cNvPicPr>
          <p:nvPr>
            <p:ph type="body" idx="1"/>
          </p:nvPr>
        </p:nvPicPr>
        <p:blipFill rotWithShape="1">
          <a:blip r:embed="rId3">
            <a:alphaModFix/>
          </a:blip>
          <a:srcRect/>
          <a:stretch/>
        </p:blipFill>
        <p:spPr>
          <a:xfrm>
            <a:off x="1226786" y="444224"/>
            <a:ext cx="2035985" cy="1896693"/>
          </a:xfrm>
          <a:prstGeom prst="rect">
            <a:avLst/>
          </a:prstGeom>
          <a:noFill/>
          <a:ln>
            <a:noFill/>
          </a:ln>
        </p:spPr>
      </p:pic>
      <p:sp>
        <p:nvSpPr>
          <p:cNvPr id="534" name="Google Shape;534;p15"/>
          <p:cNvSpPr txBox="1">
            <a:spLocks noGrp="1"/>
          </p:cNvSpPr>
          <p:nvPr>
            <p:ph type="body" idx="2"/>
          </p:nvPr>
        </p:nvSpPr>
        <p:spPr>
          <a:xfrm>
            <a:off x="187995" y="3134003"/>
            <a:ext cx="4165805" cy="1435028"/>
          </a:xfrm>
          <a:prstGeom prst="rect">
            <a:avLst/>
          </a:prstGeom>
          <a:solidFill>
            <a:srgbClr val="FFF2CC"/>
          </a:solidFill>
          <a:ln>
            <a:noFill/>
          </a:ln>
        </p:spPr>
        <p:txBody>
          <a:bodyPr spcFirstLastPara="1" wrap="square" lIns="91425" tIns="45700" rIns="91425" bIns="45700" anchor="t" anchorCtr="0">
            <a:noAutofit/>
          </a:bodyPr>
          <a:lstStyle/>
          <a:p>
            <a:pPr marL="0" lvl="0" indent="0" algn="just" rtl="0">
              <a:lnSpc>
                <a:spcPct val="114000"/>
              </a:lnSpc>
              <a:spcBef>
                <a:spcPts val="0"/>
              </a:spcBef>
              <a:spcAft>
                <a:spcPts val="0"/>
              </a:spcAft>
              <a:buClr>
                <a:schemeClr val="dk1"/>
              </a:buClr>
              <a:buSzPts val="2400"/>
              <a:buNone/>
            </a:pPr>
            <a:r>
              <a:rPr lang="en-US" sz="2400" dirty="0" err="1">
                <a:latin typeface="Times New Roman"/>
                <a:ea typeface="Times New Roman"/>
                <a:cs typeface="Times New Roman"/>
                <a:sym typeface="Times New Roman"/>
              </a:rPr>
              <a:t>Năm</a:t>
            </a:r>
            <a:r>
              <a:rPr lang="en-US" sz="2400" dirty="0">
                <a:latin typeface="Times New Roman"/>
                <a:ea typeface="Times New Roman"/>
                <a:cs typeface="Times New Roman"/>
                <a:sym typeface="Times New Roman"/>
              </a:rPr>
              <a:t> 1918 Rutherford </a:t>
            </a:r>
            <a:r>
              <a:rPr lang="en-US" sz="2400" dirty="0" err="1">
                <a:latin typeface="Times New Roman"/>
                <a:ea typeface="Times New Roman"/>
                <a:cs typeface="Times New Roman"/>
                <a:sym typeface="Times New Roman"/>
              </a:rPr>
              <a:t>dùng</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hạt</a:t>
            </a:r>
            <a:r>
              <a:rPr lang="en-US" sz="2400" dirty="0">
                <a:latin typeface="Times New Roman"/>
                <a:ea typeface="Times New Roman"/>
                <a:cs typeface="Times New Roman"/>
                <a:sym typeface="Times New Roman"/>
              </a:rPr>
              <a:t> α </a:t>
            </a:r>
            <a:r>
              <a:rPr lang="en-US" sz="2400" dirty="0" err="1">
                <a:latin typeface="Times New Roman"/>
                <a:ea typeface="Times New Roman"/>
                <a:cs typeface="Times New Roman"/>
                <a:sym typeface="Times New Roman"/>
              </a:rPr>
              <a:t>bắn</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phá</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hạt</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nhân</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nguyên</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tử</a:t>
            </a:r>
            <a:r>
              <a:rPr lang="en-US" sz="2400" dirty="0">
                <a:latin typeface="Times New Roman"/>
                <a:ea typeface="Times New Roman"/>
                <a:cs typeface="Times New Roman"/>
                <a:sym typeface="Times New Roman"/>
              </a:rPr>
              <a:t> nitrogen </a:t>
            </a:r>
            <a:r>
              <a:rPr lang="en-US" sz="2400" dirty="0" err="1">
                <a:latin typeface="Times New Roman"/>
                <a:ea typeface="Times New Roman"/>
                <a:cs typeface="Times New Roman"/>
                <a:sym typeface="Times New Roman"/>
              </a:rPr>
              <a:t>tìm</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ra</a:t>
            </a:r>
            <a:r>
              <a:rPr lang="en-US" sz="2400" dirty="0">
                <a:latin typeface="Times New Roman"/>
                <a:ea typeface="Times New Roman"/>
                <a:cs typeface="Times New Roman"/>
                <a:sym typeface="Times New Roman"/>
              </a:rPr>
              <a:t> </a:t>
            </a:r>
            <a:r>
              <a:rPr lang="en-US" sz="2400" b="1" dirty="0" err="1">
                <a:latin typeface="Times New Roman"/>
                <a:ea typeface="Times New Roman"/>
                <a:cs typeface="Times New Roman"/>
                <a:sym typeface="Times New Roman"/>
              </a:rPr>
              <a:t>hạt</a:t>
            </a:r>
            <a:r>
              <a:rPr lang="en-US" sz="2400" b="1" dirty="0">
                <a:latin typeface="Times New Roman"/>
                <a:ea typeface="Times New Roman"/>
                <a:cs typeface="Times New Roman"/>
                <a:sym typeface="Times New Roman"/>
              </a:rPr>
              <a:t> proton. </a:t>
            </a:r>
            <a:endParaRPr dirty="0"/>
          </a:p>
        </p:txBody>
      </p:sp>
      <p:sp>
        <p:nvSpPr>
          <p:cNvPr id="535" name="Google Shape;535;p15"/>
          <p:cNvSpPr txBox="1"/>
          <p:nvPr/>
        </p:nvSpPr>
        <p:spPr>
          <a:xfrm>
            <a:off x="957163" y="2392658"/>
            <a:ext cx="2627471" cy="461665"/>
          </a:xfrm>
          <a:prstGeom prst="rect">
            <a:avLst/>
          </a:prstGeom>
          <a:solidFill>
            <a:schemeClr val="accent4"/>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Times New Roman"/>
                <a:ea typeface="Times New Roman"/>
                <a:cs typeface="Times New Roman"/>
                <a:sym typeface="Times New Roman"/>
              </a:rPr>
              <a:t>E. Rutherford</a:t>
            </a:r>
            <a:endParaRPr/>
          </a:p>
        </p:txBody>
      </p:sp>
      <p:pic>
        <p:nvPicPr>
          <p:cNvPr id="536" name="Google Shape;536;p15" descr="23"/>
          <p:cNvPicPr preferRelativeResize="0"/>
          <p:nvPr/>
        </p:nvPicPr>
        <p:blipFill rotWithShape="1">
          <a:blip r:embed="rId4">
            <a:alphaModFix/>
          </a:blip>
          <a:srcRect/>
          <a:stretch/>
        </p:blipFill>
        <p:spPr>
          <a:xfrm>
            <a:off x="5877098" y="216285"/>
            <a:ext cx="2336204" cy="1963389"/>
          </a:xfrm>
          <a:prstGeom prst="rect">
            <a:avLst/>
          </a:prstGeom>
          <a:noFill/>
          <a:ln>
            <a:noFill/>
          </a:ln>
        </p:spPr>
      </p:pic>
      <p:sp>
        <p:nvSpPr>
          <p:cNvPr id="537" name="Google Shape;537;p15"/>
          <p:cNvSpPr txBox="1"/>
          <p:nvPr/>
        </p:nvSpPr>
        <p:spPr>
          <a:xfrm>
            <a:off x="4790202" y="3141667"/>
            <a:ext cx="4251484" cy="1427364"/>
          </a:xfrm>
          <a:prstGeom prst="rect">
            <a:avLst/>
          </a:prstGeom>
          <a:solidFill>
            <a:srgbClr val="BBD6EE"/>
          </a:solidFill>
          <a:ln>
            <a:noFill/>
          </a:ln>
        </p:spPr>
        <p:txBody>
          <a:bodyPr spcFirstLastPara="1" wrap="square" lIns="91425" tIns="45700" rIns="91425" bIns="45700" anchor="t" anchorCtr="0">
            <a:noAutofit/>
          </a:bodyPr>
          <a:lstStyle/>
          <a:p>
            <a:pPr marL="0" marR="0" lvl="0" indent="0" algn="l" rtl="0">
              <a:lnSpc>
                <a:spcPct val="114000"/>
              </a:lnSpc>
              <a:spcBef>
                <a:spcPts val="0"/>
              </a:spcBef>
              <a:spcAft>
                <a:spcPts val="0"/>
              </a:spcAft>
              <a:buClr>
                <a:srgbClr val="000000"/>
              </a:buClr>
              <a:buSzPts val="2400"/>
              <a:buFont typeface="Arial"/>
              <a:buNone/>
            </a:pPr>
            <a:r>
              <a:rPr lang="en-US" sz="2400" b="0" i="0" u="none" strike="noStrike" cap="none" dirty="0" err="1">
                <a:solidFill>
                  <a:srgbClr val="000000"/>
                </a:solidFill>
                <a:latin typeface="Times New Roman"/>
                <a:ea typeface="Times New Roman"/>
                <a:cs typeface="Times New Roman"/>
                <a:sym typeface="Times New Roman"/>
              </a:rPr>
              <a:t>Năm</a:t>
            </a:r>
            <a:r>
              <a:rPr lang="en-US" sz="2400" b="0" i="0" u="none" strike="noStrike" cap="none" dirty="0">
                <a:solidFill>
                  <a:srgbClr val="000000"/>
                </a:solidFill>
                <a:latin typeface="Times New Roman"/>
                <a:ea typeface="Times New Roman"/>
                <a:cs typeface="Times New Roman"/>
                <a:sym typeface="Times New Roman"/>
              </a:rPr>
              <a:t> 1932, Chadwick </a:t>
            </a:r>
            <a:r>
              <a:rPr lang="en-US" sz="2400" b="0" i="0" u="none" strike="noStrike" cap="none" dirty="0" err="1">
                <a:solidFill>
                  <a:srgbClr val="000000"/>
                </a:solidFill>
                <a:latin typeface="Times New Roman"/>
                <a:ea typeface="Times New Roman"/>
                <a:cs typeface="Times New Roman"/>
                <a:sym typeface="Times New Roman"/>
              </a:rPr>
              <a:t>dùng</a:t>
            </a:r>
            <a:r>
              <a:rPr lang="en-US" sz="2400" b="0" i="0" u="none" strike="noStrike" cap="none" dirty="0">
                <a:solidFill>
                  <a:srgbClr val="000000"/>
                </a:solidFill>
                <a:latin typeface="Times New Roman"/>
                <a:ea typeface="Times New Roman"/>
                <a:cs typeface="Times New Roman"/>
                <a:sym typeface="Times New Roman"/>
              </a:rPr>
              <a:t> </a:t>
            </a:r>
            <a:r>
              <a:rPr lang="en-US" sz="2400" b="0" i="0" u="none" strike="noStrike" cap="none" dirty="0" err="1">
                <a:solidFill>
                  <a:srgbClr val="000000"/>
                </a:solidFill>
                <a:latin typeface="Times New Roman"/>
                <a:ea typeface="Times New Roman"/>
                <a:cs typeface="Times New Roman"/>
                <a:sym typeface="Times New Roman"/>
              </a:rPr>
              <a:t>hạt</a:t>
            </a:r>
            <a:r>
              <a:rPr lang="en-US" sz="2400" b="0" i="0" u="none" strike="noStrike" cap="none" dirty="0">
                <a:solidFill>
                  <a:srgbClr val="000000"/>
                </a:solidFill>
                <a:latin typeface="Times New Roman"/>
                <a:ea typeface="Times New Roman"/>
                <a:cs typeface="Times New Roman"/>
                <a:sym typeface="Times New Roman"/>
              </a:rPr>
              <a:t> α </a:t>
            </a:r>
            <a:r>
              <a:rPr lang="en-US" sz="2400" b="0" i="0" u="none" strike="noStrike" cap="none" dirty="0" err="1">
                <a:solidFill>
                  <a:srgbClr val="000000"/>
                </a:solidFill>
                <a:latin typeface="Times New Roman"/>
                <a:ea typeface="Times New Roman"/>
                <a:cs typeface="Times New Roman"/>
                <a:sym typeface="Times New Roman"/>
              </a:rPr>
              <a:t>bắn</a:t>
            </a:r>
            <a:r>
              <a:rPr lang="en-US" sz="2400" b="0" i="0" u="none" strike="noStrike" cap="none" dirty="0">
                <a:solidFill>
                  <a:srgbClr val="000000"/>
                </a:solidFill>
                <a:latin typeface="Times New Roman"/>
                <a:ea typeface="Times New Roman"/>
                <a:cs typeface="Times New Roman"/>
                <a:sym typeface="Times New Roman"/>
              </a:rPr>
              <a:t> </a:t>
            </a:r>
            <a:r>
              <a:rPr lang="en-US" sz="2400" b="0" i="0" u="none" strike="noStrike" cap="none" dirty="0" err="1">
                <a:solidFill>
                  <a:srgbClr val="000000"/>
                </a:solidFill>
                <a:latin typeface="Times New Roman"/>
                <a:ea typeface="Times New Roman"/>
                <a:cs typeface="Times New Roman"/>
                <a:sym typeface="Times New Roman"/>
              </a:rPr>
              <a:t>phá</a:t>
            </a:r>
            <a:r>
              <a:rPr lang="en-US" sz="2400" b="0" i="0" u="none" strike="noStrike" cap="none" dirty="0">
                <a:solidFill>
                  <a:srgbClr val="000000"/>
                </a:solidFill>
                <a:latin typeface="Times New Roman"/>
                <a:ea typeface="Times New Roman"/>
                <a:cs typeface="Times New Roman"/>
                <a:sym typeface="Times New Roman"/>
              </a:rPr>
              <a:t> </a:t>
            </a:r>
            <a:r>
              <a:rPr lang="en-US" sz="2400" b="0" i="0" u="none" strike="noStrike" cap="none" dirty="0" err="1">
                <a:solidFill>
                  <a:srgbClr val="000000"/>
                </a:solidFill>
                <a:latin typeface="Times New Roman"/>
                <a:ea typeface="Times New Roman"/>
                <a:cs typeface="Times New Roman"/>
                <a:sym typeface="Times New Roman"/>
              </a:rPr>
              <a:t>hạt</a:t>
            </a:r>
            <a:r>
              <a:rPr lang="en-US" sz="2400" b="0" i="0" u="none" strike="noStrike" cap="none" dirty="0">
                <a:solidFill>
                  <a:srgbClr val="000000"/>
                </a:solidFill>
                <a:latin typeface="Times New Roman"/>
                <a:ea typeface="Times New Roman"/>
                <a:cs typeface="Times New Roman"/>
                <a:sym typeface="Times New Roman"/>
              </a:rPr>
              <a:t> </a:t>
            </a:r>
            <a:r>
              <a:rPr lang="en-US" sz="2400" b="0" i="0" u="none" strike="noStrike" cap="none" dirty="0" err="1">
                <a:solidFill>
                  <a:srgbClr val="000000"/>
                </a:solidFill>
                <a:latin typeface="Times New Roman"/>
                <a:ea typeface="Times New Roman"/>
                <a:cs typeface="Times New Roman"/>
                <a:sym typeface="Times New Roman"/>
              </a:rPr>
              <a:t>nhân</a:t>
            </a:r>
            <a:r>
              <a:rPr lang="en-US" sz="2400" b="0" i="0" u="none" strike="noStrike" cap="none" dirty="0">
                <a:solidFill>
                  <a:srgbClr val="000000"/>
                </a:solidFill>
                <a:latin typeface="Times New Roman"/>
                <a:ea typeface="Times New Roman"/>
                <a:cs typeface="Times New Roman"/>
                <a:sym typeface="Times New Roman"/>
              </a:rPr>
              <a:t> </a:t>
            </a:r>
            <a:r>
              <a:rPr lang="en-US" sz="2400" b="0" i="0" u="none" strike="noStrike" cap="none" dirty="0" err="1">
                <a:solidFill>
                  <a:srgbClr val="000000"/>
                </a:solidFill>
                <a:latin typeface="Times New Roman"/>
                <a:ea typeface="Times New Roman"/>
                <a:cs typeface="Times New Roman"/>
                <a:sym typeface="Times New Roman"/>
              </a:rPr>
              <a:t>nguyên</a:t>
            </a:r>
            <a:r>
              <a:rPr lang="en-US" sz="2400" b="0" i="0" u="none" strike="noStrike" cap="none" dirty="0">
                <a:solidFill>
                  <a:srgbClr val="000000"/>
                </a:solidFill>
                <a:latin typeface="Times New Roman"/>
                <a:ea typeface="Times New Roman"/>
                <a:cs typeface="Times New Roman"/>
                <a:sym typeface="Times New Roman"/>
              </a:rPr>
              <a:t> </a:t>
            </a:r>
            <a:r>
              <a:rPr lang="en-US" sz="2400" b="0" i="0" u="none" strike="noStrike" cap="none" dirty="0" err="1">
                <a:solidFill>
                  <a:srgbClr val="000000"/>
                </a:solidFill>
                <a:latin typeface="Times New Roman"/>
                <a:ea typeface="Times New Roman"/>
                <a:cs typeface="Times New Roman"/>
                <a:sym typeface="Times New Roman"/>
              </a:rPr>
              <a:t>tử</a:t>
            </a:r>
            <a:r>
              <a:rPr lang="en-US" sz="2400" b="0" i="0" u="none" strike="noStrike" cap="none" dirty="0">
                <a:solidFill>
                  <a:srgbClr val="000000"/>
                </a:solidFill>
                <a:latin typeface="Times New Roman"/>
                <a:ea typeface="Times New Roman"/>
                <a:cs typeface="Times New Roman"/>
                <a:sym typeface="Times New Roman"/>
              </a:rPr>
              <a:t> </a:t>
            </a:r>
            <a:r>
              <a:rPr lang="en-US" sz="2400" b="0" i="0" u="none" strike="noStrike" cap="none" dirty="0" err="1">
                <a:solidFill>
                  <a:srgbClr val="000000"/>
                </a:solidFill>
                <a:latin typeface="Times New Roman"/>
                <a:ea typeface="Times New Roman"/>
                <a:cs typeface="Times New Roman"/>
                <a:sym typeface="Times New Roman"/>
              </a:rPr>
              <a:t>berium</a:t>
            </a:r>
            <a:r>
              <a:rPr lang="en-US" sz="2400" b="0" i="0" u="none" strike="noStrike" cap="none" dirty="0">
                <a:solidFill>
                  <a:srgbClr val="000000"/>
                </a:solidFill>
                <a:latin typeface="Times New Roman"/>
                <a:ea typeface="Times New Roman"/>
                <a:cs typeface="Times New Roman"/>
                <a:sym typeface="Times New Roman"/>
              </a:rPr>
              <a:t>, </a:t>
            </a:r>
            <a:r>
              <a:rPr lang="en-US" sz="2400" b="0" i="0" u="none" strike="noStrike" cap="none" dirty="0" err="1">
                <a:solidFill>
                  <a:srgbClr val="000000"/>
                </a:solidFill>
                <a:latin typeface="Times New Roman"/>
                <a:ea typeface="Times New Roman"/>
                <a:cs typeface="Times New Roman"/>
                <a:sym typeface="Times New Roman"/>
              </a:rPr>
              <a:t>tìm</a:t>
            </a:r>
            <a:r>
              <a:rPr lang="en-US" sz="2400" b="0" i="0" u="none" strike="noStrike" cap="none" dirty="0">
                <a:solidFill>
                  <a:srgbClr val="000000"/>
                </a:solidFill>
                <a:latin typeface="Times New Roman"/>
                <a:ea typeface="Times New Roman"/>
                <a:cs typeface="Times New Roman"/>
                <a:sym typeface="Times New Roman"/>
              </a:rPr>
              <a:t> </a:t>
            </a:r>
            <a:r>
              <a:rPr lang="en-US" sz="2400" b="0" i="0" u="none" strike="noStrike" cap="none" dirty="0" err="1">
                <a:solidFill>
                  <a:srgbClr val="000000"/>
                </a:solidFill>
                <a:latin typeface="Times New Roman"/>
                <a:ea typeface="Times New Roman"/>
                <a:cs typeface="Times New Roman"/>
                <a:sym typeface="Times New Roman"/>
              </a:rPr>
              <a:t>ra</a:t>
            </a:r>
            <a:r>
              <a:rPr lang="en-US" sz="2400" b="0" i="0" u="none" strike="noStrike" cap="none" dirty="0">
                <a:solidFill>
                  <a:srgbClr val="000000"/>
                </a:solidFill>
                <a:latin typeface="Times New Roman"/>
                <a:ea typeface="Times New Roman"/>
                <a:cs typeface="Times New Roman"/>
                <a:sym typeface="Times New Roman"/>
              </a:rPr>
              <a:t> </a:t>
            </a:r>
            <a:r>
              <a:rPr lang="en-US" sz="2400" b="0" i="0" u="none" strike="noStrike" cap="none" dirty="0" err="1">
                <a:solidFill>
                  <a:srgbClr val="000000"/>
                </a:solidFill>
                <a:latin typeface="Times New Roman"/>
                <a:ea typeface="Times New Roman"/>
                <a:cs typeface="Times New Roman"/>
                <a:sym typeface="Times New Roman"/>
              </a:rPr>
              <a:t>hạt</a:t>
            </a:r>
            <a:r>
              <a:rPr lang="en-US" sz="2400" b="0" i="0" u="none" strike="noStrike" cap="none" dirty="0">
                <a:solidFill>
                  <a:srgbClr val="000000"/>
                </a:solidFill>
                <a:latin typeface="Times New Roman"/>
                <a:ea typeface="Times New Roman"/>
                <a:cs typeface="Times New Roman"/>
                <a:sym typeface="Times New Roman"/>
              </a:rPr>
              <a:t> neutron. </a:t>
            </a:r>
            <a:endParaRPr dirty="0"/>
          </a:p>
        </p:txBody>
      </p:sp>
      <p:sp>
        <p:nvSpPr>
          <p:cNvPr id="538" name="Google Shape;538;p15"/>
          <p:cNvSpPr txBox="1"/>
          <p:nvPr/>
        </p:nvSpPr>
        <p:spPr>
          <a:xfrm>
            <a:off x="6173186" y="2340917"/>
            <a:ext cx="1744028" cy="461665"/>
          </a:xfrm>
          <a:prstGeom prst="rect">
            <a:avLst/>
          </a:prstGeom>
          <a:solidFill>
            <a:srgbClr val="DDEAF6"/>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Times New Roman"/>
                <a:ea typeface="Times New Roman"/>
                <a:cs typeface="Times New Roman"/>
                <a:sym typeface="Times New Roman"/>
              </a:rPr>
              <a:t>J. Chadwick</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33"/>
                                        </p:tgtEl>
                                        <p:attrNameLst>
                                          <p:attrName>style.visibility</p:attrName>
                                        </p:attrNameLst>
                                      </p:cBhvr>
                                      <p:to>
                                        <p:strVal val="visible"/>
                                      </p:to>
                                    </p:set>
                                    <p:animEffect transition="in" filter="wipe(down)">
                                      <p:cBhvr>
                                        <p:cTn id="7" dur="500"/>
                                        <p:tgtEl>
                                          <p:spTgt spid="53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35"/>
                                        </p:tgtEl>
                                        <p:attrNameLst>
                                          <p:attrName>style.visibility</p:attrName>
                                        </p:attrNameLst>
                                      </p:cBhvr>
                                      <p:to>
                                        <p:strVal val="visible"/>
                                      </p:to>
                                    </p:set>
                                    <p:animEffect transition="in" filter="wipe(down)">
                                      <p:cBhvr>
                                        <p:cTn id="10" dur="500"/>
                                        <p:tgtEl>
                                          <p:spTgt spid="535"/>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534">
                                            <p:bg/>
                                          </p:spTgt>
                                        </p:tgtEl>
                                        <p:attrNameLst>
                                          <p:attrName>style.visibility</p:attrName>
                                        </p:attrNameLst>
                                      </p:cBhvr>
                                      <p:to>
                                        <p:strVal val="visible"/>
                                      </p:to>
                                    </p:set>
                                    <p:animEffect transition="in" filter="wipe(down)">
                                      <p:cBhvr>
                                        <p:cTn id="13" dur="500"/>
                                        <p:tgtEl>
                                          <p:spTgt spid="534">
                                            <p:bg/>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534">
                                            <p:txEl>
                                              <p:pRg st="0" end="0"/>
                                            </p:txEl>
                                          </p:spTgt>
                                        </p:tgtEl>
                                        <p:attrNameLst>
                                          <p:attrName>style.visibility</p:attrName>
                                        </p:attrNameLst>
                                      </p:cBhvr>
                                      <p:to>
                                        <p:strVal val="visible"/>
                                      </p:to>
                                    </p:set>
                                    <p:animEffect transition="in" filter="wipe(down)">
                                      <p:cBhvr>
                                        <p:cTn id="18" dur="500"/>
                                        <p:tgtEl>
                                          <p:spTgt spid="534">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536"/>
                                        </p:tgtEl>
                                        <p:attrNameLst>
                                          <p:attrName>style.visibility</p:attrName>
                                        </p:attrNameLst>
                                      </p:cBhvr>
                                      <p:to>
                                        <p:strVal val="visible"/>
                                      </p:to>
                                    </p:set>
                                    <p:animEffect transition="in" filter="wipe(down)">
                                      <p:cBhvr>
                                        <p:cTn id="23" dur="500"/>
                                        <p:tgtEl>
                                          <p:spTgt spid="536"/>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538"/>
                                        </p:tgtEl>
                                        <p:attrNameLst>
                                          <p:attrName>style.visibility</p:attrName>
                                        </p:attrNameLst>
                                      </p:cBhvr>
                                      <p:to>
                                        <p:strVal val="visible"/>
                                      </p:to>
                                    </p:set>
                                    <p:animEffect transition="in" filter="wipe(down)">
                                      <p:cBhvr>
                                        <p:cTn id="26" dur="500"/>
                                        <p:tgtEl>
                                          <p:spTgt spid="538"/>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537"/>
                                        </p:tgtEl>
                                        <p:attrNameLst>
                                          <p:attrName>style.visibility</p:attrName>
                                        </p:attrNameLst>
                                      </p:cBhvr>
                                      <p:to>
                                        <p:strVal val="visible"/>
                                      </p:to>
                                    </p:set>
                                    <p:animEffect transition="in" filter="wipe(down)">
                                      <p:cBhvr>
                                        <p:cTn id="29" dur="500"/>
                                        <p:tgtEl>
                                          <p:spTgt spid="5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4" grpId="0" build="p" animBg="1"/>
      <p:bldP spid="535" grpId="0" animBg="1"/>
      <p:bldP spid="537" grpId="0" animBg="1"/>
      <p:bldP spid="53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42"/>
        <p:cNvGrpSpPr/>
        <p:nvPr/>
      </p:nvGrpSpPr>
      <p:grpSpPr>
        <a:xfrm>
          <a:off x="0" y="0"/>
          <a:ext cx="0" cy="0"/>
          <a:chOff x="0" y="0"/>
          <a:chExt cx="0" cy="0"/>
        </a:xfrm>
      </p:grpSpPr>
      <p:pic>
        <p:nvPicPr>
          <p:cNvPr id="543" name="Google Shape;543;p16" descr="Oxygen Atom Bohr Model Proton Neutron Stock Illustration 1036576207"/>
          <p:cNvPicPr preferRelativeResize="0"/>
          <p:nvPr/>
        </p:nvPicPr>
        <p:blipFill rotWithShape="1">
          <a:blip r:embed="rId3">
            <a:alphaModFix/>
          </a:blip>
          <a:srcRect l="14025" t="1595" r="11194" b="8088"/>
          <a:stretch/>
        </p:blipFill>
        <p:spPr>
          <a:xfrm>
            <a:off x="3370925" y="1060672"/>
            <a:ext cx="2755596" cy="2389401"/>
          </a:xfrm>
          <a:prstGeom prst="rect">
            <a:avLst/>
          </a:prstGeom>
          <a:noFill/>
          <a:ln>
            <a:noFill/>
          </a:ln>
        </p:spPr>
      </p:pic>
      <p:pic>
        <p:nvPicPr>
          <p:cNvPr id="544" name="Google Shape;544;p16" descr="3d render of atom structure of nitrogen isolated over white background  Stock Photo - Alamy"/>
          <p:cNvPicPr preferRelativeResize="0"/>
          <p:nvPr/>
        </p:nvPicPr>
        <p:blipFill rotWithShape="1">
          <a:blip r:embed="rId4">
            <a:alphaModFix/>
          </a:blip>
          <a:srcRect l="8556" t="5788" r="11390" b="19999"/>
          <a:stretch/>
        </p:blipFill>
        <p:spPr>
          <a:xfrm>
            <a:off x="6602938" y="1077838"/>
            <a:ext cx="2259006" cy="2234113"/>
          </a:xfrm>
          <a:prstGeom prst="rect">
            <a:avLst/>
          </a:prstGeom>
          <a:noFill/>
          <a:ln>
            <a:noFill/>
          </a:ln>
        </p:spPr>
      </p:pic>
      <p:sp>
        <p:nvSpPr>
          <p:cNvPr id="545" name="Google Shape;545;p16"/>
          <p:cNvSpPr txBox="1"/>
          <p:nvPr/>
        </p:nvSpPr>
        <p:spPr>
          <a:xfrm>
            <a:off x="1123932" y="4092471"/>
            <a:ext cx="7818049" cy="769441"/>
          </a:xfrm>
          <a:prstGeom prst="rect">
            <a:avLst/>
          </a:prstGeom>
          <a:solidFill>
            <a:srgbClr val="F4B08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200" b="0" i="0" u="none" strike="noStrike" cap="none" dirty="0">
                <a:solidFill>
                  <a:srgbClr val="000000"/>
                </a:solidFill>
                <a:latin typeface="Times New Roman"/>
                <a:ea typeface="Times New Roman"/>
                <a:cs typeface="Times New Roman"/>
                <a:sym typeface="Times New Roman"/>
              </a:rPr>
              <a:t>Quan </a:t>
            </a:r>
            <a:r>
              <a:rPr lang="en-US" sz="2200" b="0" i="0" u="none" strike="noStrike" cap="none" dirty="0" err="1">
                <a:solidFill>
                  <a:srgbClr val="000000"/>
                </a:solidFill>
                <a:latin typeface="Times New Roman"/>
                <a:ea typeface="Times New Roman"/>
                <a:cs typeface="Times New Roman"/>
                <a:sym typeface="Times New Roman"/>
              </a:rPr>
              <a:t>sát</a:t>
            </a:r>
            <a:r>
              <a:rPr lang="en-US" sz="2200" b="0" i="0" u="none" strike="noStrike" cap="none" dirty="0">
                <a:solidFill>
                  <a:srgbClr val="000000"/>
                </a:solidFill>
                <a:latin typeface="Times New Roman"/>
                <a:ea typeface="Times New Roman"/>
                <a:cs typeface="Times New Roman"/>
                <a:sym typeface="Times New Roman"/>
              </a:rPr>
              <a:t> </a:t>
            </a:r>
            <a:r>
              <a:rPr lang="en-US" sz="2200" b="0" i="0" u="none" strike="noStrike" cap="none" dirty="0" err="1">
                <a:solidFill>
                  <a:srgbClr val="000000"/>
                </a:solidFill>
                <a:latin typeface="Times New Roman"/>
                <a:ea typeface="Times New Roman"/>
                <a:cs typeface="Times New Roman"/>
                <a:sym typeface="Times New Roman"/>
              </a:rPr>
              <a:t>và</a:t>
            </a:r>
            <a:r>
              <a:rPr lang="en-US" sz="2200" b="0" i="0" u="none" strike="noStrike" cap="none" dirty="0">
                <a:solidFill>
                  <a:srgbClr val="000000"/>
                </a:solidFill>
                <a:latin typeface="Times New Roman"/>
                <a:ea typeface="Times New Roman"/>
                <a:cs typeface="Times New Roman"/>
                <a:sym typeface="Times New Roman"/>
              </a:rPr>
              <a:t> </a:t>
            </a:r>
            <a:r>
              <a:rPr lang="en-US" sz="2200" b="0" i="0" u="none" strike="noStrike" cap="none" dirty="0" err="1">
                <a:solidFill>
                  <a:srgbClr val="000000"/>
                </a:solidFill>
                <a:latin typeface="Times New Roman"/>
                <a:ea typeface="Times New Roman"/>
                <a:cs typeface="Times New Roman"/>
                <a:sym typeface="Times New Roman"/>
              </a:rPr>
              <a:t>cho</a:t>
            </a:r>
            <a:r>
              <a:rPr lang="en-US" sz="2200" b="0" i="0" u="none" strike="noStrike" cap="none" dirty="0">
                <a:solidFill>
                  <a:srgbClr val="000000"/>
                </a:solidFill>
                <a:latin typeface="Times New Roman"/>
                <a:ea typeface="Times New Roman"/>
                <a:cs typeface="Times New Roman"/>
                <a:sym typeface="Times New Roman"/>
              </a:rPr>
              <a:t> </a:t>
            </a:r>
            <a:r>
              <a:rPr lang="en-US" sz="2200" b="0" i="0" u="none" strike="noStrike" cap="none" dirty="0" err="1">
                <a:solidFill>
                  <a:srgbClr val="000000"/>
                </a:solidFill>
                <a:latin typeface="Times New Roman"/>
                <a:ea typeface="Times New Roman"/>
                <a:cs typeface="Times New Roman"/>
                <a:sym typeface="Times New Roman"/>
              </a:rPr>
              <a:t>biết</a:t>
            </a:r>
            <a:r>
              <a:rPr lang="en-US" sz="2200" b="0" i="0" u="none" strike="noStrike" cap="none" dirty="0">
                <a:solidFill>
                  <a:srgbClr val="000000"/>
                </a:solidFill>
                <a:latin typeface="Times New Roman"/>
                <a:ea typeface="Times New Roman"/>
                <a:cs typeface="Times New Roman"/>
                <a:sym typeface="Times New Roman"/>
              </a:rPr>
              <a:t> </a:t>
            </a:r>
            <a:r>
              <a:rPr lang="en-US" sz="2200" b="0" i="0" u="none" strike="noStrike" cap="none" dirty="0" err="1">
                <a:solidFill>
                  <a:srgbClr val="000000"/>
                </a:solidFill>
                <a:latin typeface="Times New Roman"/>
                <a:ea typeface="Times New Roman"/>
                <a:cs typeface="Times New Roman"/>
                <a:sym typeface="Times New Roman"/>
              </a:rPr>
              <a:t>mỗi</a:t>
            </a:r>
            <a:r>
              <a:rPr lang="en-US" sz="2200" b="0" i="0" u="none" strike="noStrike" cap="none" dirty="0">
                <a:solidFill>
                  <a:srgbClr val="000000"/>
                </a:solidFill>
                <a:latin typeface="Times New Roman"/>
                <a:ea typeface="Times New Roman"/>
                <a:cs typeface="Times New Roman"/>
                <a:sym typeface="Times New Roman"/>
              </a:rPr>
              <a:t> </a:t>
            </a:r>
            <a:r>
              <a:rPr lang="en-US" sz="2200" b="0" i="0" u="none" strike="noStrike" cap="none" dirty="0" err="1">
                <a:solidFill>
                  <a:srgbClr val="000000"/>
                </a:solidFill>
                <a:latin typeface="Times New Roman"/>
                <a:ea typeface="Times New Roman"/>
                <a:cs typeface="Times New Roman"/>
                <a:sym typeface="Times New Roman"/>
              </a:rPr>
              <a:t>nguyên</a:t>
            </a:r>
            <a:r>
              <a:rPr lang="en-US" sz="2200" b="0" i="0" u="none" strike="noStrike" cap="none" dirty="0">
                <a:solidFill>
                  <a:srgbClr val="000000"/>
                </a:solidFill>
                <a:latin typeface="Times New Roman"/>
                <a:ea typeface="Times New Roman"/>
                <a:cs typeface="Times New Roman"/>
                <a:sym typeface="Times New Roman"/>
              </a:rPr>
              <a:t> </a:t>
            </a:r>
            <a:r>
              <a:rPr lang="en-US" sz="2200" b="0" i="0" u="none" strike="noStrike" cap="none" dirty="0" err="1">
                <a:solidFill>
                  <a:srgbClr val="000000"/>
                </a:solidFill>
                <a:latin typeface="Times New Roman"/>
                <a:ea typeface="Times New Roman"/>
                <a:cs typeface="Times New Roman"/>
                <a:sym typeface="Times New Roman"/>
              </a:rPr>
              <a:t>tử</a:t>
            </a:r>
            <a:r>
              <a:rPr lang="en-US" sz="2200" b="0" i="0" u="none" strike="noStrike" cap="none" dirty="0">
                <a:solidFill>
                  <a:srgbClr val="000000"/>
                </a:solidFill>
                <a:latin typeface="Times New Roman"/>
                <a:ea typeface="Times New Roman"/>
                <a:cs typeface="Times New Roman"/>
                <a:sym typeface="Times New Roman"/>
              </a:rPr>
              <a:t> </a:t>
            </a:r>
            <a:r>
              <a:rPr lang="en-US" sz="2200" b="0" i="0" u="none" strike="noStrike" cap="none" dirty="0" err="1">
                <a:solidFill>
                  <a:srgbClr val="000000"/>
                </a:solidFill>
                <a:latin typeface="Times New Roman"/>
                <a:ea typeface="Times New Roman"/>
                <a:cs typeface="Times New Roman"/>
                <a:sym typeface="Times New Roman"/>
              </a:rPr>
              <a:t>trên</a:t>
            </a:r>
            <a:r>
              <a:rPr lang="en-US" sz="2200" b="0" i="0" u="none" strike="noStrike" cap="none" dirty="0">
                <a:solidFill>
                  <a:srgbClr val="000000"/>
                </a:solidFill>
                <a:latin typeface="Times New Roman"/>
                <a:ea typeface="Times New Roman"/>
                <a:cs typeface="Times New Roman"/>
                <a:sym typeface="Times New Roman"/>
              </a:rPr>
              <a:t> </a:t>
            </a:r>
            <a:r>
              <a:rPr lang="en-US" sz="2200" b="0" i="0" u="none" strike="noStrike" cap="none" dirty="0" err="1">
                <a:solidFill>
                  <a:srgbClr val="000000"/>
                </a:solidFill>
                <a:latin typeface="Times New Roman"/>
                <a:ea typeface="Times New Roman"/>
                <a:cs typeface="Times New Roman"/>
                <a:sym typeface="Times New Roman"/>
              </a:rPr>
              <a:t>cấu</a:t>
            </a:r>
            <a:r>
              <a:rPr lang="en-US" sz="2200" b="0" i="0" u="none" strike="noStrike" cap="none" dirty="0">
                <a:solidFill>
                  <a:srgbClr val="000000"/>
                </a:solidFill>
                <a:latin typeface="Times New Roman"/>
                <a:ea typeface="Times New Roman"/>
                <a:cs typeface="Times New Roman"/>
                <a:sym typeface="Times New Roman"/>
              </a:rPr>
              <a:t> </a:t>
            </a:r>
            <a:r>
              <a:rPr lang="en-US" sz="2200" b="0" i="0" u="none" strike="noStrike" cap="none" dirty="0" err="1">
                <a:solidFill>
                  <a:srgbClr val="000000"/>
                </a:solidFill>
                <a:latin typeface="Times New Roman"/>
                <a:ea typeface="Times New Roman"/>
                <a:cs typeface="Times New Roman"/>
                <a:sym typeface="Times New Roman"/>
              </a:rPr>
              <a:t>tạo</a:t>
            </a:r>
            <a:r>
              <a:rPr lang="en-US" sz="2200" b="0" i="0" u="none" strike="noStrike" cap="none" dirty="0">
                <a:solidFill>
                  <a:srgbClr val="000000"/>
                </a:solidFill>
                <a:latin typeface="Times New Roman"/>
                <a:ea typeface="Times New Roman"/>
                <a:cs typeface="Times New Roman"/>
                <a:sym typeface="Times New Roman"/>
              </a:rPr>
              <a:t> </a:t>
            </a:r>
            <a:r>
              <a:rPr lang="en-US" sz="2200" b="0" i="0" u="none" strike="noStrike" cap="none" dirty="0" err="1">
                <a:solidFill>
                  <a:srgbClr val="000000"/>
                </a:solidFill>
                <a:latin typeface="Times New Roman"/>
                <a:ea typeface="Times New Roman"/>
                <a:cs typeface="Times New Roman"/>
                <a:sym typeface="Times New Roman"/>
              </a:rPr>
              <a:t>từ</a:t>
            </a:r>
            <a:r>
              <a:rPr lang="en-US" sz="2200" b="0" i="0" u="none" strike="noStrike" cap="none" dirty="0">
                <a:solidFill>
                  <a:srgbClr val="000000"/>
                </a:solidFill>
                <a:latin typeface="Times New Roman"/>
                <a:ea typeface="Times New Roman"/>
                <a:cs typeface="Times New Roman"/>
                <a:sym typeface="Times New Roman"/>
              </a:rPr>
              <a:t> </a:t>
            </a:r>
            <a:r>
              <a:rPr lang="en-US" sz="2200" b="0" i="0" u="none" strike="noStrike" cap="none" dirty="0" err="1">
                <a:solidFill>
                  <a:srgbClr val="000000"/>
                </a:solidFill>
                <a:latin typeface="Times New Roman"/>
                <a:ea typeface="Times New Roman"/>
                <a:cs typeface="Times New Roman"/>
                <a:sym typeface="Times New Roman"/>
              </a:rPr>
              <a:t>mấy</a:t>
            </a:r>
            <a:r>
              <a:rPr lang="en-US" sz="2200" b="0" i="0" u="none" strike="noStrike" cap="none" dirty="0">
                <a:solidFill>
                  <a:srgbClr val="000000"/>
                </a:solidFill>
                <a:latin typeface="Times New Roman"/>
                <a:ea typeface="Times New Roman"/>
                <a:cs typeface="Times New Roman"/>
                <a:sym typeface="Times New Roman"/>
              </a:rPr>
              <a:t> </a:t>
            </a:r>
            <a:r>
              <a:rPr lang="en-US" sz="2200" b="0" i="0" u="none" strike="noStrike" cap="none" dirty="0" err="1">
                <a:solidFill>
                  <a:srgbClr val="000000"/>
                </a:solidFill>
                <a:latin typeface="Times New Roman"/>
                <a:ea typeface="Times New Roman"/>
                <a:cs typeface="Times New Roman"/>
                <a:sym typeface="Times New Roman"/>
              </a:rPr>
              <a:t>loại</a:t>
            </a:r>
            <a:r>
              <a:rPr lang="en-US" sz="2200" b="0" i="0" u="none" strike="noStrike" cap="none" dirty="0">
                <a:solidFill>
                  <a:srgbClr val="000000"/>
                </a:solidFill>
                <a:latin typeface="Times New Roman"/>
                <a:ea typeface="Times New Roman"/>
                <a:cs typeface="Times New Roman"/>
                <a:sym typeface="Times New Roman"/>
              </a:rPr>
              <a:t> </a:t>
            </a:r>
            <a:r>
              <a:rPr lang="en-US" sz="2200" b="0" i="0" u="none" strike="noStrike" cap="none" dirty="0" err="1">
                <a:solidFill>
                  <a:srgbClr val="000000"/>
                </a:solidFill>
                <a:latin typeface="Times New Roman"/>
                <a:ea typeface="Times New Roman"/>
                <a:cs typeface="Times New Roman"/>
                <a:sym typeface="Times New Roman"/>
              </a:rPr>
              <a:t>hạt</a:t>
            </a:r>
            <a:r>
              <a:rPr lang="en-US" sz="2200" b="0" i="0" u="none" strike="noStrike" cap="none" dirty="0">
                <a:solidFill>
                  <a:srgbClr val="000000"/>
                </a:solidFill>
                <a:latin typeface="Times New Roman"/>
                <a:ea typeface="Times New Roman"/>
                <a:cs typeface="Times New Roman"/>
                <a:sym typeface="Times New Roman"/>
              </a:rPr>
              <a:t> (</a:t>
            </a:r>
            <a:r>
              <a:rPr lang="en-US" sz="2200" b="0" i="0" u="none" strike="noStrike" cap="none" dirty="0" err="1">
                <a:solidFill>
                  <a:srgbClr val="000000"/>
                </a:solidFill>
                <a:latin typeface="Times New Roman"/>
                <a:ea typeface="Times New Roman"/>
                <a:cs typeface="Times New Roman"/>
                <a:sym typeface="Times New Roman"/>
              </a:rPr>
              <a:t>biết</a:t>
            </a:r>
            <a:r>
              <a:rPr lang="en-US" sz="2200" b="0" i="0" u="none" strike="noStrike" cap="none" dirty="0">
                <a:solidFill>
                  <a:srgbClr val="000000"/>
                </a:solidFill>
                <a:latin typeface="Times New Roman"/>
                <a:ea typeface="Times New Roman"/>
                <a:cs typeface="Times New Roman"/>
                <a:sym typeface="Times New Roman"/>
              </a:rPr>
              <a:t> </a:t>
            </a:r>
            <a:r>
              <a:rPr lang="en-US" sz="2200" b="0" i="0" u="none" strike="noStrike" cap="none" dirty="0" err="1">
                <a:solidFill>
                  <a:srgbClr val="000000"/>
                </a:solidFill>
                <a:latin typeface="Times New Roman"/>
                <a:ea typeface="Times New Roman"/>
                <a:cs typeface="Times New Roman"/>
                <a:sym typeface="Times New Roman"/>
              </a:rPr>
              <a:t>rằng</a:t>
            </a:r>
            <a:r>
              <a:rPr lang="en-US" sz="2200" b="0" i="0" u="none" strike="noStrike" cap="none" dirty="0">
                <a:solidFill>
                  <a:srgbClr val="000000"/>
                </a:solidFill>
                <a:latin typeface="Times New Roman"/>
                <a:ea typeface="Times New Roman"/>
                <a:cs typeface="Times New Roman"/>
                <a:sym typeface="Times New Roman"/>
              </a:rPr>
              <a:t> </a:t>
            </a:r>
            <a:r>
              <a:rPr lang="en-US" sz="2200" b="0" i="0" u="none" strike="noStrike" cap="none" dirty="0" err="1">
                <a:solidFill>
                  <a:srgbClr val="000000"/>
                </a:solidFill>
                <a:latin typeface="Times New Roman"/>
                <a:ea typeface="Times New Roman"/>
                <a:cs typeface="Times New Roman"/>
                <a:sym typeface="Times New Roman"/>
              </a:rPr>
              <a:t>mỗi</a:t>
            </a:r>
            <a:r>
              <a:rPr lang="en-US" sz="2200" b="0" i="0" u="none" strike="noStrike" cap="none" dirty="0">
                <a:solidFill>
                  <a:srgbClr val="000000"/>
                </a:solidFill>
                <a:latin typeface="Times New Roman"/>
                <a:ea typeface="Times New Roman"/>
                <a:cs typeface="Times New Roman"/>
                <a:sym typeface="Times New Roman"/>
              </a:rPr>
              <a:t> </a:t>
            </a:r>
            <a:r>
              <a:rPr lang="en-US" sz="2200" b="0" i="0" u="none" strike="noStrike" cap="none" dirty="0" err="1">
                <a:solidFill>
                  <a:srgbClr val="000000"/>
                </a:solidFill>
                <a:latin typeface="Times New Roman"/>
                <a:ea typeface="Times New Roman"/>
                <a:cs typeface="Times New Roman"/>
                <a:sym typeface="Times New Roman"/>
              </a:rPr>
              <a:t>màu</a:t>
            </a:r>
            <a:r>
              <a:rPr lang="en-US" sz="2200" b="0" i="0" u="none" strike="noStrike" cap="none" dirty="0">
                <a:solidFill>
                  <a:srgbClr val="000000"/>
                </a:solidFill>
                <a:latin typeface="Times New Roman"/>
                <a:ea typeface="Times New Roman"/>
                <a:cs typeface="Times New Roman"/>
                <a:sym typeface="Times New Roman"/>
              </a:rPr>
              <a:t> </a:t>
            </a:r>
            <a:r>
              <a:rPr lang="en-US" sz="2200" b="0" i="0" u="none" strike="noStrike" cap="none" dirty="0" err="1">
                <a:solidFill>
                  <a:srgbClr val="000000"/>
                </a:solidFill>
                <a:latin typeface="Times New Roman"/>
                <a:ea typeface="Times New Roman"/>
                <a:cs typeface="Times New Roman"/>
                <a:sym typeface="Times New Roman"/>
              </a:rPr>
              <a:t>sắc</a:t>
            </a:r>
            <a:r>
              <a:rPr lang="en-US" sz="2200" b="0" i="0" u="none" strike="noStrike" cap="none" dirty="0">
                <a:solidFill>
                  <a:srgbClr val="000000"/>
                </a:solidFill>
                <a:latin typeface="Times New Roman"/>
                <a:ea typeface="Times New Roman"/>
                <a:cs typeface="Times New Roman"/>
                <a:sym typeface="Times New Roman"/>
              </a:rPr>
              <a:t> </a:t>
            </a:r>
            <a:r>
              <a:rPr lang="en-US" sz="2200" b="0" i="0" u="none" strike="noStrike" cap="none" dirty="0" err="1">
                <a:solidFill>
                  <a:srgbClr val="000000"/>
                </a:solidFill>
                <a:latin typeface="Times New Roman"/>
                <a:ea typeface="Times New Roman"/>
                <a:cs typeface="Times New Roman"/>
                <a:sym typeface="Times New Roman"/>
              </a:rPr>
              <a:t>trong</a:t>
            </a:r>
            <a:r>
              <a:rPr lang="en-US" sz="2200" b="0" i="0" u="none" strike="noStrike" cap="none" dirty="0">
                <a:solidFill>
                  <a:srgbClr val="000000"/>
                </a:solidFill>
                <a:latin typeface="Times New Roman"/>
                <a:ea typeface="Times New Roman"/>
                <a:cs typeface="Times New Roman"/>
                <a:sym typeface="Times New Roman"/>
              </a:rPr>
              <a:t> </a:t>
            </a:r>
            <a:r>
              <a:rPr lang="en-US" sz="2200" b="0" i="0" u="none" strike="noStrike" cap="none" dirty="0" err="1">
                <a:solidFill>
                  <a:srgbClr val="000000"/>
                </a:solidFill>
                <a:latin typeface="Times New Roman"/>
                <a:ea typeface="Times New Roman"/>
                <a:cs typeface="Times New Roman"/>
                <a:sym typeface="Times New Roman"/>
              </a:rPr>
              <a:t>nguyên</a:t>
            </a:r>
            <a:r>
              <a:rPr lang="en-US" sz="2200" b="0" i="0" u="none" strike="noStrike" cap="none" dirty="0">
                <a:solidFill>
                  <a:srgbClr val="000000"/>
                </a:solidFill>
                <a:latin typeface="Times New Roman"/>
                <a:ea typeface="Times New Roman"/>
                <a:cs typeface="Times New Roman"/>
                <a:sym typeface="Times New Roman"/>
              </a:rPr>
              <a:t> </a:t>
            </a:r>
            <a:r>
              <a:rPr lang="en-US" sz="2200" b="0" i="0" u="none" strike="noStrike" cap="none" dirty="0" err="1">
                <a:solidFill>
                  <a:srgbClr val="000000"/>
                </a:solidFill>
                <a:latin typeface="Times New Roman"/>
                <a:ea typeface="Times New Roman"/>
                <a:cs typeface="Times New Roman"/>
                <a:sym typeface="Times New Roman"/>
              </a:rPr>
              <a:t>tử</a:t>
            </a:r>
            <a:r>
              <a:rPr lang="en-US" sz="2200" b="0" i="0" u="none" strike="noStrike" cap="none" dirty="0">
                <a:solidFill>
                  <a:srgbClr val="000000"/>
                </a:solidFill>
                <a:latin typeface="Times New Roman"/>
                <a:ea typeface="Times New Roman"/>
                <a:cs typeface="Times New Roman"/>
                <a:sym typeface="Times New Roman"/>
              </a:rPr>
              <a:t> </a:t>
            </a:r>
            <a:r>
              <a:rPr lang="en-US" sz="2200" b="0" i="0" u="none" strike="noStrike" cap="none" dirty="0" err="1">
                <a:solidFill>
                  <a:srgbClr val="000000"/>
                </a:solidFill>
                <a:latin typeface="Times New Roman"/>
                <a:ea typeface="Times New Roman"/>
                <a:cs typeface="Times New Roman"/>
                <a:sym typeface="Times New Roman"/>
              </a:rPr>
              <a:t>đại</a:t>
            </a:r>
            <a:r>
              <a:rPr lang="en-US" sz="2200" b="0" i="0" u="none" strike="noStrike" cap="none" dirty="0">
                <a:solidFill>
                  <a:srgbClr val="000000"/>
                </a:solidFill>
                <a:latin typeface="Times New Roman"/>
                <a:ea typeface="Times New Roman"/>
                <a:cs typeface="Times New Roman"/>
                <a:sym typeface="Times New Roman"/>
              </a:rPr>
              <a:t> </a:t>
            </a:r>
            <a:r>
              <a:rPr lang="en-US" sz="2200" b="0" i="0" u="none" strike="noStrike" cap="none" dirty="0" err="1">
                <a:solidFill>
                  <a:srgbClr val="000000"/>
                </a:solidFill>
                <a:latin typeface="Times New Roman"/>
                <a:ea typeface="Times New Roman"/>
                <a:cs typeface="Times New Roman"/>
                <a:sym typeface="Times New Roman"/>
              </a:rPr>
              <a:t>diện</a:t>
            </a:r>
            <a:r>
              <a:rPr lang="en-US" sz="2200" b="0" i="0" u="none" strike="noStrike" cap="none" dirty="0">
                <a:solidFill>
                  <a:srgbClr val="000000"/>
                </a:solidFill>
                <a:latin typeface="Times New Roman"/>
                <a:ea typeface="Times New Roman"/>
                <a:cs typeface="Times New Roman"/>
                <a:sym typeface="Times New Roman"/>
              </a:rPr>
              <a:t> </a:t>
            </a:r>
            <a:r>
              <a:rPr lang="en-US" sz="2200" b="0" i="0" u="none" strike="noStrike" cap="none" dirty="0" err="1">
                <a:solidFill>
                  <a:srgbClr val="000000"/>
                </a:solidFill>
                <a:latin typeface="Times New Roman"/>
                <a:ea typeface="Times New Roman"/>
                <a:cs typeface="Times New Roman"/>
                <a:sym typeface="Times New Roman"/>
              </a:rPr>
              <a:t>cho</a:t>
            </a:r>
            <a:r>
              <a:rPr lang="en-US" sz="2200" b="0" i="0" u="none" strike="noStrike" cap="none" dirty="0">
                <a:solidFill>
                  <a:srgbClr val="000000"/>
                </a:solidFill>
                <a:latin typeface="Times New Roman"/>
                <a:ea typeface="Times New Roman"/>
                <a:cs typeface="Times New Roman"/>
                <a:sym typeface="Times New Roman"/>
              </a:rPr>
              <a:t> </a:t>
            </a:r>
            <a:r>
              <a:rPr lang="en-US" sz="2200" b="0" i="0" u="none" strike="noStrike" cap="none" dirty="0" err="1">
                <a:solidFill>
                  <a:srgbClr val="000000"/>
                </a:solidFill>
                <a:latin typeface="Times New Roman"/>
                <a:ea typeface="Times New Roman"/>
                <a:cs typeface="Times New Roman"/>
                <a:sym typeface="Times New Roman"/>
              </a:rPr>
              <a:t>một</a:t>
            </a:r>
            <a:r>
              <a:rPr lang="en-US" sz="2200" b="0" i="0" u="none" strike="noStrike" cap="none" dirty="0">
                <a:solidFill>
                  <a:srgbClr val="000000"/>
                </a:solidFill>
                <a:latin typeface="Times New Roman"/>
                <a:ea typeface="Times New Roman"/>
                <a:cs typeface="Times New Roman"/>
                <a:sym typeface="Times New Roman"/>
              </a:rPr>
              <a:t> </a:t>
            </a:r>
            <a:r>
              <a:rPr lang="en-US" sz="2200" b="0" i="0" u="none" strike="noStrike" cap="none" dirty="0" err="1">
                <a:solidFill>
                  <a:srgbClr val="000000"/>
                </a:solidFill>
                <a:latin typeface="Times New Roman"/>
                <a:ea typeface="Times New Roman"/>
                <a:cs typeface="Times New Roman"/>
                <a:sym typeface="Times New Roman"/>
              </a:rPr>
              <a:t>loại</a:t>
            </a:r>
            <a:r>
              <a:rPr lang="en-US" sz="2200" b="0" i="0" u="none" strike="noStrike" cap="none" dirty="0">
                <a:solidFill>
                  <a:srgbClr val="000000"/>
                </a:solidFill>
                <a:latin typeface="Times New Roman"/>
                <a:ea typeface="Times New Roman"/>
                <a:cs typeface="Times New Roman"/>
                <a:sym typeface="Times New Roman"/>
              </a:rPr>
              <a:t> </a:t>
            </a:r>
            <a:r>
              <a:rPr lang="en-US" sz="2200" b="0" i="0" u="none" strike="noStrike" cap="none" dirty="0" err="1">
                <a:solidFill>
                  <a:srgbClr val="000000"/>
                </a:solidFill>
                <a:latin typeface="Times New Roman"/>
                <a:ea typeface="Times New Roman"/>
                <a:cs typeface="Times New Roman"/>
                <a:sym typeface="Times New Roman"/>
              </a:rPr>
              <a:t>hạt</a:t>
            </a:r>
            <a:r>
              <a:rPr lang="en-US" sz="2200" b="0" i="0" u="none" strike="noStrike" cap="none" dirty="0">
                <a:solidFill>
                  <a:srgbClr val="000000"/>
                </a:solidFill>
                <a:latin typeface="Times New Roman"/>
                <a:ea typeface="Times New Roman"/>
                <a:cs typeface="Times New Roman"/>
                <a:sym typeface="Times New Roman"/>
              </a:rPr>
              <a:t>). </a:t>
            </a:r>
            <a:endParaRPr dirty="0"/>
          </a:p>
        </p:txBody>
      </p:sp>
      <p:sp>
        <p:nvSpPr>
          <p:cNvPr id="546" name="Google Shape;546;p16"/>
          <p:cNvSpPr/>
          <p:nvPr/>
        </p:nvSpPr>
        <p:spPr>
          <a:xfrm>
            <a:off x="812213" y="620"/>
            <a:ext cx="7335663" cy="1077218"/>
          </a:xfrm>
          <a:prstGeom prst="rect">
            <a:avLst/>
          </a:prstGeom>
          <a:noFill/>
          <a:ln>
            <a:noFill/>
          </a:ln>
        </p:spPr>
        <p:txBody>
          <a:bodyPr spcFirstLastPara="1" wrap="square" lIns="91425" tIns="45700" rIns="91425" bIns="45700" anchor="t" anchorCtr="0">
            <a:spAutoFit/>
          </a:bodyPr>
          <a:lstStyle/>
          <a:p>
            <a:pPr marL="857250" marR="0" lvl="0" indent="-857250" algn="ctr" rtl="0">
              <a:lnSpc>
                <a:spcPct val="100000"/>
              </a:lnSpc>
              <a:spcBef>
                <a:spcPts val="0"/>
              </a:spcBef>
              <a:spcAft>
                <a:spcPts val="0"/>
              </a:spcAft>
              <a:buClr>
                <a:srgbClr val="FF7300"/>
              </a:buClr>
              <a:buSzPts val="3200"/>
              <a:buFont typeface="Arial"/>
              <a:buAutoNum type="romanUcPeriod"/>
            </a:pPr>
            <a:r>
              <a:rPr lang="en-US" sz="3200" b="1" i="0" u="none" strike="noStrike" cap="none">
                <a:solidFill>
                  <a:srgbClr val="FF7300"/>
                </a:solidFill>
                <a:latin typeface="Times New Roman"/>
                <a:ea typeface="Times New Roman"/>
                <a:cs typeface="Times New Roman"/>
                <a:sym typeface="Times New Roman"/>
              </a:rPr>
              <a:t>Thành phần và cấu trúc nguyên tử</a:t>
            </a:r>
            <a:endParaRPr sz="3200" b="1" i="0" u="none" strike="noStrike" cap="none">
              <a:solidFill>
                <a:srgbClr val="FF7300"/>
              </a:solidFill>
              <a:latin typeface="Times New Roman"/>
              <a:ea typeface="Times New Roman"/>
              <a:cs typeface="Times New Roman"/>
              <a:sym typeface="Times New Roman"/>
            </a:endParaRPr>
          </a:p>
          <a:p>
            <a:pPr marL="0" marR="0" lvl="0" indent="0" algn="ctr" rtl="0">
              <a:lnSpc>
                <a:spcPct val="100000"/>
              </a:lnSpc>
              <a:spcBef>
                <a:spcPts val="0"/>
              </a:spcBef>
              <a:spcAft>
                <a:spcPts val="0"/>
              </a:spcAft>
              <a:buNone/>
            </a:pPr>
            <a:r>
              <a:rPr lang="en-US" sz="3200" b="1" i="0" u="none" strike="noStrike" cap="none">
                <a:solidFill>
                  <a:srgbClr val="FF7300"/>
                </a:solidFill>
                <a:latin typeface="Times New Roman"/>
                <a:ea typeface="Times New Roman"/>
                <a:cs typeface="Times New Roman"/>
                <a:sym typeface="Times New Roman"/>
              </a:rPr>
              <a:t>1. Thành phần nguyên tử</a:t>
            </a:r>
            <a:endParaRPr sz="3200" b="1" i="0" u="none" strike="noStrike" cap="none">
              <a:solidFill>
                <a:srgbClr val="FF7300"/>
              </a:solidFill>
              <a:latin typeface="Times New Roman"/>
              <a:ea typeface="Times New Roman"/>
              <a:cs typeface="Times New Roman"/>
              <a:sym typeface="Times New Roman"/>
            </a:endParaRPr>
          </a:p>
        </p:txBody>
      </p:sp>
      <p:pic>
        <p:nvPicPr>
          <p:cNvPr id="547" name="Google Shape;547;p16" descr="Carbon Atom Bohr Model With Proton Neutron And Electron Stock Photo -  Download Image Now - iStock"/>
          <p:cNvPicPr preferRelativeResize="0"/>
          <p:nvPr/>
        </p:nvPicPr>
        <p:blipFill rotWithShape="1">
          <a:blip r:embed="rId5">
            <a:alphaModFix/>
          </a:blip>
          <a:srcRect l="15865" r="16131"/>
          <a:stretch/>
        </p:blipFill>
        <p:spPr>
          <a:xfrm>
            <a:off x="311502" y="1068013"/>
            <a:ext cx="2498651" cy="2450548"/>
          </a:xfrm>
          <a:prstGeom prst="rect">
            <a:avLst/>
          </a:prstGeom>
          <a:noFill/>
          <a:ln>
            <a:noFill/>
          </a:ln>
        </p:spPr>
      </p:pic>
      <p:sp>
        <p:nvSpPr>
          <p:cNvPr id="548" name="Google Shape;548;p16"/>
          <p:cNvSpPr txBox="1"/>
          <p:nvPr/>
        </p:nvSpPr>
        <p:spPr>
          <a:xfrm>
            <a:off x="733646" y="3549480"/>
            <a:ext cx="1892595"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0" i="0" u="none" strike="noStrike" cap="none">
                <a:solidFill>
                  <a:srgbClr val="000000"/>
                </a:solidFill>
                <a:latin typeface="Times New Roman"/>
                <a:ea typeface="Times New Roman"/>
                <a:cs typeface="Times New Roman"/>
                <a:sym typeface="Times New Roman"/>
              </a:rPr>
              <a:t>Nguyên tử Carbon</a:t>
            </a:r>
            <a:endParaRPr sz="1800" b="0" i="0" u="none" strike="noStrike" cap="none">
              <a:solidFill>
                <a:srgbClr val="000000"/>
              </a:solidFill>
              <a:latin typeface="Times New Roman"/>
              <a:ea typeface="Times New Roman"/>
              <a:cs typeface="Times New Roman"/>
              <a:sym typeface="Times New Roman"/>
            </a:endParaRPr>
          </a:p>
        </p:txBody>
      </p:sp>
      <p:sp>
        <p:nvSpPr>
          <p:cNvPr id="549" name="Google Shape;549;p16"/>
          <p:cNvSpPr txBox="1"/>
          <p:nvPr/>
        </p:nvSpPr>
        <p:spPr>
          <a:xfrm>
            <a:off x="3790839" y="3534080"/>
            <a:ext cx="2247822"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0" i="0" u="none" strike="noStrike" cap="none">
                <a:solidFill>
                  <a:srgbClr val="000000"/>
                </a:solidFill>
                <a:latin typeface="Times New Roman"/>
                <a:ea typeface="Times New Roman"/>
                <a:cs typeface="Times New Roman"/>
                <a:sym typeface="Times New Roman"/>
              </a:rPr>
              <a:t>Nguyên tử Oxygen</a:t>
            </a:r>
            <a:endParaRPr sz="1800" b="0" i="0" u="none" strike="noStrike" cap="none">
              <a:solidFill>
                <a:srgbClr val="000000"/>
              </a:solidFill>
              <a:latin typeface="Times New Roman"/>
              <a:ea typeface="Times New Roman"/>
              <a:cs typeface="Times New Roman"/>
              <a:sym typeface="Times New Roman"/>
            </a:endParaRPr>
          </a:p>
        </p:txBody>
      </p:sp>
      <p:sp>
        <p:nvSpPr>
          <p:cNvPr id="550" name="Google Shape;550;p16"/>
          <p:cNvSpPr txBox="1"/>
          <p:nvPr/>
        </p:nvSpPr>
        <p:spPr>
          <a:xfrm>
            <a:off x="6771648" y="3549480"/>
            <a:ext cx="209029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0" i="0" u="none" strike="noStrike" cap="none">
                <a:solidFill>
                  <a:srgbClr val="000000"/>
                </a:solidFill>
                <a:latin typeface="Times New Roman"/>
                <a:ea typeface="Times New Roman"/>
                <a:cs typeface="Times New Roman"/>
                <a:sym typeface="Times New Roman"/>
              </a:rPr>
              <a:t>Nguyên tử Nitrogen</a:t>
            </a:r>
            <a:endParaRPr sz="1800" b="0" i="0" u="none" strike="noStrike" cap="none">
              <a:solidFill>
                <a:srgbClr val="000000"/>
              </a:solidFill>
              <a:latin typeface="Times New Roman"/>
              <a:ea typeface="Times New Roman"/>
              <a:cs typeface="Times New Roman"/>
              <a:sym typeface="Times New Roman"/>
            </a:endParaRPr>
          </a:p>
        </p:txBody>
      </p:sp>
      <p:pic>
        <p:nvPicPr>
          <p:cNvPr id="551" name="Google Shape;551;p16" descr="High Five Bee"/>
          <p:cNvPicPr preferRelativeResize="0"/>
          <p:nvPr/>
        </p:nvPicPr>
        <p:blipFill rotWithShape="1">
          <a:blip r:embed="rId6">
            <a:alphaModFix/>
          </a:blip>
          <a:srcRect/>
          <a:stretch/>
        </p:blipFill>
        <p:spPr>
          <a:xfrm>
            <a:off x="27287" y="4006236"/>
            <a:ext cx="983331" cy="98333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47"/>
                                        </p:tgtEl>
                                        <p:attrNameLst>
                                          <p:attrName>style.visibility</p:attrName>
                                        </p:attrNameLst>
                                      </p:cBhvr>
                                      <p:to>
                                        <p:strVal val="visible"/>
                                      </p:to>
                                    </p:set>
                                    <p:animEffect transition="in" filter="wipe(down)">
                                      <p:cBhvr>
                                        <p:cTn id="7" dur="500"/>
                                        <p:tgtEl>
                                          <p:spTgt spid="54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48"/>
                                        </p:tgtEl>
                                        <p:attrNameLst>
                                          <p:attrName>style.visibility</p:attrName>
                                        </p:attrNameLst>
                                      </p:cBhvr>
                                      <p:to>
                                        <p:strVal val="visible"/>
                                      </p:to>
                                    </p:set>
                                    <p:animEffect transition="in" filter="wipe(down)">
                                      <p:cBhvr>
                                        <p:cTn id="10" dur="500"/>
                                        <p:tgtEl>
                                          <p:spTgt spid="548"/>
                                        </p:tgtEl>
                                      </p:cBhvr>
                                    </p:animEffect>
                                  </p:childTnLst>
                                </p:cTn>
                              </p:par>
                              <p:par>
                                <p:cTn id="11" presetID="22" presetClass="entr" presetSubtype="4" fill="hold" nodeType="withEffect">
                                  <p:stCondLst>
                                    <p:cond delay="0"/>
                                  </p:stCondLst>
                                  <p:childTnLst>
                                    <p:set>
                                      <p:cBhvr>
                                        <p:cTn id="12" dur="1" fill="hold">
                                          <p:stCondLst>
                                            <p:cond delay="0"/>
                                          </p:stCondLst>
                                        </p:cTn>
                                        <p:tgtEl>
                                          <p:spTgt spid="543"/>
                                        </p:tgtEl>
                                        <p:attrNameLst>
                                          <p:attrName>style.visibility</p:attrName>
                                        </p:attrNameLst>
                                      </p:cBhvr>
                                      <p:to>
                                        <p:strVal val="visible"/>
                                      </p:to>
                                    </p:set>
                                    <p:animEffect transition="in" filter="wipe(down)">
                                      <p:cBhvr>
                                        <p:cTn id="13" dur="500"/>
                                        <p:tgtEl>
                                          <p:spTgt spid="543"/>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549"/>
                                        </p:tgtEl>
                                        <p:attrNameLst>
                                          <p:attrName>style.visibility</p:attrName>
                                        </p:attrNameLst>
                                      </p:cBhvr>
                                      <p:to>
                                        <p:strVal val="visible"/>
                                      </p:to>
                                    </p:set>
                                    <p:animEffect transition="in" filter="wipe(down)">
                                      <p:cBhvr>
                                        <p:cTn id="16" dur="500"/>
                                        <p:tgtEl>
                                          <p:spTgt spid="549"/>
                                        </p:tgtEl>
                                      </p:cBhvr>
                                    </p:animEffect>
                                  </p:childTnLst>
                                </p:cTn>
                              </p:par>
                              <p:par>
                                <p:cTn id="17" presetID="22" presetClass="entr" presetSubtype="4" fill="hold" nodeType="withEffect">
                                  <p:stCondLst>
                                    <p:cond delay="0"/>
                                  </p:stCondLst>
                                  <p:childTnLst>
                                    <p:set>
                                      <p:cBhvr>
                                        <p:cTn id="18" dur="1" fill="hold">
                                          <p:stCondLst>
                                            <p:cond delay="0"/>
                                          </p:stCondLst>
                                        </p:cTn>
                                        <p:tgtEl>
                                          <p:spTgt spid="544"/>
                                        </p:tgtEl>
                                        <p:attrNameLst>
                                          <p:attrName>style.visibility</p:attrName>
                                        </p:attrNameLst>
                                      </p:cBhvr>
                                      <p:to>
                                        <p:strVal val="visible"/>
                                      </p:to>
                                    </p:set>
                                    <p:animEffect transition="in" filter="wipe(down)">
                                      <p:cBhvr>
                                        <p:cTn id="19" dur="500"/>
                                        <p:tgtEl>
                                          <p:spTgt spid="544"/>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550"/>
                                        </p:tgtEl>
                                        <p:attrNameLst>
                                          <p:attrName>style.visibility</p:attrName>
                                        </p:attrNameLst>
                                      </p:cBhvr>
                                      <p:to>
                                        <p:strVal val="visible"/>
                                      </p:to>
                                    </p:set>
                                    <p:animEffect transition="in" filter="wipe(down)">
                                      <p:cBhvr>
                                        <p:cTn id="22" dur="500"/>
                                        <p:tgtEl>
                                          <p:spTgt spid="55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545"/>
                                        </p:tgtEl>
                                        <p:attrNameLst>
                                          <p:attrName>style.visibility</p:attrName>
                                        </p:attrNameLst>
                                      </p:cBhvr>
                                      <p:to>
                                        <p:strVal val="visible"/>
                                      </p:to>
                                    </p:set>
                                    <p:animEffect transition="in" filter="wipe(down)">
                                      <p:cBhvr>
                                        <p:cTn id="27" dur="500"/>
                                        <p:tgtEl>
                                          <p:spTgt spid="5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5" grpId="0" animBg="1"/>
      <p:bldP spid="548" grpId="0"/>
      <p:bldP spid="549" grpId="0"/>
      <p:bldP spid="55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55"/>
        <p:cNvGrpSpPr/>
        <p:nvPr/>
      </p:nvGrpSpPr>
      <p:grpSpPr>
        <a:xfrm>
          <a:off x="0" y="0"/>
          <a:ext cx="0" cy="0"/>
          <a:chOff x="0" y="0"/>
          <a:chExt cx="0" cy="0"/>
        </a:xfrm>
      </p:grpSpPr>
      <p:pic>
        <p:nvPicPr>
          <p:cNvPr id="556" name="Google Shape;556;p17" descr="Bohr Atomic Model Vector &amp; Photo (Free Trial) | Bigstock"/>
          <p:cNvPicPr preferRelativeResize="0"/>
          <p:nvPr/>
        </p:nvPicPr>
        <p:blipFill rotWithShape="1">
          <a:blip r:embed="rId3">
            <a:alphaModFix/>
          </a:blip>
          <a:srcRect l="13832" t="15917" r="6243" b="22273"/>
          <a:stretch/>
        </p:blipFill>
        <p:spPr>
          <a:xfrm>
            <a:off x="343513" y="1320108"/>
            <a:ext cx="3236062" cy="2879810"/>
          </a:xfrm>
          <a:prstGeom prst="rect">
            <a:avLst/>
          </a:prstGeom>
          <a:noFill/>
          <a:ln>
            <a:noFill/>
          </a:ln>
        </p:spPr>
      </p:pic>
      <p:sp>
        <p:nvSpPr>
          <p:cNvPr id="557" name="Google Shape;557;p17"/>
          <p:cNvSpPr/>
          <p:nvPr/>
        </p:nvSpPr>
        <p:spPr>
          <a:xfrm>
            <a:off x="413166" y="27281"/>
            <a:ext cx="8182615" cy="954107"/>
          </a:xfrm>
          <a:prstGeom prst="rect">
            <a:avLst/>
          </a:prstGeom>
          <a:noFill/>
          <a:ln>
            <a:noFill/>
          </a:ln>
        </p:spPr>
        <p:txBody>
          <a:bodyPr spcFirstLastPara="1" wrap="square" lIns="91425" tIns="45700" rIns="91425" bIns="45700" anchor="t" anchorCtr="0">
            <a:spAutoFit/>
          </a:bodyPr>
          <a:lstStyle/>
          <a:p>
            <a:pPr marL="857250" marR="0" lvl="0" indent="-857250" algn="ctr" rtl="0">
              <a:lnSpc>
                <a:spcPct val="100000"/>
              </a:lnSpc>
              <a:spcBef>
                <a:spcPts val="0"/>
              </a:spcBef>
              <a:spcAft>
                <a:spcPts val="0"/>
              </a:spcAft>
              <a:buClr>
                <a:srgbClr val="FF7300"/>
              </a:buClr>
              <a:buSzPts val="2800"/>
              <a:buFont typeface="Arial"/>
              <a:buAutoNum type="romanUcPeriod"/>
            </a:pPr>
            <a:r>
              <a:rPr lang="en-US" sz="2800" b="1" i="0" u="none" strike="noStrike" cap="none">
                <a:solidFill>
                  <a:srgbClr val="FF7300"/>
                </a:solidFill>
                <a:latin typeface="Times New Roman"/>
                <a:ea typeface="Times New Roman"/>
                <a:cs typeface="Times New Roman"/>
                <a:sym typeface="Times New Roman"/>
              </a:rPr>
              <a:t>Thành phần và cấu trúc nguyên tử</a:t>
            </a:r>
            <a:endParaRPr sz="2800" b="1" i="0" u="none" strike="noStrike" cap="none">
              <a:solidFill>
                <a:srgbClr val="FF7300"/>
              </a:solidFill>
              <a:latin typeface="Times New Roman"/>
              <a:ea typeface="Times New Roman"/>
              <a:cs typeface="Times New Roman"/>
              <a:sym typeface="Times New Roman"/>
            </a:endParaRPr>
          </a:p>
          <a:p>
            <a:pPr marL="0" marR="0" lvl="0" indent="0" algn="ctr" rtl="0">
              <a:lnSpc>
                <a:spcPct val="100000"/>
              </a:lnSpc>
              <a:spcBef>
                <a:spcPts val="0"/>
              </a:spcBef>
              <a:spcAft>
                <a:spcPts val="0"/>
              </a:spcAft>
              <a:buNone/>
            </a:pPr>
            <a:r>
              <a:rPr lang="en-US" sz="2800" b="1" i="0" u="none" strike="noStrike" cap="none">
                <a:solidFill>
                  <a:srgbClr val="FF7300"/>
                </a:solidFill>
                <a:latin typeface="Times New Roman"/>
                <a:ea typeface="Times New Roman"/>
                <a:cs typeface="Times New Roman"/>
                <a:sym typeface="Times New Roman"/>
              </a:rPr>
              <a:t>1. Thành phần nguyên tử</a:t>
            </a:r>
            <a:endParaRPr sz="2800" b="1" i="0" u="none" strike="noStrike" cap="none">
              <a:solidFill>
                <a:srgbClr val="FF7300"/>
              </a:solidFill>
              <a:latin typeface="Times New Roman"/>
              <a:ea typeface="Times New Roman"/>
              <a:cs typeface="Times New Roman"/>
              <a:sym typeface="Times New Roman"/>
            </a:endParaRPr>
          </a:p>
        </p:txBody>
      </p:sp>
      <p:sp>
        <p:nvSpPr>
          <p:cNvPr id="558" name="Google Shape;558;p17"/>
          <p:cNvSpPr txBox="1"/>
          <p:nvPr/>
        </p:nvSpPr>
        <p:spPr>
          <a:xfrm>
            <a:off x="4181354" y="1053830"/>
            <a:ext cx="4572000"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000" b="0" i="0" u="none" strike="noStrike" cap="none">
                <a:solidFill>
                  <a:srgbClr val="202124"/>
                </a:solidFill>
                <a:latin typeface="Times New Roman"/>
                <a:ea typeface="Times New Roman"/>
                <a:cs typeface="Times New Roman"/>
                <a:sym typeface="Times New Roman"/>
              </a:rPr>
              <a:t>Nguyên tử được tạo thành từ </a:t>
            </a:r>
            <a:r>
              <a:rPr lang="en-US" sz="2000" b="1" i="0" u="none" strike="noStrike" cap="none">
                <a:solidFill>
                  <a:srgbClr val="FF0000"/>
                </a:solidFill>
                <a:latin typeface="Times New Roman"/>
                <a:ea typeface="Times New Roman"/>
                <a:cs typeface="Times New Roman"/>
                <a:sym typeface="Times New Roman"/>
              </a:rPr>
              <a:t>ba</a:t>
            </a:r>
            <a:r>
              <a:rPr lang="en-US" sz="2000" b="0" i="0" u="none" strike="noStrike" cap="none">
                <a:solidFill>
                  <a:srgbClr val="202124"/>
                </a:solidFill>
                <a:latin typeface="Times New Roman"/>
                <a:ea typeface="Times New Roman"/>
                <a:cs typeface="Times New Roman"/>
                <a:sym typeface="Times New Roman"/>
              </a:rPr>
              <a:t> loại hạt cơ bản đó là</a:t>
            </a:r>
            <a:endParaRPr sz="2000" b="0" i="0" u="none" strike="noStrike" cap="none">
              <a:solidFill>
                <a:srgbClr val="202124"/>
              </a:solidFill>
              <a:latin typeface="Times New Roman"/>
              <a:ea typeface="Times New Roman"/>
              <a:cs typeface="Times New Roman"/>
              <a:sym typeface="Times New Roman"/>
            </a:endParaRPr>
          </a:p>
        </p:txBody>
      </p:sp>
      <p:pic>
        <p:nvPicPr>
          <p:cNvPr id="559" name="Google Shape;559;p17" descr="Bohr model of scientific hydrogen atom Royalty Free Vector"/>
          <p:cNvPicPr preferRelativeResize="0"/>
          <p:nvPr/>
        </p:nvPicPr>
        <p:blipFill rotWithShape="1">
          <a:blip r:embed="rId4">
            <a:alphaModFix/>
          </a:blip>
          <a:srcRect l="11600" r="5572" b="10077"/>
          <a:stretch/>
        </p:blipFill>
        <p:spPr>
          <a:xfrm>
            <a:off x="628317" y="1540304"/>
            <a:ext cx="2527402" cy="2963397"/>
          </a:xfrm>
          <a:prstGeom prst="rect">
            <a:avLst/>
          </a:prstGeom>
          <a:noFill/>
          <a:ln>
            <a:noFill/>
          </a:ln>
        </p:spPr>
      </p:pic>
      <p:graphicFrame>
        <p:nvGraphicFramePr>
          <p:cNvPr id="560" name="Google Shape;560;p17"/>
          <p:cNvGraphicFramePr/>
          <p:nvPr/>
        </p:nvGraphicFramePr>
        <p:xfrm>
          <a:off x="3850747" y="1848860"/>
          <a:ext cx="5148550" cy="2063925"/>
        </p:xfrm>
        <a:graphic>
          <a:graphicData uri="http://schemas.openxmlformats.org/drawingml/2006/table">
            <a:tbl>
              <a:tblPr firstRow="1" bandRow="1">
                <a:noFill/>
                <a:tableStyleId>{5875A82E-3918-4168-9593-F45DAE132819}</a:tableStyleId>
              </a:tblPr>
              <a:tblGrid>
                <a:gridCol w="1093400">
                  <a:extLst>
                    <a:ext uri="{9D8B030D-6E8A-4147-A177-3AD203B41FA5}">
                      <a16:colId xmlns:a16="http://schemas.microsoft.com/office/drawing/2014/main" val="20000"/>
                    </a:ext>
                  </a:extLst>
                </a:gridCol>
                <a:gridCol w="1452025">
                  <a:extLst>
                    <a:ext uri="{9D8B030D-6E8A-4147-A177-3AD203B41FA5}">
                      <a16:colId xmlns:a16="http://schemas.microsoft.com/office/drawing/2014/main" val="20001"/>
                    </a:ext>
                  </a:extLst>
                </a:gridCol>
                <a:gridCol w="1301800">
                  <a:extLst>
                    <a:ext uri="{9D8B030D-6E8A-4147-A177-3AD203B41FA5}">
                      <a16:colId xmlns:a16="http://schemas.microsoft.com/office/drawing/2014/main" val="20002"/>
                    </a:ext>
                  </a:extLst>
                </a:gridCol>
                <a:gridCol w="1301325">
                  <a:extLst>
                    <a:ext uri="{9D8B030D-6E8A-4147-A177-3AD203B41FA5}">
                      <a16:colId xmlns:a16="http://schemas.microsoft.com/office/drawing/2014/main" val="20003"/>
                    </a:ext>
                  </a:extLst>
                </a:gridCol>
              </a:tblGrid>
              <a:tr h="370850">
                <a:tc>
                  <a:txBody>
                    <a:bodyPr/>
                    <a:lstStyle/>
                    <a:p>
                      <a:pPr marL="0" marR="0" lvl="0" indent="0" algn="l" rtl="0">
                        <a:spcBef>
                          <a:spcPts val="0"/>
                        </a:spcBef>
                        <a:spcAft>
                          <a:spcPts val="0"/>
                        </a:spcAft>
                        <a:buNone/>
                      </a:pPr>
                      <a:endParaRPr sz="1600">
                        <a:latin typeface="Times New Roman"/>
                        <a:ea typeface="Times New Roman"/>
                        <a:cs typeface="Times New Roman"/>
                        <a:sym typeface="Times New Roman"/>
                      </a:endParaRPr>
                    </a:p>
                  </a:txBody>
                  <a:tcPr marL="91450" marR="91450" marT="45725" marB="45725"/>
                </a:tc>
                <a:tc>
                  <a:txBody>
                    <a:bodyPr/>
                    <a:lstStyle/>
                    <a:p>
                      <a:pPr marL="0" marR="0" lvl="0" indent="0" algn="l" rtl="0">
                        <a:spcBef>
                          <a:spcPts val="0"/>
                        </a:spcBef>
                        <a:spcAft>
                          <a:spcPts val="0"/>
                        </a:spcAft>
                        <a:buNone/>
                      </a:pPr>
                      <a:endParaRPr sz="1600">
                        <a:latin typeface="Times New Roman"/>
                        <a:ea typeface="Times New Roman"/>
                        <a:cs typeface="Times New Roman"/>
                        <a:sym typeface="Times New Roman"/>
                      </a:endParaRPr>
                    </a:p>
                  </a:txBody>
                  <a:tcPr marL="91450" marR="91450" marT="45725" marB="45725"/>
                </a:tc>
                <a:tc>
                  <a:txBody>
                    <a:bodyPr/>
                    <a:lstStyle/>
                    <a:p>
                      <a:pPr marL="0" marR="0" lvl="0" indent="0" algn="l" rtl="0">
                        <a:spcBef>
                          <a:spcPts val="0"/>
                        </a:spcBef>
                        <a:spcAft>
                          <a:spcPts val="0"/>
                        </a:spcAft>
                        <a:buNone/>
                      </a:pPr>
                      <a:endParaRPr sz="1600">
                        <a:latin typeface="Times New Roman"/>
                        <a:ea typeface="Times New Roman"/>
                        <a:cs typeface="Times New Roman"/>
                        <a:sym typeface="Times New Roman"/>
                      </a:endParaRPr>
                    </a:p>
                  </a:txBody>
                  <a:tcPr marL="91450" marR="91450" marT="45725" marB="45725"/>
                </a:tc>
                <a:tc>
                  <a:txBody>
                    <a:bodyPr/>
                    <a:lstStyle/>
                    <a:p>
                      <a:pPr marL="0" marR="0" lvl="0" indent="0" algn="l" rtl="0">
                        <a:spcBef>
                          <a:spcPts val="0"/>
                        </a:spcBef>
                        <a:spcAft>
                          <a:spcPts val="0"/>
                        </a:spcAft>
                        <a:buNone/>
                      </a:pPr>
                      <a:endParaRPr sz="1600">
                        <a:latin typeface="Times New Roman"/>
                        <a:ea typeface="Times New Roman"/>
                        <a:cs typeface="Times New Roman"/>
                        <a:sym typeface="Times New Roman"/>
                      </a:endParaRPr>
                    </a:p>
                  </a:txBody>
                  <a:tcPr marL="91450" marR="91450" marT="45725" marB="45725"/>
                </a:tc>
                <a:extLst>
                  <a:ext uri="{0D108BD9-81ED-4DB2-BD59-A6C34878D82A}">
                    <a16:rowId xmlns:a16="http://schemas.microsoft.com/office/drawing/2014/main" val="10000"/>
                  </a:ext>
                </a:extLst>
              </a:tr>
              <a:tr h="566300">
                <a:tc>
                  <a:txBody>
                    <a:bodyPr/>
                    <a:lstStyle/>
                    <a:p>
                      <a:pPr marL="0" marR="0" lvl="0" indent="0" algn="l" rtl="0">
                        <a:spcBef>
                          <a:spcPts val="0"/>
                        </a:spcBef>
                        <a:spcAft>
                          <a:spcPts val="0"/>
                        </a:spcAft>
                        <a:buNone/>
                      </a:pPr>
                      <a:endParaRPr sz="1800">
                        <a:latin typeface="Times New Roman"/>
                        <a:ea typeface="Times New Roman"/>
                        <a:cs typeface="Times New Roman"/>
                        <a:sym typeface="Times New Roman"/>
                      </a:endParaRPr>
                    </a:p>
                  </a:txBody>
                  <a:tcPr marL="91450" marR="91450" marT="45725" marB="45725"/>
                </a:tc>
                <a:tc>
                  <a:txBody>
                    <a:bodyPr/>
                    <a:lstStyle/>
                    <a:p>
                      <a:pPr marL="0" marR="0" lvl="0" indent="0" algn="l" rtl="0">
                        <a:spcBef>
                          <a:spcPts val="0"/>
                        </a:spcBef>
                        <a:spcAft>
                          <a:spcPts val="0"/>
                        </a:spcAft>
                        <a:buNone/>
                      </a:pPr>
                      <a:endParaRPr sz="1600">
                        <a:latin typeface="Times New Roman"/>
                        <a:ea typeface="Times New Roman"/>
                        <a:cs typeface="Times New Roman"/>
                        <a:sym typeface="Times New Roman"/>
                      </a:endParaRPr>
                    </a:p>
                  </a:txBody>
                  <a:tcPr marL="91450" marR="91450" marT="45725" marB="45725"/>
                </a:tc>
                <a:tc>
                  <a:txBody>
                    <a:bodyPr/>
                    <a:lstStyle/>
                    <a:p>
                      <a:pPr marL="0" marR="0" lvl="0" indent="0" algn="l" rtl="0">
                        <a:spcBef>
                          <a:spcPts val="0"/>
                        </a:spcBef>
                        <a:spcAft>
                          <a:spcPts val="0"/>
                        </a:spcAft>
                        <a:buNone/>
                      </a:pPr>
                      <a:endParaRPr sz="1600">
                        <a:latin typeface="Times New Roman"/>
                        <a:ea typeface="Times New Roman"/>
                        <a:cs typeface="Times New Roman"/>
                        <a:sym typeface="Times New Roman"/>
                      </a:endParaRPr>
                    </a:p>
                  </a:txBody>
                  <a:tcPr marL="91450" marR="91450" marT="45725" marB="45725"/>
                </a:tc>
                <a:tc>
                  <a:txBody>
                    <a:bodyPr/>
                    <a:lstStyle/>
                    <a:p>
                      <a:pPr marL="0" marR="0" lvl="0" indent="0" algn="l" rtl="0">
                        <a:spcBef>
                          <a:spcPts val="0"/>
                        </a:spcBef>
                        <a:spcAft>
                          <a:spcPts val="0"/>
                        </a:spcAft>
                        <a:buNone/>
                      </a:pPr>
                      <a:endParaRPr sz="1600">
                        <a:latin typeface="Times New Roman"/>
                        <a:ea typeface="Times New Roman"/>
                        <a:cs typeface="Times New Roman"/>
                        <a:sym typeface="Times New Roman"/>
                      </a:endParaRPr>
                    </a:p>
                  </a:txBody>
                  <a:tcPr marL="91450" marR="91450" marT="45725" marB="45725"/>
                </a:tc>
                <a:extLst>
                  <a:ext uri="{0D108BD9-81ED-4DB2-BD59-A6C34878D82A}">
                    <a16:rowId xmlns:a16="http://schemas.microsoft.com/office/drawing/2014/main" val="10001"/>
                  </a:ext>
                </a:extLst>
              </a:tr>
              <a:tr h="591675">
                <a:tc>
                  <a:txBody>
                    <a:bodyPr/>
                    <a:lstStyle/>
                    <a:p>
                      <a:pPr marL="0" marR="0" lvl="0" indent="0" algn="l" rtl="0">
                        <a:spcBef>
                          <a:spcPts val="0"/>
                        </a:spcBef>
                        <a:spcAft>
                          <a:spcPts val="0"/>
                        </a:spcAft>
                        <a:buNone/>
                      </a:pPr>
                      <a:endParaRPr sz="1600">
                        <a:latin typeface="Times New Roman"/>
                        <a:ea typeface="Times New Roman"/>
                        <a:cs typeface="Times New Roman"/>
                        <a:sym typeface="Times New Roman"/>
                      </a:endParaRPr>
                    </a:p>
                  </a:txBody>
                  <a:tcPr marL="91450" marR="91450" marT="45725" marB="45725"/>
                </a:tc>
                <a:tc>
                  <a:txBody>
                    <a:bodyPr/>
                    <a:lstStyle/>
                    <a:p>
                      <a:pPr marL="0" marR="0" lvl="0" indent="0" algn="l" rtl="0">
                        <a:spcBef>
                          <a:spcPts val="0"/>
                        </a:spcBef>
                        <a:spcAft>
                          <a:spcPts val="0"/>
                        </a:spcAft>
                        <a:buNone/>
                      </a:pPr>
                      <a:endParaRPr sz="1600">
                        <a:latin typeface="Times New Roman"/>
                        <a:ea typeface="Times New Roman"/>
                        <a:cs typeface="Times New Roman"/>
                        <a:sym typeface="Times New Roman"/>
                      </a:endParaRPr>
                    </a:p>
                  </a:txBody>
                  <a:tcPr marL="91450" marR="91450" marT="45725" marB="45725"/>
                </a:tc>
                <a:tc>
                  <a:txBody>
                    <a:bodyPr/>
                    <a:lstStyle/>
                    <a:p>
                      <a:pPr marL="0" marR="0" lvl="0" indent="0" algn="l" rtl="0">
                        <a:spcBef>
                          <a:spcPts val="0"/>
                        </a:spcBef>
                        <a:spcAft>
                          <a:spcPts val="0"/>
                        </a:spcAft>
                        <a:buNone/>
                      </a:pPr>
                      <a:endParaRPr sz="1600">
                        <a:latin typeface="Times New Roman"/>
                        <a:ea typeface="Times New Roman"/>
                        <a:cs typeface="Times New Roman"/>
                        <a:sym typeface="Times New Roman"/>
                      </a:endParaRPr>
                    </a:p>
                  </a:txBody>
                  <a:tcPr marL="91450" marR="91450" marT="45725" marB="45725"/>
                </a:tc>
                <a:tc>
                  <a:txBody>
                    <a:bodyPr/>
                    <a:lstStyle/>
                    <a:p>
                      <a:pPr marL="0" marR="0" lvl="0" indent="0" algn="l" rtl="0">
                        <a:spcBef>
                          <a:spcPts val="0"/>
                        </a:spcBef>
                        <a:spcAft>
                          <a:spcPts val="0"/>
                        </a:spcAft>
                        <a:buNone/>
                      </a:pPr>
                      <a:endParaRPr sz="1600">
                        <a:latin typeface="Times New Roman"/>
                        <a:ea typeface="Times New Roman"/>
                        <a:cs typeface="Times New Roman"/>
                        <a:sym typeface="Times New Roman"/>
                      </a:endParaRPr>
                    </a:p>
                  </a:txBody>
                  <a:tcPr marL="91450" marR="91450" marT="45725" marB="45725"/>
                </a:tc>
                <a:extLst>
                  <a:ext uri="{0D108BD9-81ED-4DB2-BD59-A6C34878D82A}">
                    <a16:rowId xmlns:a16="http://schemas.microsoft.com/office/drawing/2014/main" val="10002"/>
                  </a:ext>
                </a:extLst>
              </a:tr>
              <a:tr h="535100">
                <a:tc>
                  <a:txBody>
                    <a:bodyPr/>
                    <a:lstStyle/>
                    <a:p>
                      <a:pPr marL="0" marR="0" lvl="0" indent="0" algn="l" rtl="0">
                        <a:spcBef>
                          <a:spcPts val="0"/>
                        </a:spcBef>
                        <a:spcAft>
                          <a:spcPts val="0"/>
                        </a:spcAft>
                        <a:buNone/>
                      </a:pPr>
                      <a:endParaRPr sz="1600">
                        <a:latin typeface="Times New Roman"/>
                        <a:ea typeface="Times New Roman"/>
                        <a:cs typeface="Times New Roman"/>
                        <a:sym typeface="Times New Roman"/>
                      </a:endParaRPr>
                    </a:p>
                  </a:txBody>
                  <a:tcPr marL="91450" marR="91450" marT="45725" marB="45725"/>
                </a:tc>
                <a:tc>
                  <a:txBody>
                    <a:bodyPr/>
                    <a:lstStyle/>
                    <a:p>
                      <a:pPr marL="0" marR="0" lvl="0" indent="0" algn="l" rtl="0">
                        <a:spcBef>
                          <a:spcPts val="0"/>
                        </a:spcBef>
                        <a:spcAft>
                          <a:spcPts val="0"/>
                        </a:spcAft>
                        <a:buNone/>
                      </a:pPr>
                      <a:endParaRPr sz="1600">
                        <a:latin typeface="Times New Roman"/>
                        <a:ea typeface="Times New Roman"/>
                        <a:cs typeface="Times New Roman"/>
                        <a:sym typeface="Times New Roman"/>
                      </a:endParaRPr>
                    </a:p>
                  </a:txBody>
                  <a:tcPr marL="91450" marR="91450" marT="45725" marB="45725"/>
                </a:tc>
                <a:tc>
                  <a:txBody>
                    <a:bodyPr/>
                    <a:lstStyle/>
                    <a:p>
                      <a:pPr marL="0" marR="0" lvl="0" indent="0" algn="l" rtl="0">
                        <a:spcBef>
                          <a:spcPts val="0"/>
                        </a:spcBef>
                        <a:spcAft>
                          <a:spcPts val="0"/>
                        </a:spcAft>
                        <a:buNone/>
                      </a:pPr>
                      <a:endParaRPr sz="1600">
                        <a:latin typeface="Times New Roman"/>
                        <a:ea typeface="Times New Roman"/>
                        <a:cs typeface="Times New Roman"/>
                        <a:sym typeface="Times New Roman"/>
                      </a:endParaRPr>
                    </a:p>
                  </a:txBody>
                  <a:tcPr marL="91450" marR="91450" marT="45725" marB="45725"/>
                </a:tc>
                <a:tc>
                  <a:txBody>
                    <a:bodyPr/>
                    <a:lstStyle/>
                    <a:p>
                      <a:pPr marL="0" marR="0" lvl="0" indent="0" algn="l" rtl="0">
                        <a:spcBef>
                          <a:spcPts val="0"/>
                        </a:spcBef>
                        <a:spcAft>
                          <a:spcPts val="0"/>
                        </a:spcAft>
                        <a:buNone/>
                      </a:pPr>
                      <a:endParaRPr sz="1600">
                        <a:latin typeface="Times New Roman"/>
                        <a:ea typeface="Times New Roman"/>
                        <a:cs typeface="Times New Roman"/>
                        <a:sym typeface="Times New Roman"/>
                      </a:endParaRPr>
                    </a:p>
                  </a:txBody>
                  <a:tcPr marL="91450" marR="91450" marT="45725" marB="45725"/>
                </a:tc>
                <a:extLst>
                  <a:ext uri="{0D108BD9-81ED-4DB2-BD59-A6C34878D82A}">
                    <a16:rowId xmlns:a16="http://schemas.microsoft.com/office/drawing/2014/main" val="10003"/>
                  </a:ext>
                </a:extLst>
              </a:tr>
            </a:tbl>
          </a:graphicData>
        </a:graphic>
      </p:graphicFrame>
      <p:sp>
        <p:nvSpPr>
          <p:cNvPr id="561" name="Google Shape;561;p17"/>
          <p:cNvSpPr txBox="1"/>
          <p:nvPr/>
        </p:nvSpPr>
        <p:spPr>
          <a:xfrm>
            <a:off x="4912511" y="1861314"/>
            <a:ext cx="141205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1" i="0" u="none" strike="noStrike" cap="none">
                <a:solidFill>
                  <a:schemeClr val="lt1"/>
                </a:solidFill>
                <a:latin typeface="Times New Roman"/>
                <a:ea typeface="Times New Roman"/>
                <a:cs typeface="Times New Roman"/>
                <a:sym typeface="Times New Roman"/>
              </a:rPr>
              <a:t>Hạt electron</a:t>
            </a:r>
            <a:endParaRPr sz="1800" b="1" i="0" u="none" strike="noStrike" cap="none">
              <a:solidFill>
                <a:schemeClr val="lt1"/>
              </a:solidFill>
              <a:latin typeface="Times New Roman"/>
              <a:ea typeface="Times New Roman"/>
              <a:cs typeface="Times New Roman"/>
              <a:sym typeface="Times New Roman"/>
            </a:endParaRPr>
          </a:p>
        </p:txBody>
      </p:sp>
      <p:sp>
        <p:nvSpPr>
          <p:cNvPr id="562" name="Google Shape;562;p17"/>
          <p:cNvSpPr txBox="1"/>
          <p:nvPr/>
        </p:nvSpPr>
        <p:spPr>
          <a:xfrm>
            <a:off x="6425021" y="1871773"/>
            <a:ext cx="1274781"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1" i="0" u="none" strike="noStrike" cap="none">
                <a:solidFill>
                  <a:schemeClr val="lt1"/>
                </a:solidFill>
                <a:latin typeface="Times New Roman"/>
                <a:ea typeface="Times New Roman"/>
                <a:cs typeface="Times New Roman"/>
                <a:sym typeface="Times New Roman"/>
              </a:rPr>
              <a:t>Hạt proton</a:t>
            </a:r>
            <a:endParaRPr sz="1800" b="1" i="0" u="none" strike="noStrike" cap="none">
              <a:solidFill>
                <a:schemeClr val="lt1"/>
              </a:solidFill>
              <a:latin typeface="Times New Roman"/>
              <a:ea typeface="Times New Roman"/>
              <a:cs typeface="Times New Roman"/>
              <a:sym typeface="Times New Roman"/>
            </a:endParaRPr>
          </a:p>
        </p:txBody>
      </p:sp>
      <p:sp>
        <p:nvSpPr>
          <p:cNvPr id="563" name="Google Shape;563;p17"/>
          <p:cNvSpPr txBox="1"/>
          <p:nvPr/>
        </p:nvSpPr>
        <p:spPr>
          <a:xfrm>
            <a:off x="7656920" y="1890973"/>
            <a:ext cx="1399095"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1" i="0" u="none" strike="noStrike" cap="none">
                <a:solidFill>
                  <a:schemeClr val="lt1"/>
                </a:solidFill>
                <a:latin typeface="Times New Roman"/>
                <a:ea typeface="Times New Roman"/>
                <a:cs typeface="Times New Roman"/>
                <a:sym typeface="Times New Roman"/>
              </a:rPr>
              <a:t>Hạt neutron </a:t>
            </a:r>
            <a:endParaRPr/>
          </a:p>
        </p:txBody>
      </p:sp>
      <p:sp>
        <p:nvSpPr>
          <p:cNvPr id="564" name="Google Shape;564;p17"/>
          <p:cNvSpPr txBox="1"/>
          <p:nvPr/>
        </p:nvSpPr>
        <p:spPr>
          <a:xfrm>
            <a:off x="3636295" y="2773098"/>
            <a:ext cx="1532717"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800" b="0" i="0" u="none" strike="noStrike" cap="none">
                <a:solidFill>
                  <a:srgbClr val="202124"/>
                </a:solidFill>
                <a:latin typeface="Times New Roman"/>
                <a:ea typeface="Times New Roman"/>
                <a:cs typeface="Times New Roman"/>
                <a:sym typeface="Times New Roman"/>
              </a:rPr>
              <a:t>Khối lượng (amu) </a:t>
            </a:r>
            <a:endParaRPr sz="1800" b="0" i="0" u="none" strike="noStrike" cap="none">
              <a:solidFill>
                <a:srgbClr val="000000"/>
              </a:solidFill>
              <a:latin typeface="Times New Roman"/>
              <a:ea typeface="Times New Roman"/>
              <a:cs typeface="Times New Roman"/>
              <a:sym typeface="Times New Roman"/>
            </a:endParaRPr>
          </a:p>
        </p:txBody>
      </p:sp>
      <p:sp>
        <p:nvSpPr>
          <p:cNvPr id="565" name="Google Shape;565;p17"/>
          <p:cNvSpPr txBox="1"/>
          <p:nvPr/>
        </p:nvSpPr>
        <p:spPr>
          <a:xfrm>
            <a:off x="3799255" y="3493679"/>
            <a:ext cx="1156070"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0" i="0" u="none" strike="noStrike" cap="none">
                <a:solidFill>
                  <a:srgbClr val="202124"/>
                </a:solidFill>
                <a:latin typeface="Times New Roman"/>
                <a:ea typeface="Times New Roman"/>
                <a:cs typeface="Times New Roman"/>
                <a:sym typeface="Times New Roman"/>
              </a:rPr>
              <a:t>Điện tích</a:t>
            </a:r>
            <a:endParaRPr sz="1800" b="0" i="0" u="none" strike="noStrike" cap="none">
              <a:solidFill>
                <a:srgbClr val="000000"/>
              </a:solidFill>
              <a:latin typeface="Times New Roman"/>
              <a:ea typeface="Times New Roman"/>
              <a:cs typeface="Times New Roman"/>
              <a:sym typeface="Times New Roman"/>
            </a:endParaRPr>
          </a:p>
        </p:txBody>
      </p:sp>
      <p:sp>
        <p:nvSpPr>
          <p:cNvPr id="566" name="Google Shape;566;p17"/>
          <p:cNvSpPr txBox="1"/>
          <p:nvPr/>
        </p:nvSpPr>
        <p:spPr>
          <a:xfrm>
            <a:off x="5430433" y="2188824"/>
            <a:ext cx="497637"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800" b="0" i="0" u="none" strike="noStrike" cap="none">
                <a:solidFill>
                  <a:srgbClr val="202124"/>
                </a:solidFill>
                <a:latin typeface="Times New Roman"/>
                <a:ea typeface="Times New Roman"/>
                <a:cs typeface="Times New Roman"/>
                <a:sym typeface="Times New Roman"/>
              </a:rPr>
              <a:t>e</a:t>
            </a:r>
            <a:endParaRPr sz="2800" b="0" i="0" u="none" strike="noStrike" cap="none">
              <a:solidFill>
                <a:srgbClr val="000000"/>
              </a:solidFill>
              <a:latin typeface="Times New Roman"/>
              <a:ea typeface="Times New Roman"/>
              <a:cs typeface="Times New Roman"/>
              <a:sym typeface="Times New Roman"/>
            </a:endParaRPr>
          </a:p>
        </p:txBody>
      </p:sp>
      <p:sp>
        <p:nvSpPr>
          <p:cNvPr id="567" name="Google Shape;567;p17"/>
          <p:cNvSpPr txBox="1"/>
          <p:nvPr/>
        </p:nvSpPr>
        <p:spPr>
          <a:xfrm>
            <a:off x="6771281" y="2216161"/>
            <a:ext cx="497637"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800" b="0" i="0" u="none" strike="noStrike" cap="none">
                <a:solidFill>
                  <a:srgbClr val="202124"/>
                </a:solidFill>
                <a:latin typeface="Times New Roman"/>
                <a:ea typeface="Times New Roman"/>
                <a:cs typeface="Times New Roman"/>
                <a:sym typeface="Times New Roman"/>
              </a:rPr>
              <a:t>p</a:t>
            </a:r>
            <a:endParaRPr sz="2800" b="0" i="0" u="none" strike="noStrike" cap="none">
              <a:solidFill>
                <a:srgbClr val="000000"/>
              </a:solidFill>
              <a:latin typeface="Times New Roman"/>
              <a:ea typeface="Times New Roman"/>
              <a:cs typeface="Times New Roman"/>
              <a:sym typeface="Times New Roman"/>
            </a:endParaRPr>
          </a:p>
        </p:txBody>
      </p:sp>
      <p:sp>
        <p:nvSpPr>
          <p:cNvPr id="568" name="Google Shape;568;p17"/>
          <p:cNvSpPr txBox="1"/>
          <p:nvPr/>
        </p:nvSpPr>
        <p:spPr>
          <a:xfrm>
            <a:off x="8182067" y="2250878"/>
            <a:ext cx="497637"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800" b="0" i="0" u="none" strike="noStrike" cap="none">
                <a:solidFill>
                  <a:srgbClr val="202124"/>
                </a:solidFill>
                <a:latin typeface="Times New Roman"/>
                <a:ea typeface="Times New Roman"/>
                <a:cs typeface="Times New Roman"/>
                <a:sym typeface="Times New Roman"/>
              </a:rPr>
              <a:t>n</a:t>
            </a:r>
            <a:endParaRPr sz="2800" b="0" i="0" u="none" strike="noStrike" cap="none">
              <a:solidFill>
                <a:srgbClr val="000000"/>
              </a:solidFill>
              <a:latin typeface="Times New Roman"/>
              <a:ea typeface="Times New Roman"/>
              <a:cs typeface="Times New Roman"/>
              <a:sym typeface="Times New Roman"/>
            </a:endParaRPr>
          </a:p>
        </p:txBody>
      </p:sp>
      <p:sp>
        <p:nvSpPr>
          <p:cNvPr id="569" name="Google Shape;569;p17"/>
          <p:cNvSpPr txBox="1"/>
          <p:nvPr/>
        </p:nvSpPr>
        <p:spPr>
          <a:xfrm>
            <a:off x="5055806" y="2819970"/>
            <a:ext cx="1369215"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400" b="0" i="0" u="none" strike="noStrike" cap="none">
                <a:solidFill>
                  <a:srgbClr val="202124"/>
                </a:solidFill>
                <a:latin typeface="Times New Roman"/>
                <a:ea typeface="Times New Roman"/>
                <a:cs typeface="Times New Roman"/>
                <a:sym typeface="Times New Roman"/>
              </a:rPr>
              <a:t>0,00055</a:t>
            </a:r>
            <a:endParaRPr sz="2400" b="0" i="0" u="none" strike="noStrike" cap="none">
              <a:solidFill>
                <a:srgbClr val="000000"/>
              </a:solidFill>
              <a:latin typeface="Times New Roman"/>
              <a:ea typeface="Times New Roman"/>
              <a:cs typeface="Times New Roman"/>
              <a:sym typeface="Times New Roman"/>
            </a:endParaRPr>
          </a:p>
        </p:txBody>
      </p:sp>
      <p:sp>
        <p:nvSpPr>
          <p:cNvPr id="570" name="Google Shape;570;p17"/>
          <p:cNvSpPr txBox="1"/>
          <p:nvPr/>
        </p:nvSpPr>
        <p:spPr>
          <a:xfrm>
            <a:off x="6851036" y="3502352"/>
            <a:ext cx="497637"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000" b="0" i="0" u="none" strike="noStrike" cap="none">
                <a:solidFill>
                  <a:srgbClr val="202124"/>
                </a:solidFill>
                <a:latin typeface="Times New Roman"/>
                <a:ea typeface="Times New Roman"/>
                <a:cs typeface="Times New Roman"/>
                <a:sym typeface="Times New Roman"/>
              </a:rPr>
              <a:t>+1</a:t>
            </a:r>
            <a:endParaRPr sz="2000" b="0" i="0" u="none" strike="noStrike" cap="none">
              <a:solidFill>
                <a:srgbClr val="000000"/>
              </a:solidFill>
              <a:latin typeface="Times New Roman"/>
              <a:ea typeface="Times New Roman"/>
              <a:cs typeface="Times New Roman"/>
              <a:sym typeface="Times New Roman"/>
            </a:endParaRPr>
          </a:p>
        </p:txBody>
      </p:sp>
      <p:sp>
        <p:nvSpPr>
          <p:cNvPr id="571" name="Google Shape;571;p17"/>
          <p:cNvSpPr txBox="1"/>
          <p:nvPr/>
        </p:nvSpPr>
        <p:spPr>
          <a:xfrm>
            <a:off x="8151821" y="2824933"/>
            <a:ext cx="497637"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400" b="0" i="0" u="none" strike="noStrike" cap="none">
                <a:solidFill>
                  <a:srgbClr val="202124"/>
                </a:solidFill>
                <a:latin typeface="Times New Roman"/>
                <a:ea typeface="Times New Roman"/>
                <a:cs typeface="Times New Roman"/>
                <a:sym typeface="Times New Roman"/>
              </a:rPr>
              <a:t>1</a:t>
            </a:r>
            <a:endParaRPr sz="2400" b="0" i="0" u="none" strike="noStrike" cap="none">
              <a:solidFill>
                <a:srgbClr val="000000"/>
              </a:solidFill>
              <a:latin typeface="Times New Roman"/>
              <a:ea typeface="Times New Roman"/>
              <a:cs typeface="Times New Roman"/>
              <a:sym typeface="Times New Roman"/>
            </a:endParaRPr>
          </a:p>
        </p:txBody>
      </p:sp>
      <p:sp>
        <p:nvSpPr>
          <p:cNvPr id="572" name="Google Shape;572;p17"/>
          <p:cNvSpPr txBox="1"/>
          <p:nvPr/>
        </p:nvSpPr>
        <p:spPr>
          <a:xfrm>
            <a:off x="5369720" y="3461839"/>
            <a:ext cx="497637"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000" b="0" i="0" u="none" strike="noStrike" cap="none">
                <a:solidFill>
                  <a:srgbClr val="202124"/>
                </a:solidFill>
                <a:latin typeface="Times New Roman"/>
                <a:ea typeface="Times New Roman"/>
                <a:cs typeface="Times New Roman"/>
                <a:sym typeface="Times New Roman"/>
              </a:rPr>
              <a:t>-1</a:t>
            </a:r>
            <a:endParaRPr sz="2000" b="0" i="0" u="none" strike="noStrike" cap="none">
              <a:solidFill>
                <a:srgbClr val="000000"/>
              </a:solidFill>
              <a:latin typeface="Times New Roman"/>
              <a:ea typeface="Times New Roman"/>
              <a:cs typeface="Times New Roman"/>
              <a:sym typeface="Times New Roman"/>
            </a:endParaRPr>
          </a:p>
        </p:txBody>
      </p:sp>
      <p:sp>
        <p:nvSpPr>
          <p:cNvPr id="573" name="Google Shape;573;p17"/>
          <p:cNvSpPr txBox="1"/>
          <p:nvPr/>
        </p:nvSpPr>
        <p:spPr>
          <a:xfrm>
            <a:off x="6851037" y="2802861"/>
            <a:ext cx="497637"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400" b="0" i="0" u="none" strike="noStrike" cap="none">
                <a:solidFill>
                  <a:srgbClr val="202124"/>
                </a:solidFill>
                <a:latin typeface="Times New Roman"/>
                <a:ea typeface="Times New Roman"/>
                <a:cs typeface="Times New Roman"/>
                <a:sym typeface="Times New Roman"/>
              </a:rPr>
              <a:t>1</a:t>
            </a:r>
            <a:endParaRPr sz="2400" b="0" i="0" u="none" strike="noStrike" cap="none">
              <a:solidFill>
                <a:srgbClr val="000000"/>
              </a:solidFill>
              <a:latin typeface="Times New Roman"/>
              <a:ea typeface="Times New Roman"/>
              <a:cs typeface="Times New Roman"/>
              <a:sym typeface="Times New Roman"/>
            </a:endParaRPr>
          </a:p>
        </p:txBody>
      </p:sp>
      <p:sp>
        <p:nvSpPr>
          <p:cNvPr id="574" name="Google Shape;574;p17"/>
          <p:cNvSpPr txBox="1"/>
          <p:nvPr/>
        </p:nvSpPr>
        <p:spPr>
          <a:xfrm>
            <a:off x="8214893" y="3504427"/>
            <a:ext cx="497637"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000" b="0" i="0" u="none" strike="noStrike" cap="none">
                <a:solidFill>
                  <a:srgbClr val="202124"/>
                </a:solidFill>
                <a:latin typeface="Times New Roman"/>
                <a:ea typeface="Times New Roman"/>
                <a:cs typeface="Times New Roman"/>
                <a:sym typeface="Times New Roman"/>
              </a:rPr>
              <a:t>0</a:t>
            </a:r>
            <a:endParaRPr sz="2000" b="0" i="0" u="none" strike="noStrike" cap="none">
              <a:solidFill>
                <a:srgbClr val="000000"/>
              </a:solidFill>
              <a:latin typeface="Times New Roman"/>
              <a:ea typeface="Times New Roman"/>
              <a:cs typeface="Times New Roman"/>
              <a:sym typeface="Times New Roman"/>
            </a:endParaRPr>
          </a:p>
        </p:txBody>
      </p:sp>
      <p:sp>
        <p:nvSpPr>
          <p:cNvPr id="575" name="Google Shape;575;p17"/>
          <p:cNvSpPr txBox="1"/>
          <p:nvPr/>
        </p:nvSpPr>
        <p:spPr>
          <a:xfrm>
            <a:off x="3809509" y="4149758"/>
            <a:ext cx="5348660"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000" b="0" i="0" u="none" strike="noStrike" cap="none">
                <a:solidFill>
                  <a:srgbClr val="000000"/>
                </a:solidFill>
                <a:latin typeface="Times New Roman"/>
                <a:ea typeface="Times New Roman"/>
                <a:cs typeface="Times New Roman"/>
                <a:sym typeface="Times New Roman"/>
              </a:rPr>
              <a:t>Duy nhất </a:t>
            </a:r>
            <a:r>
              <a:rPr lang="en-US" sz="2000" b="1" i="0" u="none" strike="noStrike" cap="none">
                <a:solidFill>
                  <a:srgbClr val="FF0000"/>
                </a:solidFill>
                <a:latin typeface="Times New Roman"/>
                <a:ea typeface="Times New Roman"/>
                <a:cs typeface="Times New Roman"/>
                <a:sym typeface="Times New Roman"/>
              </a:rPr>
              <a:t>nguyên tử Hydrogen</a:t>
            </a:r>
            <a:r>
              <a:rPr lang="en-US" sz="2000" b="0" i="0" u="none" strike="noStrike" cap="none">
                <a:solidFill>
                  <a:srgbClr val="000000"/>
                </a:solidFill>
                <a:latin typeface="Times New Roman"/>
                <a:ea typeface="Times New Roman"/>
                <a:cs typeface="Times New Roman"/>
                <a:sym typeface="Times New Roman"/>
              </a:rPr>
              <a:t> chỉ tạo nên từ proton và electron </a:t>
            </a:r>
            <a:r>
              <a:rPr lang="en-US" sz="2000" b="1" i="0" u="none" strike="noStrike" cap="none">
                <a:solidFill>
                  <a:srgbClr val="FF0000"/>
                </a:solidFill>
                <a:latin typeface="Times New Roman"/>
                <a:ea typeface="Times New Roman"/>
                <a:cs typeface="Times New Roman"/>
                <a:sym typeface="Times New Roman"/>
              </a:rPr>
              <a:t>(không có neutron</a:t>
            </a:r>
            <a:r>
              <a:rPr lang="en-US" sz="2000" b="0" i="0" u="none" strike="noStrike" cap="none">
                <a:solidFill>
                  <a:srgbClr val="000000"/>
                </a:solidFill>
                <a:latin typeface="Times New Roman"/>
                <a:ea typeface="Times New Roman"/>
                <a:cs typeface="Times New Roman"/>
                <a:sym typeface="Times New Roman"/>
              </a:rPr>
              <a:t>).</a:t>
            </a:r>
            <a:endParaRPr/>
          </a:p>
        </p:txBody>
      </p:sp>
      <p:sp>
        <p:nvSpPr>
          <p:cNvPr id="576" name="Google Shape;576;p17"/>
          <p:cNvSpPr txBox="1"/>
          <p:nvPr/>
        </p:nvSpPr>
        <p:spPr>
          <a:xfrm>
            <a:off x="3949969" y="2259248"/>
            <a:ext cx="113420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0" i="0" u="none" strike="noStrike" cap="none">
                <a:solidFill>
                  <a:srgbClr val="000000"/>
                </a:solidFill>
                <a:latin typeface="Times New Roman"/>
                <a:ea typeface="Times New Roman"/>
                <a:cs typeface="Times New Roman"/>
                <a:sym typeface="Times New Roman"/>
              </a:rPr>
              <a:t>Kí hiệu</a:t>
            </a:r>
            <a:endParaRPr sz="1800" b="0" i="0" u="none" strike="noStrike" cap="none">
              <a:solidFill>
                <a:srgbClr val="000000"/>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56"/>
                                        </p:tgtEl>
                                        <p:attrNameLst>
                                          <p:attrName>style.visibility</p:attrName>
                                        </p:attrNameLst>
                                      </p:cBhvr>
                                      <p:to>
                                        <p:strVal val="visible"/>
                                      </p:to>
                                    </p:set>
                                    <p:anim calcmode="lin" valueType="num">
                                      <p:cBhvr additive="base">
                                        <p:cTn id="7" dur="500"/>
                                        <p:tgtEl>
                                          <p:spTgt spid="556"/>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58"/>
                                        </p:tgtEl>
                                        <p:attrNameLst>
                                          <p:attrName>style.visibility</p:attrName>
                                        </p:attrNameLst>
                                      </p:cBhvr>
                                      <p:to>
                                        <p:strVal val="visible"/>
                                      </p:to>
                                    </p:set>
                                    <p:animEffect transition="in" filter="fade">
                                      <p:cBhvr>
                                        <p:cTn id="12" dur="500"/>
                                        <p:tgtEl>
                                          <p:spTgt spid="55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60"/>
                                        </p:tgtEl>
                                        <p:attrNameLst>
                                          <p:attrName>style.visibility</p:attrName>
                                        </p:attrNameLst>
                                      </p:cBhvr>
                                      <p:to>
                                        <p:strVal val="visible"/>
                                      </p:to>
                                    </p:set>
                                    <p:animEffect transition="in" filter="fade">
                                      <p:cBhvr>
                                        <p:cTn id="17" dur="500"/>
                                        <p:tgtEl>
                                          <p:spTgt spid="56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61"/>
                                        </p:tgtEl>
                                        <p:attrNameLst>
                                          <p:attrName>style.visibility</p:attrName>
                                        </p:attrNameLst>
                                      </p:cBhvr>
                                      <p:to>
                                        <p:strVal val="visible"/>
                                      </p:to>
                                    </p:set>
                                    <p:animEffect transition="in" filter="fade">
                                      <p:cBhvr>
                                        <p:cTn id="22" dur="500"/>
                                        <p:tgtEl>
                                          <p:spTgt spid="561"/>
                                        </p:tgtEl>
                                      </p:cBhvr>
                                    </p:animEffect>
                                  </p:childTnLst>
                                </p:cTn>
                              </p:par>
                              <p:par>
                                <p:cTn id="23" presetID="10" presetClass="entr" presetSubtype="0" fill="hold" nodeType="withEffect">
                                  <p:stCondLst>
                                    <p:cond delay="0"/>
                                  </p:stCondLst>
                                  <p:childTnLst>
                                    <p:set>
                                      <p:cBhvr>
                                        <p:cTn id="24" dur="1" fill="hold">
                                          <p:stCondLst>
                                            <p:cond delay="0"/>
                                          </p:stCondLst>
                                        </p:cTn>
                                        <p:tgtEl>
                                          <p:spTgt spid="562"/>
                                        </p:tgtEl>
                                        <p:attrNameLst>
                                          <p:attrName>style.visibility</p:attrName>
                                        </p:attrNameLst>
                                      </p:cBhvr>
                                      <p:to>
                                        <p:strVal val="visible"/>
                                      </p:to>
                                    </p:set>
                                    <p:animEffect transition="in" filter="fade">
                                      <p:cBhvr>
                                        <p:cTn id="25" dur="500"/>
                                        <p:tgtEl>
                                          <p:spTgt spid="562"/>
                                        </p:tgtEl>
                                      </p:cBhvr>
                                    </p:animEffect>
                                  </p:childTnLst>
                                </p:cTn>
                              </p:par>
                              <p:par>
                                <p:cTn id="26" presetID="10" presetClass="entr" presetSubtype="0" fill="hold" nodeType="withEffect">
                                  <p:stCondLst>
                                    <p:cond delay="0"/>
                                  </p:stCondLst>
                                  <p:childTnLst>
                                    <p:set>
                                      <p:cBhvr>
                                        <p:cTn id="27" dur="1" fill="hold">
                                          <p:stCondLst>
                                            <p:cond delay="0"/>
                                          </p:stCondLst>
                                        </p:cTn>
                                        <p:tgtEl>
                                          <p:spTgt spid="563"/>
                                        </p:tgtEl>
                                        <p:attrNameLst>
                                          <p:attrName>style.visibility</p:attrName>
                                        </p:attrNameLst>
                                      </p:cBhvr>
                                      <p:to>
                                        <p:strVal val="visible"/>
                                      </p:to>
                                    </p:set>
                                    <p:animEffect transition="in" filter="fade">
                                      <p:cBhvr>
                                        <p:cTn id="28" dur="500"/>
                                        <p:tgtEl>
                                          <p:spTgt spid="56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576"/>
                                        </p:tgtEl>
                                        <p:attrNameLst>
                                          <p:attrName>style.visibility</p:attrName>
                                        </p:attrNameLst>
                                      </p:cBhvr>
                                      <p:to>
                                        <p:strVal val="visible"/>
                                      </p:to>
                                    </p:set>
                                    <p:animEffect transition="in" filter="fade">
                                      <p:cBhvr>
                                        <p:cTn id="33" dur="500"/>
                                        <p:tgtEl>
                                          <p:spTgt spid="576"/>
                                        </p:tgtEl>
                                      </p:cBhvr>
                                    </p:animEffect>
                                  </p:childTnLst>
                                </p:cTn>
                              </p:par>
                              <p:par>
                                <p:cTn id="34" presetID="10" presetClass="entr" presetSubtype="0" fill="hold" nodeType="withEffect">
                                  <p:stCondLst>
                                    <p:cond delay="0"/>
                                  </p:stCondLst>
                                  <p:childTnLst>
                                    <p:set>
                                      <p:cBhvr>
                                        <p:cTn id="35" dur="1" fill="hold">
                                          <p:stCondLst>
                                            <p:cond delay="0"/>
                                          </p:stCondLst>
                                        </p:cTn>
                                        <p:tgtEl>
                                          <p:spTgt spid="564"/>
                                        </p:tgtEl>
                                        <p:attrNameLst>
                                          <p:attrName>style.visibility</p:attrName>
                                        </p:attrNameLst>
                                      </p:cBhvr>
                                      <p:to>
                                        <p:strVal val="visible"/>
                                      </p:to>
                                    </p:set>
                                    <p:animEffect transition="in" filter="fade">
                                      <p:cBhvr>
                                        <p:cTn id="36" dur="500"/>
                                        <p:tgtEl>
                                          <p:spTgt spid="564"/>
                                        </p:tgtEl>
                                      </p:cBhvr>
                                    </p:animEffect>
                                  </p:childTnLst>
                                </p:cTn>
                              </p:par>
                              <p:par>
                                <p:cTn id="37" presetID="10" presetClass="entr" presetSubtype="0" fill="hold" nodeType="withEffect">
                                  <p:stCondLst>
                                    <p:cond delay="0"/>
                                  </p:stCondLst>
                                  <p:childTnLst>
                                    <p:set>
                                      <p:cBhvr>
                                        <p:cTn id="38" dur="1" fill="hold">
                                          <p:stCondLst>
                                            <p:cond delay="0"/>
                                          </p:stCondLst>
                                        </p:cTn>
                                        <p:tgtEl>
                                          <p:spTgt spid="565"/>
                                        </p:tgtEl>
                                        <p:attrNameLst>
                                          <p:attrName>style.visibility</p:attrName>
                                        </p:attrNameLst>
                                      </p:cBhvr>
                                      <p:to>
                                        <p:strVal val="visible"/>
                                      </p:to>
                                    </p:set>
                                    <p:animEffect transition="in" filter="fade">
                                      <p:cBhvr>
                                        <p:cTn id="39" dur="500"/>
                                        <p:tgtEl>
                                          <p:spTgt spid="565"/>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566"/>
                                        </p:tgtEl>
                                        <p:attrNameLst>
                                          <p:attrName>style.visibility</p:attrName>
                                        </p:attrNameLst>
                                      </p:cBhvr>
                                      <p:to>
                                        <p:strVal val="visible"/>
                                      </p:to>
                                    </p:set>
                                    <p:animEffect transition="in" filter="fade">
                                      <p:cBhvr>
                                        <p:cTn id="44" dur="500"/>
                                        <p:tgtEl>
                                          <p:spTgt spid="566"/>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567"/>
                                        </p:tgtEl>
                                        <p:attrNameLst>
                                          <p:attrName>style.visibility</p:attrName>
                                        </p:attrNameLst>
                                      </p:cBhvr>
                                      <p:to>
                                        <p:strVal val="visible"/>
                                      </p:to>
                                    </p:set>
                                    <p:animEffect transition="in" filter="fade">
                                      <p:cBhvr>
                                        <p:cTn id="49" dur="500"/>
                                        <p:tgtEl>
                                          <p:spTgt spid="567"/>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568"/>
                                        </p:tgtEl>
                                        <p:attrNameLst>
                                          <p:attrName>style.visibility</p:attrName>
                                        </p:attrNameLst>
                                      </p:cBhvr>
                                      <p:to>
                                        <p:strVal val="visible"/>
                                      </p:to>
                                    </p:set>
                                    <p:animEffect transition="in" filter="fade">
                                      <p:cBhvr>
                                        <p:cTn id="54" dur="500"/>
                                        <p:tgtEl>
                                          <p:spTgt spid="568"/>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569"/>
                                        </p:tgtEl>
                                        <p:attrNameLst>
                                          <p:attrName>style.visibility</p:attrName>
                                        </p:attrNameLst>
                                      </p:cBhvr>
                                      <p:to>
                                        <p:strVal val="visible"/>
                                      </p:to>
                                    </p:set>
                                    <p:animEffect transition="in" filter="fade">
                                      <p:cBhvr>
                                        <p:cTn id="59" dur="500"/>
                                        <p:tgtEl>
                                          <p:spTgt spid="569"/>
                                        </p:tgtEl>
                                      </p:cBhvr>
                                    </p:animEffect>
                                  </p:childTnLst>
                                </p:cTn>
                              </p:par>
                              <p:par>
                                <p:cTn id="60" presetID="10" presetClass="entr" presetSubtype="0" fill="hold" nodeType="withEffect">
                                  <p:stCondLst>
                                    <p:cond delay="0"/>
                                  </p:stCondLst>
                                  <p:childTnLst>
                                    <p:set>
                                      <p:cBhvr>
                                        <p:cTn id="61" dur="1" fill="hold">
                                          <p:stCondLst>
                                            <p:cond delay="0"/>
                                          </p:stCondLst>
                                        </p:cTn>
                                        <p:tgtEl>
                                          <p:spTgt spid="573"/>
                                        </p:tgtEl>
                                        <p:attrNameLst>
                                          <p:attrName>style.visibility</p:attrName>
                                        </p:attrNameLst>
                                      </p:cBhvr>
                                      <p:to>
                                        <p:strVal val="visible"/>
                                      </p:to>
                                    </p:set>
                                    <p:animEffect transition="in" filter="fade">
                                      <p:cBhvr>
                                        <p:cTn id="62" dur="500"/>
                                        <p:tgtEl>
                                          <p:spTgt spid="573"/>
                                        </p:tgtEl>
                                      </p:cBhvr>
                                    </p:animEffect>
                                  </p:childTnLst>
                                </p:cTn>
                              </p:par>
                              <p:par>
                                <p:cTn id="63" presetID="10" presetClass="entr" presetSubtype="0" fill="hold" nodeType="withEffect">
                                  <p:stCondLst>
                                    <p:cond delay="0"/>
                                  </p:stCondLst>
                                  <p:childTnLst>
                                    <p:set>
                                      <p:cBhvr>
                                        <p:cTn id="64" dur="1" fill="hold">
                                          <p:stCondLst>
                                            <p:cond delay="0"/>
                                          </p:stCondLst>
                                        </p:cTn>
                                        <p:tgtEl>
                                          <p:spTgt spid="571"/>
                                        </p:tgtEl>
                                        <p:attrNameLst>
                                          <p:attrName>style.visibility</p:attrName>
                                        </p:attrNameLst>
                                      </p:cBhvr>
                                      <p:to>
                                        <p:strVal val="visible"/>
                                      </p:to>
                                    </p:set>
                                    <p:animEffect transition="in" filter="fade">
                                      <p:cBhvr>
                                        <p:cTn id="65" dur="500"/>
                                        <p:tgtEl>
                                          <p:spTgt spid="571"/>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572"/>
                                        </p:tgtEl>
                                        <p:attrNameLst>
                                          <p:attrName>style.visibility</p:attrName>
                                        </p:attrNameLst>
                                      </p:cBhvr>
                                      <p:to>
                                        <p:strVal val="visible"/>
                                      </p:to>
                                    </p:set>
                                    <p:animEffect transition="in" filter="fade">
                                      <p:cBhvr>
                                        <p:cTn id="70" dur="500"/>
                                        <p:tgtEl>
                                          <p:spTgt spid="572"/>
                                        </p:tgtEl>
                                      </p:cBhvr>
                                    </p:animEffect>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nodeType="clickEffect">
                                  <p:stCondLst>
                                    <p:cond delay="0"/>
                                  </p:stCondLst>
                                  <p:childTnLst>
                                    <p:set>
                                      <p:cBhvr>
                                        <p:cTn id="74" dur="1" fill="hold">
                                          <p:stCondLst>
                                            <p:cond delay="0"/>
                                          </p:stCondLst>
                                        </p:cTn>
                                        <p:tgtEl>
                                          <p:spTgt spid="570"/>
                                        </p:tgtEl>
                                        <p:attrNameLst>
                                          <p:attrName>style.visibility</p:attrName>
                                        </p:attrNameLst>
                                      </p:cBhvr>
                                      <p:to>
                                        <p:strVal val="visible"/>
                                      </p:to>
                                    </p:set>
                                    <p:anim calcmode="lin" valueType="num">
                                      <p:cBhvr additive="base">
                                        <p:cTn id="75" dur="500"/>
                                        <p:tgtEl>
                                          <p:spTgt spid="570"/>
                                        </p:tgtEl>
                                        <p:attrNameLst>
                                          <p:attrName>ppt_y</p:attrName>
                                        </p:attrNameLst>
                                      </p:cBhvr>
                                      <p:tavLst>
                                        <p:tav tm="0">
                                          <p:val>
                                            <p:strVal val="#ppt_y+1"/>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nodeType="clickEffect">
                                  <p:stCondLst>
                                    <p:cond delay="0"/>
                                  </p:stCondLst>
                                  <p:childTnLst>
                                    <p:set>
                                      <p:cBhvr>
                                        <p:cTn id="79" dur="1" fill="hold">
                                          <p:stCondLst>
                                            <p:cond delay="0"/>
                                          </p:stCondLst>
                                        </p:cTn>
                                        <p:tgtEl>
                                          <p:spTgt spid="574"/>
                                        </p:tgtEl>
                                        <p:attrNameLst>
                                          <p:attrName>style.visibility</p:attrName>
                                        </p:attrNameLst>
                                      </p:cBhvr>
                                      <p:to>
                                        <p:strVal val="visible"/>
                                      </p:to>
                                    </p:set>
                                    <p:animEffect transition="in" filter="fade">
                                      <p:cBhvr>
                                        <p:cTn id="80" dur="500"/>
                                        <p:tgtEl>
                                          <p:spTgt spid="574"/>
                                        </p:tgtEl>
                                      </p:cBhvr>
                                    </p:animEffect>
                                  </p:childTnLst>
                                </p:cTn>
                              </p:par>
                            </p:childTnLst>
                          </p:cTn>
                        </p:par>
                      </p:childTnLst>
                    </p:cTn>
                  </p:par>
                  <p:par>
                    <p:cTn id="81" fill="hold">
                      <p:stCondLst>
                        <p:cond delay="indefinite"/>
                      </p:stCondLst>
                      <p:childTnLst>
                        <p:par>
                          <p:cTn id="82" fill="hold">
                            <p:stCondLst>
                              <p:cond delay="0"/>
                            </p:stCondLst>
                            <p:childTnLst>
                              <p:par>
                                <p:cTn id="83" presetID="23" presetClass="exit" presetSubtype="32" fill="hold" nodeType="clickEffect">
                                  <p:stCondLst>
                                    <p:cond delay="0"/>
                                  </p:stCondLst>
                                  <p:childTnLst>
                                    <p:anim calcmode="lin" valueType="num">
                                      <p:cBhvr additive="base">
                                        <p:cTn id="84" dur="500"/>
                                        <p:tgtEl>
                                          <p:spTgt spid="556"/>
                                        </p:tgtEl>
                                        <p:attrNameLst>
                                          <p:attrName>ppt_w</p:attrName>
                                        </p:attrNameLst>
                                      </p:cBhvr>
                                      <p:tavLst>
                                        <p:tav tm="0">
                                          <p:val>
                                            <p:strVal val="#ppt_w"/>
                                          </p:val>
                                        </p:tav>
                                        <p:tav tm="100000">
                                          <p:val>
                                            <p:strVal val="0"/>
                                          </p:val>
                                        </p:tav>
                                      </p:tavLst>
                                    </p:anim>
                                    <p:anim calcmode="lin" valueType="num">
                                      <p:cBhvr additive="base">
                                        <p:cTn id="85" dur="500"/>
                                        <p:tgtEl>
                                          <p:spTgt spid="556"/>
                                        </p:tgtEl>
                                        <p:attrNameLst>
                                          <p:attrName>ppt_h</p:attrName>
                                        </p:attrNameLst>
                                      </p:cBhvr>
                                      <p:tavLst>
                                        <p:tav tm="0">
                                          <p:val>
                                            <p:strVal val="#ppt_h"/>
                                          </p:val>
                                        </p:tav>
                                        <p:tav tm="100000">
                                          <p:val>
                                            <p:strVal val="0"/>
                                          </p:val>
                                        </p:tav>
                                      </p:tavLst>
                                    </p:anim>
                                    <p:set>
                                      <p:cBhvr>
                                        <p:cTn id="86" dur="1" fill="hold">
                                          <p:stCondLst>
                                            <p:cond delay="500"/>
                                          </p:stCondLst>
                                        </p:cTn>
                                        <p:tgtEl>
                                          <p:spTgt spid="556"/>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nodeType="clickEffect">
                                  <p:stCondLst>
                                    <p:cond delay="0"/>
                                  </p:stCondLst>
                                  <p:childTnLst>
                                    <p:set>
                                      <p:cBhvr>
                                        <p:cTn id="90" dur="1" fill="hold">
                                          <p:stCondLst>
                                            <p:cond delay="0"/>
                                          </p:stCondLst>
                                        </p:cTn>
                                        <p:tgtEl>
                                          <p:spTgt spid="559"/>
                                        </p:tgtEl>
                                        <p:attrNameLst>
                                          <p:attrName>style.visibility</p:attrName>
                                        </p:attrNameLst>
                                      </p:cBhvr>
                                      <p:to>
                                        <p:strVal val="visible"/>
                                      </p:to>
                                    </p:set>
                                    <p:animEffect transition="in" filter="fade">
                                      <p:cBhvr>
                                        <p:cTn id="91" dur="500"/>
                                        <p:tgtEl>
                                          <p:spTgt spid="559"/>
                                        </p:tgtEl>
                                      </p:cBhvr>
                                    </p:animEffect>
                                  </p:childTnLst>
                                </p:cTn>
                              </p:par>
                            </p:childTnLst>
                          </p:cTn>
                        </p:par>
                      </p:childTnLst>
                    </p:cTn>
                  </p:par>
                  <p:par>
                    <p:cTn id="92" fill="hold">
                      <p:stCondLst>
                        <p:cond delay="indefinite"/>
                      </p:stCondLst>
                      <p:childTnLst>
                        <p:par>
                          <p:cTn id="93" fill="hold">
                            <p:stCondLst>
                              <p:cond delay="0"/>
                            </p:stCondLst>
                            <p:childTnLst>
                              <p:par>
                                <p:cTn id="94" presetID="10" presetClass="entr" presetSubtype="0" fill="hold" nodeType="clickEffect">
                                  <p:stCondLst>
                                    <p:cond delay="0"/>
                                  </p:stCondLst>
                                  <p:childTnLst>
                                    <p:set>
                                      <p:cBhvr>
                                        <p:cTn id="95" dur="1" fill="hold">
                                          <p:stCondLst>
                                            <p:cond delay="0"/>
                                          </p:stCondLst>
                                        </p:cTn>
                                        <p:tgtEl>
                                          <p:spTgt spid="575"/>
                                        </p:tgtEl>
                                        <p:attrNameLst>
                                          <p:attrName>style.visibility</p:attrName>
                                        </p:attrNameLst>
                                      </p:cBhvr>
                                      <p:to>
                                        <p:strVal val="visible"/>
                                      </p:to>
                                    </p:set>
                                    <p:animEffect transition="in" filter="fade">
                                      <p:cBhvr>
                                        <p:cTn id="96" dur="500"/>
                                        <p:tgtEl>
                                          <p:spTgt spid="5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80"/>
        <p:cNvGrpSpPr/>
        <p:nvPr/>
      </p:nvGrpSpPr>
      <p:grpSpPr>
        <a:xfrm>
          <a:off x="0" y="0"/>
          <a:ext cx="0" cy="0"/>
          <a:chOff x="0" y="0"/>
          <a:chExt cx="0" cy="0"/>
        </a:xfrm>
      </p:grpSpPr>
      <p:pic>
        <p:nvPicPr>
          <p:cNvPr id="581" name="Google Shape;581;p18" descr="Oxygen Atom Bohr Model Proton Neutron Stock Illustration 1036576207"/>
          <p:cNvPicPr preferRelativeResize="0"/>
          <p:nvPr/>
        </p:nvPicPr>
        <p:blipFill rotWithShape="1">
          <a:blip r:embed="rId3">
            <a:alphaModFix/>
          </a:blip>
          <a:srcRect l="14025" t="1595" r="11194" b="8088"/>
          <a:stretch/>
        </p:blipFill>
        <p:spPr>
          <a:xfrm>
            <a:off x="3370925" y="1060672"/>
            <a:ext cx="2755596" cy="2389401"/>
          </a:xfrm>
          <a:prstGeom prst="rect">
            <a:avLst/>
          </a:prstGeom>
          <a:noFill/>
          <a:ln>
            <a:noFill/>
          </a:ln>
        </p:spPr>
      </p:pic>
      <p:pic>
        <p:nvPicPr>
          <p:cNvPr id="582" name="Google Shape;582;p18" descr="3d render of atom structure of nitrogen isolated over white background  Stock Photo - Alamy"/>
          <p:cNvPicPr preferRelativeResize="0"/>
          <p:nvPr/>
        </p:nvPicPr>
        <p:blipFill rotWithShape="1">
          <a:blip r:embed="rId4">
            <a:alphaModFix/>
          </a:blip>
          <a:srcRect l="8556" t="5788" r="11390" b="19999"/>
          <a:stretch/>
        </p:blipFill>
        <p:spPr>
          <a:xfrm>
            <a:off x="6602938" y="1077838"/>
            <a:ext cx="2259006" cy="2234113"/>
          </a:xfrm>
          <a:prstGeom prst="rect">
            <a:avLst/>
          </a:prstGeom>
          <a:noFill/>
          <a:ln>
            <a:noFill/>
          </a:ln>
        </p:spPr>
      </p:pic>
      <p:sp>
        <p:nvSpPr>
          <p:cNvPr id="583" name="Google Shape;583;p18"/>
          <p:cNvSpPr txBox="1"/>
          <p:nvPr/>
        </p:nvSpPr>
        <p:spPr>
          <a:xfrm>
            <a:off x="1123932" y="4092471"/>
            <a:ext cx="7818049" cy="430887"/>
          </a:xfrm>
          <a:prstGeom prst="rect">
            <a:avLst/>
          </a:prstGeom>
          <a:solidFill>
            <a:srgbClr val="F4B08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200" b="0" i="0" u="none" strike="noStrike" cap="none">
                <a:solidFill>
                  <a:srgbClr val="000000"/>
                </a:solidFill>
                <a:latin typeface="Times New Roman"/>
                <a:ea typeface="Times New Roman"/>
                <a:cs typeface="Times New Roman"/>
                <a:sym typeface="Times New Roman"/>
              </a:rPr>
              <a:t>Quan sát và cho biết mỗi nguyên tử trên cấu tạo từ mấy phần?</a:t>
            </a:r>
            <a:endParaRPr/>
          </a:p>
        </p:txBody>
      </p:sp>
      <p:sp>
        <p:nvSpPr>
          <p:cNvPr id="584" name="Google Shape;584;p18"/>
          <p:cNvSpPr/>
          <p:nvPr/>
        </p:nvSpPr>
        <p:spPr>
          <a:xfrm>
            <a:off x="812213" y="620"/>
            <a:ext cx="7335663" cy="1077218"/>
          </a:xfrm>
          <a:prstGeom prst="rect">
            <a:avLst/>
          </a:prstGeom>
          <a:noFill/>
          <a:ln>
            <a:noFill/>
          </a:ln>
        </p:spPr>
        <p:txBody>
          <a:bodyPr spcFirstLastPara="1" wrap="square" lIns="91425" tIns="45700" rIns="91425" bIns="45700" anchor="t" anchorCtr="0">
            <a:spAutoFit/>
          </a:bodyPr>
          <a:lstStyle/>
          <a:p>
            <a:pPr marL="857250" marR="0" lvl="0" indent="-857250" algn="ctr" rtl="0">
              <a:lnSpc>
                <a:spcPct val="100000"/>
              </a:lnSpc>
              <a:spcBef>
                <a:spcPts val="0"/>
              </a:spcBef>
              <a:spcAft>
                <a:spcPts val="0"/>
              </a:spcAft>
              <a:buClr>
                <a:srgbClr val="FF7300"/>
              </a:buClr>
              <a:buSzPts val="3200"/>
              <a:buFont typeface="Arial"/>
              <a:buAutoNum type="romanUcPeriod"/>
            </a:pPr>
            <a:r>
              <a:rPr lang="en-US" sz="3200" b="1" i="0" u="none" strike="noStrike" cap="none">
                <a:solidFill>
                  <a:srgbClr val="FF7300"/>
                </a:solidFill>
                <a:latin typeface="Times New Roman"/>
                <a:ea typeface="Times New Roman"/>
                <a:cs typeface="Times New Roman"/>
                <a:sym typeface="Times New Roman"/>
              </a:rPr>
              <a:t>Thành phần và cấu trúc nguyên tử</a:t>
            </a:r>
            <a:endParaRPr sz="3200" b="1" i="0" u="none" strike="noStrike" cap="none">
              <a:solidFill>
                <a:srgbClr val="FF7300"/>
              </a:solidFill>
              <a:latin typeface="Times New Roman"/>
              <a:ea typeface="Times New Roman"/>
              <a:cs typeface="Times New Roman"/>
              <a:sym typeface="Times New Roman"/>
            </a:endParaRPr>
          </a:p>
          <a:p>
            <a:pPr marL="0" marR="0" lvl="0" indent="0" algn="ctr" rtl="0">
              <a:lnSpc>
                <a:spcPct val="100000"/>
              </a:lnSpc>
              <a:spcBef>
                <a:spcPts val="0"/>
              </a:spcBef>
              <a:spcAft>
                <a:spcPts val="0"/>
              </a:spcAft>
              <a:buNone/>
            </a:pPr>
            <a:r>
              <a:rPr lang="en-US" sz="3200" b="1" i="0" u="none" strike="noStrike" cap="none">
                <a:solidFill>
                  <a:srgbClr val="FF7300"/>
                </a:solidFill>
                <a:latin typeface="Times New Roman"/>
                <a:ea typeface="Times New Roman"/>
                <a:cs typeface="Times New Roman"/>
                <a:sym typeface="Times New Roman"/>
              </a:rPr>
              <a:t>2. Cấu trúc nguyên tử</a:t>
            </a:r>
            <a:endParaRPr sz="3200" b="1" i="0" u="none" strike="noStrike" cap="none">
              <a:solidFill>
                <a:srgbClr val="FF7300"/>
              </a:solidFill>
              <a:latin typeface="Times New Roman"/>
              <a:ea typeface="Times New Roman"/>
              <a:cs typeface="Times New Roman"/>
              <a:sym typeface="Times New Roman"/>
            </a:endParaRPr>
          </a:p>
        </p:txBody>
      </p:sp>
      <p:pic>
        <p:nvPicPr>
          <p:cNvPr id="585" name="Google Shape;585;p18" descr="Carbon Atom Bohr Model With Proton Neutron And Electron Stock Photo -  Download Image Now - iStock"/>
          <p:cNvPicPr preferRelativeResize="0"/>
          <p:nvPr/>
        </p:nvPicPr>
        <p:blipFill rotWithShape="1">
          <a:blip r:embed="rId5">
            <a:alphaModFix/>
          </a:blip>
          <a:srcRect l="15865" r="16131"/>
          <a:stretch/>
        </p:blipFill>
        <p:spPr>
          <a:xfrm>
            <a:off x="311502" y="1068013"/>
            <a:ext cx="2498651" cy="2450548"/>
          </a:xfrm>
          <a:prstGeom prst="rect">
            <a:avLst/>
          </a:prstGeom>
          <a:noFill/>
          <a:ln>
            <a:noFill/>
          </a:ln>
        </p:spPr>
      </p:pic>
      <p:sp>
        <p:nvSpPr>
          <p:cNvPr id="586" name="Google Shape;586;p18"/>
          <p:cNvSpPr txBox="1"/>
          <p:nvPr/>
        </p:nvSpPr>
        <p:spPr>
          <a:xfrm>
            <a:off x="733646" y="3549480"/>
            <a:ext cx="1892595"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0" i="0" u="none" strike="noStrike" cap="none">
                <a:solidFill>
                  <a:srgbClr val="000000"/>
                </a:solidFill>
                <a:latin typeface="Times New Roman"/>
                <a:ea typeface="Times New Roman"/>
                <a:cs typeface="Times New Roman"/>
                <a:sym typeface="Times New Roman"/>
              </a:rPr>
              <a:t>Nguyên tử Carbon</a:t>
            </a:r>
            <a:endParaRPr sz="1800" b="0" i="0" u="none" strike="noStrike" cap="none">
              <a:solidFill>
                <a:srgbClr val="000000"/>
              </a:solidFill>
              <a:latin typeface="Times New Roman"/>
              <a:ea typeface="Times New Roman"/>
              <a:cs typeface="Times New Roman"/>
              <a:sym typeface="Times New Roman"/>
            </a:endParaRPr>
          </a:p>
        </p:txBody>
      </p:sp>
      <p:sp>
        <p:nvSpPr>
          <p:cNvPr id="587" name="Google Shape;587;p18"/>
          <p:cNvSpPr txBox="1"/>
          <p:nvPr/>
        </p:nvSpPr>
        <p:spPr>
          <a:xfrm>
            <a:off x="3790839" y="3534080"/>
            <a:ext cx="2247822"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0" i="0" u="none" strike="noStrike" cap="none">
                <a:solidFill>
                  <a:srgbClr val="000000"/>
                </a:solidFill>
                <a:latin typeface="Times New Roman"/>
                <a:ea typeface="Times New Roman"/>
                <a:cs typeface="Times New Roman"/>
                <a:sym typeface="Times New Roman"/>
              </a:rPr>
              <a:t>Nguyên tử Oxygen</a:t>
            </a:r>
            <a:endParaRPr sz="1800" b="0" i="0" u="none" strike="noStrike" cap="none">
              <a:solidFill>
                <a:srgbClr val="000000"/>
              </a:solidFill>
              <a:latin typeface="Times New Roman"/>
              <a:ea typeface="Times New Roman"/>
              <a:cs typeface="Times New Roman"/>
              <a:sym typeface="Times New Roman"/>
            </a:endParaRPr>
          </a:p>
        </p:txBody>
      </p:sp>
      <p:sp>
        <p:nvSpPr>
          <p:cNvPr id="588" name="Google Shape;588;p18"/>
          <p:cNvSpPr txBox="1"/>
          <p:nvPr/>
        </p:nvSpPr>
        <p:spPr>
          <a:xfrm>
            <a:off x="6771648" y="3549480"/>
            <a:ext cx="209029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0" i="0" u="none" strike="noStrike" cap="none">
                <a:solidFill>
                  <a:srgbClr val="000000"/>
                </a:solidFill>
                <a:latin typeface="Times New Roman"/>
                <a:ea typeface="Times New Roman"/>
                <a:cs typeface="Times New Roman"/>
                <a:sym typeface="Times New Roman"/>
              </a:rPr>
              <a:t>Nguyên tử Nitrogen</a:t>
            </a:r>
            <a:endParaRPr sz="1800" b="0" i="0" u="none" strike="noStrike" cap="none">
              <a:solidFill>
                <a:srgbClr val="000000"/>
              </a:solidFill>
              <a:latin typeface="Times New Roman"/>
              <a:ea typeface="Times New Roman"/>
              <a:cs typeface="Times New Roman"/>
              <a:sym typeface="Times New Roman"/>
            </a:endParaRPr>
          </a:p>
        </p:txBody>
      </p:sp>
      <p:pic>
        <p:nvPicPr>
          <p:cNvPr id="589" name="Google Shape;589;p18" descr="High Five Bee"/>
          <p:cNvPicPr preferRelativeResize="0"/>
          <p:nvPr/>
        </p:nvPicPr>
        <p:blipFill rotWithShape="1">
          <a:blip r:embed="rId6">
            <a:alphaModFix/>
          </a:blip>
          <a:srcRect/>
          <a:stretch/>
        </p:blipFill>
        <p:spPr>
          <a:xfrm>
            <a:off x="27287" y="4006236"/>
            <a:ext cx="983331" cy="98333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93"/>
        <p:cNvGrpSpPr/>
        <p:nvPr/>
      </p:nvGrpSpPr>
      <p:grpSpPr>
        <a:xfrm>
          <a:off x="0" y="0"/>
          <a:ext cx="0" cy="0"/>
          <a:chOff x="0" y="0"/>
          <a:chExt cx="0" cy="0"/>
        </a:xfrm>
      </p:grpSpPr>
      <p:sp>
        <p:nvSpPr>
          <p:cNvPr id="594" name="Google Shape;594;p19"/>
          <p:cNvSpPr txBox="1">
            <a:spLocks noGrp="1"/>
          </p:cNvSpPr>
          <p:nvPr>
            <p:ph type="body" idx="1"/>
          </p:nvPr>
        </p:nvSpPr>
        <p:spPr>
          <a:xfrm>
            <a:off x="5193194" y="1821039"/>
            <a:ext cx="1807285" cy="502111"/>
          </a:xfrm>
          <a:prstGeom prst="rect">
            <a:avLst/>
          </a:prstGeom>
          <a:noFill/>
          <a:ln>
            <a:noFill/>
          </a:ln>
        </p:spPr>
        <p:txBody>
          <a:bodyPr spcFirstLastPara="1" wrap="square" lIns="91425" tIns="45700" rIns="91425" bIns="45700" anchor="t" anchorCtr="0">
            <a:normAutofit fontScale="92500"/>
          </a:bodyPr>
          <a:lstStyle/>
          <a:p>
            <a:pPr marL="0" lvl="0" indent="0" algn="l" rtl="0">
              <a:lnSpc>
                <a:spcPct val="90000"/>
              </a:lnSpc>
              <a:spcBef>
                <a:spcPts val="0"/>
              </a:spcBef>
              <a:spcAft>
                <a:spcPts val="0"/>
              </a:spcAft>
              <a:buClr>
                <a:schemeClr val="dk1"/>
              </a:buClr>
              <a:buSzPct val="100000"/>
              <a:buNone/>
            </a:pPr>
            <a:r>
              <a:rPr lang="en-US" sz="2800">
                <a:latin typeface="Times New Roman"/>
                <a:ea typeface="Times New Roman"/>
                <a:cs typeface="Times New Roman"/>
                <a:sym typeface="Times New Roman"/>
              </a:rPr>
              <a:t>Vỏ electron</a:t>
            </a:r>
            <a:endParaRPr/>
          </a:p>
        </p:txBody>
      </p:sp>
      <p:sp>
        <p:nvSpPr>
          <p:cNvPr id="595" name="Google Shape;595;p19"/>
          <p:cNvSpPr/>
          <p:nvPr/>
        </p:nvSpPr>
        <p:spPr>
          <a:xfrm>
            <a:off x="1011389" y="102567"/>
            <a:ext cx="7335663" cy="1077218"/>
          </a:xfrm>
          <a:prstGeom prst="rect">
            <a:avLst/>
          </a:prstGeom>
          <a:noFill/>
          <a:ln>
            <a:noFill/>
          </a:ln>
        </p:spPr>
        <p:txBody>
          <a:bodyPr spcFirstLastPara="1" wrap="square" lIns="91425" tIns="45700" rIns="91425" bIns="45700" anchor="t" anchorCtr="0">
            <a:spAutoFit/>
          </a:bodyPr>
          <a:lstStyle/>
          <a:p>
            <a:pPr marL="857250" marR="0" lvl="0" indent="-857250" algn="ctr" rtl="0">
              <a:lnSpc>
                <a:spcPct val="100000"/>
              </a:lnSpc>
              <a:spcBef>
                <a:spcPts val="0"/>
              </a:spcBef>
              <a:spcAft>
                <a:spcPts val="0"/>
              </a:spcAft>
              <a:buClr>
                <a:srgbClr val="FF7300"/>
              </a:buClr>
              <a:buSzPts val="3200"/>
              <a:buFont typeface="Arial"/>
              <a:buAutoNum type="romanUcPeriod"/>
            </a:pPr>
            <a:r>
              <a:rPr lang="en-US" sz="3200" b="1" i="0" u="none" strike="noStrike" cap="none">
                <a:solidFill>
                  <a:srgbClr val="FF7300"/>
                </a:solidFill>
                <a:latin typeface="Times New Roman"/>
                <a:ea typeface="Times New Roman"/>
                <a:cs typeface="Times New Roman"/>
                <a:sym typeface="Times New Roman"/>
              </a:rPr>
              <a:t>Thành phần và cấu trúc nguyên tử</a:t>
            </a:r>
            <a:endParaRPr sz="3200" b="1" i="0" u="none" strike="noStrike" cap="none">
              <a:solidFill>
                <a:srgbClr val="FF7300"/>
              </a:solidFill>
              <a:latin typeface="Times New Roman"/>
              <a:ea typeface="Times New Roman"/>
              <a:cs typeface="Times New Roman"/>
              <a:sym typeface="Times New Roman"/>
            </a:endParaRPr>
          </a:p>
          <a:p>
            <a:pPr marL="0" marR="0" lvl="0" indent="0" algn="ctr" rtl="0">
              <a:lnSpc>
                <a:spcPct val="100000"/>
              </a:lnSpc>
              <a:spcBef>
                <a:spcPts val="0"/>
              </a:spcBef>
              <a:spcAft>
                <a:spcPts val="0"/>
              </a:spcAft>
              <a:buNone/>
            </a:pPr>
            <a:r>
              <a:rPr lang="en-US" sz="3200" b="1" i="0" u="none" strike="noStrike" cap="none">
                <a:solidFill>
                  <a:srgbClr val="FF7300"/>
                </a:solidFill>
                <a:latin typeface="Times New Roman"/>
                <a:ea typeface="Times New Roman"/>
                <a:cs typeface="Times New Roman"/>
                <a:sym typeface="Times New Roman"/>
              </a:rPr>
              <a:t>2. Cấu trúc nguyên tử</a:t>
            </a:r>
            <a:endParaRPr sz="3200" b="1" i="0" u="none" strike="noStrike" cap="none">
              <a:solidFill>
                <a:srgbClr val="FF7300"/>
              </a:solidFill>
              <a:latin typeface="Times New Roman"/>
              <a:ea typeface="Times New Roman"/>
              <a:cs typeface="Times New Roman"/>
              <a:sym typeface="Times New Roman"/>
            </a:endParaRPr>
          </a:p>
        </p:txBody>
      </p:sp>
      <p:pic>
        <p:nvPicPr>
          <p:cNvPr id="596" name="Google Shape;596;p19" descr="Hạt nhân nguyên tử có cấu tạo như thế nào? Những nguyên tử cùng loại có  cùng số hạt nào trong hạt nhân"/>
          <p:cNvPicPr preferRelativeResize="0"/>
          <p:nvPr/>
        </p:nvPicPr>
        <p:blipFill rotWithShape="1">
          <a:blip r:embed="rId3">
            <a:alphaModFix/>
          </a:blip>
          <a:srcRect l="19498" r="22229" b="15752"/>
          <a:stretch/>
        </p:blipFill>
        <p:spPr>
          <a:xfrm>
            <a:off x="1158530" y="1615748"/>
            <a:ext cx="4159367" cy="2913722"/>
          </a:xfrm>
          <a:prstGeom prst="rect">
            <a:avLst/>
          </a:prstGeom>
          <a:noFill/>
          <a:ln>
            <a:noFill/>
          </a:ln>
        </p:spPr>
      </p:pic>
      <p:sp>
        <p:nvSpPr>
          <p:cNvPr id="597" name="Google Shape;597;p19"/>
          <p:cNvSpPr txBox="1"/>
          <p:nvPr/>
        </p:nvSpPr>
        <p:spPr>
          <a:xfrm>
            <a:off x="37615" y="2240790"/>
            <a:ext cx="1309171"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400" b="0" i="0" u="none" strike="noStrike" cap="none">
                <a:solidFill>
                  <a:srgbClr val="202124"/>
                </a:solidFill>
                <a:latin typeface="Times New Roman"/>
                <a:ea typeface="Times New Roman"/>
                <a:cs typeface="Times New Roman"/>
                <a:sym typeface="Times New Roman"/>
              </a:rPr>
              <a:t>Hạt nhân</a:t>
            </a:r>
            <a:endParaRPr sz="2400" b="0" i="0" u="none" strike="noStrike" cap="none">
              <a:solidFill>
                <a:srgbClr val="000000"/>
              </a:solidFill>
              <a:latin typeface="Times New Roman"/>
              <a:ea typeface="Times New Roman"/>
              <a:cs typeface="Times New Roman"/>
              <a:sym typeface="Times New Roman"/>
            </a:endParaRPr>
          </a:p>
        </p:txBody>
      </p:sp>
      <p:sp>
        <p:nvSpPr>
          <p:cNvPr id="598" name="Google Shape;598;p19"/>
          <p:cNvSpPr txBox="1"/>
          <p:nvPr/>
        </p:nvSpPr>
        <p:spPr>
          <a:xfrm>
            <a:off x="4982919" y="2471622"/>
            <a:ext cx="3826103" cy="1569660"/>
          </a:xfrm>
          <a:prstGeom prst="rect">
            <a:avLst/>
          </a:prstGeom>
          <a:noFill/>
          <a:ln>
            <a:noFill/>
          </a:ln>
        </p:spPr>
        <p:txBody>
          <a:bodyPr spcFirstLastPara="1" wrap="square" lIns="91425" tIns="45700" rIns="91425" bIns="45700" anchor="t" anchorCtr="0">
            <a:spAutoFit/>
          </a:bodyPr>
          <a:lstStyle/>
          <a:p>
            <a:pPr marL="342900" marR="0" lvl="0" indent="-342900" algn="just" rtl="0">
              <a:lnSpc>
                <a:spcPct val="100000"/>
              </a:lnSpc>
              <a:spcBef>
                <a:spcPts val="0"/>
              </a:spcBef>
              <a:spcAft>
                <a:spcPts val="0"/>
              </a:spcAft>
              <a:buClr>
                <a:srgbClr val="000000"/>
              </a:buClr>
              <a:buSzPts val="2400"/>
              <a:buFont typeface="Arial"/>
              <a:buChar char="•"/>
            </a:pPr>
            <a:r>
              <a:rPr lang="en-US" sz="2400" b="0" i="0" u="none" strike="noStrike" cap="none">
                <a:solidFill>
                  <a:srgbClr val="202124"/>
                </a:solidFill>
                <a:latin typeface="Times New Roman"/>
                <a:ea typeface="Times New Roman"/>
                <a:cs typeface="Times New Roman"/>
                <a:sym typeface="Times New Roman"/>
              </a:rPr>
              <a:t>Nguyên tử gồm </a:t>
            </a:r>
            <a:r>
              <a:rPr lang="en-US" sz="2400" b="1" i="0" u="none" strike="noStrike" cap="none">
                <a:solidFill>
                  <a:srgbClr val="FF0000"/>
                </a:solidFill>
                <a:latin typeface="Times New Roman"/>
                <a:ea typeface="Times New Roman"/>
                <a:cs typeface="Times New Roman"/>
                <a:sym typeface="Times New Roman"/>
              </a:rPr>
              <a:t>lớp vỏ </a:t>
            </a:r>
            <a:r>
              <a:rPr lang="en-US" sz="2400" b="0" i="0" u="none" strike="noStrike" cap="none">
                <a:solidFill>
                  <a:srgbClr val="202124"/>
                </a:solidFill>
                <a:latin typeface="Times New Roman"/>
                <a:ea typeface="Times New Roman"/>
                <a:cs typeface="Times New Roman"/>
                <a:sym typeface="Times New Roman"/>
              </a:rPr>
              <a:t>tạo nên bởi các hạt electron và </a:t>
            </a:r>
            <a:r>
              <a:rPr lang="en-US" sz="2400" b="1" i="0" u="none" strike="noStrike" cap="none">
                <a:solidFill>
                  <a:srgbClr val="FF0000"/>
                </a:solidFill>
                <a:latin typeface="Times New Roman"/>
                <a:ea typeface="Times New Roman"/>
                <a:cs typeface="Times New Roman"/>
                <a:sym typeface="Times New Roman"/>
              </a:rPr>
              <a:t>hạt nhân </a:t>
            </a:r>
            <a:r>
              <a:rPr lang="en-US" sz="2400" b="0" i="0" u="none" strike="noStrike" cap="none">
                <a:solidFill>
                  <a:srgbClr val="202124"/>
                </a:solidFill>
                <a:latin typeface="Times New Roman"/>
                <a:ea typeface="Times New Roman"/>
                <a:cs typeface="Times New Roman"/>
                <a:sym typeface="Times New Roman"/>
              </a:rPr>
              <a:t>tạo nên bởi các hạt proton và neutron.</a:t>
            </a:r>
            <a:endParaRPr sz="2400" b="0" i="0" u="none" strike="noStrike" cap="none">
              <a:solidFill>
                <a:srgbClr val="000000"/>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94">
                                            <p:txEl>
                                              <p:pRg st="0" end="0"/>
                                            </p:txEl>
                                          </p:spTgt>
                                        </p:tgtEl>
                                        <p:attrNameLst>
                                          <p:attrName>style.visibility</p:attrName>
                                        </p:attrNameLst>
                                      </p:cBhvr>
                                      <p:to>
                                        <p:strVal val="visible"/>
                                      </p:to>
                                    </p:set>
                                    <p:anim calcmode="lin" valueType="num">
                                      <p:cBhvr additive="base">
                                        <p:cTn id="7" dur="500"/>
                                        <p:tgtEl>
                                          <p:spTgt spid="59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97"/>
                                        </p:tgtEl>
                                        <p:attrNameLst>
                                          <p:attrName>style.visibility</p:attrName>
                                        </p:attrNameLst>
                                      </p:cBhvr>
                                      <p:to>
                                        <p:strVal val="visible"/>
                                      </p:to>
                                    </p:set>
                                    <p:animEffect transition="in" filter="fade">
                                      <p:cBhvr>
                                        <p:cTn id="12" dur="500"/>
                                        <p:tgtEl>
                                          <p:spTgt spid="597"/>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98"/>
                                        </p:tgtEl>
                                        <p:attrNameLst>
                                          <p:attrName>style.visibility</p:attrName>
                                        </p:attrNameLst>
                                      </p:cBhvr>
                                      <p:to>
                                        <p:strVal val="visible"/>
                                      </p:to>
                                    </p:set>
                                    <p:anim calcmode="lin" valueType="num">
                                      <p:cBhvr additive="base">
                                        <p:cTn id="17" dur="500"/>
                                        <p:tgtEl>
                                          <p:spTgt spid="5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02"/>
        <p:cNvGrpSpPr/>
        <p:nvPr/>
      </p:nvGrpSpPr>
      <p:grpSpPr>
        <a:xfrm>
          <a:off x="0" y="0"/>
          <a:ext cx="0" cy="0"/>
          <a:chOff x="0" y="0"/>
          <a:chExt cx="0" cy="0"/>
        </a:xfrm>
      </p:grpSpPr>
      <p:sp>
        <p:nvSpPr>
          <p:cNvPr id="603" name="Google Shape;603;p20"/>
          <p:cNvSpPr/>
          <p:nvPr/>
        </p:nvSpPr>
        <p:spPr>
          <a:xfrm>
            <a:off x="0" y="-3174"/>
            <a:ext cx="9144000" cy="514349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604" name="Google Shape;604;p20"/>
          <p:cNvSpPr txBox="1">
            <a:spLocks noGrp="1"/>
          </p:cNvSpPr>
          <p:nvPr>
            <p:ph type="title"/>
          </p:nvPr>
        </p:nvSpPr>
        <p:spPr>
          <a:xfrm>
            <a:off x="196875" y="95693"/>
            <a:ext cx="3022678" cy="1659316"/>
          </a:xfrm>
          <a:prstGeom prst="rect">
            <a:avLst/>
          </a:prstGeom>
          <a:solidFill>
            <a:srgbClr val="F4B081"/>
          </a:solidFill>
          <a:ln>
            <a:noFill/>
          </a:ln>
        </p:spPr>
        <p:txBody>
          <a:bodyPr spcFirstLastPara="1" wrap="square" lIns="91425" tIns="45700" rIns="91425" bIns="45700" anchor="ctr" anchorCtr="0">
            <a:normAutofit fontScale="90000"/>
          </a:bodyPr>
          <a:lstStyle/>
          <a:p>
            <a:pPr marL="0" lvl="0" indent="0" algn="just" rtl="0">
              <a:lnSpc>
                <a:spcPct val="90000"/>
              </a:lnSpc>
              <a:spcBef>
                <a:spcPts val="0"/>
              </a:spcBef>
              <a:spcAft>
                <a:spcPts val="0"/>
              </a:spcAft>
              <a:buClr>
                <a:schemeClr val="dk1"/>
              </a:buClr>
              <a:buSzPct val="100000"/>
              <a:buFont typeface="Times New Roman"/>
              <a:buNone/>
            </a:pPr>
            <a:r>
              <a:rPr lang="en-US" sz="2400" dirty="0" err="1">
                <a:solidFill>
                  <a:schemeClr val="dk1"/>
                </a:solidFill>
                <a:latin typeface="Times New Roman"/>
                <a:ea typeface="Times New Roman"/>
                <a:cs typeface="Times New Roman"/>
                <a:sym typeface="Times New Roman"/>
              </a:rPr>
              <a:t>Làm</a:t>
            </a:r>
            <a:r>
              <a:rPr lang="en-US" sz="2400" dirty="0">
                <a:solidFill>
                  <a:schemeClr val="dk1"/>
                </a:solidFill>
                <a:latin typeface="Times New Roman"/>
                <a:ea typeface="Times New Roman"/>
                <a:cs typeface="Times New Roman"/>
                <a:sym typeface="Times New Roman"/>
              </a:rPr>
              <a:t> </a:t>
            </a:r>
            <a:r>
              <a:rPr lang="en-US" sz="2400" dirty="0" err="1">
                <a:solidFill>
                  <a:schemeClr val="dk1"/>
                </a:solidFill>
                <a:latin typeface="Times New Roman"/>
                <a:ea typeface="Times New Roman"/>
                <a:cs typeface="Times New Roman"/>
                <a:sym typeface="Times New Roman"/>
              </a:rPr>
              <a:t>việc</a:t>
            </a:r>
            <a:r>
              <a:rPr lang="en-US" sz="2400" dirty="0">
                <a:solidFill>
                  <a:schemeClr val="dk1"/>
                </a:solidFill>
                <a:latin typeface="Times New Roman"/>
                <a:ea typeface="Times New Roman"/>
                <a:cs typeface="Times New Roman"/>
                <a:sym typeface="Times New Roman"/>
              </a:rPr>
              <a:t> </a:t>
            </a:r>
            <a:r>
              <a:rPr lang="en-US" sz="2400" dirty="0" err="1">
                <a:solidFill>
                  <a:schemeClr val="dk1"/>
                </a:solidFill>
                <a:latin typeface="Times New Roman"/>
                <a:ea typeface="Times New Roman"/>
                <a:cs typeface="Times New Roman"/>
                <a:sym typeface="Times New Roman"/>
              </a:rPr>
              <a:t>theo</a:t>
            </a:r>
            <a:r>
              <a:rPr lang="en-US" sz="2400" dirty="0">
                <a:solidFill>
                  <a:schemeClr val="dk1"/>
                </a:solidFill>
                <a:latin typeface="Times New Roman"/>
                <a:ea typeface="Times New Roman"/>
                <a:cs typeface="Times New Roman"/>
                <a:sym typeface="Times New Roman"/>
              </a:rPr>
              <a:t> </a:t>
            </a:r>
            <a:r>
              <a:rPr lang="vi-VN" sz="2400" dirty="0" err="1">
                <a:solidFill>
                  <a:schemeClr val="dk1"/>
                </a:solidFill>
                <a:latin typeface="Times New Roman"/>
                <a:ea typeface="Times New Roman"/>
                <a:cs typeface="Times New Roman"/>
                <a:sym typeface="Times New Roman"/>
              </a:rPr>
              <a:t>cặp</a:t>
            </a:r>
            <a:r>
              <a:rPr lang="vi-VN" sz="2400" dirty="0">
                <a:solidFill>
                  <a:schemeClr val="dk1"/>
                </a:solidFill>
                <a:latin typeface="Times New Roman"/>
                <a:ea typeface="Times New Roman"/>
                <a:cs typeface="Times New Roman"/>
                <a:sym typeface="Times New Roman"/>
              </a:rPr>
              <a:t> đôi</a:t>
            </a:r>
            <a:r>
              <a:rPr lang="en-US" sz="2400" dirty="0">
                <a:solidFill>
                  <a:schemeClr val="dk1"/>
                </a:solidFill>
                <a:latin typeface="Times New Roman"/>
                <a:ea typeface="Times New Roman"/>
                <a:cs typeface="Times New Roman"/>
                <a:sym typeface="Times New Roman"/>
              </a:rPr>
              <a:t>: </a:t>
            </a:r>
            <a:r>
              <a:rPr lang="en-US" sz="2400" dirty="0" err="1">
                <a:solidFill>
                  <a:schemeClr val="dk1"/>
                </a:solidFill>
                <a:latin typeface="Times New Roman"/>
                <a:ea typeface="Times New Roman"/>
                <a:cs typeface="Times New Roman"/>
                <a:sym typeface="Times New Roman"/>
              </a:rPr>
              <a:t>Chỉ</a:t>
            </a:r>
            <a:r>
              <a:rPr lang="en-US" sz="2400" dirty="0">
                <a:solidFill>
                  <a:schemeClr val="dk1"/>
                </a:solidFill>
                <a:latin typeface="Times New Roman"/>
                <a:ea typeface="Times New Roman"/>
                <a:cs typeface="Times New Roman"/>
                <a:sym typeface="Times New Roman"/>
              </a:rPr>
              <a:t> </a:t>
            </a:r>
            <a:r>
              <a:rPr lang="en-US" sz="2400" dirty="0" err="1">
                <a:solidFill>
                  <a:schemeClr val="dk1"/>
                </a:solidFill>
                <a:latin typeface="Times New Roman"/>
                <a:ea typeface="Times New Roman"/>
                <a:cs typeface="Times New Roman"/>
                <a:sym typeface="Times New Roman"/>
              </a:rPr>
              <a:t>ra</a:t>
            </a:r>
            <a:r>
              <a:rPr lang="en-US" sz="2400" dirty="0">
                <a:solidFill>
                  <a:schemeClr val="dk1"/>
                </a:solidFill>
                <a:latin typeface="Times New Roman"/>
                <a:ea typeface="Times New Roman"/>
                <a:cs typeface="Times New Roman"/>
                <a:sym typeface="Times New Roman"/>
              </a:rPr>
              <a:t> </a:t>
            </a:r>
            <a:r>
              <a:rPr lang="en-US" sz="2400" dirty="0" err="1">
                <a:solidFill>
                  <a:schemeClr val="dk1"/>
                </a:solidFill>
                <a:latin typeface="Times New Roman"/>
                <a:ea typeface="Times New Roman"/>
                <a:cs typeface="Times New Roman"/>
                <a:sym typeface="Times New Roman"/>
              </a:rPr>
              <a:t>sự</a:t>
            </a:r>
            <a:r>
              <a:rPr lang="en-US" sz="2400" dirty="0">
                <a:solidFill>
                  <a:schemeClr val="dk1"/>
                </a:solidFill>
                <a:latin typeface="Times New Roman"/>
                <a:ea typeface="Times New Roman"/>
                <a:cs typeface="Times New Roman"/>
                <a:sym typeface="Times New Roman"/>
              </a:rPr>
              <a:t> </a:t>
            </a:r>
            <a:r>
              <a:rPr lang="en-US" sz="2400" dirty="0" err="1">
                <a:solidFill>
                  <a:schemeClr val="dk1"/>
                </a:solidFill>
                <a:latin typeface="Times New Roman"/>
                <a:ea typeface="Times New Roman"/>
                <a:cs typeface="Times New Roman"/>
                <a:sym typeface="Times New Roman"/>
              </a:rPr>
              <a:t>khác</a:t>
            </a:r>
            <a:r>
              <a:rPr lang="en-US" sz="2400" dirty="0">
                <a:solidFill>
                  <a:schemeClr val="dk1"/>
                </a:solidFill>
                <a:latin typeface="Times New Roman"/>
                <a:ea typeface="Times New Roman"/>
                <a:cs typeface="Times New Roman"/>
                <a:sym typeface="Times New Roman"/>
              </a:rPr>
              <a:t> </a:t>
            </a:r>
            <a:r>
              <a:rPr lang="en-US" sz="2400" dirty="0" err="1">
                <a:solidFill>
                  <a:schemeClr val="dk1"/>
                </a:solidFill>
                <a:latin typeface="Times New Roman"/>
                <a:ea typeface="Times New Roman"/>
                <a:cs typeface="Times New Roman"/>
                <a:sym typeface="Times New Roman"/>
              </a:rPr>
              <a:t>nhau</a:t>
            </a:r>
            <a:r>
              <a:rPr lang="en-US" sz="2400" dirty="0">
                <a:solidFill>
                  <a:schemeClr val="dk1"/>
                </a:solidFill>
                <a:latin typeface="Times New Roman"/>
                <a:ea typeface="Times New Roman"/>
                <a:cs typeface="Times New Roman"/>
                <a:sym typeface="Times New Roman"/>
              </a:rPr>
              <a:t> </a:t>
            </a:r>
            <a:r>
              <a:rPr lang="en-US" sz="2400" dirty="0" err="1">
                <a:solidFill>
                  <a:schemeClr val="dk1"/>
                </a:solidFill>
                <a:latin typeface="Times New Roman"/>
                <a:ea typeface="Times New Roman"/>
                <a:cs typeface="Times New Roman"/>
                <a:sym typeface="Times New Roman"/>
              </a:rPr>
              <a:t>về</a:t>
            </a:r>
            <a:r>
              <a:rPr lang="en-US" sz="2400" dirty="0">
                <a:solidFill>
                  <a:schemeClr val="dk1"/>
                </a:solidFill>
                <a:latin typeface="Times New Roman"/>
                <a:ea typeface="Times New Roman"/>
                <a:cs typeface="Times New Roman"/>
                <a:sym typeface="Times New Roman"/>
              </a:rPr>
              <a:t> </a:t>
            </a:r>
            <a:r>
              <a:rPr lang="en-US" sz="2400" dirty="0" err="1">
                <a:solidFill>
                  <a:schemeClr val="dk1"/>
                </a:solidFill>
                <a:latin typeface="Times New Roman"/>
                <a:ea typeface="Times New Roman"/>
                <a:cs typeface="Times New Roman"/>
                <a:sym typeface="Times New Roman"/>
              </a:rPr>
              <a:t>thành</a:t>
            </a:r>
            <a:r>
              <a:rPr lang="en-US" sz="2400" dirty="0">
                <a:solidFill>
                  <a:schemeClr val="dk1"/>
                </a:solidFill>
                <a:latin typeface="Times New Roman"/>
                <a:ea typeface="Times New Roman"/>
                <a:cs typeface="Times New Roman"/>
                <a:sym typeface="Times New Roman"/>
              </a:rPr>
              <a:t> </a:t>
            </a:r>
            <a:r>
              <a:rPr lang="en-US" sz="2400" dirty="0" err="1">
                <a:solidFill>
                  <a:schemeClr val="dk1"/>
                </a:solidFill>
                <a:latin typeface="Times New Roman"/>
                <a:ea typeface="Times New Roman"/>
                <a:cs typeface="Times New Roman"/>
                <a:sym typeface="Times New Roman"/>
              </a:rPr>
              <a:t>phần</a:t>
            </a:r>
            <a:r>
              <a:rPr lang="en-US" sz="2400" dirty="0">
                <a:solidFill>
                  <a:schemeClr val="dk1"/>
                </a:solidFill>
                <a:latin typeface="Times New Roman"/>
                <a:ea typeface="Times New Roman"/>
                <a:cs typeface="Times New Roman"/>
                <a:sym typeface="Times New Roman"/>
              </a:rPr>
              <a:t> </a:t>
            </a:r>
            <a:r>
              <a:rPr lang="en-US" sz="2400" dirty="0" err="1">
                <a:solidFill>
                  <a:schemeClr val="dk1"/>
                </a:solidFill>
                <a:latin typeface="Times New Roman"/>
                <a:ea typeface="Times New Roman"/>
                <a:cs typeface="Times New Roman"/>
                <a:sym typeface="Times New Roman"/>
              </a:rPr>
              <a:t>nguyên</a:t>
            </a:r>
            <a:r>
              <a:rPr lang="en-US" sz="2400" dirty="0">
                <a:solidFill>
                  <a:schemeClr val="dk1"/>
                </a:solidFill>
                <a:latin typeface="Times New Roman"/>
                <a:ea typeface="Times New Roman"/>
                <a:cs typeface="Times New Roman"/>
                <a:sym typeface="Times New Roman"/>
              </a:rPr>
              <a:t> </a:t>
            </a:r>
            <a:r>
              <a:rPr lang="en-US" sz="2400" dirty="0" err="1">
                <a:solidFill>
                  <a:schemeClr val="dk1"/>
                </a:solidFill>
                <a:latin typeface="Times New Roman"/>
                <a:ea typeface="Times New Roman"/>
                <a:cs typeface="Times New Roman"/>
                <a:sym typeface="Times New Roman"/>
              </a:rPr>
              <a:t>tử</a:t>
            </a:r>
            <a:r>
              <a:rPr lang="en-US" sz="2400" dirty="0">
                <a:solidFill>
                  <a:schemeClr val="dk1"/>
                </a:solidFill>
                <a:latin typeface="Times New Roman"/>
                <a:ea typeface="Times New Roman"/>
                <a:cs typeface="Times New Roman"/>
                <a:sym typeface="Times New Roman"/>
              </a:rPr>
              <a:t> </a:t>
            </a:r>
            <a:r>
              <a:rPr lang="en-US" sz="2400" dirty="0" err="1">
                <a:solidFill>
                  <a:schemeClr val="dk1"/>
                </a:solidFill>
                <a:latin typeface="Times New Roman"/>
                <a:ea typeface="Times New Roman"/>
                <a:cs typeface="Times New Roman"/>
                <a:sym typeface="Times New Roman"/>
              </a:rPr>
              <a:t>giữa</a:t>
            </a:r>
            <a:r>
              <a:rPr lang="en-US" sz="2400" dirty="0">
                <a:solidFill>
                  <a:schemeClr val="dk1"/>
                </a:solidFill>
                <a:latin typeface="Times New Roman"/>
                <a:ea typeface="Times New Roman"/>
                <a:cs typeface="Times New Roman"/>
                <a:sym typeface="Times New Roman"/>
              </a:rPr>
              <a:t> </a:t>
            </a:r>
            <a:r>
              <a:rPr lang="en-US" sz="2400" dirty="0" err="1">
                <a:solidFill>
                  <a:schemeClr val="dk1"/>
                </a:solidFill>
                <a:latin typeface="Times New Roman"/>
                <a:ea typeface="Times New Roman"/>
                <a:cs typeface="Times New Roman"/>
                <a:sym typeface="Times New Roman"/>
              </a:rPr>
              <a:t>nguyên</a:t>
            </a:r>
            <a:r>
              <a:rPr lang="en-US" sz="2400" dirty="0">
                <a:solidFill>
                  <a:schemeClr val="dk1"/>
                </a:solidFill>
                <a:latin typeface="Times New Roman"/>
                <a:ea typeface="Times New Roman"/>
                <a:cs typeface="Times New Roman"/>
                <a:sym typeface="Times New Roman"/>
              </a:rPr>
              <a:t> </a:t>
            </a:r>
            <a:r>
              <a:rPr lang="en-US" sz="2400" dirty="0" err="1">
                <a:solidFill>
                  <a:schemeClr val="dk1"/>
                </a:solidFill>
                <a:latin typeface="Times New Roman"/>
                <a:ea typeface="Times New Roman"/>
                <a:cs typeface="Times New Roman"/>
                <a:sym typeface="Times New Roman"/>
              </a:rPr>
              <a:t>tử</a:t>
            </a:r>
            <a:r>
              <a:rPr lang="en-US" sz="2400" dirty="0">
                <a:solidFill>
                  <a:schemeClr val="dk1"/>
                </a:solidFill>
                <a:latin typeface="Times New Roman"/>
                <a:ea typeface="Times New Roman"/>
                <a:cs typeface="Times New Roman"/>
                <a:sym typeface="Times New Roman"/>
              </a:rPr>
              <a:t> hydrogen </a:t>
            </a:r>
            <a:r>
              <a:rPr lang="en-US" sz="2400" dirty="0" err="1">
                <a:solidFill>
                  <a:schemeClr val="dk1"/>
                </a:solidFill>
                <a:latin typeface="Times New Roman"/>
                <a:ea typeface="Times New Roman"/>
                <a:cs typeface="Times New Roman"/>
                <a:sym typeface="Times New Roman"/>
              </a:rPr>
              <a:t>và</a:t>
            </a:r>
            <a:r>
              <a:rPr lang="en-US" sz="2400" dirty="0">
                <a:solidFill>
                  <a:schemeClr val="dk1"/>
                </a:solidFill>
                <a:latin typeface="Times New Roman"/>
                <a:ea typeface="Times New Roman"/>
                <a:cs typeface="Times New Roman"/>
                <a:sym typeface="Times New Roman"/>
              </a:rPr>
              <a:t> oxygen. </a:t>
            </a:r>
            <a:endParaRPr dirty="0"/>
          </a:p>
        </p:txBody>
      </p:sp>
      <p:pic>
        <p:nvPicPr>
          <p:cNvPr id="605" name="Google Shape;605;p20" descr="Transparent Atom Oxygen - Hydrogen And Oxygen Atom PNG Image | Transparent  PNG Free Download on SeekPNG"/>
          <p:cNvPicPr preferRelativeResize="0"/>
          <p:nvPr/>
        </p:nvPicPr>
        <p:blipFill rotWithShape="1">
          <a:blip r:embed="rId3">
            <a:alphaModFix/>
          </a:blip>
          <a:srcRect t="6641"/>
          <a:stretch/>
        </p:blipFill>
        <p:spPr>
          <a:xfrm>
            <a:off x="3416427" y="4"/>
            <a:ext cx="5727572" cy="2072043"/>
          </a:xfrm>
          <a:prstGeom prst="rect">
            <a:avLst/>
          </a:prstGeom>
          <a:noFill/>
          <a:ln>
            <a:noFill/>
          </a:ln>
        </p:spPr>
      </p:pic>
      <p:sp>
        <p:nvSpPr>
          <p:cNvPr id="606" name="Google Shape;606;p20"/>
          <p:cNvSpPr/>
          <p:nvPr/>
        </p:nvSpPr>
        <p:spPr>
          <a:xfrm>
            <a:off x="0" y="2072046"/>
            <a:ext cx="9144000" cy="48006"/>
          </a:xfrm>
          <a:prstGeom prst="rect">
            <a:avLst/>
          </a:prstGeom>
          <a:solidFill>
            <a:srgbClr val="222A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2"/>
              </a:solidFill>
              <a:latin typeface="Arial"/>
              <a:ea typeface="Arial"/>
              <a:cs typeface="Arial"/>
              <a:sym typeface="Arial"/>
            </a:endParaRPr>
          </a:p>
        </p:txBody>
      </p:sp>
      <p:pic>
        <p:nvPicPr>
          <p:cNvPr id="607" name="Google Shape;607;p20" descr="High Five Bee"/>
          <p:cNvPicPr preferRelativeResize="0"/>
          <p:nvPr/>
        </p:nvPicPr>
        <p:blipFill rotWithShape="1">
          <a:blip r:embed="rId4">
            <a:alphaModFix/>
          </a:blip>
          <a:srcRect t="11708" r="-9" b="-9"/>
          <a:stretch/>
        </p:blipFill>
        <p:spPr>
          <a:xfrm>
            <a:off x="475759" y="2720163"/>
            <a:ext cx="2317878" cy="2046537"/>
          </a:xfrm>
          <a:prstGeom prst="rect">
            <a:avLst/>
          </a:prstGeom>
          <a:noFill/>
          <a:ln>
            <a:noFill/>
          </a:ln>
        </p:spPr>
      </p:pic>
      <p:sp>
        <p:nvSpPr>
          <p:cNvPr id="608" name="Google Shape;608;p20"/>
          <p:cNvSpPr txBox="1"/>
          <p:nvPr/>
        </p:nvSpPr>
        <p:spPr>
          <a:xfrm>
            <a:off x="3416427" y="2572971"/>
            <a:ext cx="5644397" cy="1758531"/>
          </a:xfrm>
          <a:prstGeom prst="rect">
            <a:avLst/>
          </a:prstGeom>
          <a:noFill/>
          <a:ln>
            <a:noFill/>
          </a:ln>
        </p:spPr>
        <p:txBody>
          <a:bodyPr spcFirstLastPara="1" wrap="square" lIns="91425" tIns="45700" rIns="91425" bIns="45700" anchor="ctr" anchorCtr="0">
            <a:noAutofit/>
          </a:bodyPr>
          <a:lstStyle/>
          <a:p>
            <a:pPr marL="342900" marR="0" lvl="0" indent="-228600" algn="l" rtl="0">
              <a:lnSpc>
                <a:spcPct val="90000"/>
              </a:lnSpc>
              <a:spcBef>
                <a:spcPts val="0"/>
              </a:spcBef>
              <a:spcAft>
                <a:spcPts val="0"/>
              </a:spcAft>
              <a:buClr>
                <a:srgbClr val="000000"/>
              </a:buClr>
              <a:buSzPts val="2400"/>
              <a:buFont typeface="Arial"/>
              <a:buChar char="•"/>
            </a:pPr>
            <a:r>
              <a:rPr lang="en-US" sz="2400" b="0" i="0" u="none" strike="noStrike" cap="none">
                <a:solidFill>
                  <a:schemeClr val="dk1"/>
                </a:solidFill>
                <a:latin typeface="Times New Roman"/>
                <a:ea typeface="Times New Roman"/>
                <a:cs typeface="Times New Roman"/>
                <a:sym typeface="Times New Roman"/>
              </a:rPr>
              <a:t>Nguyên tử Hydrogen tạo nên từ hai loại hạt là hạt proton và hạt electron.</a:t>
            </a:r>
            <a:endParaRPr/>
          </a:p>
          <a:p>
            <a:pPr marL="342900" marR="0" lvl="0" indent="-228600" algn="l" rtl="0">
              <a:lnSpc>
                <a:spcPct val="90000"/>
              </a:lnSpc>
              <a:spcBef>
                <a:spcPts val="600"/>
              </a:spcBef>
              <a:spcAft>
                <a:spcPts val="0"/>
              </a:spcAft>
              <a:buClr>
                <a:srgbClr val="000000"/>
              </a:buClr>
              <a:buSzPts val="2400"/>
              <a:buFont typeface="Arial"/>
              <a:buChar char="•"/>
            </a:pPr>
            <a:r>
              <a:rPr lang="en-US" sz="2400" b="0" i="0" u="none" strike="noStrike" cap="none">
                <a:solidFill>
                  <a:schemeClr val="dk1"/>
                </a:solidFill>
                <a:latin typeface="Times New Roman"/>
                <a:ea typeface="Times New Roman"/>
                <a:cs typeface="Times New Roman"/>
                <a:sym typeface="Times New Roman"/>
              </a:rPr>
              <a:t>Nguyên tử Oxygen tạo nên từ ba loại hạt proton và hạt electron, hạt neutron. </a:t>
            </a:r>
            <a:endParaRPr/>
          </a:p>
        </p:txBody>
      </p:sp>
      <p:sp>
        <p:nvSpPr>
          <p:cNvPr id="609" name="Google Shape;609;p20"/>
          <p:cNvSpPr/>
          <p:nvPr/>
        </p:nvSpPr>
        <p:spPr>
          <a:xfrm rot="5400000">
            <a:off x="868679" y="2547746"/>
            <a:ext cx="5143502" cy="48006"/>
          </a:xfrm>
          <a:prstGeom prst="rect">
            <a:avLst/>
          </a:prstGeom>
          <a:solidFill>
            <a:srgbClr val="222A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2"/>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08"/>
                                        </p:tgtEl>
                                        <p:attrNameLst>
                                          <p:attrName>style.visibility</p:attrName>
                                        </p:attrNameLst>
                                      </p:cBhvr>
                                      <p:to>
                                        <p:strVal val="visible"/>
                                      </p:to>
                                    </p:set>
                                    <p:animEffect transition="in" filter="fade">
                                      <p:cBhvr>
                                        <p:cTn id="7" dur="1000"/>
                                        <p:tgtEl>
                                          <p:spTgt spid="6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49"/>
        <p:cNvGrpSpPr/>
        <p:nvPr/>
      </p:nvGrpSpPr>
      <p:grpSpPr>
        <a:xfrm>
          <a:off x="0" y="0"/>
          <a:ext cx="0" cy="0"/>
          <a:chOff x="0" y="0"/>
          <a:chExt cx="0" cy="0"/>
        </a:xfrm>
      </p:grpSpPr>
      <p:pic>
        <p:nvPicPr>
          <p:cNvPr id="350" name="Google Shape;350;p2" descr="Woman holding sign"/>
          <p:cNvPicPr preferRelativeResize="0"/>
          <p:nvPr/>
        </p:nvPicPr>
        <p:blipFill rotWithShape="1">
          <a:blip r:embed="rId4">
            <a:alphaModFix/>
          </a:blip>
          <a:srcRect/>
          <a:stretch/>
        </p:blipFill>
        <p:spPr>
          <a:xfrm>
            <a:off x="2286000" y="0"/>
            <a:ext cx="3867407" cy="5423745"/>
          </a:xfrm>
          <a:prstGeom prst="rect">
            <a:avLst/>
          </a:prstGeom>
          <a:noFill/>
          <a:ln>
            <a:noFill/>
          </a:ln>
        </p:spPr>
      </p:pic>
      <p:sp>
        <p:nvSpPr>
          <p:cNvPr id="351" name="Google Shape;351;p2"/>
          <p:cNvSpPr txBox="1"/>
          <p:nvPr/>
        </p:nvSpPr>
        <p:spPr>
          <a:xfrm>
            <a:off x="2421379" y="1326877"/>
            <a:ext cx="3596648" cy="138499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n-US" sz="2800" b="0" i="0" u="none" strike="noStrike" cap="none">
                <a:solidFill>
                  <a:srgbClr val="FF0000"/>
                </a:solidFill>
                <a:latin typeface="Times New Roman"/>
                <a:ea typeface="Times New Roman"/>
                <a:cs typeface="Times New Roman"/>
                <a:sym typeface="Times New Roman"/>
              </a:rPr>
              <a:t>Người xa xưa định nghĩa như thế nào về nguyên tử?</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1"/>
                                        </p:tgtEl>
                                        <p:attrNameLst>
                                          <p:attrName>style.visibility</p:attrName>
                                        </p:attrNameLst>
                                      </p:cBhvr>
                                      <p:to>
                                        <p:strVal val="visible"/>
                                      </p:to>
                                    </p:set>
                                    <p:animEffect transition="in" filter="fade">
                                      <p:cBhvr>
                                        <p:cTn id="7" dur="500"/>
                                        <p:tgtEl>
                                          <p:spTgt spid="3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13"/>
        <p:cNvGrpSpPr/>
        <p:nvPr/>
      </p:nvGrpSpPr>
      <p:grpSpPr>
        <a:xfrm>
          <a:off x="0" y="0"/>
          <a:ext cx="0" cy="0"/>
          <a:chOff x="0" y="0"/>
          <a:chExt cx="0" cy="0"/>
        </a:xfrm>
      </p:grpSpPr>
      <p:sp>
        <p:nvSpPr>
          <p:cNvPr id="614" name="Google Shape;614;p21"/>
          <p:cNvSpPr/>
          <p:nvPr/>
        </p:nvSpPr>
        <p:spPr>
          <a:xfrm>
            <a:off x="821598" y="66530"/>
            <a:ext cx="7298793" cy="107721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200" b="1" i="0" u="none" strike="noStrike" cap="none">
                <a:solidFill>
                  <a:srgbClr val="FF7300"/>
                </a:solidFill>
                <a:latin typeface="Times New Roman"/>
                <a:ea typeface="Times New Roman"/>
                <a:cs typeface="Times New Roman"/>
                <a:sym typeface="Times New Roman"/>
              </a:rPr>
              <a:t>II. Kích thước và khối lượng nguyên tử</a:t>
            </a:r>
            <a:endParaRPr sz="3200" b="1" i="0" u="none" strike="noStrike" cap="none">
              <a:solidFill>
                <a:srgbClr val="FF7300"/>
              </a:solidFill>
              <a:latin typeface="Times New Roman"/>
              <a:ea typeface="Times New Roman"/>
              <a:cs typeface="Times New Roman"/>
              <a:sym typeface="Times New Roman"/>
            </a:endParaRPr>
          </a:p>
          <a:p>
            <a:pPr marL="0" marR="0" lvl="0" indent="0" algn="ctr" rtl="0">
              <a:lnSpc>
                <a:spcPct val="100000"/>
              </a:lnSpc>
              <a:spcBef>
                <a:spcPts val="0"/>
              </a:spcBef>
              <a:spcAft>
                <a:spcPts val="0"/>
              </a:spcAft>
              <a:buNone/>
            </a:pPr>
            <a:r>
              <a:rPr lang="en-US" sz="3200" b="1" i="0" u="none" strike="noStrike" cap="none">
                <a:solidFill>
                  <a:srgbClr val="FF7300"/>
                </a:solidFill>
                <a:latin typeface="Times New Roman"/>
                <a:ea typeface="Times New Roman"/>
                <a:cs typeface="Times New Roman"/>
                <a:sym typeface="Times New Roman"/>
              </a:rPr>
              <a:t>1. Khối lượng nguyên tử</a:t>
            </a:r>
            <a:endParaRPr sz="3200" b="1" i="0" u="none" strike="noStrike" cap="none">
              <a:solidFill>
                <a:srgbClr val="FF7300"/>
              </a:solidFill>
              <a:latin typeface="Times New Roman"/>
              <a:ea typeface="Times New Roman"/>
              <a:cs typeface="Times New Roman"/>
              <a:sym typeface="Times New Roman"/>
            </a:endParaRPr>
          </a:p>
        </p:txBody>
      </p:sp>
      <p:sp>
        <p:nvSpPr>
          <p:cNvPr id="615" name="Google Shape;615;p21"/>
          <p:cNvSpPr txBox="1">
            <a:spLocks noGrp="1"/>
          </p:cNvSpPr>
          <p:nvPr>
            <p:ph type="title"/>
          </p:nvPr>
        </p:nvSpPr>
        <p:spPr>
          <a:xfrm>
            <a:off x="121597" y="1148399"/>
            <a:ext cx="6747036" cy="994172"/>
          </a:xfrm>
          <a:prstGeom prst="rect">
            <a:avLst/>
          </a:prstGeom>
          <a:noFill/>
          <a:ln>
            <a:noFill/>
          </a:ln>
        </p:spPr>
        <p:txBody>
          <a:bodyPr spcFirstLastPara="1" wrap="square" lIns="91425" tIns="45700" rIns="91425" bIns="45700" anchor="ctr" anchorCtr="0">
            <a:noAutofit/>
          </a:bodyPr>
          <a:lstStyle/>
          <a:p>
            <a:pPr marL="342900" lvl="0" indent="-342900" algn="l" rtl="0">
              <a:lnSpc>
                <a:spcPct val="120000"/>
              </a:lnSpc>
              <a:spcBef>
                <a:spcPts val="0"/>
              </a:spcBef>
              <a:spcAft>
                <a:spcPts val="0"/>
              </a:spcAft>
              <a:buClr>
                <a:schemeClr val="dk1"/>
              </a:buClr>
              <a:buSzPts val="2400"/>
              <a:buFont typeface="Arial"/>
              <a:buChar char="•"/>
            </a:pPr>
            <a:r>
              <a:rPr lang="en-US" sz="2400" i="1">
                <a:latin typeface="Times New Roman"/>
                <a:ea typeface="Times New Roman"/>
                <a:cs typeface="Times New Roman"/>
                <a:sym typeface="Times New Roman"/>
              </a:rPr>
              <a:t>Khối lượng của nguyên tử vô cùng nhỏ.</a:t>
            </a:r>
            <a:br>
              <a:rPr lang="en-US" sz="2400">
                <a:latin typeface="Times New Roman"/>
                <a:ea typeface="Times New Roman"/>
                <a:cs typeface="Times New Roman"/>
                <a:sym typeface="Times New Roman"/>
              </a:rPr>
            </a:br>
            <a:r>
              <a:rPr lang="en-US" sz="2400">
                <a:latin typeface="Times New Roman"/>
                <a:ea typeface="Times New Roman"/>
                <a:cs typeface="Times New Roman"/>
                <a:sym typeface="Times New Roman"/>
              </a:rPr>
              <a:t>Đơn vị khối lượng thường được sử dụng là </a:t>
            </a:r>
            <a:r>
              <a:rPr lang="en-US" sz="2400" b="1">
                <a:solidFill>
                  <a:srgbClr val="FF0000"/>
                </a:solidFill>
                <a:latin typeface="Times New Roman"/>
                <a:ea typeface="Times New Roman"/>
                <a:cs typeface="Times New Roman"/>
                <a:sym typeface="Times New Roman"/>
              </a:rPr>
              <a:t>amu. </a:t>
            </a:r>
            <a:endParaRPr/>
          </a:p>
        </p:txBody>
      </p:sp>
      <p:pic>
        <p:nvPicPr>
          <p:cNvPr id="616" name="Google Shape;616;p21"/>
          <p:cNvPicPr preferRelativeResize="0"/>
          <p:nvPr/>
        </p:nvPicPr>
        <p:blipFill rotWithShape="1">
          <a:blip r:embed="rId3">
            <a:alphaModFix/>
          </a:blip>
          <a:srcRect/>
          <a:stretch/>
        </p:blipFill>
        <p:spPr>
          <a:xfrm>
            <a:off x="542039" y="2123471"/>
            <a:ext cx="3009235" cy="896557"/>
          </a:xfrm>
          <a:prstGeom prst="rect">
            <a:avLst/>
          </a:prstGeom>
          <a:noFill/>
          <a:ln>
            <a:noFill/>
          </a:ln>
        </p:spPr>
      </p:pic>
      <p:pic>
        <p:nvPicPr>
          <p:cNvPr id="617" name="Google Shape;617;p21"/>
          <p:cNvPicPr preferRelativeResize="0"/>
          <p:nvPr/>
        </p:nvPicPr>
        <p:blipFill rotWithShape="1">
          <a:blip r:embed="rId4">
            <a:alphaModFix/>
          </a:blip>
          <a:srcRect/>
          <a:stretch/>
        </p:blipFill>
        <p:spPr>
          <a:xfrm>
            <a:off x="542039" y="3141394"/>
            <a:ext cx="3009235" cy="842586"/>
          </a:xfrm>
          <a:prstGeom prst="rect">
            <a:avLst/>
          </a:prstGeom>
          <a:noFill/>
          <a:ln>
            <a:noFill/>
          </a:ln>
        </p:spPr>
      </p:pic>
      <p:sp>
        <p:nvSpPr>
          <p:cNvPr id="618" name="Google Shape;618;p21"/>
          <p:cNvSpPr txBox="1"/>
          <p:nvPr/>
        </p:nvSpPr>
        <p:spPr>
          <a:xfrm>
            <a:off x="4175026" y="3126807"/>
            <a:ext cx="4847376" cy="8309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Khối lượng của electron &lt;&lt; khối lượng của proton và neutron.</a:t>
            </a:r>
            <a:endParaRPr/>
          </a:p>
        </p:txBody>
      </p:sp>
      <p:pic>
        <p:nvPicPr>
          <p:cNvPr id="619" name="Google Shape;619;p21" descr="Kỉ lục đo chính xác nhất khối lượng electron"/>
          <p:cNvPicPr preferRelativeResize="0"/>
          <p:nvPr/>
        </p:nvPicPr>
        <p:blipFill rotWithShape="1">
          <a:blip r:embed="rId5">
            <a:alphaModFix/>
          </a:blip>
          <a:srcRect/>
          <a:stretch/>
        </p:blipFill>
        <p:spPr>
          <a:xfrm>
            <a:off x="6609693" y="1143748"/>
            <a:ext cx="2412709" cy="1605548"/>
          </a:xfrm>
          <a:prstGeom prst="rect">
            <a:avLst/>
          </a:prstGeom>
          <a:noFill/>
          <a:ln>
            <a:noFill/>
          </a:ln>
        </p:spPr>
      </p:pic>
      <p:sp>
        <p:nvSpPr>
          <p:cNvPr id="620" name="Google Shape;620;p21"/>
          <p:cNvSpPr/>
          <p:nvPr/>
        </p:nvSpPr>
        <p:spPr>
          <a:xfrm>
            <a:off x="95081" y="4105346"/>
            <a:ext cx="9272202" cy="830997"/>
          </a:xfrm>
          <a:custGeom>
            <a:avLst/>
            <a:gdLst/>
            <a:ahLst/>
            <a:cxnLst/>
            <a:rect l="l" t="t" r="r" b="b"/>
            <a:pathLst>
              <a:path w="9272202" h="830997" extrusionOk="0">
                <a:moveTo>
                  <a:pt x="0" y="0"/>
                </a:moveTo>
                <a:cubicBezTo>
                  <a:pt x="212653" y="-8734"/>
                  <a:pt x="477669" y="-5213"/>
                  <a:pt x="662300" y="0"/>
                </a:cubicBezTo>
                <a:cubicBezTo>
                  <a:pt x="846931" y="5213"/>
                  <a:pt x="1053695" y="-24219"/>
                  <a:pt x="1324600" y="0"/>
                </a:cubicBezTo>
                <a:cubicBezTo>
                  <a:pt x="1595505" y="24219"/>
                  <a:pt x="1614878" y="-6419"/>
                  <a:pt x="1894178" y="0"/>
                </a:cubicBezTo>
                <a:cubicBezTo>
                  <a:pt x="2173478" y="6419"/>
                  <a:pt x="2324908" y="11656"/>
                  <a:pt x="2741923" y="0"/>
                </a:cubicBezTo>
                <a:cubicBezTo>
                  <a:pt x="3158939" y="-11656"/>
                  <a:pt x="3108681" y="-32334"/>
                  <a:pt x="3404223" y="0"/>
                </a:cubicBezTo>
                <a:cubicBezTo>
                  <a:pt x="3699765" y="32334"/>
                  <a:pt x="3872270" y="1365"/>
                  <a:pt x="4251967" y="0"/>
                </a:cubicBezTo>
                <a:cubicBezTo>
                  <a:pt x="4631664" y="-1365"/>
                  <a:pt x="4780667" y="-17786"/>
                  <a:pt x="4914267" y="0"/>
                </a:cubicBezTo>
                <a:cubicBezTo>
                  <a:pt x="5047867" y="17786"/>
                  <a:pt x="5516384" y="-5082"/>
                  <a:pt x="5669289" y="0"/>
                </a:cubicBezTo>
                <a:cubicBezTo>
                  <a:pt x="5822194" y="5082"/>
                  <a:pt x="6077146" y="-10765"/>
                  <a:pt x="6424311" y="0"/>
                </a:cubicBezTo>
                <a:cubicBezTo>
                  <a:pt x="6771476" y="10765"/>
                  <a:pt x="7079395" y="-42171"/>
                  <a:pt x="7272056" y="0"/>
                </a:cubicBezTo>
                <a:cubicBezTo>
                  <a:pt x="7464717" y="42171"/>
                  <a:pt x="7767922" y="20287"/>
                  <a:pt x="7934356" y="0"/>
                </a:cubicBezTo>
                <a:cubicBezTo>
                  <a:pt x="8100790" y="-20287"/>
                  <a:pt x="8234014" y="2064"/>
                  <a:pt x="8318490" y="0"/>
                </a:cubicBezTo>
                <a:cubicBezTo>
                  <a:pt x="8402966" y="-2064"/>
                  <a:pt x="9039244" y="23146"/>
                  <a:pt x="9272202" y="0"/>
                </a:cubicBezTo>
                <a:cubicBezTo>
                  <a:pt x="9270560" y="100693"/>
                  <a:pt x="9285122" y="292986"/>
                  <a:pt x="9272202" y="415499"/>
                </a:cubicBezTo>
                <a:cubicBezTo>
                  <a:pt x="9259282" y="538012"/>
                  <a:pt x="9256313" y="720032"/>
                  <a:pt x="9272202" y="830997"/>
                </a:cubicBezTo>
                <a:cubicBezTo>
                  <a:pt x="9115644" y="843196"/>
                  <a:pt x="8974681" y="836056"/>
                  <a:pt x="8888068" y="830997"/>
                </a:cubicBezTo>
                <a:cubicBezTo>
                  <a:pt x="8801455" y="825938"/>
                  <a:pt x="8315406" y="843716"/>
                  <a:pt x="8040324" y="830997"/>
                </a:cubicBezTo>
                <a:cubicBezTo>
                  <a:pt x="7765242" y="818278"/>
                  <a:pt x="7439573" y="831192"/>
                  <a:pt x="7192580" y="830997"/>
                </a:cubicBezTo>
                <a:cubicBezTo>
                  <a:pt x="6945587" y="830802"/>
                  <a:pt x="6785215" y="804000"/>
                  <a:pt x="6437557" y="830997"/>
                </a:cubicBezTo>
                <a:cubicBezTo>
                  <a:pt x="6089899" y="857994"/>
                  <a:pt x="5833795" y="836840"/>
                  <a:pt x="5589813" y="830997"/>
                </a:cubicBezTo>
                <a:cubicBezTo>
                  <a:pt x="5345831" y="825154"/>
                  <a:pt x="5172228" y="811205"/>
                  <a:pt x="5020235" y="830997"/>
                </a:cubicBezTo>
                <a:cubicBezTo>
                  <a:pt x="4868242" y="850789"/>
                  <a:pt x="4349979" y="820518"/>
                  <a:pt x="4172491" y="830997"/>
                </a:cubicBezTo>
                <a:cubicBezTo>
                  <a:pt x="3995003" y="841476"/>
                  <a:pt x="3651882" y="824320"/>
                  <a:pt x="3510191" y="830997"/>
                </a:cubicBezTo>
                <a:cubicBezTo>
                  <a:pt x="3368500" y="837674"/>
                  <a:pt x="3145470" y="807079"/>
                  <a:pt x="2940613" y="830997"/>
                </a:cubicBezTo>
                <a:cubicBezTo>
                  <a:pt x="2735756" y="854915"/>
                  <a:pt x="2577035" y="805559"/>
                  <a:pt x="2278312" y="830997"/>
                </a:cubicBezTo>
                <a:cubicBezTo>
                  <a:pt x="1979589" y="856435"/>
                  <a:pt x="1693239" y="794266"/>
                  <a:pt x="1430568" y="830997"/>
                </a:cubicBezTo>
                <a:cubicBezTo>
                  <a:pt x="1167897" y="867728"/>
                  <a:pt x="985803" y="832161"/>
                  <a:pt x="860990" y="830997"/>
                </a:cubicBezTo>
                <a:cubicBezTo>
                  <a:pt x="736177" y="829833"/>
                  <a:pt x="312475" y="792547"/>
                  <a:pt x="0" y="830997"/>
                </a:cubicBezTo>
                <a:cubicBezTo>
                  <a:pt x="-14721" y="747097"/>
                  <a:pt x="-5326" y="562740"/>
                  <a:pt x="0" y="415499"/>
                </a:cubicBezTo>
                <a:cubicBezTo>
                  <a:pt x="5326" y="268258"/>
                  <a:pt x="-15190" y="150639"/>
                  <a:pt x="0" y="0"/>
                </a:cubicBezTo>
                <a:close/>
              </a:path>
            </a:pathLst>
          </a:cu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000000"/>
              </a:buClr>
              <a:buSzPts val="2400"/>
              <a:buFont typeface="Arial"/>
              <a:buChar char="•"/>
            </a:pPr>
            <a:r>
              <a:rPr lang="en-US" sz="2400" b="0" i="0" u="none" strike="noStrike" cap="none">
                <a:solidFill>
                  <a:srgbClr val="000000"/>
                </a:solidFill>
                <a:latin typeface="Times New Roman"/>
                <a:ea typeface="Times New Roman"/>
                <a:cs typeface="Times New Roman"/>
                <a:sym typeface="Times New Roman"/>
              </a:rPr>
              <a:t>Khối lượng nguyên tử tập trung chủ yếu tại hạt nhân nguyên tử.</a:t>
            </a:r>
            <a:endParaRPr/>
          </a:p>
          <a:p>
            <a:pPr marL="342900" marR="0" lvl="0" indent="-342900" algn="l" rtl="0">
              <a:lnSpc>
                <a:spcPct val="100000"/>
              </a:lnSpc>
              <a:spcBef>
                <a:spcPts val="0"/>
              </a:spcBef>
              <a:spcAft>
                <a:spcPts val="0"/>
              </a:spcAft>
              <a:buClr>
                <a:srgbClr val="000000"/>
              </a:buClr>
              <a:buSzPts val="2400"/>
              <a:buFont typeface="Arial"/>
              <a:buChar char="•"/>
            </a:pPr>
            <a:r>
              <a:rPr lang="en-US" sz="2400" b="0" i="0" u="none" strike="noStrike" cap="none">
                <a:solidFill>
                  <a:srgbClr val="000000"/>
                </a:solidFill>
                <a:latin typeface="Times New Roman"/>
                <a:ea typeface="Times New Roman"/>
                <a:cs typeface="Times New Roman"/>
                <a:sym typeface="Times New Roman"/>
              </a:rPr>
              <a:t>Có thể coi </a:t>
            </a:r>
            <a:r>
              <a:rPr lang="en-US" sz="2400" b="1" i="0" u="none" strike="noStrike" cap="none">
                <a:solidFill>
                  <a:srgbClr val="FF0000"/>
                </a:solidFill>
                <a:latin typeface="Times New Roman"/>
                <a:ea typeface="Times New Roman"/>
                <a:cs typeface="Times New Roman"/>
                <a:sym typeface="Times New Roman"/>
              </a:rPr>
              <a:t>khối lượng nguyên tử = khối lượng hạt nhân </a:t>
            </a:r>
            <a:r>
              <a:rPr lang="en-US" sz="2400" b="0" i="0" u="none" strike="noStrike" cap="none">
                <a:solidFill>
                  <a:srgbClr val="000000"/>
                </a:solidFill>
                <a:latin typeface="Times New Roman"/>
                <a:ea typeface="Times New Roman"/>
                <a:cs typeface="Times New Roman"/>
                <a:sym typeface="Times New Roman"/>
              </a:rPr>
              <a:t>(gần đúng). </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5"/>
                                        </p:tgtEl>
                                        <p:attrNameLst>
                                          <p:attrName>style.visibility</p:attrName>
                                        </p:attrNameLst>
                                      </p:cBhvr>
                                      <p:to>
                                        <p:strVal val="visible"/>
                                      </p:to>
                                    </p:set>
                                    <p:animEffect transition="in" filter="fade">
                                      <p:cBhvr>
                                        <p:cTn id="7" dur="500"/>
                                        <p:tgtEl>
                                          <p:spTgt spid="6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19"/>
                                        </p:tgtEl>
                                        <p:attrNameLst>
                                          <p:attrName>style.visibility</p:attrName>
                                        </p:attrNameLst>
                                      </p:cBhvr>
                                      <p:to>
                                        <p:strVal val="visible"/>
                                      </p:to>
                                    </p:set>
                                    <p:animEffect transition="in" filter="fade">
                                      <p:cBhvr>
                                        <p:cTn id="12" dur="500"/>
                                        <p:tgtEl>
                                          <p:spTgt spid="6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16"/>
                                        </p:tgtEl>
                                        <p:attrNameLst>
                                          <p:attrName>style.visibility</p:attrName>
                                        </p:attrNameLst>
                                      </p:cBhvr>
                                      <p:to>
                                        <p:strVal val="visible"/>
                                      </p:to>
                                    </p:set>
                                    <p:animEffect transition="in" filter="fade">
                                      <p:cBhvr>
                                        <p:cTn id="17" dur="500"/>
                                        <p:tgtEl>
                                          <p:spTgt spid="616"/>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617"/>
                                        </p:tgtEl>
                                        <p:attrNameLst>
                                          <p:attrName>style.visibility</p:attrName>
                                        </p:attrNameLst>
                                      </p:cBhvr>
                                      <p:to>
                                        <p:strVal val="visible"/>
                                      </p:to>
                                    </p:set>
                                    <p:anim calcmode="lin" valueType="num">
                                      <p:cBhvr additive="base">
                                        <p:cTn id="22" dur="500"/>
                                        <p:tgtEl>
                                          <p:spTgt spid="617"/>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18"/>
                                        </p:tgtEl>
                                        <p:attrNameLst>
                                          <p:attrName>style.visibility</p:attrName>
                                        </p:attrNameLst>
                                      </p:cBhvr>
                                      <p:to>
                                        <p:strVal val="visible"/>
                                      </p:to>
                                    </p:set>
                                    <p:animEffect transition="in" filter="fade">
                                      <p:cBhvr>
                                        <p:cTn id="27" dur="500"/>
                                        <p:tgtEl>
                                          <p:spTgt spid="61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20"/>
                                        </p:tgtEl>
                                        <p:attrNameLst>
                                          <p:attrName>style.visibility</p:attrName>
                                        </p:attrNameLst>
                                      </p:cBhvr>
                                      <p:to>
                                        <p:strVal val="visible"/>
                                      </p:to>
                                    </p:set>
                                    <p:animEffect transition="in" filter="fade">
                                      <p:cBhvr>
                                        <p:cTn id="32" dur="500"/>
                                        <p:tgtEl>
                                          <p:spTgt spid="6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24"/>
        <p:cNvGrpSpPr/>
        <p:nvPr/>
      </p:nvGrpSpPr>
      <p:grpSpPr>
        <a:xfrm>
          <a:off x="0" y="0"/>
          <a:ext cx="0" cy="0"/>
          <a:chOff x="0" y="0"/>
          <a:chExt cx="0" cy="0"/>
        </a:xfrm>
      </p:grpSpPr>
      <p:sp>
        <p:nvSpPr>
          <p:cNvPr id="625" name="Google Shape;625;p22"/>
          <p:cNvSpPr/>
          <p:nvPr/>
        </p:nvSpPr>
        <p:spPr>
          <a:xfrm>
            <a:off x="0" y="0"/>
            <a:ext cx="9141714" cy="5143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nvGrpSpPr>
          <p:cNvPr id="626" name="Google Shape;626;p22"/>
          <p:cNvGrpSpPr/>
          <p:nvPr/>
        </p:nvGrpSpPr>
        <p:grpSpPr>
          <a:xfrm>
            <a:off x="307282" y="476786"/>
            <a:ext cx="8356656" cy="1861602"/>
            <a:chOff x="409710" y="635715"/>
            <a:chExt cx="11142208" cy="2482136"/>
          </a:xfrm>
        </p:grpSpPr>
        <p:sp>
          <p:nvSpPr>
            <p:cNvPr id="627" name="Google Shape;627;p22"/>
            <p:cNvSpPr/>
            <p:nvPr/>
          </p:nvSpPr>
          <p:spPr>
            <a:xfrm>
              <a:off x="11223203" y="635716"/>
              <a:ext cx="328612" cy="1742360"/>
            </a:xfrm>
            <a:custGeom>
              <a:avLst/>
              <a:gdLst/>
              <a:ahLst/>
              <a:cxnLst/>
              <a:rect l="l" t="t" r="r" b="b"/>
              <a:pathLst>
                <a:path w="207" h="1114" extrusionOk="0">
                  <a:moveTo>
                    <a:pt x="207" y="987"/>
                  </a:moveTo>
                  <a:lnTo>
                    <a:pt x="0" y="1114"/>
                  </a:lnTo>
                  <a:lnTo>
                    <a:pt x="0" y="127"/>
                  </a:lnTo>
                  <a:lnTo>
                    <a:pt x="207" y="0"/>
                  </a:lnTo>
                  <a:lnTo>
                    <a:pt x="207" y="987"/>
                  </a:lnTo>
                  <a:close/>
                </a:path>
              </a:pathLst>
            </a:custGeom>
            <a:solidFill>
              <a:srgbClr val="1E4E79"/>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Times New Roman"/>
                <a:ea typeface="Times New Roman"/>
                <a:cs typeface="Times New Roman"/>
                <a:sym typeface="Times New Roman"/>
              </a:endParaRPr>
            </a:p>
          </p:txBody>
        </p:sp>
        <p:sp>
          <p:nvSpPr>
            <p:cNvPr id="628" name="Google Shape;628;p22"/>
            <p:cNvSpPr/>
            <p:nvPr/>
          </p:nvSpPr>
          <p:spPr>
            <a:xfrm>
              <a:off x="409710" y="1022350"/>
              <a:ext cx="709612" cy="2095501"/>
            </a:xfrm>
            <a:custGeom>
              <a:avLst/>
              <a:gdLst/>
              <a:ahLst/>
              <a:cxnLst/>
              <a:rect l="l" t="t" r="r" b="b"/>
              <a:pathLst>
                <a:path w="447" h="1363" extrusionOk="0">
                  <a:moveTo>
                    <a:pt x="447" y="1363"/>
                  </a:moveTo>
                  <a:lnTo>
                    <a:pt x="0" y="987"/>
                  </a:lnTo>
                  <a:lnTo>
                    <a:pt x="0" y="0"/>
                  </a:lnTo>
                  <a:lnTo>
                    <a:pt x="447" y="376"/>
                  </a:lnTo>
                  <a:lnTo>
                    <a:pt x="447" y="1363"/>
                  </a:lnTo>
                  <a:close/>
                </a:path>
              </a:pathLst>
            </a:custGeom>
            <a:solidFill>
              <a:srgbClr val="1E4E79"/>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Times New Roman"/>
                <a:ea typeface="Times New Roman"/>
                <a:cs typeface="Times New Roman"/>
                <a:sym typeface="Times New Roman"/>
              </a:endParaRPr>
            </a:p>
          </p:txBody>
        </p:sp>
        <p:sp>
          <p:nvSpPr>
            <p:cNvPr id="629" name="Google Shape;629;p22"/>
            <p:cNvSpPr/>
            <p:nvPr/>
          </p:nvSpPr>
          <p:spPr>
            <a:xfrm>
              <a:off x="409710" y="837744"/>
              <a:ext cx="403225" cy="1705431"/>
            </a:xfrm>
            <a:custGeom>
              <a:avLst/>
              <a:gdLst/>
              <a:ahLst/>
              <a:cxnLst/>
              <a:rect l="l" t="t" r="r" b="b"/>
              <a:pathLst>
                <a:path w="254" h="1109" extrusionOk="0">
                  <a:moveTo>
                    <a:pt x="254" y="987"/>
                  </a:moveTo>
                  <a:lnTo>
                    <a:pt x="0" y="1109"/>
                  </a:lnTo>
                  <a:lnTo>
                    <a:pt x="0" y="119"/>
                  </a:lnTo>
                  <a:lnTo>
                    <a:pt x="254" y="0"/>
                  </a:lnTo>
                  <a:lnTo>
                    <a:pt x="254" y="987"/>
                  </a:lnTo>
                  <a:close/>
                </a:path>
              </a:pathLst>
            </a:custGeom>
            <a:solidFill>
              <a:srgbClr val="2E75B5"/>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Times New Roman"/>
                <a:ea typeface="Times New Roman"/>
                <a:cs typeface="Times New Roman"/>
                <a:sym typeface="Times New Roman"/>
              </a:endParaRPr>
            </a:p>
          </p:txBody>
        </p:sp>
        <p:sp>
          <p:nvSpPr>
            <p:cNvPr id="630" name="Google Shape;630;p22"/>
            <p:cNvSpPr/>
            <p:nvPr/>
          </p:nvSpPr>
          <p:spPr>
            <a:xfrm>
              <a:off x="644660" y="640894"/>
              <a:ext cx="168275" cy="1713195"/>
            </a:xfrm>
            <a:custGeom>
              <a:avLst/>
              <a:gdLst/>
              <a:ahLst/>
              <a:cxnLst/>
              <a:rect l="l" t="t" r="r" b="b"/>
              <a:pathLst>
                <a:path w="106" h="1114" extrusionOk="0">
                  <a:moveTo>
                    <a:pt x="106" y="1114"/>
                  </a:moveTo>
                  <a:lnTo>
                    <a:pt x="0" y="1005"/>
                  </a:lnTo>
                  <a:lnTo>
                    <a:pt x="0" y="0"/>
                  </a:lnTo>
                  <a:lnTo>
                    <a:pt x="106" y="110"/>
                  </a:lnTo>
                  <a:lnTo>
                    <a:pt x="106" y="1114"/>
                  </a:lnTo>
                  <a:close/>
                </a:path>
              </a:pathLst>
            </a:custGeom>
            <a:solidFill>
              <a:srgbClr val="1E4E79"/>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Times New Roman"/>
                <a:ea typeface="Times New Roman"/>
                <a:cs typeface="Times New Roman"/>
                <a:sym typeface="Times New Roman"/>
              </a:endParaRPr>
            </a:p>
          </p:txBody>
        </p:sp>
        <p:sp>
          <p:nvSpPr>
            <p:cNvPr id="631" name="Google Shape;631;p22"/>
            <p:cNvSpPr/>
            <p:nvPr/>
          </p:nvSpPr>
          <p:spPr>
            <a:xfrm>
              <a:off x="644055" y="635715"/>
              <a:ext cx="10907863" cy="1541457"/>
            </a:xfrm>
            <a:prstGeom prst="rect">
              <a:avLst/>
            </a:pr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Times New Roman"/>
                <a:ea typeface="Times New Roman"/>
                <a:cs typeface="Times New Roman"/>
                <a:sym typeface="Times New Roman"/>
              </a:endParaRPr>
            </a:p>
          </p:txBody>
        </p:sp>
      </p:grpSp>
      <p:sp>
        <p:nvSpPr>
          <p:cNvPr id="632" name="Google Shape;632;p22"/>
          <p:cNvSpPr txBox="1">
            <a:spLocks noGrp="1"/>
          </p:cNvSpPr>
          <p:nvPr>
            <p:ph type="title"/>
          </p:nvPr>
        </p:nvSpPr>
        <p:spPr>
          <a:xfrm>
            <a:off x="483041" y="2203862"/>
            <a:ext cx="5253477" cy="2623319"/>
          </a:xfrm>
          <a:prstGeom prst="rect">
            <a:avLst/>
          </a:prstGeom>
          <a:noFill/>
          <a:ln w="19050" cap="flat" cmpd="sng">
            <a:solidFill>
              <a:schemeClr val="accent1"/>
            </a:solidFill>
            <a:prstDash val="solid"/>
            <a:round/>
            <a:headEnd type="none" w="sm" len="sm"/>
            <a:tailEnd type="none" w="sm" len="sm"/>
          </a:ln>
        </p:spPr>
        <p:txBody>
          <a:bodyPr spcFirstLastPara="1" wrap="square" lIns="91425" tIns="45700" rIns="91425" bIns="45700" anchor="ctr" anchorCtr="0">
            <a:normAutofit fontScale="90000"/>
          </a:bodyPr>
          <a:lstStyle/>
          <a:p>
            <a:pPr marL="0" lvl="0" indent="0" algn="l" rtl="0">
              <a:lnSpc>
                <a:spcPct val="120000"/>
              </a:lnSpc>
              <a:spcBef>
                <a:spcPts val="0"/>
              </a:spcBef>
              <a:spcAft>
                <a:spcPts val="0"/>
              </a:spcAft>
              <a:buClr>
                <a:schemeClr val="dk1"/>
              </a:buClr>
              <a:buSzPct val="100000"/>
              <a:buFont typeface="Times New Roman"/>
              <a:buNone/>
            </a:pPr>
            <a:r>
              <a:rPr lang="en-US" sz="2400" b="0" i="0">
                <a:latin typeface="Times New Roman"/>
                <a:ea typeface="Times New Roman"/>
                <a:cs typeface="Times New Roman"/>
                <a:sym typeface="Times New Roman"/>
              </a:rPr>
              <a:t>- Khối lượng lớp vỏ </a:t>
            </a:r>
            <a:r>
              <a:rPr lang="en-US" sz="2400">
                <a:latin typeface="Times New Roman"/>
                <a:ea typeface="Times New Roman"/>
                <a:cs typeface="Times New Roman"/>
                <a:sym typeface="Times New Roman"/>
              </a:rPr>
              <a:t>= m</a:t>
            </a:r>
            <a:r>
              <a:rPr lang="en-US" sz="2400" baseline="-25000">
                <a:latin typeface="Times New Roman"/>
                <a:ea typeface="Times New Roman"/>
                <a:cs typeface="Times New Roman"/>
                <a:sym typeface="Times New Roman"/>
              </a:rPr>
              <a:t>e</a:t>
            </a:r>
            <a:br>
              <a:rPr lang="en-US" sz="2400" b="0" i="0">
                <a:latin typeface="Times New Roman"/>
                <a:ea typeface="Times New Roman"/>
                <a:cs typeface="Times New Roman"/>
                <a:sym typeface="Times New Roman"/>
              </a:rPr>
            </a:br>
            <a:r>
              <a:rPr lang="en-US" sz="2400" b="0" i="0">
                <a:latin typeface="Times New Roman"/>
                <a:ea typeface="Times New Roman"/>
                <a:cs typeface="Times New Roman"/>
                <a:sym typeface="Times New Roman"/>
              </a:rPr>
              <a:t>3. 0,00055 = 1,65.10</a:t>
            </a:r>
            <a:r>
              <a:rPr lang="en-US" sz="2400" b="0" i="0" baseline="30000">
                <a:latin typeface="Times New Roman"/>
                <a:ea typeface="Times New Roman"/>
                <a:cs typeface="Times New Roman"/>
                <a:sym typeface="Times New Roman"/>
              </a:rPr>
              <a:t>-3</a:t>
            </a:r>
            <a:r>
              <a:rPr lang="en-US" sz="2400" b="0" i="0">
                <a:latin typeface="Times New Roman"/>
                <a:ea typeface="Times New Roman"/>
                <a:cs typeface="Times New Roman"/>
                <a:sym typeface="Times New Roman"/>
              </a:rPr>
              <a:t> amu</a:t>
            </a:r>
            <a:br>
              <a:rPr lang="en-US" sz="2400" b="0" i="0">
                <a:latin typeface="Times New Roman"/>
                <a:ea typeface="Times New Roman"/>
                <a:cs typeface="Times New Roman"/>
                <a:sym typeface="Times New Roman"/>
              </a:rPr>
            </a:br>
            <a:r>
              <a:rPr lang="en-US" sz="2400" b="0" i="0">
                <a:latin typeface="Times New Roman"/>
                <a:ea typeface="Times New Roman"/>
                <a:cs typeface="Times New Roman"/>
                <a:sym typeface="Times New Roman"/>
              </a:rPr>
              <a:t>- Khối lượng nguyên tử </a:t>
            </a:r>
            <a:r>
              <a:rPr lang="en-US" sz="2400">
                <a:latin typeface="Times New Roman"/>
                <a:ea typeface="Times New Roman"/>
                <a:cs typeface="Times New Roman"/>
                <a:sym typeface="Times New Roman"/>
              </a:rPr>
              <a:t>= m</a:t>
            </a:r>
            <a:r>
              <a:rPr lang="en-US" sz="2400" baseline="-25000">
                <a:latin typeface="Times New Roman"/>
                <a:ea typeface="Times New Roman"/>
                <a:cs typeface="Times New Roman"/>
                <a:sym typeface="Times New Roman"/>
              </a:rPr>
              <a:t>p </a:t>
            </a:r>
            <a:r>
              <a:rPr lang="en-US" sz="2400">
                <a:latin typeface="Times New Roman"/>
                <a:ea typeface="Times New Roman"/>
                <a:cs typeface="Times New Roman"/>
                <a:sym typeface="Times New Roman"/>
              </a:rPr>
              <a:t>+ m</a:t>
            </a:r>
            <a:r>
              <a:rPr lang="en-US" sz="2400" baseline="-25000">
                <a:latin typeface="Times New Roman"/>
                <a:ea typeface="Times New Roman"/>
                <a:cs typeface="Times New Roman"/>
                <a:sym typeface="Times New Roman"/>
              </a:rPr>
              <a:t>e</a:t>
            </a:r>
            <a:r>
              <a:rPr lang="en-US" sz="2400">
                <a:latin typeface="Times New Roman"/>
                <a:ea typeface="Times New Roman"/>
                <a:cs typeface="Times New Roman"/>
                <a:sym typeface="Times New Roman"/>
              </a:rPr>
              <a:t> + m</a:t>
            </a:r>
            <a:r>
              <a:rPr lang="en-US" sz="2400" baseline="-25000">
                <a:latin typeface="Times New Roman"/>
                <a:ea typeface="Times New Roman"/>
                <a:cs typeface="Times New Roman"/>
                <a:sym typeface="Times New Roman"/>
              </a:rPr>
              <a:t>N</a:t>
            </a:r>
            <a:br>
              <a:rPr lang="en-US" sz="2400" b="0" i="0">
                <a:latin typeface="Times New Roman"/>
                <a:ea typeface="Times New Roman"/>
                <a:cs typeface="Times New Roman"/>
                <a:sym typeface="Times New Roman"/>
              </a:rPr>
            </a:br>
            <a:r>
              <a:rPr lang="en-US" sz="2400" b="0" i="0">
                <a:latin typeface="Times New Roman"/>
                <a:ea typeface="Times New Roman"/>
                <a:cs typeface="Times New Roman"/>
                <a:sym typeface="Times New Roman"/>
              </a:rPr>
              <a:t>= 3. 0,00055 + 3.1 + 3.1 = 6,00165 amu.</a:t>
            </a:r>
            <a:br>
              <a:rPr lang="en-US" sz="2400" b="0" i="0">
                <a:latin typeface="Times New Roman"/>
                <a:ea typeface="Times New Roman"/>
                <a:cs typeface="Times New Roman"/>
                <a:sym typeface="Times New Roman"/>
              </a:rPr>
            </a:br>
            <a:r>
              <a:rPr lang="en-US" sz="2400" b="0" i="0">
                <a:latin typeface="Times New Roman"/>
                <a:ea typeface="Times New Roman"/>
                <a:cs typeface="Times New Roman"/>
                <a:sym typeface="Times New Roman"/>
              </a:rPr>
              <a:t>- Khối lượng lớp vỏ của Li bằng khoảng: 0,0275% khối lượng của cả nguyên tử Li.</a:t>
            </a:r>
            <a:endParaRPr sz="2400">
              <a:latin typeface="Times New Roman"/>
              <a:ea typeface="Times New Roman"/>
              <a:cs typeface="Times New Roman"/>
              <a:sym typeface="Times New Roman"/>
            </a:endParaRPr>
          </a:p>
        </p:txBody>
      </p:sp>
      <p:sp>
        <p:nvSpPr>
          <p:cNvPr id="633" name="Google Shape;633;p22"/>
          <p:cNvSpPr txBox="1"/>
          <p:nvPr/>
        </p:nvSpPr>
        <p:spPr>
          <a:xfrm>
            <a:off x="609797" y="501470"/>
            <a:ext cx="7930834" cy="747241"/>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2400"/>
              <a:buFont typeface="Arial"/>
              <a:buChar char="•"/>
            </a:pPr>
            <a:r>
              <a:rPr lang="en-US" sz="2400" b="1" i="0" u="none" strike="noStrike" cap="none">
                <a:solidFill>
                  <a:schemeClr val="lt1"/>
                </a:solidFill>
                <a:latin typeface="Times New Roman"/>
                <a:ea typeface="Times New Roman"/>
                <a:cs typeface="Times New Roman"/>
                <a:sym typeface="Times New Roman"/>
              </a:rPr>
              <a:t>Nguyên tử lithium (Li) tạo nên bởi 3p, 4n và 3e. Khối lượng lớp vỏ của Li bằng khoảng bao nhiêu phần trăm khối lượng của cả nguyên tử Li?</a:t>
            </a:r>
            <a:endParaRPr sz="2400" b="1" i="0" u="none" strike="noStrike" cap="none">
              <a:solidFill>
                <a:schemeClr val="lt1"/>
              </a:solidFill>
              <a:latin typeface="Times New Roman"/>
              <a:ea typeface="Times New Roman"/>
              <a:cs typeface="Times New Roman"/>
              <a:sym typeface="Times New Roman"/>
            </a:endParaRPr>
          </a:p>
        </p:txBody>
      </p:sp>
      <p:pic>
        <p:nvPicPr>
          <p:cNvPr id="634" name="Google Shape;634;p22" descr="15 Incredible Lithium ideas | science projects, electron configuration,  atom model"/>
          <p:cNvPicPr preferRelativeResize="0"/>
          <p:nvPr/>
        </p:nvPicPr>
        <p:blipFill rotWithShape="1">
          <a:blip r:embed="rId3">
            <a:alphaModFix/>
          </a:blip>
          <a:srcRect/>
          <a:stretch/>
        </p:blipFill>
        <p:spPr>
          <a:xfrm>
            <a:off x="5912277" y="2581580"/>
            <a:ext cx="2932813" cy="219961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33"/>
                                        </p:tgtEl>
                                        <p:attrNameLst>
                                          <p:attrName>style.visibility</p:attrName>
                                        </p:attrNameLst>
                                      </p:cBhvr>
                                      <p:to>
                                        <p:strVal val="visible"/>
                                      </p:to>
                                    </p:set>
                                    <p:animEffect transition="in" filter="fade">
                                      <p:cBhvr>
                                        <p:cTn id="7" dur="500"/>
                                        <p:tgtEl>
                                          <p:spTgt spid="63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32"/>
                                        </p:tgtEl>
                                        <p:attrNameLst>
                                          <p:attrName>style.visibility</p:attrName>
                                        </p:attrNameLst>
                                      </p:cBhvr>
                                      <p:to>
                                        <p:strVal val="visible"/>
                                      </p:to>
                                    </p:set>
                                    <p:animEffect transition="in" filter="fade">
                                      <p:cBhvr>
                                        <p:cTn id="12" dur="500"/>
                                        <p:tgtEl>
                                          <p:spTgt spid="632"/>
                                        </p:tgtEl>
                                      </p:cBhvr>
                                    </p:animEffect>
                                  </p:childTnLst>
                                </p:cTn>
                              </p:par>
                              <p:par>
                                <p:cTn id="13" presetID="10" presetClass="entr" presetSubtype="0" fill="hold" nodeType="withEffect">
                                  <p:stCondLst>
                                    <p:cond delay="0"/>
                                  </p:stCondLst>
                                  <p:childTnLst>
                                    <p:set>
                                      <p:cBhvr>
                                        <p:cTn id="14" dur="1" fill="hold">
                                          <p:stCondLst>
                                            <p:cond delay="0"/>
                                          </p:stCondLst>
                                        </p:cTn>
                                        <p:tgtEl>
                                          <p:spTgt spid="634"/>
                                        </p:tgtEl>
                                        <p:attrNameLst>
                                          <p:attrName>style.visibility</p:attrName>
                                        </p:attrNameLst>
                                      </p:cBhvr>
                                      <p:to>
                                        <p:strVal val="visible"/>
                                      </p:to>
                                    </p:set>
                                    <p:animEffect transition="in" filter="fade">
                                      <p:cBhvr>
                                        <p:cTn id="15" dur="500"/>
                                        <p:tgtEl>
                                          <p:spTgt spid="6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38"/>
        <p:cNvGrpSpPr/>
        <p:nvPr/>
      </p:nvGrpSpPr>
      <p:grpSpPr>
        <a:xfrm>
          <a:off x="0" y="0"/>
          <a:ext cx="0" cy="0"/>
          <a:chOff x="0" y="0"/>
          <a:chExt cx="0" cy="0"/>
        </a:xfrm>
      </p:grpSpPr>
      <p:pic>
        <p:nvPicPr>
          <p:cNvPr id="639" name="Google Shape;639;p23" descr="Text, timeline&#10;&#10;Description automatically generated with medium confidence"/>
          <p:cNvPicPr preferRelativeResize="0">
            <a:picLocks noGrp="1"/>
          </p:cNvPicPr>
          <p:nvPr>
            <p:ph type="body" idx="1"/>
          </p:nvPr>
        </p:nvPicPr>
        <p:blipFill rotWithShape="1">
          <a:blip r:embed="rId3">
            <a:alphaModFix/>
          </a:blip>
          <a:srcRect l="28665" t="37848" b="18963"/>
          <a:stretch/>
        </p:blipFill>
        <p:spPr>
          <a:xfrm rot="10800000">
            <a:off x="372139" y="1423754"/>
            <a:ext cx="4199861" cy="3390249"/>
          </a:xfrm>
          <a:prstGeom prst="roundRect">
            <a:avLst>
              <a:gd name="adj" fmla="val 8594"/>
            </a:avLst>
          </a:prstGeom>
          <a:solidFill>
            <a:srgbClr val="ECECEC"/>
          </a:solidFill>
          <a:ln>
            <a:noFill/>
          </a:ln>
          <a:effectLst>
            <a:reflection stA="38000" endPos="28000" dist="5000" dir="5400000" sy="-100000" algn="bl" rotWithShape="0"/>
          </a:effectLst>
        </p:spPr>
      </p:pic>
      <p:sp>
        <p:nvSpPr>
          <p:cNvPr id="640" name="Google Shape;640;p23"/>
          <p:cNvSpPr/>
          <p:nvPr/>
        </p:nvSpPr>
        <p:spPr>
          <a:xfrm>
            <a:off x="922603" y="49847"/>
            <a:ext cx="7298793" cy="107721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200" b="1" i="0" u="none" strike="noStrike" cap="none">
                <a:solidFill>
                  <a:srgbClr val="FF7300"/>
                </a:solidFill>
                <a:latin typeface="Times New Roman"/>
                <a:ea typeface="Times New Roman"/>
                <a:cs typeface="Times New Roman"/>
                <a:sym typeface="Times New Roman"/>
              </a:rPr>
              <a:t>II. Kích thước và khối lượng nguyên tử</a:t>
            </a:r>
            <a:endParaRPr sz="3200" b="1" i="0" u="none" strike="noStrike" cap="none">
              <a:solidFill>
                <a:srgbClr val="FF7300"/>
              </a:solidFill>
              <a:latin typeface="Times New Roman"/>
              <a:ea typeface="Times New Roman"/>
              <a:cs typeface="Times New Roman"/>
              <a:sym typeface="Times New Roman"/>
            </a:endParaRPr>
          </a:p>
          <a:p>
            <a:pPr marL="0" marR="0" lvl="0" indent="0" algn="ctr" rtl="0">
              <a:lnSpc>
                <a:spcPct val="100000"/>
              </a:lnSpc>
              <a:spcBef>
                <a:spcPts val="0"/>
              </a:spcBef>
              <a:spcAft>
                <a:spcPts val="0"/>
              </a:spcAft>
              <a:buNone/>
            </a:pPr>
            <a:r>
              <a:rPr lang="en-US" sz="3200" b="1" i="0" u="none" strike="noStrike" cap="none">
                <a:solidFill>
                  <a:srgbClr val="FF7300"/>
                </a:solidFill>
                <a:latin typeface="Times New Roman"/>
                <a:ea typeface="Times New Roman"/>
                <a:cs typeface="Times New Roman"/>
                <a:sym typeface="Times New Roman"/>
              </a:rPr>
              <a:t>2. Kích thước nguyên tử</a:t>
            </a:r>
            <a:endParaRPr sz="3200" b="1" i="0" u="none" strike="noStrike" cap="none">
              <a:solidFill>
                <a:srgbClr val="FF7300"/>
              </a:solidFill>
              <a:latin typeface="Times New Roman"/>
              <a:ea typeface="Times New Roman"/>
              <a:cs typeface="Times New Roman"/>
              <a:sym typeface="Times New Roman"/>
            </a:endParaRPr>
          </a:p>
        </p:txBody>
      </p:sp>
      <p:sp>
        <p:nvSpPr>
          <p:cNvPr id="641" name="Google Shape;641;p23"/>
          <p:cNvSpPr txBox="1"/>
          <p:nvPr/>
        </p:nvSpPr>
        <p:spPr>
          <a:xfrm>
            <a:off x="4758069" y="1299556"/>
            <a:ext cx="4199861" cy="1200329"/>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000000"/>
              </a:buClr>
              <a:buSzPts val="2400"/>
              <a:buFont typeface="Arial"/>
              <a:buChar char="•"/>
            </a:pPr>
            <a:r>
              <a:rPr lang="en-US" sz="2400" b="0" i="0" u="none" strike="noStrike" cap="none">
                <a:solidFill>
                  <a:srgbClr val="000000"/>
                </a:solidFill>
                <a:latin typeface="Times New Roman"/>
                <a:ea typeface="Times New Roman"/>
                <a:cs typeface="Times New Roman"/>
                <a:sym typeface="Times New Roman"/>
              </a:rPr>
              <a:t>Kích thước của nguyên tử là vô cùng nhỏ so với kích thước của các vật thể khác.</a:t>
            </a:r>
            <a:endParaRPr sz="2400" b="0" i="0" u="none" strike="noStrike" cap="none">
              <a:solidFill>
                <a:srgbClr val="000000"/>
              </a:solidFill>
              <a:latin typeface="Times New Roman"/>
              <a:ea typeface="Times New Roman"/>
              <a:cs typeface="Times New Roman"/>
              <a:sym typeface="Times New Roman"/>
            </a:endParaRPr>
          </a:p>
        </p:txBody>
      </p:sp>
      <p:sp>
        <p:nvSpPr>
          <p:cNvPr id="642" name="Google Shape;642;p23"/>
          <p:cNvSpPr txBox="1"/>
          <p:nvPr/>
        </p:nvSpPr>
        <p:spPr>
          <a:xfrm>
            <a:off x="4808809" y="2551634"/>
            <a:ext cx="4572000" cy="830997"/>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000000"/>
              </a:buClr>
              <a:buSzPts val="2400"/>
              <a:buFont typeface="Arial"/>
              <a:buChar char="•"/>
            </a:pPr>
            <a:r>
              <a:rPr lang="en-US" sz="2400" b="0" i="0" u="none" strike="noStrike" cap="none" dirty="0" err="1">
                <a:solidFill>
                  <a:srgbClr val="000000"/>
                </a:solidFill>
                <a:latin typeface="Times New Roman"/>
                <a:ea typeface="Times New Roman"/>
                <a:cs typeface="Times New Roman"/>
                <a:sym typeface="Times New Roman"/>
              </a:rPr>
              <a:t>Nhỏ</a:t>
            </a:r>
            <a:r>
              <a:rPr lang="en-US" sz="2400" b="0" i="0" u="none" strike="noStrike" cap="none" dirty="0">
                <a:solidFill>
                  <a:srgbClr val="000000"/>
                </a:solidFill>
                <a:latin typeface="Times New Roman"/>
                <a:ea typeface="Times New Roman"/>
                <a:cs typeface="Times New Roman"/>
                <a:sym typeface="Times New Roman"/>
              </a:rPr>
              <a:t> </a:t>
            </a:r>
            <a:r>
              <a:rPr lang="en-US" sz="2400" b="0" i="0" u="none" strike="noStrike" cap="none" dirty="0" err="1">
                <a:solidFill>
                  <a:srgbClr val="000000"/>
                </a:solidFill>
                <a:latin typeface="Times New Roman"/>
                <a:ea typeface="Times New Roman"/>
                <a:cs typeface="Times New Roman"/>
                <a:sym typeface="Times New Roman"/>
              </a:rPr>
              <a:t>nhất</a:t>
            </a:r>
            <a:r>
              <a:rPr lang="en-US" sz="2400" b="0" i="0" u="none" strike="noStrike" cap="none" dirty="0">
                <a:solidFill>
                  <a:srgbClr val="000000"/>
                </a:solidFill>
                <a:latin typeface="Times New Roman"/>
                <a:ea typeface="Times New Roman"/>
                <a:cs typeface="Times New Roman"/>
                <a:sym typeface="Times New Roman"/>
              </a:rPr>
              <a:t> </a:t>
            </a:r>
            <a:r>
              <a:rPr lang="en-US" sz="2400" b="0" i="0" u="none" strike="noStrike" cap="none" dirty="0" err="1">
                <a:solidFill>
                  <a:srgbClr val="000000"/>
                </a:solidFill>
                <a:latin typeface="Times New Roman"/>
                <a:ea typeface="Times New Roman"/>
                <a:cs typeface="Times New Roman"/>
                <a:sym typeface="Times New Roman"/>
              </a:rPr>
              <a:t>là</a:t>
            </a:r>
            <a:r>
              <a:rPr lang="en-US" sz="2400" b="0" i="0" u="none" strike="noStrike" cap="none" dirty="0">
                <a:solidFill>
                  <a:srgbClr val="000000"/>
                </a:solidFill>
                <a:latin typeface="Times New Roman"/>
                <a:ea typeface="Times New Roman"/>
                <a:cs typeface="Times New Roman"/>
                <a:sym typeface="Times New Roman"/>
              </a:rPr>
              <a:t> He (0,62Å).</a:t>
            </a:r>
            <a:endParaRPr dirty="0"/>
          </a:p>
          <a:p>
            <a:pPr marL="342900" marR="0" lvl="0" indent="-342900" algn="l" rtl="0">
              <a:lnSpc>
                <a:spcPct val="100000"/>
              </a:lnSpc>
              <a:spcBef>
                <a:spcPts val="0"/>
              </a:spcBef>
              <a:spcAft>
                <a:spcPts val="0"/>
              </a:spcAft>
              <a:buClr>
                <a:srgbClr val="000000"/>
              </a:buClr>
              <a:buSzPts val="2400"/>
              <a:buFont typeface="Arial"/>
              <a:buChar char="•"/>
            </a:pPr>
            <a:r>
              <a:rPr lang="en-US" sz="2400" b="0" i="0" u="none" strike="noStrike" cap="none" dirty="0" err="1">
                <a:solidFill>
                  <a:srgbClr val="000000"/>
                </a:solidFill>
                <a:latin typeface="Times New Roman"/>
                <a:ea typeface="Times New Roman"/>
                <a:cs typeface="Times New Roman"/>
                <a:sym typeface="Times New Roman"/>
              </a:rPr>
              <a:t>Lớn</a:t>
            </a:r>
            <a:r>
              <a:rPr lang="en-US" sz="2400" b="0" i="0" u="none" strike="noStrike" cap="none" dirty="0">
                <a:solidFill>
                  <a:srgbClr val="000000"/>
                </a:solidFill>
                <a:latin typeface="Times New Roman"/>
                <a:ea typeface="Times New Roman"/>
                <a:cs typeface="Times New Roman"/>
                <a:sym typeface="Times New Roman"/>
              </a:rPr>
              <a:t> </a:t>
            </a:r>
            <a:r>
              <a:rPr lang="en-US" sz="2400" b="0" i="0" u="none" strike="noStrike" cap="none" dirty="0" err="1">
                <a:solidFill>
                  <a:srgbClr val="000000"/>
                </a:solidFill>
                <a:latin typeface="Times New Roman"/>
                <a:ea typeface="Times New Roman"/>
                <a:cs typeface="Times New Roman"/>
                <a:sym typeface="Times New Roman"/>
              </a:rPr>
              <a:t>nhất</a:t>
            </a:r>
            <a:r>
              <a:rPr lang="en-US" sz="2400" b="0" i="0" u="none" strike="noStrike" cap="none" dirty="0">
                <a:solidFill>
                  <a:srgbClr val="000000"/>
                </a:solidFill>
                <a:latin typeface="Times New Roman"/>
                <a:ea typeface="Times New Roman"/>
                <a:cs typeface="Times New Roman"/>
                <a:sym typeface="Times New Roman"/>
              </a:rPr>
              <a:t> </a:t>
            </a:r>
            <a:r>
              <a:rPr lang="en-US" sz="2400" b="0" i="0" u="none" strike="noStrike" cap="none" dirty="0" err="1">
                <a:solidFill>
                  <a:srgbClr val="000000"/>
                </a:solidFill>
                <a:latin typeface="Times New Roman"/>
                <a:ea typeface="Times New Roman"/>
                <a:cs typeface="Times New Roman"/>
                <a:sym typeface="Times New Roman"/>
              </a:rPr>
              <a:t>là</a:t>
            </a:r>
            <a:r>
              <a:rPr lang="en-US" sz="2400" b="0" i="0" u="none" strike="noStrike" cap="none" dirty="0">
                <a:solidFill>
                  <a:srgbClr val="000000"/>
                </a:solidFill>
                <a:latin typeface="Times New Roman"/>
                <a:ea typeface="Times New Roman"/>
                <a:cs typeface="Times New Roman"/>
                <a:sym typeface="Times New Roman"/>
              </a:rPr>
              <a:t> Fr (5,4Å).</a:t>
            </a:r>
            <a:endParaRPr sz="2400" b="0" i="0" u="none" strike="noStrike" cap="none" dirty="0">
              <a:solidFill>
                <a:srgbClr val="000000"/>
              </a:solidFill>
              <a:latin typeface="Times New Roman"/>
              <a:ea typeface="Times New Roman"/>
              <a:cs typeface="Times New Roman"/>
              <a:sym typeface="Times New Roman"/>
            </a:endParaRPr>
          </a:p>
        </p:txBody>
      </p:sp>
      <p:pic>
        <p:nvPicPr>
          <p:cNvPr id="643" name="Google Shape;643;p23" descr="Tìm hiểu làm thế nào sản xuất khí heli - khí nâng - khí cầu - Vietxuangas"/>
          <p:cNvPicPr preferRelativeResize="0"/>
          <p:nvPr/>
        </p:nvPicPr>
        <p:blipFill rotWithShape="1">
          <a:blip r:embed="rId4">
            <a:alphaModFix/>
          </a:blip>
          <a:srcRect l="22372" t="7423" r="26977" b="6590"/>
          <a:stretch/>
        </p:blipFill>
        <p:spPr>
          <a:xfrm>
            <a:off x="2549917" y="1139461"/>
            <a:ext cx="1653120" cy="1571552"/>
          </a:xfrm>
          <a:prstGeom prst="rect">
            <a:avLst/>
          </a:prstGeom>
          <a:noFill/>
          <a:ln>
            <a:noFill/>
          </a:ln>
        </p:spPr>
      </p:pic>
      <p:pic>
        <p:nvPicPr>
          <p:cNvPr id="644" name="Google Shape;644;p23" descr="Francium chemical element Royalty Free Vector Image"/>
          <p:cNvPicPr preferRelativeResize="0"/>
          <p:nvPr/>
        </p:nvPicPr>
        <p:blipFill rotWithShape="1">
          <a:blip r:embed="rId5">
            <a:alphaModFix/>
          </a:blip>
          <a:srcRect b="6405"/>
          <a:stretch/>
        </p:blipFill>
        <p:spPr>
          <a:xfrm>
            <a:off x="740263" y="2489031"/>
            <a:ext cx="1716619" cy="1736921"/>
          </a:xfrm>
          <a:prstGeom prst="rect">
            <a:avLst/>
          </a:prstGeom>
          <a:noFill/>
          <a:ln>
            <a:noFill/>
          </a:ln>
        </p:spPr>
      </p:pic>
      <p:sp>
        <p:nvSpPr>
          <p:cNvPr id="645" name="Google Shape;645;p23"/>
          <p:cNvSpPr/>
          <p:nvPr/>
        </p:nvSpPr>
        <p:spPr>
          <a:xfrm>
            <a:off x="720888" y="4264417"/>
            <a:ext cx="2923953" cy="661704"/>
          </a:xfrm>
          <a:prstGeom prst="roundRect">
            <a:avLst>
              <a:gd name="adj" fmla="val 16667"/>
            </a:avLst>
          </a:prstGeom>
          <a:gradFill>
            <a:gsLst>
              <a:gs pos="0">
                <a:srgbClr val="FFDC9B"/>
              </a:gs>
              <a:gs pos="50000">
                <a:srgbClr val="FFD68D"/>
              </a:gs>
              <a:gs pos="100000">
                <a:srgbClr val="FFD478"/>
              </a:gs>
            </a:gsLst>
            <a:lin ang="5400000" scaled="0"/>
          </a:gradFill>
          <a:ln w="952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Times New Roman"/>
              <a:ea typeface="Times New Roman"/>
              <a:cs typeface="Times New Roman"/>
              <a:sym typeface="Times New Roman"/>
            </a:endParaRPr>
          </a:p>
        </p:txBody>
      </p:sp>
      <p:sp>
        <p:nvSpPr>
          <p:cNvPr id="646" name="Google Shape;646;p23"/>
          <p:cNvSpPr txBox="1"/>
          <p:nvPr/>
        </p:nvSpPr>
        <p:spPr>
          <a:xfrm>
            <a:off x="1009413" y="4341346"/>
            <a:ext cx="2923953"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200" b="1" i="0" u="none" strike="noStrike" cap="none" dirty="0">
                <a:solidFill>
                  <a:srgbClr val="000000"/>
                </a:solidFill>
                <a:latin typeface="Times New Roman"/>
                <a:ea typeface="Times New Roman"/>
                <a:cs typeface="Times New Roman"/>
                <a:sym typeface="Times New Roman"/>
              </a:rPr>
              <a:t>1Å = 10</a:t>
            </a:r>
            <a:r>
              <a:rPr lang="en-US" sz="3200" b="1" i="0" u="none" strike="noStrike" cap="none" baseline="30000" dirty="0">
                <a:solidFill>
                  <a:srgbClr val="000000"/>
                </a:solidFill>
                <a:latin typeface="Times New Roman"/>
                <a:ea typeface="Times New Roman"/>
                <a:cs typeface="Times New Roman"/>
                <a:sym typeface="Times New Roman"/>
              </a:rPr>
              <a:t>-10</a:t>
            </a:r>
            <a:r>
              <a:rPr lang="en-US" sz="3200" b="1" i="0" u="none" strike="noStrike" cap="none" dirty="0">
                <a:solidFill>
                  <a:srgbClr val="000000"/>
                </a:solidFill>
                <a:latin typeface="Times New Roman"/>
                <a:ea typeface="Times New Roman"/>
                <a:cs typeface="Times New Roman"/>
                <a:sym typeface="Times New Roman"/>
              </a:rPr>
              <a:t>M</a:t>
            </a:r>
            <a:endParaRPr sz="3200" b="1" i="0" u="none" strike="noStrike" cap="none" dirty="0">
              <a:solidFill>
                <a:srgbClr val="000000"/>
              </a:solidFill>
              <a:latin typeface="Times New Roman"/>
              <a:ea typeface="Times New Roman"/>
              <a:cs typeface="Times New Roman"/>
              <a:sym typeface="Times New Roman"/>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xit" presetSubtype="32" fill="hold" nodeType="clickEffect">
                                  <p:stCondLst>
                                    <p:cond delay="0"/>
                                  </p:stCondLst>
                                  <p:childTnLst>
                                    <p:anim calcmode="lin" valueType="num">
                                      <p:cBhvr additive="base">
                                        <p:cTn id="6" dur="500"/>
                                        <p:tgtEl>
                                          <p:spTgt spid="639"/>
                                        </p:tgtEl>
                                        <p:attrNameLst>
                                          <p:attrName>ppt_w</p:attrName>
                                        </p:attrNameLst>
                                      </p:cBhvr>
                                      <p:tavLst>
                                        <p:tav tm="0">
                                          <p:val>
                                            <p:strVal val="#ppt_w"/>
                                          </p:val>
                                        </p:tav>
                                        <p:tav tm="100000">
                                          <p:val>
                                            <p:strVal val="0"/>
                                          </p:val>
                                        </p:tav>
                                      </p:tavLst>
                                    </p:anim>
                                    <p:anim calcmode="lin" valueType="num">
                                      <p:cBhvr additive="base">
                                        <p:cTn id="7" dur="500"/>
                                        <p:tgtEl>
                                          <p:spTgt spid="639"/>
                                        </p:tgtEl>
                                        <p:attrNameLst>
                                          <p:attrName>ppt_h</p:attrName>
                                        </p:attrNameLst>
                                      </p:cBhvr>
                                      <p:tavLst>
                                        <p:tav tm="0">
                                          <p:val>
                                            <p:strVal val="#ppt_h"/>
                                          </p:val>
                                        </p:tav>
                                        <p:tav tm="100000">
                                          <p:val>
                                            <p:strVal val="0"/>
                                          </p:val>
                                        </p:tav>
                                      </p:tavLst>
                                    </p:anim>
                                    <p:set>
                                      <p:cBhvr>
                                        <p:cTn id="8" dur="1" fill="hold">
                                          <p:stCondLst>
                                            <p:cond delay="500"/>
                                          </p:stCondLst>
                                        </p:cTn>
                                        <p:tgtEl>
                                          <p:spTgt spid="639"/>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642"/>
                                        </p:tgtEl>
                                        <p:attrNameLst>
                                          <p:attrName>style.visibility</p:attrName>
                                        </p:attrNameLst>
                                      </p:cBhvr>
                                      <p:to>
                                        <p:strVal val="visible"/>
                                      </p:to>
                                    </p:set>
                                    <p:animEffect transition="in" filter="fade">
                                      <p:cBhvr>
                                        <p:cTn id="13" dur="500"/>
                                        <p:tgtEl>
                                          <p:spTgt spid="642"/>
                                        </p:tgtEl>
                                      </p:cBhvr>
                                    </p:animEffect>
                                  </p:childTnLst>
                                </p:cTn>
                              </p:par>
                              <p:par>
                                <p:cTn id="14" presetID="10" presetClass="entr" presetSubtype="0" fill="hold" nodeType="withEffect">
                                  <p:stCondLst>
                                    <p:cond delay="0"/>
                                  </p:stCondLst>
                                  <p:childTnLst>
                                    <p:set>
                                      <p:cBhvr>
                                        <p:cTn id="15" dur="1" fill="hold">
                                          <p:stCondLst>
                                            <p:cond delay="0"/>
                                          </p:stCondLst>
                                        </p:cTn>
                                        <p:tgtEl>
                                          <p:spTgt spid="643"/>
                                        </p:tgtEl>
                                        <p:attrNameLst>
                                          <p:attrName>style.visibility</p:attrName>
                                        </p:attrNameLst>
                                      </p:cBhvr>
                                      <p:to>
                                        <p:strVal val="visible"/>
                                      </p:to>
                                    </p:set>
                                    <p:animEffect transition="in" filter="fade">
                                      <p:cBhvr>
                                        <p:cTn id="16" dur="500"/>
                                        <p:tgtEl>
                                          <p:spTgt spid="643"/>
                                        </p:tgtEl>
                                      </p:cBhvr>
                                    </p:animEffect>
                                  </p:childTnLst>
                                </p:cTn>
                              </p:par>
                              <p:par>
                                <p:cTn id="17" presetID="10" presetClass="entr" presetSubtype="0" fill="hold" nodeType="withEffect">
                                  <p:stCondLst>
                                    <p:cond delay="0"/>
                                  </p:stCondLst>
                                  <p:childTnLst>
                                    <p:set>
                                      <p:cBhvr>
                                        <p:cTn id="18" dur="1" fill="hold">
                                          <p:stCondLst>
                                            <p:cond delay="0"/>
                                          </p:stCondLst>
                                        </p:cTn>
                                        <p:tgtEl>
                                          <p:spTgt spid="644"/>
                                        </p:tgtEl>
                                        <p:attrNameLst>
                                          <p:attrName>style.visibility</p:attrName>
                                        </p:attrNameLst>
                                      </p:cBhvr>
                                      <p:to>
                                        <p:strVal val="visible"/>
                                      </p:to>
                                    </p:set>
                                    <p:animEffect transition="in" filter="fade">
                                      <p:cBhvr>
                                        <p:cTn id="19" dur="500"/>
                                        <p:tgtEl>
                                          <p:spTgt spid="64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645"/>
                                        </p:tgtEl>
                                        <p:attrNameLst>
                                          <p:attrName>style.visibility</p:attrName>
                                        </p:attrNameLst>
                                      </p:cBhvr>
                                      <p:to>
                                        <p:strVal val="visible"/>
                                      </p:to>
                                    </p:set>
                                    <p:animEffect transition="in" filter="fade">
                                      <p:cBhvr>
                                        <p:cTn id="24" dur="500"/>
                                        <p:tgtEl>
                                          <p:spTgt spid="645"/>
                                        </p:tgtEl>
                                      </p:cBhvr>
                                    </p:animEffect>
                                  </p:childTnLst>
                                </p:cTn>
                              </p:par>
                              <p:par>
                                <p:cTn id="25" presetID="10" presetClass="entr" presetSubtype="0" fill="hold" nodeType="withEffect">
                                  <p:stCondLst>
                                    <p:cond delay="0"/>
                                  </p:stCondLst>
                                  <p:childTnLst>
                                    <p:set>
                                      <p:cBhvr>
                                        <p:cTn id="26" dur="1" fill="hold">
                                          <p:stCondLst>
                                            <p:cond delay="0"/>
                                          </p:stCondLst>
                                        </p:cTn>
                                        <p:tgtEl>
                                          <p:spTgt spid="646"/>
                                        </p:tgtEl>
                                        <p:attrNameLst>
                                          <p:attrName>style.visibility</p:attrName>
                                        </p:attrNameLst>
                                      </p:cBhvr>
                                      <p:to>
                                        <p:strVal val="visible"/>
                                      </p:to>
                                    </p:set>
                                    <p:animEffect transition="in" filter="fade">
                                      <p:cBhvr>
                                        <p:cTn id="27" dur="500"/>
                                        <p:tgtEl>
                                          <p:spTgt spid="6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50"/>
        <p:cNvGrpSpPr/>
        <p:nvPr/>
      </p:nvGrpSpPr>
      <p:grpSpPr>
        <a:xfrm>
          <a:off x="0" y="0"/>
          <a:ext cx="0" cy="0"/>
          <a:chOff x="0" y="0"/>
          <a:chExt cx="0" cy="0"/>
        </a:xfrm>
      </p:grpSpPr>
      <p:pic>
        <p:nvPicPr>
          <p:cNvPr id="651" name="Google Shape;651;p24" descr="A basketball hoop on a field&#10;&#10;Description automatically generated with low confidence"/>
          <p:cNvPicPr preferRelativeResize="0"/>
          <p:nvPr/>
        </p:nvPicPr>
        <p:blipFill rotWithShape="1">
          <a:blip r:embed="rId3">
            <a:alphaModFix/>
          </a:blip>
          <a:srcRect t="9646" r="9091" b="17820"/>
          <a:stretch/>
        </p:blipFill>
        <p:spPr>
          <a:xfrm>
            <a:off x="20" y="10"/>
            <a:ext cx="9143980" cy="5143490"/>
          </a:xfrm>
          <a:prstGeom prst="rect">
            <a:avLst/>
          </a:prstGeom>
          <a:noFill/>
          <a:ln>
            <a:noFill/>
          </a:ln>
        </p:spPr>
      </p:pic>
      <p:sp>
        <p:nvSpPr>
          <p:cNvPr id="652" name="Google Shape;652;p24"/>
          <p:cNvSpPr/>
          <p:nvPr/>
        </p:nvSpPr>
        <p:spPr>
          <a:xfrm>
            <a:off x="252663" y="240882"/>
            <a:ext cx="3249230" cy="4422557"/>
          </a:xfrm>
          <a:prstGeom prst="rect">
            <a:avLst/>
          </a:prstGeom>
          <a:solidFill>
            <a:schemeClr val="lt1">
              <a:alpha val="89803"/>
            </a:schemeClr>
          </a:solidFill>
          <a:ln w="127000" cap="sq" cmpd="thinThick">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653" name="Google Shape;653;p24"/>
          <p:cNvSpPr/>
          <p:nvPr/>
        </p:nvSpPr>
        <p:spPr>
          <a:xfrm>
            <a:off x="323136" y="247302"/>
            <a:ext cx="3249230" cy="1067320"/>
          </a:xfrm>
          <a:prstGeom prst="rect">
            <a:avLst/>
          </a:prstGeom>
          <a:noFill/>
          <a:ln>
            <a:noFill/>
          </a:ln>
        </p:spPr>
        <p:txBody>
          <a:bodyPr spcFirstLastPara="1" wrap="square" lIns="91425" tIns="45700" rIns="91425" bIns="45700" anchor="ctr" anchorCtr="0">
            <a:normAutofit/>
          </a:bodyPr>
          <a:lstStyle/>
          <a:p>
            <a:pPr marL="0" marR="0" lvl="0" indent="0" algn="l" rtl="0">
              <a:lnSpc>
                <a:spcPct val="80000"/>
              </a:lnSpc>
              <a:spcBef>
                <a:spcPts val="0"/>
              </a:spcBef>
              <a:spcAft>
                <a:spcPts val="0"/>
              </a:spcAft>
              <a:buNone/>
            </a:pPr>
            <a:r>
              <a:rPr lang="en-US" sz="2220" b="1" i="0" u="none" strike="noStrike" cap="none">
                <a:solidFill>
                  <a:srgbClr val="FF0000"/>
                </a:solidFill>
                <a:latin typeface="Times New Roman"/>
                <a:ea typeface="Times New Roman"/>
                <a:cs typeface="Times New Roman"/>
                <a:sym typeface="Times New Roman"/>
              </a:rPr>
              <a:t>II. Kích thước và khối lượng nguyên tử</a:t>
            </a:r>
            <a:endParaRPr sz="2220" b="1" i="0" u="none" strike="noStrike" cap="none">
              <a:solidFill>
                <a:srgbClr val="FF0000"/>
              </a:solidFill>
              <a:latin typeface="Times New Roman"/>
              <a:ea typeface="Times New Roman"/>
              <a:cs typeface="Times New Roman"/>
              <a:sym typeface="Times New Roman"/>
            </a:endParaRPr>
          </a:p>
          <a:p>
            <a:pPr marL="0" marR="0" lvl="0" indent="0" algn="l" rtl="0">
              <a:lnSpc>
                <a:spcPct val="80000"/>
              </a:lnSpc>
              <a:spcBef>
                <a:spcPts val="600"/>
              </a:spcBef>
              <a:spcAft>
                <a:spcPts val="0"/>
              </a:spcAft>
              <a:buNone/>
            </a:pPr>
            <a:r>
              <a:rPr lang="en-US" sz="2220" b="1" i="0" u="none" strike="noStrike" cap="none">
                <a:solidFill>
                  <a:srgbClr val="FF0000"/>
                </a:solidFill>
                <a:latin typeface="Times New Roman"/>
                <a:ea typeface="Times New Roman"/>
                <a:cs typeface="Times New Roman"/>
                <a:sym typeface="Times New Roman"/>
              </a:rPr>
              <a:t>2. Kích thước nguyên tử</a:t>
            </a:r>
            <a:endParaRPr sz="2220" b="1" i="0" u="none" strike="noStrike" cap="none">
              <a:solidFill>
                <a:srgbClr val="FF0000"/>
              </a:solidFill>
              <a:latin typeface="Times New Roman"/>
              <a:ea typeface="Times New Roman"/>
              <a:cs typeface="Times New Roman"/>
              <a:sym typeface="Times New Roman"/>
            </a:endParaRPr>
          </a:p>
        </p:txBody>
      </p:sp>
      <p:sp>
        <p:nvSpPr>
          <p:cNvPr id="654" name="Google Shape;654;p24"/>
          <p:cNvSpPr txBox="1">
            <a:spLocks noGrp="1"/>
          </p:cNvSpPr>
          <p:nvPr>
            <p:ph type="body" idx="1"/>
          </p:nvPr>
        </p:nvSpPr>
        <p:spPr>
          <a:xfrm>
            <a:off x="349889" y="1574152"/>
            <a:ext cx="2823620" cy="2829757"/>
          </a:xfrm>
          <a:prstGeom prst="rect">
            <a:avLst/>
          </a:prstGeom>
          <a:noFill/>
          <a:ln>
            <a:noFill/>
          </a:ln>
        </p:spPr>
        <p:txBody>
          <a:bodyPr spcFirstLastPara="1" wrap="square" lIns="91425" tIns="45700" rIns="91425" bIns="45700" anchor="t" anchorCtr="0">
            <a:normAutofit/>
          </a:bodyPr>
          <a:lstStyle/>
          <a:p>
            <a:pPr marL="171450" lvl="0" indent="-171450" algn="just" rtl="0">
              <a:lnSpc>
                <a:spcPct val="90000"/>
              </a:lnSpc>
              <a:spcBef>
                <a:spcPts val="0"/>
              </a:spcBef>
              <a:spcAft>
                <a:spcPts val="0"/>
              </a:spcAft>
              <a:buClr>
                <a:schemeClr val="dk1"/>
              </a:buClr>
              <a:buSzPts val="2400"/>
              <a:buChar char="•"/>
            </a:pPr>
            <a:r>
              <a:rPr lang="en-US" sz="2400">
                <a:latin typeface="Times New Roman"/>
                <a:ea typeface="Times New Roman"/>
                <a:cs typeface="Times New Roman"/>
                <a:sym typeface="Times New Roman"/>
              </a:rPr>
              <a:t>Kích thước của </a:t>
            </a:r>
            <a:r>
              <a:rPr lang="en-US" sz="2400" b="1">
                <a:solidFill>
                  <a:srgbClr val="FF0000"/>
                </a:solidFill>
                <a:latin typeface="Times New Roman"/>
                <a:ea typeface="Times New Roman"/>
                <a:cs typeface="Times New Roman"/>
                <a:sym typeface="Times New Roman"/>
              </a:rPr>
              <a:t>hạt nhân rất nhỏ </a:t>
            </a:r>
            <a:r>
              <a:rPr lang="en-US" sz="2400">
                <a:latin typeface="Times New Roman"/>
                <a:ea typeface="Times New Roman"/>
                <a:cs typeface="Times New Roman"/>
                <a:sym typeface="Times New Roman"/>
              </a:rPr>
              <a:t>so với kích thước của </a:t>
            </a:r>
            <a:r>
              <a:rPr lang="en-US" sz="2400" b="1">
                <a:solidFill>
                  <a:srgbClr val="FF0000"/>
                </a:solidFill>
                <a:latin typeface="Times New Roman"/>
                <a:ea typeface="Times New Roman"/>
                <a:cs typeface="Times New Roman"/>
                <a:sym typeface="Times New Roman"/>
              </a:rPr>
              <a:t>nguyên tử.</a:t>
            </a:r>
            <a:endParaRPr/>
          </a:p>
          <a:p>
            <a:pPr marL="171450" lvl="0" indent="-171450" algn="just" rtl="0">
              <a:lnSpc>
                <a:spcPct val="90000"/>
              </a:lnSpc>
              <a:spcBef>
                <a:spcPts val="750"/>
              </a:spcBef>
              <a:spcAft>
                <a:spcPts val="0"/>
              </a:spcAft>
              <a:buClr>
                <a:schemeClr val="dk1"/>
              </a:buClr>
              <a:buSzPts val="2400"/>
              <a:buChar char="•"/>
            </a:pPr>
            <a:r>
              <a:rPr lang="en-US" sz="2400">
                <a:latin typeface="Times New Roman"/>
                <a:ea typeface="Times New Roman"/>
                <a:cs typeface="Times New Roman"/>
                <a:sym typeface="Times New Roman"/>
              </a:rPr>
              <a:t>Kích thước hạt nhân = </a:t>
            </a:r>
            <a:r>
              <a:rPr lang="en-US" sz="2400" b="1">
                <a:solidFill>
                  <a:srgbClr val="FF0000"/>
                </a:solidFill>
                <a:latin typeface="Times New Roman"/>
                <a:ea typeface="Times New Roman"/>
                <a:cs typeface="Times New Roman"/>
                <a:sym typeface="Times New Roman"/>
              </a:rPr>
              <a:t>10</a:t>
            </a:r>
            <a:r>
              <a:rPr lang="en-US" sz="2400" b="1" baseline="30000">
                <a:solidFill>
                  <a:srgbClr val="FF0000"/>
                </a:solidFill>
                <a:latin typeface="Times New Roman"/>
                <a:ea typeface="Times New Roman"/>
                <a:cs typeface="Times New Roman"/>
                <a:sym typeface="Times New Roman"/>
              </a:rPr>
              <a:t>-5 </a:t>
            </a:r>
            <a:r>
              <a:rPr lang="en-US" sz="2400" b="1">
                <a:solidFill>
                  <a:srgbClr val="FF0000"/>
                </a:solidFill>
                <a:latin typeface="Times New Roman"/>
                <a:ea typeface="Times New Roman"/>
                <a:cs typeface="Times New Roman"/>
                <a:sym typeface="Times New Roman"/>
              </a:rPr>
              <a:t>-10</a:t>
            </a:r>
            <a:r>
              <a:rPr lang="en-US" sz="2400" b="1" baseline="30000">
                <a:solidFill>
                  <a:srgbClr val="FF0000"/>
                </a:solidFill>
                <a:latin typeface="Times New Roman"/>
                <a:ea typeface="Times New Roman"/>
                <a:cs typeface="Times New Roman"/>
                <a:sym typeface="Times New Roman"/>
              </a:rPr>
              <a:t>-4</a:t>
            </a:r>
            <a:r>
              <a:rPr lang="en-US" sz="2400" b="1">
                <a:solidFill>
                  <a:srgbClr val="FF0000"/>
                </a:solidFill>
                <a:latin typeface="Times New Roman"/>
                <a:ea typeface="Times New Roman"/>
                <a:cs typeface="Times New Roman"/>
                <a:sym typeface="Times New Roman"/>
              </a:rPr>
              <a:t> </a:t>
            </a:r>
            <a:r>
              <a:rPr lang="en-US" sz="2400">
                <a:latin typeface="Times New Roman"/>
                <a:ea typeface="Times New Roman"/>
                <a:cs typeface="Times New Roman"/>
                <a:sym typeface="Times New Roman"/>
              </a:rPr>
              <a:t>kích thước nguyên tử. </a:t>
            </a:r>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54">
                                            <p:txEl>
                                              <p:pRg st="0" end="0"/>
                                            </p:txEl>
                                          </p:spTgt>
                                        </p:tgtEl>
                                        <p:attrNameLst>
                                          <p:attrName>style.visibility</p:attrName>
                                        </p:attrNameLst>
                                      </p:cBhvr>
                                      <p:to>
                                        <p:strVal val="visible"/>
                                      </p:to>
                                    </p:set>
                                    <p:animEffect transition="in" filter="fade">
                                      <p:cBhvr>
                                        <p:cTn id="7" dur="500"/>
                                        <p:tgtEl>
                                          <p:spTgt spid="65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54">
                                            <p:txEl>
                                              <p:pRg st="1" end="1"/>
                                            </p:txEl>
                                          </p:spTgt>
                                        </p:tgtEl>
                                        <p:attrNameLst>
                                          <p:attrName>style.visibility</p:attrName>
                                        </p:attrNameLst>
                                      </p:cBhvr>
                                      <p:to>
                                        <p:strVal val="visible"/>
                                      </p:to>
                                    </p:set>
                                    <p:animEffect transition="in" filter="fade">
                                      <p:cBhvr>
                                        <p:cTn id="12" dur="500"/>
                                        <p:tgtEl>
                                          <p:spTgt spid="65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58"/>
        <p:cNvGrpSpPr/>
        <p:nvPr/>
      </p:nvGrpSpPr>
      <p:grpSpPr>
        <a:xfrm>
          <a:off x="0" y="0"/>
          <a:ext cx="0" cy="0"/>
          <a:chOff x="0" y="0"/>
          <a:chExt cx="0" cy="0"/>
        </a:xfrm>
      </p:grpSpPr>
      <p:sp>
        <p:nvSpPr>
          <p:cNvPr id="659" name="Google Shape;659;p25"/>
          <p:cNvSpPr/>
          <p:nvPr/>
        </p:nvSpPr>
        <p:spPr>
          <a:xfrm>
            <a:off x="0" y="0"/>
            <a:ext cx="9141714" cy="5143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Calibri"/>
              <a:ea typeface="Calibri"/>
              <a:cs typeface="Calibri"/>
              <a:sym typeface="Calibri"/>
            </a:endParaRPr>
          </a:p>
        </p:txBody>
      </p:sp>
      <p:grpSp>
        <p:nvGrpSpPr>
          <p:cNvPr id="660" name="Google Shape;660;p25"/>
          <p:cNvGrpSpPr/>
          <p:nvPr/>
        </p:nvGrpSpPr>
        <p:grpSpPr>
          <a:xfrm>
            <a:off x="307282" y="476786"/>
            <a:ext cx="8356656" cy="1861602"/>
            <a:chOff x="409710" y="635715"/>
            <a:chExt cx="11142208" cy="2482136"/>
          </a:xfrm>
        </p:grpSpPr>
        <p:sp>
          <p:nvSpPr>
            <p:cNvPr id="661" name="Google Shape;661;p25"/>
            <p:cNvSpPr/>
            <p:nvPr/>
          </p:nvSpPr>
          <p:spPr>
            <a:xfrm>
              <a:off x="11223203" y="635716"/>
              <a:ext cx="328612" cy="1742360"/>
            </a:xfrm>
            <a:custGeom>
              <a:avLst/>
              <a:gdLst/>
              <a:ahLst/>
              <a:cxnLst/>
              <a:rect l="l" t="t" r="r" b="b"/>
              <a:pathLst>
                <a:path w="207" h="1114" extrusionOk="0">
                  <a:moveTo>
                    <a:pt x="207" y="987"/>
                  </a:moveTo>
                  <a:lnTo>
                    <a:pt x="0" y="1114"/>
                  </a:lnTo>
                  <a:lnTo>
                    <a:pt x="0" y="127"/>
                  </a:lnTo>
                  <a:lnTo>
                    <a:pt x="207" y="0"/>
                  </a:lnTo>
                  <a:lnTo>
                    <a:pt x="207" y="987"/>
                  </a:lnTo>
                  <a:close/>
                </a:path>
              </a:pathLst>
            </a:custGeom>
            <a:solidFill>
              <a:srgbClr val="1E4E79"/>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Times New Roman"/>
                <a:ea typeface="Times New Roman"/>
                <a:cs typeface="Times New Roman"/>
                <a:sym typeface="Times New Roman"/>
              </a:endParaRPr>
            </a:p>
          </p:txBody>
        </p:sp>
        <p:sp>
          <p:nvSpPr>
            <p:cNvPr id="662" name="Google Shape;662;p25"/>
            <p:cNvSpPr/>
            <p:nvPr/>
          </p:nvSpPr>
          <p:spPr>
            <a:xfrm>
              <a:off x="409710" y="1022350"/>
              <a:ext cx="709612" cy="2095501"/>
            </a:xfrm>
            <a:custGeom>
              <a:avLst/>
              <a:gdLst/>
              <a:ahLst/>
              <a:cxnLst/>
              <a:rect l="l" t="t" r="r" b="b"/>
              <a:pathLst>
                <a:path w="447" h="1363" extrusionOk="0">
                  <a:moveTo>
                    <a:pt x="447" y="1363"/>
                  </a:moveTo>
                  <a:lnTo>
                    <a:pt x="0" y="987"/>
                  </a:lnTo>
                  <a:lnTo>
                    <a:pt x="0" y="0"/>
                  </a:lnTo>
                  <a:lnTo>
                    <a:pt x="447" y="376"/>
                  </a:lnTo>
                  <a:lnTo>
                    <a:pt x="447" y="1363"/>
                  </a:lnTo>
                  <a:close/>
                </a:path>
              </a:pathLst>
            </a:custGeom>
            <a:solidFill>
              <a:srgbClr val="1E4E79"/>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Times New Roman"/>
                <a:ea typeface="Times New Roman"/>
                <a:cs typeface="Times New Roman"/>
                <a:sym typeface="Times New Roman"/>
              </a:endParaRPr>
            </a:p>
          </p:txBody>
        </p:sp>
        <p:sp>
          <p:nvSpPr>
            <p:cNvPr id="663" name="Google Shape;663;p25"/>
            <p:cNvSpPr/>
            <p:nvPr/>
          </p:nvSpPr>
          <p:spPr>
            <a:xfrm>
              <a:off x="409710" y="837744"/>
              <a:ext cx="403225" cy="1705431"/>
            </a:xfrm>
            <a:custGeom>
              <a:avLst/>
              <a:gdLst/>
              <a:ahLst/>
              <a:cxnLst/>
              <a:rect l="l" t="t" r="r" b="b"/>
              <a:pathLst>
                <a:path w="254" h="1109" extrusionOk="0">
                  <a:moveTo>
                    <a:pt x="254" y="987"/>
                  </a:moveTo>
                  <a:lnTo>
                    <a:pt x="0" y="1109"/>
                  </a:lnTo>
                  <a:lnTo>
                    <a:pt x="0" y="119"/>
                  </a:lnTo>
                  <a:lnTo>
                    <a:pt x="254" y="0"/>
                  </a:lnTo>
                  <a:lnTo>
                    <a:pt x="254" y="987"/>
                  </a:lnTo>
                  <a:close/>
                </a:path>
              </a:pathLst>
            </a:custGeom>
            <a:solidFill>
              <a:srgbClr val="2E75B5"/>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Times New Roman"/>
                <a:ea typeface="Times New Roman"/>
                <a:cs typeface="Times New Roman"/>
                <a:sym typeface="Times New Roman"/>
              </a:endParaRPr>
            </a:p>
          </p:txBody>
        </p:sp>
        <p:sp>
          <p:nvSpPr>
            <p:cNvPr id="664" name="Google Shape;664;p25"/>
            <p:cNvSpPr/>
            <p:nvPr/>
          </p:nvSpPr>
          <p:spPr>
            <a:xfrm>
              <a:off x="644660" y="640894"/>
              <a:ext cx="168275" cy="1713195"/>
            </a:xfrm>
            <a:custGeom>
              <a:avLst/>
              <a:gdLst/>
              <a:ahLst/>
              <a:cxnLst/>
              <a:rect l="l" t="t" r="r" b="b"/>
              <a:pathLst>
                <a:path w="106" h="1114" extrusionOk="0">
                  <a:moveTo>
                    <a:pt x="106" y="1114"/>
                  </a:moveTo>
                  <a:lnTo>
                    <a:pt x="0" y="1005"/>
                  </a:lnTo>
                  <a:lnTo>
                    <a:pt x="0" y="0"/>
                  </a:lnTo>
                  <a:lnTo>
                    <a:pt x="106" y="110"/>
                  </a:lnTo>
                  <a:lnTo>
                    <a:pt x="106" y="1114"/>
                  </a:lnTo>
                  <a:close/>
                </a:path>
              </a:pathLst>
            </a:custGeom>
            <a:solidFill>
              <a:srgbClr val="1E4E79"/>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Times New Roman"/>
                <a:ea typeface="Times New Roman"/>
                <a:cs typeface="Times New Roman"/>
                <a:sym typeface="Times New Roman"/>
              </a:endParaRPr>
            </a:p>
          </p:txBody>
        </p:sp>
        <p:sp>
          <p:nvSpPr>
            <p:cNvPr id="665" name="Google Shape;665;p25"/>
            <p:cNvSpPr/>
            <p:nvPr/>
          </p:nvSpPr>
          <p:spPr>
            <a:xfrm>
              <a:off x="644055" y="635715"/>
              <a:ext cx="10907863" cy="1541457"/>
            </a:xfrm>
            <a:prstGeom prst="rect">
              <a:avLst/>
            </a:pr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Times New Roman"/>
                <a:ea typeface="Times New Roman"/>
                <a:cs typeface="Times New Roman"/>
                <a:sym typeface="Times New Roman"/>
              </a:endParaRPr>
            </a:p>
          </p:txBody>
        </p:sp>
      </p:grpSp>
      <p:sp>
        <p:nvSpPr>
          <p:cNvPr id="666" name="Google Shape;666;p25"/>
          <p:cNvSpPr txBox="1">
            <a:spLocks noGrp="1"/>
          </p:cNvSpPr>
          <p:nvPr>
            <p:ph type="title"/>
          </p:nvPr>
        </p:nvSpPr>
        <p:spPr>
          <a:xfrm>
            <a:off x="835913" y="1926609"/>
            <a:ext cx="5233418" cy="2923161"/>
          </a:xfrm>
          <a:prstGeom prst="rect">
            <a:avLst/>
          </a:prstGeom>
          <a:noFill/>
          <a:ln w="1905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0000"/>
              </a:buClr>
              <a:buSzPts val="2800"/>
              <a:buFont typeface="Calibri"/>
              <a:buNone/>
            </a:pPr>
            <a:r>
              <a:rPr lang="en-US" sz="2800">
                <a:solidFill>
                  <a:srgbClr val="000000"/>
                </a:solidFill>
              </a:rPr>
              <a:t>Đổi: 7,8 μm = 7,8.10</a:t>
            </a:r>
            <a:r>
              <a:rPr lang="en-US" sz="2800" baseline="30000">
                <a:solidFill>
                  <a:srgbClr val="000000"/>
                </a:solidFill>
              </a:rPr>
              <a:t>-6</a:t>
            </a:r>
            <a:r>
              <a:rPr lang="en-US" sz="2800">
                <a:solidFill>
                  <a:srgbClr val="000000"/>
                </a:solidFill>
              </a:rPr>
              <a:t> m</a:t>
            </a:r>
            <a:br>
              <a:rPr lang="en-US" sz="2800">
                <a:solidFill>
                  <a:srgbClr val="000000"/>
                </a:solidFill>
              </a:rPr>
            </a:br>
            <a:r>
              <a:rPr lang="en-US" sz="2800">
                <a:solidFill>
                  <a:srgbClr val="000000"/>
                </a:solidFill>
              </a:rPr>
              <a:t>5,4 </a:t>
            </a:r>
            <a:r>
              <a:rPr lang="en-US" sz="2800"/>
              <a:t>Å </a:t>
            </a:r>
            <a:r>
              <a:rPr lang="en-US" sz="2800">
                <a:solidFill>
                  <a:srgbClr val="000000"/>
                </a:solidFill>
              </a:rPr>
              <a:t>= 5,4.10</a:t>
            </a:r>
            <a:r>
              <a:rPr lang="en-US" sz="2800" baseline="30000">
                <a:solidFill>
                  <a:srgbClr val="000000"/>
                </a:solidFill>
              </a:rPr>
              <a:t>-10</a:t>
            </a:r>
            <a:r>
              <a:rPr lang="en-US" sz="2800">
                <a:solidFill>
                  <a:srgbClr val="000000"/>
                </a:solidFill>
              </a:rPr>
              <a:t> m</a:t>
            </a:r>
            <a:br>
              <a:rPr lang="en-US" sz="2800">
                <a:solidFill>
                  <a:srgbClr val="000000"/>
                </a:solidFill>
              </a:rPr>
            </a:br>
            <a:r>
              <a:rPr lang="en-US" sz="2800">
                <a:solidFill>
                  <a:srgbClr val="000000"/>
                </a:solidFill>
              </a:rPr>
              <a:t>Số nguyên tử Fr để tạo nên 1 đoạn thẳng có chiều dài bằng đường kính hồng cầu là</a:t>
            </a:r>
            <a:br>
              <a:rPr lang="en-US" sz="2800">
                <a:solidFill>
                  <a:srgbClr val="000000"/>
                </a:solidFill>
              </a:rPr>
            </a:br>
            <a:br>
              <a:rPr lang="en-US" sz="2800">
                <a:solidFill>
                  <a:srgbClr val="000000"/>
                </a:solidFill>
              </a:rPr>
            </a:br>
            <a:endParaRPr sz="2800"/>
          </a:p>
        </p:txBody>
      </p:sp>
      <p:sp>
        <p:nvSpPr>
          <p:cNvPr id="667" name="Google Shape;667;p25"/>
          <p:cNvSpPr txBox="1"/>
          <p:nvPr/>
        </p:nvSpPr>
        <p:spPr>
          <a:xfrm>
            <a:off x="573386" y="593945"/>
            <a:ext cx="7930834" cy="747241"/>
          </a:xfrm>
          <a:prstGeom prst="rect">
            <a:avLst/>
          </a:prstGeom>
          <a:noFill/>
          <a:ln>
            <a:noFill/>
          </a:ln>
        </p:spPr>
        <p:txBody>
          <a:bodyPr spcFirstLastPara="1" wrap="square" lIns="91425" tIns="45700" rIns="91425" bIns="45700" anchor="t" anchorCtr="0">
            <a:noAutofit/>
          </a:bodyPr>
          <a:lstStyle/>
          <a:p>
            <a:pPr marL="0" marR="0" lvl="0" indent="0" algn="just" rtl="0">
              <a:lnSpc>
                <a:spcPct val="90000"/>
              </a:lnSpc>
              <a:spcBef>
                <a:spcPts val="0"/>
              </a:spcBef>
              <a:spcAft>
                <a:spcPts val="0"/>
              </a:spcAft>
              <a:buNone/>
            </a:pPr>
            <a:r>
              <a:rPr lang="en-US" sz="2200" b="0" i="0" u="none" strike="noStrike" cap="none">
                <a:solidFill>
                  <a:schemeClr val="lt1"/>
                </a:solidFill>
                <a:latin typeface="Calibri"/>
                <a:ea typeface="Calibri"/>
                <a:cs typeface="Calibri"/>
                <a:sym typeface="Calibri"/>
              </a:rPr>
              <a:t>Hồng cầu được coi như có dạng đĩa tròn với đường kính 7,8 μm. Hỏi cần bao nhiêu nguyên tử Fr sắp xếp thẳng hàng và khít nhau để tạo nên một đoạn thẳng có chiều dài bằng đường kính của hồng cầu?</a:t>
            </a:r>
            <a:br>
              <a:rPr lang="en-US" sz="2200" b="0" i="0" u="none" strike="noStrike" cap="none">
                <a:solidFill>
                  <a:schemeClr val="lt1"/>
                </a:solidFill>
                <a:latin typeface="Calibri"/>
                <a:ea typeface="Calibri"/>
                <a:cs typeface="Calibri"/>
                <a:sym typeface="Calibri"/>
              </a:rPr>
            </a:br>
            <a:endParaRPr sz="2200" b="0" i="0" u="none" strike="noStrike" cap="none">
              <a:solidFill>
                <a:schemeClr val="lt1"/>
              </a:solidFill>
              <a:latin typeface="Calibri"/>
              <a:ea typeface="Calibri"/>
              <a:cs typeface="Calibri"/>
              <a:sym typeface="Calibri"/>
            </a:endParaRPr>
          </a:p>
          <a:p>
            <a:pPr marL="0" marR="0" lvl="0" indent="152400" algn="l" rtl="0">
              <a:lnSpc>
                <a:spcPct val="90000"/>
              </a:lnSpc>
              <a:spcBef>
                <a:spcPts val="600"/>
              </a:spcBef>
              <a:spcAft>
                <a:spcPts val="0"/>
              </a:spcAft>
              <a:buClr>
                <a:srgbClr val="000000"/>
              </a:buClr>
              <a:buSzPts val="2400"/>
              <a:buFont typeface="Arial"/>
              <a:buNone/>
            </a:pPr>
            <a:endParaRPr sz="2400" b="0" i="0" u="none" strike="noStrike" cap="none">
              <a:solidFill>
                <a:srgbClr val="FFFFFF"/>
              </a:solidFill>
              <a:latin typeface="Calibri"/>
              <a:ea typeface="Calibri"/>
              <a:cs typeface="Calibri"/>
              <a:sym typeface="Calibri"/>
            </a:endParaRPr>
          </a:p>
        </p:txBody>
      </p:sp>
      <p:pic>
        <p:nvPicPr>
          <p:cNvPr id="668" name="Google Shape;668;p25" descr="Bệnh đa hồng cầu ở trẻ sơ sinh: Nguyên nhân, nhận biết và những lưu ý"/>
          <p:cNvPicPr preferRelativeResize="0"/>
          <p:nvPr/>
        </p:nvPicPr>
        <p:blipFill rotWithShape="1">
          <a:blip r:embed="rId3">
            <a:alphaModFix/>
          </a:blip>
          <a:srcRect/>
          <a:stretch/>
        </p:blipFill>
        <p:spPr>
          <a:xfrm>
            <a:off x="6157292" y="2232334"/>
            <a:ext cx="2679426" cy="1622490"/>
          </a:xfrm>
          <a:prstGeom prst="rect">
            <a:avLst/>
          </a:prstGeom>
          <a:noFill/>
          <a:ln>
            <a:noFill/>
          </a:ln>
        </p:spPr>
      </p:pic>
      <p:pic>
        <p:nvPicPr>
          <p:cNvPr id="669" name="Google Shape;669;p25"/>
          <p:cNvPicPr preferRelativeResize="0"/>
          <p:nvPr/>
        </p:nvPicPr>
        <p:blipFill rotWithShape="1">
          <a:blip r:embed="rId4">
            <a:alphaModFix/>
          </a:blip>
          <a:srcRect/>
          <a:stretch/>
        </p:blipFill>
        <p:spPr>
          <a:xfrm>
            <a:off x="2539043" y="3854824"/>
            <a:ext cx="2524489" cy="99494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67"/>
                                        </p:tgtEl>
                                        <p:attrNameLst>
                                          <p:attrName>style.visibility</p:attrName>
                                        </p:attrNameLst>
                                      </p:cBhvr>
                                      <p:to>
                                        <p:strVal val="visible"/>
                                      </p:to>
                                    </p:set>
                                    <p:animEffect transition="in" filter="fade">
                                      <p:cBhvr>
                                        <p:cTn id="7" dur="500"/>
                                        <p:tgtEl>
                                          <p:spTgt spid="66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68"/>
                                        </p:tgtEl>
                                        <p:attrNameLst>
                                          <p:attrName>style.visibility</p:attrName>
                                        </p:attrNameLst>
                                      </p:cBhvr>
                                      <p:to>
                                        <p:strVal val="visible"/>
                                      </p:to>
                                    </p:set>
                                    <p:animEffect transition="in" filter="fade">
                                      <p:cBhvr>
                                        <p:cTn id="12" dur="500"/>
                                        <p:tgtEl>
                                          <p:spTgt spid="66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66"/>
                                        </p:tgtEl>
                                        <p:attrNameLst>
                                          <p:attrName>style.visibility</p:attrName>
                                        </p:attrNameLst>
                                      </p:cBhvr>
                                      <p:to>
                                        <p:strVal val="visible"/>
                                      </p:to>
                                    </p:set>
                                    <p:animEffect transition="in" filter="fade">
                                      <p:cBhvr>
                                        <p:cTn id="17" dur="500"/>
                                        <p:tgtEl>
                                          <p:spTgt spid="666"/>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669"/>
                                        </p:tgtEl>
                                        <p:attrNameLst>
                                          <p:attrName>style.visibility</p:attrName>
                                        </p:attrNameLst>
                                      </p:cBhvr>
                                      <p:to>
                                        <p:strVal val="visible"/>
                                      </p:to>
                                    </p:set>
                                    <p:anim calcmode="lin" valueType="num">
                                      <p:cBhvr additive="base">
                                        <p:cTn id="22" dur="500"/>
                                        <p:tgtEl>
                                          <p:spTgt spid="66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73"/>
        <p:cNvGrpSpPr/>
        <p:nvPr/>
      </p:nvGrpSpPr>
      <p:grpSpPr>
        <a:xfrm>
          <a:off x="0" y="0"/>
          <a:ext cx="0" cy="0"/>
          <a:chOff x="0" y="0"/>
          <a:chExt cx="0" cy="0"/>
        </a:xfrm>
      </p:grpSpPr>
      <p:pic>
        <p:nvPicPr>
          <p:cNvPr id="674" name="Google Shape;674;p26"/>
          <p:cNvPicPr preferRelativeResize="0"/>
          <p:nvPr/>
        </p:nvPicPr>
        <p:blipFill rotWithShape="1">
          <a:blip r:embed="rId3">
            <a:alphaModFix/>
          </a:blip>
          <a:srcRect/>
          <a:stretch/>
        </p:blipFill>
        <p:spPr>
          <a:xfrm>
            <a:off x="5170025" y="835067"/>
            <a:ext cx="3748352" cy="1527186"/>
          </a:xfrm>
          <a:prstGeom prst="rect">
            <a:avLst/>
          </a:prstGeom>
          <a:noFill/>
          <a:ln>
            <a:noFill/>
          </a:ln>
        </p:spPr>
      </p:pic>
      <p:pic>
        <p:nvPicPr>
          <p:cNvPr id="675" name="Google Shape;675;p26"/>
          <p:cNvPicPr preferRelativeResize="0"/>
          <p:nvPr/>
        </p:nvPicPr>
        <p:blipFill rotWithShape="1">
          <a:blip r:embed="rId4">
            <a:alphaModFix/>
          </a:blip>
          <a:srcRect/>
          <a:stretch/>
        </p:blipFill>
        <p:spPr>
          <a:xfrm>
            <a:off x="3361504" y="2346467"/>
            <a:ext cx="2420985" cy="850778"/>
          </a:xfrm>
          <a:prstGeom prst="rect">
            <a:avLst/>
          </a:prstGeom>
          <a:noFill/>
          <a:ln>
            <a:noFill/>
          </a:ln>
        </p:spPr>
      </p:pic>
      <p:pic>
        <p:nvPicPr>
          <p:cNvPr id="676" name="Google Shape;676;p26"/>
          <p:cNvPicPr preferRelativeResize="0"/>
          <p:nvPr/>
        </p:nvPicPr>
        <p:blipFill rotWithShape="1">
          <a:blip r:embed="rId3">
            <a:alphaModFix/>
          </a:blip>
          <a:srcRect/>
          <a:stretch/>
        </p:blipFill>
        <p:spPr>
          <a:xfrm>
            <a:off x="225623" y="835067"/>
            <a:ext cx="3671710" cy="1469945"/>
          </a:xfrm>
          <a:prstGeom prst="rect">
            <a:avLst/>
          </a:prstGeom>
          <a:noFill/>
          <a:ln>
            <a:noFill/>
          </a:ln>
        </p:spPr>
      </p:pic>
      <p:pic>
        <p:nvPicPr>
          <p:cNvPr id="677" name="Google Shape;677;p26"/>
          <p:cNvPicPr preferRelativeResize="0"/>
          <p:nvPr/>
        </p:nvPicPr>
        <p:blipFill rotWithShape="1">
          <a:blip r:embed="rId5">
            <a:alphaModFix/>
          </a:blip>
          <a:srcRect/>
          <a:stretch/>
        </p:blipFill>
        <p:spPr>
          <a:xfrm>
            <a:off x="225623" y="3277040"/>
            <a:ext cx="3692625" cy="1164173"/>
          </a:xfrm>
          <a:prstGeom prst="rect">
            <a:avLst/>
          </a:prstGeom>
          <a:noFill/>
          <a:ln>
            <a:noFill/>
          </a:ln>
        </p:spPr>
      </p:pic>
      <p:pic>
        <p:nvPicPr>
          <p:cNvPr id="678" name="Google Shape;678;p26"/>
          <p:cNvPicPr preferRelativeResize="0"/>
          <p:nvPr/>
        </p:nvPicPr>
        <p:blipFill rotWithShape="1">
          <a:blip r:embed="rId6">
            <a:alphaModFix/>
          </a:blip>
          <a:srcRect t="32568"/>
          <a:stretch/>
        </p:blipFill>
        <p:spPr>
          <a:xfrm rot="608801">
            <a:off x="4062218" y="3304201"/>
            <a:ext cx="258748" cy="547372"/>
          </a:xfrm>
          <a:prstGeom prst="rect">
            <a:avLst/>
          </a:prstGeom>
          <a:noFill/>
          <a:ln>
            <a:noFill/>
          </a:ln>
        </p:spPr>
      </p:pic>
      <p:pic>
        <p:nvPicPr>
          <p:cNvPr id="679" name="Google Shape;679;p26"/>
          <p:cNvPicPr preferRelativeResize="0"/>
          <p:nvPr/>
        </p:nvPicPr>
        <p:blipFill rotWithShape="1">
          <a:blip r:embed="rId6">
            <a:alphaModFix/>
          </a:blip>
          <a:srcRect t="32568"/>
          <a:stretch/>
        </p:blipFill>
        <p:spPr>
          <a:xfrm rot="-971534" flipH="1">
            <a:off x="4911828" y="3358016"/>
            <a:ext cx="258748" cy="547372"/>
          </a:xfrm>
          <a:prstGeom prst="rect">
            <a:avLst/>
          </a:prstGeom>
          <a:noFill/>
          <a:ln>
            <a:noFill/>
          </a:ln>
        </p:spPr>
      </p:pic>
      <p:pic>
        <p:nvPicPr>
          <p:cNvPr id="680" name="Google Shape;680;p26"/>
          <p:cNvPicPr preferRelativeResize="0"/>
          <p:nvPr/>
        </p:nvPicPr>
        <p:blipFill rotWithShape="1">
          <a:blip r:embed="rId6">
            <a:alphaModFix/>
          </a:blip>
          <a:srcRect t="32568"/>
          <a:stretch/>
        </p:blipFill>
        <p:spPr>
          <a:xfrm rot="9532454" flipH="1">
            <a:off x="4099772" y="1708604"/>
            <a:ext cx="258748" cy="547372"/>
          </a:xfrm>
          <a:prstGeom prst="rect">
            <a:avLst/>
          </a:prstGeom>
          <a:noFill/>
          <a:ln>
            <a:noFill/>
          </a:ln>
        </p:spPr>
      </p:pic>
      <p:pic>
        <p:nvPicPr>
          <p:cNvPr id="681" name="Google Shape;681;p26"/>
          <p:cNvPicPr preferRelativeResize="0"/>
          <p:nvPr/>
        </p:nvPicPr>
        <p:blipFill rotWithShape="1">
          <a:blip r:embed="rId6">
            <a:alphaModFix/>
          </a:blip>
          <a:srcRect t="32568"/>
          <a:stretch/>
        </p:blipFill>
        <p:spPr>
          <a:xfrm rot="-10073664">
            <a:off x="4856758" y="1686462"/>
            <a:ext cx="258748" cy="547372"/>
          </a:xfrm>
          <a:prstGeom prst="rect">
            <a:avLst/>
          </a:prstGeom>
          <a:noFill/>
          <a:ln>
            <a:noFill/>
          </a:ln>
        </p:spPr>
      </p:pic>
      <p:pic>
        <p:nvPicPr>
          <p:cNvPr id="682" name="Google Shape;682;p26"/>
          <p:cNvPicPr preferRelativeResize="0"/>
          <p:nvPr/>
        </p:nvPicPr>
        <p:blipFill rotWithShape="1">
          <a:blip r:embed="rId7">
            <a:alphaModFix/>
          </a:blip>
          <a:srcRect/>
          <a:stretch/>
        </p:blipFill>
        <p:spPr>
          <a:xfrm rot="760943">
            <a:off x="-1230430" y="-1157582"/>
            <a:ext cx="2068684" cy="2057400"/>
          </a:xfrm>
          <a:prstGeom prst="rect">
            <a:avLst/>
          </a:prstGeom>
          <a:noFill/>
          <a:ln>
            <a:noFill/>
          </a:ln>
        </p:spPr>
      </p:pic>
      <p:pic>
        <p:nvPicPr>
          <p:cNvPr id="683" name="Google Shape;683;p26"/>
          <p:cNvPicPr preferRelativeResize="0"/>
          <p:nvPr/>
        </p:nvPicPr>
        <p:blipFill rotWithShape="1">
          <a:blip r:embed="rId7">
            <a:alphaModFix/>
          </a:blip>
          <a:srcRect/>
          <a:stretch/>
        </p:blipFill>
        <p:spPr>
          <a:xfrm>
            <a:off x="8219820" y="4337676"/>
            <a:ext cx="2068684" cy="2057400"/>
          </a:xfrm>
          <a:prstGeom prst="rect">
            <a:avLst/>
          </a:prstGeom>
          <a:noFill/>
          <a:ln>
            <a:noFill/>
          </a:ln>
        </p:spPr>
      </p:pic>
      <p:pic>
        <p:nvPicPr>
          <p:cNvPr id="684" name="Google Shape;684;p26"/>
          <p:cNvPicPr preferRelativeResize="0"/>
          <p:nvPr/>
        </p:nvPicPr>
        <p:blipFill rotWithShape="1">
          <a:blip r:embed="rId8">
            <a:alphaModFix/>
          </a:blip>
          <a:srcRect/>
          <a:stretch/>
        </p:blipFill>
        <p:spPr>
          <a:xfrm>
            <a:off x="-783322" y="4629150"/>
            <a:ext cx="2595344" cy="2057400"/>
          </a:xfrm>
          <a:prstGeom prst="rect">
            <a:avLst/>
          </a:prstGeom>
          <a:noFill/>
          <a:ln>
            <a:noFill/>
          </a:ln>
        </p:spPr>
      </p:pic>
      <p:pic>
        <p:nvPicPr>
          <p:cNvPr id="685" name="Google Shape;685;p26"/>
          <p:cNvPicPr preferRelativeResize="0"/>
          <p:nvPr/>
        </p:nvPicPr>
        <p:blipFill rotWithShape="1">
          <a:blip r:embed="rId8">
            <a:alphaModFix/>
          </a:blip>
          <a:srcRect/>
          <a:stretch/>
        </p:blipFill>
        <p:spPr>
          <a:xfrm>
            <a:off x="6768110" y="-1543050"/>
            <a:ext cx="2595344" cy="2057400"/>
          </a:xfrm>
          <a:prstGeom prst="rect">
            <a:avLst/>
          </a:prstGeom>
          <a:noFill/>
          <a:ln>
            <a:noFill/>
          </a:ln>
        </p:spPr>
      </p:pic>
      <p:sp>
        <p:nvSpPr>
          <p:cNvPr id="686" name="Google Shape;686;p26"/>
          <p:cNvSpPr txBox="1"/>
          <p:nvPr/>
        </p:nvSpPr>
        <p:spPr>
          <a:xfrm>
            <a:off x="3557468" y="2418103"/>
            <a:ext cx="2029055" cy="652551"/>
          </a:xfrm>
          <a:prstGeom prst="rect">
            <a:avLst/>
          </a:prstGeom>
          <a:noFill/>
          <a:ln>
            <a:noFill/>
          </a:ln>
        </p:spPr>
        <p:txBody>
          <a:bodyPr spcFirstLastPara="1" wrap="square" lIns="0" tIns="0" rIns="0" bIns="0" anchor="t" anchorCtr="0">
            <a:spAutoFit/>
          </a:bodyPr>
          <a:lstStyle/>
          <a:p>
            <a:pPr marL="0" marR="0" lvl="0" indent="0" algn="ctr" rtl="0">
              <a:lnSpc>
                <a:spcPct val="110000"/>
              </a:lnSpc>
              <a:spcBef>
                <a:spcPts val="0"/>
              </a:spcBef>
              <a:spcAft>
                <a:spcPts val="0"/>
              </a:spcAft>
              <a:buNone/>
            </a:pPr>
            <a:r>
              <a:rPr lang="en-US" sz="2000" b="1" i="0" u="none" strike="noStrike" cap="none">
                <a:solidFill>
                  <a:schemeClr val="dk1"/>
                </a:solidFill>
                <a:latin typeface="Times New Roman"/>
                <a:ea typeface="Times New Roman"/>
                <a:cs typeface="Times New Roman"/>
                <a:sym typeface="Times New Roman"/>
              </a:rPr>
              <a:t>Thành phần của nguyên tử</a:t>
            </a:r>
            <a:endParaRPr sz="2000" b="1" i="0" u="none" strike="noStrike" cap="none">
              <a:solidFill>
                <a:schemeClr val="dk1"/>
              </a:solidFill>
              <a:latin typeface="Times New Roman"/>
              <a:ea typeface="Times New Roman"/>
              <a:cs typeface="Times New Roman"/>
              <a:sym typeface="Times New Roman"/>
            </a:endParaRPr>
          </a:p>
        </p:txBody>
      </p:sp>
      <p:sp>
        <p:nvSpPr>
          <p:cNvPr id="687" name="Google Shape;687;p26"/>
          <p:cNvSpPr txBox="1"/>
          <p:nvPr/>
        </p:nvSpPr>
        <p:spPr>
          <a:xfrm>
            <a:off x="440632" y="3425944"/>
            <a:ext cx="3234316" cy="92333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2000" b="0" i="0" u="none" strike="noStrike" cap="none">
                <a:solidFill>
                  <a:srgbClr val="000000"/>
                </a:solidFill>
                <a:latin typeface="Times New Roman"/>
                <a:ea typeface="Times New Roman"/>
                <a:cs typeface="Times New Roman"/>
                <a:sym typeface="Times New Roman"/>
              </a:rPr>
              <a:t>Có thể coi </a:t>
            </a:r>
            <a:r>
              <a:rPr lang="en-US" sz="2000" b="1" i="0" u="none" strike="noStrike" cap="none">
                <a:solidFill>
                  <a:srgbClr val="FF0000"/>
                </a:solidFill>
                <a:latin typeface="Times New Roman"/>
                <a:ea typeface="Times New Roman"/>
                <a:cs typeface="Times New Roman"/>
                <a:sym typeface="Times New Roman"/>
              </a:rPr>
              <a:t>khối lượng nguyên tử = khối lượng hạt nhân </a:t>
            </a:r>
            <a:r>
              <a:rPr lang="en-US" sz="2000" b="0" i="0" u="none" strike="noStrike" cap="none">
                <a:solidFill>
                  <a:srgbClr val="000000"/>
                </a:solidFill>
                <a:latin typeface="Times New Roman"/>
                <a:ea typeface="Times New Roman"/>
                <a:cs typeface="Times New Roman"/>
                <a:sym typeface="Times New Roman"/>
              </a:rPr>
              <a:t>(gần đúng).</a:t>
            </a:r>
            <a:endParaRPr/>
          </a:p>
        </p:txBody>
      </p:sp>
      <p:sp>
        <p:nvSpPr>
          <p:cNvPr id="688" name="Google Shape;688;p26"/>
          <p:cNvSpPr/>
          <p:nvPr/>
        </p:nvSpPr>
        <p:spPr>
          <a:xfrm>
            <a:off x="3018614" y="16204"/>
            <a:ext cx="3410167" cy="76944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4400" b="1" i="0" u="none" strike="noStrike" cap="none">
                <a:solidFill>
                  <a:srgbClr val="FF7300"/>
                </a:solidFill>
                <a:latin typeface="Times New Roman"/>
                <a:ea typeface="Times New Roman"/>
                <a:cs typeface="Times New Roman"/>
                <a:sym typeface="Times New Roman"/>
              </a:rPr>
              <a:t>Tổng kết</a:t>
            </a:r>
            <a:endParaRPr sz="4400" b="1" i="0" u="none" strike="noStrike" cap="none">
              <a:solidFill>
                <a:srgbClr val="FF7300"/>
              </a:solidFill>
              <a:latin typeface="Times New Roman"/>
              <a:ea typeface="Times New Roman"/>
              <a:cs typeface="Times New Roman"/>
              <a:sym typeface="Times New Roman"/>
            </a:endParaRPr>
          </a:p>
        </p:txBody>
      </p:sp>
      <p:sp>
        <p:nvSpPr>
          <p:cNvPr id="689" name="Google Shape;689;p26"/>
          <p:cNvSpPr txBox="1"/>
          <p:nvPr/>
        </p:nvSpPr>
        <p:spPr>
          <a:xfrm>
            <a:off x="440632" y="1058171"/>
            <a:ext cx="3385301" cy="1015663"/>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2200" b="0" i="0" u="none" strike="noStrike" cap="none">
                <a:solidFill>
                  <a:srgbClr val="202124"/>
                </a:solidFill>
                <a:latin typeface="Times New Roman"/>
                <a:ea typeface="Times New Roman"/>
                <a:cs typeface="Times New Roman"/>
                <a:sym typeface="Times New Roman"/>
              </a:rPr>
              <a:t>Nguyên tử được tạo thành từ </a:t>
            </a:r>
            <a:r>
              <a:rPr lang="en-US" sz="2200" b="1" i="0" u="none" strike="noStrike" cap="none">
                <a:solidFill>
                  <a:srgbClr val="FF0000"/>
                </a:solidFill>
                <a:latin typeface="Times New Roman"/>
                <a:ea typeface="Times New Roman"/>
                <a:cs typeface="Times New Roman"/>
                <a:sym typeface="Times New Roman"/>
              </a:rPr>
              <a:t>ba</a:t>
            </a:r>
            <a:r>
              <a:rPr lang="en-US" sz="2200" b="0" i="0" u="none" strike="noStrike" cap="none">
                <a:solidFill>
                  <a:srgbClr val="202124"/>
                </a:solidFill>
                <a:latin typeface="Times New Roman"/>
                <a:ea typeface="Times New Roman"/>
                <a:cs typeface="Times New Roman"/>
                <a:sym typeface="Times New Roman"/>
              </a:rPr>
              <a:t> loại hạt cơ bản đó là: proton, neutron và electron. </a:t>
            </a:r>
            <a:endParaRPr/>
          </a:p>
        </p:txBody>
      </p:sp>
      <p:sp>
        <p:nvSpPr>
          <p:cNvPr id="690" name="Google Shape;690;p26"/>
          <p:cNvSpPr txBox="1"/>
          <p:nvPr/>
        </p:nvSpPr>
        <p:spPr>
          <a:xfrm>
            <a:off x="5313811" y="913266"/>
            <a:ext cx="3460779" cy="1421992"/>
          </a:xfrm>
          <a:prstGeom prst="rect">
            <a:avLst/>
          </a:prstGeom>
          <a:noFill/>
          <a:ln>
            <a:noFill/>
          </a:ln>
        </p:spPr>
        <p:txBody>
          <a:bodyPr spcFirstLastPara="1" wrap="square" lIns="91425" tIns="45700" rIns="91425" bIns="45700" anchor="t" anchorCtr="0">
            <a:spAutoFit/>
          </a:bodyPr>
          <a:lstStyle/>
          <a:p>
            <a:pPr marL="0" marR="0" lvl="0" indent="0" algn="just" rtl="0">
              <a:lnSpc>
                <a:spcPct val="110000"/>
              </a:lnSpc>
              <a:spcBef>
                <a:spcPts val="0"/>
              </a:spcBef>
              <a:spcAft>
                <a:spcPts val="0"/>
              </a:spcAft>
              <a:buNone/>
            </a:pPr>
            <a:r>
              <a:rPr lang="en-US" sz="2000" b="0" i="0" u="none" strike="noStrike" cap="none">
                <a:solidFill>
                  <a:srgbClr val="202124"/>
                </a:solidFill>
                <a:latin typeface="Times New Roman"/>
                <a:ea typeface="Times New Roman"/>
                <a:cs typeface="Times New Roman"/>
                <a:sym typeface="Times New Roman"/>
              </a:rPr>
              <a:t>Nguyên tử gồm </a:t>
            </a:r>
            <a:r>
              <a:rPr lang="en-US" sz="2000" b="1" i="0" u="none" strike="noStrike" cap="none">
                <a:solidFill>
                  <a:srgbClr val="FF0000"/>
                </a:solidFill>
                <a:latin typeface="Times New Roman"/>
                <a:ea typeface="Times New Roman"/>
                <a:cs typeface="Times New Roman"/>
                <a:sym typeface="Times New Roman"/>
              </a:rPr>
              <a:t>lớp vỏ </a:t>
            </a:r>
            <a:r>
              <a:rPr lang="en-US" sz="2000" b="0" i="0" u="none" strike="noStrike" cap="none">
                <a:solidFill>
                  <a:srgbClr val="202124"/>
                </a:solidFill>
                <a:latin typeface="Times New Roman"/>
                <a:ea typeface="Times New Roman"/>
                <a:cs typeface="Times New Roman"/>
                <a:sym typeface="Times New Roman"/>
              </a:rPr>
              <a:t>tạo nên bởi các hạt electron và </a:t>
            </a:r>
            <a:r>
              <a:rPr lang="en-US" sz="2000" b="1" i="0" u="none" strike="noStrike" cap="none">
                <a:solidFill>
                  <a:srgbClr val="FF0000"/>
                </a:solidFill>
                <a:latin typeface="Times New Roman"/>
                <a:ea typeface="Times New Roman"/>
                <a:cs typeface="Times New Roman"/>
                <a:sym typeface="Times New Roman"/>
              </a:rPr>
              <a:t>hạt nhân </a:t>
            </a:r>
            <a:r>
              <a:rPr lang="en-US" sz="2000" b="0" i="0" u="none" strike="noStrike" cap="none">
                <a:solidFill>
                  <a:srgbClr val="202124"/>
                </a:solidFill>
                <a:latin typeface="Times New Roman"/>
                <a:ea typeface="Times New Roman"/>
                <a:cs typeface="Times New Roman"/>
                <a:sym typeface="Times New Roman"/>
              </a:rPr>
              <a:t>tạo nên bởi các hạt proton và neutron.</a:t>
            </a:r>
            <a:r>
              <a:rPr lang="en-US" sz="2000" b="0" i="0" u="none" strike="noStrike" cap="none">
                <a:solidFill>
                  <a:srgbClr val="000000"/>
                </a:solidFill>
                <a:latin typeface="Times New Roman"/>
                <a:ea typeface="Times New Roman"/>
                <a:cs typeface="Times New Roman"/>
                <a:sym typeface="Times New Roman"/>
              </a:rPr>
              <a:t> </a:t>
            </a:r>
            <a:endParaRPr/>
          </a:p>
        </p:txBody>
      </p:sp>
      <p:pic>
        <p:nvPicPr>
          <p:cNvPr id="691" name="Google Shape;691;p26"/>
          <p:cNvPicPr preferRelativeResize="0"/>
          <p:nvPr/>
        </p:nvPicPr>
        <p:blipFill rotWithShape="1">
          <a:blip r:embed="rId3">
            <a:alphaModFix/>
          </a:blip>
          <a:srcRect/>
          <a:stretch/>
        </p:blipFill>
        <p:spPr>
          <a:xfrm>
            <a:off x="5273049" y="3487636"/>
            <a:ext cx="3692625" cy="1141513"/>
          </a:xfrm>
          <a:prstGeom prst="rect">
            <a:avLst/>
          </a:prstGeom>
          <a:noFill/>
          <a:ln>
            <a:noFill/>
          </a:ln>
        </p:spPr>
      </p:pic>
      <p:sp>
        <p:nvSpPr>
          <p:cNvPr id="692" name="Google Shape;692;p26"/>
          <p:cNvSpPr txBox="1"/>
          <p:nvPr/>
        </p:nvSpPr>
        <p:spPr>
          <a:xfrm>
            <a:off x="5468753" y="3676595"/>
            <a:ext cx="3301216" cy="744884"/>
          </a:xfrm>
          <a:prstGeom prst="rect">
            <a:avLst/>
          </a:prstGeom>
          <a:noFill/>
          <a:ln>
            <a:noFill/>
          </a:ln>
        </p:spPr>
        <p:txBody>
          <a:bodyPr spcFirstLastPara="1" wrap="square" lIns="91425" tIns="45700" rIns="91425" bIns="45700" anchor="t" anchorCtr="0">
            <a:spAutoFit/>
          </a:bodyPr>
          <a:lstStyle/>
          <a:p>
            <a:pPr marL="0" marR="0" lvl="0" indent="0" algn="just" rtl="0">
              <a:lnSpc>
                <a:spcPct val="110000"/>
              </a:lnSpc>
              <a:spcBef>
                <a:spcPts val="0"/>
              </a:spcBef>
              <a:spcAft>
                <a:spcPts val="0"/>
              </a:spcAft>
              <a:buNone/>
            </a:pPr>
            <a:r>
              <a:rPr lang="en-US" sz="2000" b="0" i="0" u="none" strike="noStrike" cap="none">
                <a:solidFill>
                  <a:schemeClr val="dk1"/>
                </a:solidFill>
                <a:latin typeface="Times New Roman"/>
                <a:ea typeface="Times New Roman"/>
                <a:cs typeface="Times New Roman"/>
                <a:sym typeface="Times New Roman"/>
              </a:rPr>
              <a:t>Kích thước hạt nhân = </a:t>
            </a:r>
            <a:r>
              <a:rPr lang="en-US" sz="2000" b="1" i="0" u="none" strike="noStrike" cap="none">
                <a:solidFill>
                  <a:srgbClr val="FF0000"/>
                </a:solidFill>
                <a:latin typeface="Times New Roman"/>
                <a:ea typeface="Times New Roman"/>
                <a:cs typeface="Times New Roman"/>
                <a:sym typeface="Times New Roman"/>
              </a:rPr>
              <a:t>10</a:t>
            </a:r>
            <a:r>
              <a:rPr lang="en-US" sz="2000" b="1" i="0" u="none" strike="noStrike" cap="none" baseline="30000">
                <a:solidFill>
                  <a:srgbClr val="FF0000"/>
                </a:solidFill>
                <a:latin typeface="Times New Roman"/>
                <a:ea typeface="Times New Roman"/>
                <a:cs typeface="Times New Roman"/>
                <a:sym typeface="Times New Roman"/>
              </a:rPr>
              <a:t>-5 </a:t>
            </a:r>
            <a:r>
              <a:rPr lang="en-US" sz="2000" b="1" i="0" u="none" strike="noStrike" cap="none">
                <a:solidFill>
                  <a:srgbClr val="FF0000"/>
                </a:solidFill>
                <a:latin typeface="Times New Roman"/>
                <a:ea typeface="Times New Roman"/>
                <a:cs typeface="Times New Roman"/>
                <a:sym typeface="Times New Roman"/>
              </a:rPr>
              <a:t>-10</a:t>
            </a:r>
            <a:r>
              <a:rPr lang="en-US" sz="2000" b="1" i="0" u="none" strike="noStrike" cap="none" baseline="30000">
                <a:solidFill>
                  <a:srgbClr val="FF0000"/>
                </a:solidFill>
                <a:latin typeface="Times New Roman"/>
                <a:ea typeface="Times New Roman"/>
                <a:cs typeface="Times New Roman"/>
                <a:sym typeface="Times New Roman"/>
              </a:rPr>
              <a:t>-4</a:t>
            </a:r>
            <a:r>
              <a:rPr lang="en-US" sz="2000" b="1" i="0" u="none" strike="noStrike" cap="none">
                <a:solidFill>
                  <a:srgbClr val="FF0000"/>
                </a:solidFill>
                <a:latin typeface="Times New Roman"/>
                <a:ea typeface="Times New Roman"/>
                <a:cs typeface="Times New Roman"/>
                <a:sym typeface="Times New Roman"/>
              </a:rPr>
              <a:t> </a:t>
            </a:r>
            <a:r>
              <a:rPr lang="en-US" sz="2000" b="0" i="0" u="none" strike="noStrike" cap="none">
                <a:solidFill>
                  <a:schemeClr val="dk1"/>
                </a:solidFill>
                <a:latin typeface="Times New Roman"/>
                <a:ea typeface="Times New Roman"/>
                <a:cs typeface="Times New Roman"/>
                <a:sym typeface="Times New Roman"/>
              </a:rPr>
              <a:t>kích thước nguyên tử.</a:t>
            </a:r>
            <a:endParaRPr sz="2000" b="0" i="0" u="none" strike="noStrike" cap="none">
              <a:solidFill>
                <a:schemeClr val="dk1"/>
              </a:solidFill>
              <a:latin typeface="Times New Roman"/>
              <a:ea typeface="Times New Roman"/>
              <a:cs typeface="Times New Roman"/>
              <a:sym typeface="Times New Roman"/>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80"/>
                                        </p:tgtEl>
                                        <p:attrNameLst>
                                          <p:attrName>style.visibility</p:attrName>
                                        </p:attrNameLst>
                                      </p:cBhvr>
                                      <p:to>
                                        <p:strVal val="visible"/>
                                      </p:to>
                                    </p:set>
                                    <p:animEffect transition="in" filter="fade">
                                      <p:cBhvr>
                                        <p:cTn id="7" dur="500"/>
                                        <p:tgtEl>
                                          <p:spTgt spid="680"/>
                                        </p:tgtEl>
                                      </p:cBhvr>
                                    </p:animEffect>
                                  </p:childTnLst>
                                </p:cTn>
                              </p:par>
                              <p:par>
                                <p:cTn id="8" presetID="10" presetClass="entr" presetSubtype="0" fill="hold" nodeType="withEffect">
                                  <p:stCondLst>
                                    <p:cond delay="0"/>
                                  </p:stCondLst>
                                  <p:childTnLst>
                                    <p:set>
                                      <p:cBhvr>
                                        <p:cTn id="9" dur="1" fill="hold">
                                          <p:stCondLst>
                                            <p:cond delay="0"/>
                                          </p:stCondLst>
                                        </p:cTn>
                                        <p:tgtEl>
                                          <p:spTgt spid="689"/>
                                        </p:tgtEl>
                                        <p:attrNameLst>
                                          <p:attrName>style.visibility</p:attrName>
                                        </p:attrNameLst>
                                      </p:cBhvr>
                                      <p:to>
                                        <p:strVal val="visible"/>
                                      </p:to>
                                    </p:set>
                                    <p:animEffect transition="in" filter="fade">
                                      <p:cBhvr>
                                        <p:cTn id="10" dur="500"/>
                                        <p:tgtEl>
                                          <p:spTgt spid="689"/>
                                        </p:tgtEl>
                                      </p:cBhvr>
                                    </p:animEffect>
                                  </p:childTnLst>
                                </p:cTn>
                              </p:par>
                              <p:par>
                                <p:cTn id="11" presetID="10" presetClass="entr" presetSubtype="0" fill="hold" nodeType="withEffect">
                                  <p:stCondLst>
                                    <p:cond delay="0"/>
                                  </p:stCondLst>
                                  <p:childTnLst>
                                    <p:set>
                                      <p:cBhvr>
                                        <p:cTn id="12" dur="1" fill="hold">
                                          <p:stCondLst>
                                            <p:cond delay="0"/>
                                          </p:stCondLst>
                                        </p:cTn>
                                        <p:tgtEl>
                                          <p:spTgt spid="676"/>
                                        </p:tgtEl>
                                        <p:attrNameLst>
                                          <p:attrName>style.visibility</p:attrName>
                                        </p:attrNameLst>
                                      </p:cBhvr>
                                      <p:to>
                                        <p:strVal val="visible"/>
                                      </p:to>
                                    </p:set>
                                    <p:animEffect transition="in" filter="fade">
                                      <p:cBhvr>
                                        <p:cTn id="13" dur="500"/>
                                        <p:tgtEl>
                                          <p:spTgt spid="67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677"/>
                                        </p:tgtEl>
                                        <p:attrNameLst>
                                          <p:attrName>style.visibility</p:attrName>
                                        </p:attrNameLst>
                                      </p:cBhvr>
                                      <p:to>
                                        <p:strVal val="visible"/>
                                      </p:to>
                                    </p:set>
                                    <p:animEffect transition="in" filter="fade">
                                      <p:cBhvr>
                                        <p:cTn id="18" dur="500"/>
                                        <p:tgtEl>
                                          <p:spTgt spid="677"/>
                                        </p:tgtEl>
                                      </p:cBhvr>
                                    </p:animEffect>
                                  </p:childTnLst>
                                </p:cTn>
                              </p:par>
                              <p:par>
                                <p:cTn id="19" presetID="10" presetClass="entr" presetSubtype="0" fill="hold" nodeType="withEffect">
                                  <p:stCondLst>
                                    <p:cond delay="0"/>
                                  </p:stCondLst>
                                  <p:childTnLst>
                                    <p:set>
                                      <p:cBhvr>
                                        <p:cTn id="20" dur="1" fill="hold">
                                          <p:stCondLst>
                                            <p:cond delay="0"/>
                                          </p:stCondLst>
                                        </p:cTn>
                                        <p:tgtEl>
                                          <p:spTgt spid="687"/>
                                        </p:tgtEl>
                                        <p:attrNameLst>
                                          <p:attrName>style.visibility</p:attrName>
                                        </p:attrNameLst>
                                      </p:cBhvr>
                                      <p:to>
                                        <p:strVal val="visible"/>
                                      </p:to>
                                    </p:set>
                                    <p:animEffect transition="in" filter="fade">
                                      <p:cBhvr>
                                        <p:cTn id="21" dur="500"/>
                                        <p:tgtEl>
                                          <p:spTgt spid="687"/>
                                        </p:tgtEl>
                                      </p:cBhvr>
                                    </p:animEffect>
                                  </p:childTnLst>
                                </p:cTn>
                              </p:par>
                              <p:par>
                                <p:cTn id="22" presetID="10" presetClass="entr" presetSubtype="0" fill="hold" nodeType="withEffect">
                                  <p:stCondLst>
                                    <p:cond delay="0"/>
                                  </p:stCondLst>
                                  <p:childTnLst>
                                    <p:set>
                                      <p:cBhvr>
                                        <p:cTn id="23" dur="1" fill="hold">
                                          <p:stCondLst>
                                            <p:cond delay="0"/>
                                          </p:stCondLst>
                                        </p:cTn>
                                        <p:tgtEl>
                                          <p:spTgt spid="678"/>
                                        </p:tgtEl>
                                        <p:attrNameLst>
                                          <p:attrName>style.visibility</p:attrName>
                                        </p:attrNameLst>
                                      </p:cBhvr>
                                      <p:to>
                                        <p:strVal val="visible"/>
                                      </p:to>
                                    </p:set>
                                    <p:animEffect transition="in" filter="fade">
                                      <p:cBhvr>
                                        <p:cTn id="24" dur="500"/>
                                        <p:tgtEl>
                                          <p:spTgt spid="678"/>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681"/>
                                        </p:tgtEl>
                                        <p:attrNameLst>
                                          <p:attrName>style.visibility</p:attrName>
                                        </p:attrNameLst>
                                      </p:cBhvr>
                                      <p:to>
                                        <p:strVal val="visible"/>
                                      </p:to>
                                    </p:set>
                                    <p:animEffect transition="in" filter="fade">
                                      <p:cBhvr>
                                        <p:cTn id="29" dur="500"/>
                                        <p:tgtEl>
                                          <p:spTgt spid="681"/>
                                        </p:tgtEl>
                                      </p:cBhvr>
                                    </p:animEffect>
                                  </p:childTnLst>
                                </p:cTn>
                              </p:par>
                              <p:par>
                                <p:cTn id="30" presetID="10" presetClass="entr" presetSubtype="0" fill="hold" nodeType="withEffect">
                                  <p:stCondLst>
                                    <p:cond delay="0"/>
                                  </p:stCondLst>
                                  <p:childTnLst>
                                    <p:set>
                                      <p:cBhvr>
                                        <p:cTn id="31" dur="1" fill="hold">
                                          <p:stCondLst>
                                            <p:cond delay="0"/>
                                          </p:stCondLst>
                                        </p:cTn>
                                        <p:tgtEl>
                                          <p:spTgt spid="690"/>
                                        </p:tgtEl>
                                        <p:attrNameLst>
                                          <p:attrName>style.visibility</p:attrName>
                                        </p:attrNameLst>
                                      </p:cBhvr>
                                      <p:to>
                                        <p:strVal val="visible"/>
                                      </p:to>
                                    </p:set>
                                    <p:animEffect transition="in" filter="fade">
                                      <p:cBhvr>
                                        <p:cTn id="32" dur="500"/>
                                        <p:tgtEl>
                                          <p:spTgt spid="690"/>
                                        </p:tgtEl>
                                      </p:cBhvr>
                                    </p:animEffect>
                                  </p:childTnLst>
                                </p:cTn>
                              </p:par>
                              <p:par>
                                <p:cTn id="33" presetID="10" presetClass="entr" presetSubtype="0" fill="hold" nodeType="withEffect">
                                  <p:stCondLst>
                                    <p:cond delay="0"/>
                                  </p:stCondLst>
                                  <p:childTnLst>
                                    <p:set>
                                      <p:cBhvr>
                                        <p:cTn id="34" dur="1" fill="hold">
                                          <p:stCondLst>
                                            <p:cond delay="0"/>
                                          </p:stCondLst>
                                        </p:cTn>
                                        <p:tgtEl>
                                          <p:spTgt spid="674"/>
                                        </p:tgtEl>
                                        <p:attrNameLst>
                                          <p:attrName>style.visibility</p:attrName>
                                        </p:attrNameLst>
                                      </p:cBhvr>
                                      <p:to>
                                        <p:strVal val="visible"/>
                                      </p:to>
                                    </p:set>
                                    <p:animEffect transition="in" filter="fade">
                                      <p:cBhvr>
                                        <p:cTn id="35" dur="500"/>
                                        <p:tgtEl>
                                          <p:spTgt spid="674"/>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679"/>
                                        </p:tgtEl>
                                        <p:attrNameLst>
                                          <p:attrName>style.visibility</p:attrName>
                                        </p:attrNameLst>
                                      </p:cBhvr>
                                      <p:to>
                                        <p:strVal val="visible"/>
                                      </p:to>
                                    </p:set>
                                    <p:animEffect transition="in" filter="fade">
                                      <p:cBhvr>
                                        <p:cTn id="40" dur="500"/>
                                        <p:tgtEl>
                                          <p:spTgt spid="679"/>
                                        </p:tgtEl>
                                      </p:cBhvr>
                                    </p:animEffect>
                                  </p:childTnLst>
                                </p:cTn>
                              </p:par>
                              <p:par>
                                <p:cTn id="41" presetID="10" presetClass="entr" presetSubtype="0" fill="hold" nodeType="withEffect">
                                  <p:stCondLst>
                                    <p:cond delay="0"/>
                                  </p:stCondLst>
                                  <p:childTnLst>
                                    <p:set>
                                      <p:cBhvr>
                                        <p:cTn id="42" dur="1" fill="hold">
                                          <p:stCondLst>
                                            <p:cond delay="0"/>
                                          </p:stCondLst>
                                        </p:cTn>
                                        <p:tgtEl>
                                          <p:spTgt spid="692"/>
                                        </p:tgtEl>
                                        <p:attrNameLst>
                                          <p:attrName>style.visibility</p:attrName>
                                        </p:attrNameLst>
                                      </p:cBhvr>
                                      <p:to>
                                        <p:strVal val="visible"/>
                                      </p:to>
                                    </p:set>
                                    <p:animEffect transition="in" filter="fade">
                                      <p:cBhvr>
                                        <p:cTn id="43" dur="500"/>
                                        <p:tgtEl>
                                          <p:spTgt spid="692"/>
                                        </p:tgtEl>
                                      </p:cBhvr>
                                    </p:animEffect>
                                  </p:childTnLst>
                                </p:cTn>
                              </p:par>
                              <p:par>
                                <p:cTn id="44" presetID="10" presetClass="entr" presetSubtype="0" fill="hold" nodeType="withEffect">
                                  <p:stCondLst>
                                    <p:cond delay="0"/>
                                  </p:stCondLst>
                                  <p:childTnLst>
                                    <p:set>
                                      <p:cBhvr>
                                        <p:cTn id="45" dur="1" fill="hold">
                                          <p:stCondLst>
                                            <p:cond delay="0"/>
                                          </p:stCondLst>
                                        </p:cTn>
                                        <p:tgtEl>
                                          <p:spTgt spid="691"/>
                                        </p:tgtEl>
                                        <p:attrNameLst>
                                          <p:attrName>style.visibility</p:attrName>
                                        </p:attrNameLst>
                                      </p:cBhvr>
                                      <p:to>
                                        <p:strVal val="visible"/>
                                      </p:to>
                                    </p:set>
                                    <p:animEffect transition="in" filter="fade">
                                      <p:cBhvr>
                                        <p:cTn id="46" dur="500"/>
                                        <p:tgtEl>
                                          <p:spTgt spid="6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722"/>
        <p:cNvGrpSpPr/>
        <p:nvPr/>
      </p:nvGrpSpPr>
      <p:grpSpPr>
        <a:xfrm>
          <a:off x="0" y="0"/>
          <a:ext cx="0" cy="0"/>
          <a:chOff x="0" y="0"/>
          <a:chExt cx="0" cy="0"/>
        </a:xfrm>
      </p:grpSpPr>
      <p:pic>
        <p:nvPicPr>
          <p:cNvPr id="723" name="Google Shape;723;p29"/>
          <p:cNvPicPr preferRelativeResize="0"/>
          <p:nvPr/>
        </p:nvPicPr>
        <p:blipFill rotWithShape="1">
          <a:blip r:embed="rId3">
            <a:alphaModFix/>
          </a:blip>
          <a:srcRect/>
          <a:stretch/>
        </p:blipFill>
        <p:spPr>
          <a:xfrm>
            <a:off x="-76200" y="0"/>
            <a:ext cx="9220200" cy="5143500"/>
          </a:xfrm>
          <a:prstGeom prst="rect">
            <a:avLst/>
          </a:prstGeom>
          <a:noFill/>
          <a:ln>
            <a:noFill/>
          </a:ln>
        </p:spPr>
      </p:pic>
      <p:pic>
        <p:nvPicPr>
          <p:cNvPr id="724" name="Google Shape;724;p29"/>
          <p:cNvPicPr preferRelativeResize="0"/>
          <p:nvPr/>
        </p:nvPicPr>
        <p:blipFill rotWithShape="1">
          <a:blip r:embed="rId4">
            <a:alphaModFix/>
          </a:blip>
          <a:srcRect/>
          <a:stretch/>
        </p:blipFill>
        <p:spPr>
          <a:xfrm>
            <a:off x="-504825" y="180381"/>
            <a:ext cx="10191750" cy="5228746"/>
          </a:xfrm>
          <a:prstGeom prst="rect">
            <a:avLst/>
          </a:prstGeom>
          <a:noFill/>
          <a:ln>
            <a:noFill/>
          </a:ln>
        </p:spPr>
      </p:pic>
      <p:sp>
        <p:nvSpPr>
          <p:cNvPr id="725" name="Google Shape;725;p29"/>
          <p:cNvSpPr/>
          <p:nvPr/>
        </p:nvSpPr>
        <p:spPr>
          <a:xfrm rot="-881231">
            <a:off x="3122317" y="1604981"/>
            <a:ext cx="184731" cy="66370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3713" b="0" i="0" u="none" strike="noStrike" cap="none">
              <a:solidFill>
                <a:srgbClr val="099F00"/>
              </a:solidFill>
              <a:latin typeface="Times New Roman"/>
              <a:ea typeface="Times New Roman"/>
              <a:cs typeface="Times New Roman"/>
              <a:sym typeface="Times New Roman"/>
            </a:endParaRPr>
          </a:p>
        </p:txBody>
      </p:sp>
      <p:pic>
        <p:nvPicPr>
          <p:cNvPr id="726" name="Google Shape;726;p29">
            <a:hlinkClick r:id="rId5" action="ppaction://hlinksldjump"/>
          </p:cNvPr>
          <p:cNvPicPr preferRelativeResize="0"/>
          <p:nvPr/>
        </p:nvPicPr>
        <p:blipFill rotWithShape="1">
          <a:blip r:embed="rId6">
            <a:alphaModFix/>
          </a:blip>
          <a:srcRect/>
          <a:stretch/>
        </p:blipFill>
        <p:spPr>
          <a:xfrm>
            <a:off x="1359873" y="393422"/>
            <a:ext cx="1048477" cy="889321"/>
          </a:xfrm>
          <a:prstGeom prst="rect">
            <a:avLst/>
          </a:prstGeom>
          <a:noFill/>
          <a:ln>
            <a:noFill/>
          </a:ln>
          <a:effectLst>
            <a:outerShdw blurRad="50800" dist="38100" dir="2700000" algn="tl" rotWithShape="0">
              <a:srgbClr val="000000">
                <a:alpha val="40000"/>
              </a:srgbClr>
            </a:outerShdw>
          </a:effectLst>
        </p:spPr>
      </p:pic>
      <p:pic>
        <p:nvPicPr>
          <p:cNvPr id="727" name="Google Shape;727;p29"/>
          <p:cNvPicPr preferRelativeResize="0"/>
          <p:nvPr/>
        </p:nvPicPr>
        <p:blipFill rotWithShape="1">
          <a:blip r:embed="rId7">
            <a:alphaModFix/>
          </a:blip>
          <a:srcRect/>
          <a:stretch/>
        </p:blipFill>
        <p:spPr>
          <a:xfrm>
            <a:off x="1143000" y="4586576"/>
            <a:ext cx="6865144" cy="564356"/>
          </a:xfrm>
          <a:prstGeom prst="rect">
            <a:avLst/>
          </a:prstGeom>
          <a:noFill/>
          <a:ln>
            <a:noFill/>
          </a:ln>
        </p:spPr>
      </p:pic>
      <p:pic>
        <p:nvPicPr>
          <p:cNvPr id="728" name="Google Shape;728;p29"/>
          <p:cNvPicPr preferRelativeResize="0"/>
          <p:nvPr/>
        </p:nvPicPr>
        <p:blipFill rotWithShape="1">
          <a:blip r:embed="rId8">
            <a:alphaModFix/>
          </a:blip>
          <a:srcRect/>
          <a:stretch/>
        </p:blipFill>
        <p:spPr>
          <a:xfrm flipH="1">
            <a:off x="1462845" y="3767070"/>
            <a:ext cx="562882" cy="910049"/>
          </a:xfrm>
          <a:prstGeom prst="rect">
            <a:avLst/>
          </a:prstGeom>
          <a:noFill/>
          <a:ln>
            <a:noFill/>
          </a:ln>
        </p:spPr>
      </p:pic>
      <p:sp>
        <p:nvSpPr>
          <p:cNvPr id="729" name="Google Shape;729;p29"/>
          <p:cNvSpPr/>
          <p:nvPr/>
        </p:nvSpPr>
        <p:spPr>
          <a:xfrm>
            <a:off x="4347487" y="838082"/>
            <a:ext cx="417533" cy="326713"/>
          </a:xfrm>
          <a:prstGeom prst="decagon">
            <a:avLst>
              <a:gd name="vf" fmla="val 105146"/>
            </a:avLst>
          </a:prstGeom>
          <a:solidFill>
            <a:srgbClr val="FFFF00"/>
          </a:solidFill>
          <a:ln w="57150" cap="flat" cmpd="sng">
            <a:solidFill>
              <a:srgbClr val="C55A1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400" b="0" i="0" u="none" strike="noStrike" cap="none">
                <a:solidFill>
                  <a:srgbClr val="FF0000"/>
                </a:solidFill>
                <a:latin typeface="Times New Roman"/>
                <a:ea typeface="Times New Roman"/>
                <a:cs typeface="Times New Roman"/>
                <a:sym typeface="Times New Roman"/>
              </a:rPr>
              <a:t>1</a:t>
            </a:r>
            <a:endParaRPr/>
          </a:p>
        </p:txBody>
      </p:sp>
      <p:sp>
        <p:nvSpPr>
          <p:cNvPr id="730" name="Google Shape;730;p29"/>
          <p:cNvSpPr txBox="1"/>
          <p:nvPr/>
        </p:nvSpPr>
        <p:spPr>
          <a:xfrm>
            <a:off x="554222" y="1337183"/>
            <a:ext cx="7886700" cy="2469134"/>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lt1"/>
              </a:buClr>
              <a:buSzPts val="2800"/>
              <a:buFont typeface="Arial"/>
              <a:buNone/>
            </a:pPr>
            <a:r>
              <a:rPr lang="en-US" sz="2800" b="1" i="0" u="none" strike="noStrike" cap="none" dirty="0" err="1">
                <a:solidFill>
                  <a:schemeClr val="lt1"/>
                </a:solidFill>
                <a:latin typeface="Times New Roman"/>
                <a:ea typeface="Times New Roman"/>
                <a:cs typeface="Times New Roman"/>
                <a:sym typeface="Times New Roman"/>
              </a:rPr>
              <a:t>Câu</a:t>
            </a:r>
            <a:r>
              <a:rPr lang="en-US" sz="2800" b="1" i="0" u="none" strike="noStrike" cap="none" dirty="0">
                <a:solidFill>
                  <a:schemeClr val="lt1"/>
                </a:solidFill>
                <a:latin typeface="Times New Roman"/>
                <a:ea typeface="Times New Roman"/>
                <a:cs typeface="Times New Roman"/>
                <a:sym typeface="Times New Roman"/>
              </a:rPr>
              <a:t> 1: </a:t>
            </a:r>
            <a:r>
              <a:rPr lang="en-US" sz="2800" b="0" i="0" u="none" strike="noStrike" cap="none" dirty="0" err="1">
                <a:solidFill>
                  <a:schemeClr val="lt1"/>
                </a:solidFill>
                <a:latin typeface="Times New Roman"/>
                <a:ea typeface="Times New Roman"/>
                <a:cs typeface="Times New Roman"/>
                <a:sym typeface="Times New Roman"/>
              </a:rPr>
              <a:t>Nguyên</a:t>
            </a:r>
            <a:r>
              <a:rPr lang="en-US" sz="2800" b="0" i="0" u="none" strike="noStrike" cap="none" dirty="0">
                <a:solidFill>
                  <a:schemeClr val="lt1"/>
                </a:solidFill>
                <a:latin typeface="Times New Roman"/>
                <a:ea typeface="Times New Roman"/>
                <a:cs typeface="Times New Roman"/>
                <a:sym typeface="Times New Roman"/>
              </a:rPr>
              <a:t> </a:t>
            </a:r>
            <a:r>
              <a:rPr lang="en-US" sz="2800" b="0" i="0" u="none" strike="noStrike" cap="none" dirty="0" err="1">
                <a:solidFill>
                  <a:schemeClr val="lt1"/>
                </a:solidFill>
                <a:latin typeface="Times New Roman"/>
                <a:ea typeface="Times New Roman"/>
                <a:cs typeface="Times New Roman"/>
                <a:sym typeface="Times New Roman"/>
              </a:rPr>
              <a:t>tử</a:t>
            </a:r>
            <a:r>
              <a:rPr lang="en-US" sz="2800" b="0" i="0" u="none" strike="noStrike" cap="none" dirty="0">
                <a:solidFill>
                  <a:schemeClr val="lt1"/>
                </a:solidFill>
                <a:latin typeface="Times New Roman"/>
                <a:ea typeface="Times New Roman"/>
                <a:cs typeface="Times New Roman"/>
                <a:sym typeface="Times New Roman"/>
              </a:rPr>
              <a:t> </a:t>
            </a:r>
            <a:r>
              <a:rPr lang="en-US" sz="2800" b="0" i="0" u="none" strike="noStrike" cap="none" dirty="0" err="1">
                <a:solidFill>
                  <a:schemeClr val="lt1"/>
                </a:solidFill>
                <a:latin typeface="Times New Roman"/>
                <a:ea typeface="Times New Roman"/>
                <a:cs typeface="Times New Roman"/>
                <a:sym typeface="Times New Roman"/>
              </a:rPr>
              <a:t>trung</a:t>
            </a:r>
            <a:r>
              <a:rPr lang="en-US" sz="2800" b="0" i="0" u="none" strike="noStrike" cap="none" dirty="0">
                <a:solidFill>
                  <a:schemeClr val="lt1"/>
                </a:solidFill>
                <a:latin typeface="Times New Roman"/>
                <a:ea typeface="Times New Roman"/>
                <a:cs typeface="Times New Roman"/>
                <a:sym typeface="Times New Roman"/>
              </a:rPr>
              <a:t> </a:t>
            </a:r>
            <a:r>
              <a:rPr lang="en-US" sz="2800" b="0" i="0" u="none" strike="noStrike" cap="none" dirty="0" err="1">
                <a:solidFill>
                  <a:schemeClr val="lt1"/>
                </a:solidFill>
                <a:latin typeface="Times New Roman"/>
                <a:ea typeface="Times New Roman"/>
                <a:cs typeface="Times New Roman"/>
                <a:sym typeface="Times New Roman"/>
              </a:rPr>
              <a:t>hòa</a:t>
            </a:r>
            <a:r>
              <a:rPr lang="en-US" sz="2800" b="0" i="0" u="none" strike="noStrike" cap="none" dirty="0">
                <a:solidFill>
                  <a:schemeClr val="lt1"/>
                </a:solidFill>
                <a:latin typeface="Times New Roman"/>
                <a:ea typeface="Times New Roman"/>
                <a:cs typeface="Times New Roman"/>
                <a:sym typeface="Times New Roman"/>
              </a:rPr>
              <a:t> </a:t>
            </a:r>
            <a:r>
              <a:rPr lang="en-US" sz="2800" b="0" i="0" u="none" strike="noStrike" cap="none" dirty="0" err="1">
                <a:solidFill>
                  <a:schemeClr val="lt1"/>
                </a:solidFill>
                <a:latin typeface="Times New Roman"/>
                <a:ea typeface="Times New Roman"/>
                <a:cs typeface="Times New Roman"/>
                <a:sym typeface="Times New Roman"/>
              </a:rPr>
              <a:t>về</a:t>
            </a:r>
            <a:r>
              <a:rPr lang="en-US" sz="2800" b="0" i="0" u="none" strike="noStrike" cap="none" dirty="0">
                <a:solidFill>
                  <a:schemeClr val="lt1"/>
                </a:solidFill>
                <a:latin typeface="Times New Roman"/>
                <a:ea typeface="Times New Roman"/>
                <a:cs typeface="Times New Roman"/>
                <a:sym typeface="Times New Roman"/>
              </a:rPr>
              <a:t> </a:t>
            </a:r>
            <a:r>
              <a:rPr lang="en-US" sz="2800" b="0" i="0" u="none" strike="noStrike" cap="none" dirty="0" err="1">
                <a:solidFill>
                  <a:schemeClr val="lt1"/>
                </a:solidFill>
                <a:latin typeface="Times New Roman"/>
                <a:ea typeface="Times New Roman"/>
                <a:cs typeface="Times New Roman"/>
                <a:sym typeface="Times New Roman"/>
              </a:rPr>
              <a:t>điện</a:t>
            </a:r>
            <a:r>
              <a:rPr lang="en-US" sz="2800" b="0" i="0" u="none" strike="noStrike" cap="none" dirty="0">
                <a:solidFill>
                  <a:schemeClr val="lt1"/>
                </a:solidFill>
                <a:latin typeface="Times New Roman"/>
                <a:ea typeface="Times New Roman"/>
                <a:cs typeface="Times New Roman"/>
                <a:sym typeface="Times New Roman"/>
              </a:rPr>
              <a:t> </a:t>
            </a:r>
            <a:r>
              <a:rPr lang="en-US" sz="2800" b="0" i="0" u="none" strike="noStrike" cap="none" dirty="0" err="1">
                <a:solidFill>
                  <a:schemeClr val="lt1"/>
                </a:solidFill>
                <a:latin typeface="Times New Roman"/>
                <a:ea typeface="Times New Roman"/>
                <a:cs typeface="Times New Roman"/>
                <a:sym typeface="Times New Roman"/>
              </a:rPr>
              <a:t>vì</a:t>
            </a:r>
            <a:endParaRPr sz="2800" b="0" i="0" u="none" strike="noStrike" cap="none" dirty="0">
              <a:solidFill>
                <a:schemeClr val="lt1"/>
              </a:solidFill>
              <a:latin typeface="Times New Roman"/>
              <a:ea typeface="Times New Roman"/>
              <a:cs typeface="Times New Roman"/>
              <a:sym typeface="Times New Roman"/>
            </a:endParaRPr>
          </a:p>
          <a:p>
            <a:pPr marL="0" marR="0" lvl="0" indent="0" algn="l" rtl="0">
              <a:lnSpc>
                <a:spcPct val="90000"/>
              </a:lnSpc>
              <a:spcBef>
                <a:spcPts val="750"/>
              </a:spcBef>
              <a:spcAft>
                <a:spcPts val="0"/>
              </a:spcAft>
              <a:buClr>
                <a:schemeClr val="lt1"/>
              </a:buClr>
              <a:buSzPts val="2800"/>
              <a:buFont typeface="Arial"/>
              <a:buNone/>
            </a:pPr>
            <a:r>
              <a:rPr lang="en-US" sz="2800" b="1" i="0" u="none" strike="noStrike" cap="none" dirty="0">
                <a:solidFill>
                  <a:schemeClr val="lt1"/>
                </a:solidFill>
                <a:latin typeface="Times New Roman"/>
                <a:ea typeface="Times New Roman"/>
                <a:cs typeface="Times New Roman"/>
                <a:sym typeface="Times New Roman"/>
              </a:rPr>
              <a:t>A. </a:t>
            </a:r>
            <a:r>
              <a:rPr lang="en-US" sz="2800" b="0" i="0" u="none" strike="noStrike" cap="none" dirty="0" err="1">
                <a:solidFill>
                  <a:schemeClr val="lt1"/>
                </a:solidFill>
                <a:latin typeface="Times New Roman"/>
                <a:ea typeface="Times New Roman"/>
                <a:cs typeface="Times New Roman"/>
                <a:sym typeface="Times New Roman"/>
              </a:rPr>
              <a:t>được</a:t>
            </a:r>
            <a:r>
              <a:rPr lang="en-US" sz="2800" b="0" i="0" u="none" strike="noStrike" cap="none" dirty="0">
                <a:solidFill>
                  <a:schemeClr val="lt1"/>
                </a:solidFill>
                <a:latin typeface="Times New Roman"/>
                <a:ea typeface="Times New Roman"/>
                <a:cs typeface="Times New Roman"/>
                <a:sym typeface="Times New Roman"/>
              </a:rPr>
              <a:t> </a:t>
            </a:r>
            <a:r>
              <a:rPr lang="en-US" sz="2800" b="0" i="0" u="none" strike="noStrike" cap="none" dirty="0" err="1">
                <a:solidFill>
                  <a:schemeClr val="lt1"/>
                </a:solidFill>
                <a:latin typeface="Times New Roman"/>
                <a:ea typeface="Times New Roman"/>
                <a:cs typeface="Times New Roman"/>
                <a:sym typeface="Times New Roman"/>
              </a:rPr>
              <a:t>tạo</a:t>
            </a:r>
            <a:r>
              <a:rPr lang="en-US" sz="2800" b="0" i="0" u="none" strike="noStrike" cap="none" dirty="0">
                <a:solidFill>
                  <a:schemeClr val="lt1"/>
                </a:solidFill>
                <a:latin typeface="Times New Roman"/>
                <a:ea typeface="Times New Roman"/>
                <a:cs typeface="Times New Roman"/>
                <a:sym typeface="Times New Roman"/>
              </a:rPr>
              <a:t> </a:t>
            </a:r>
            <a:r>
              <a:rPr lang="en-US" sz="2800" b="0" i="0" u="none" strike="noStrike" cap="none" dirty="0" err="1">
                <a:solidFill>
                  <a:schemeClr val="lt1"/>
                </a:solidFill>
                <a:latin typeface="Times New Roman"/>
                <a:ea typeface="Times New Roman"/>
                <a:cs typeface="Times New Roman"/>
                <a:sym typeface="Times New Roman"/>
              </a:rPr>
              <a:t>nên</a:t>
            </a:r>
            <a:r>
              <a:rPr lang="en-US" sz="2800" b="0" i="0" u="none" strike="noStrike" cap="none" dirty="0">
                <a:solidFill>
                  <a:schemeClr val="lt1"/>
                </a:solidFill>
                <a:latin typeface="Times New Roman"/>
                <a:ea typeface="Times New Roman"/>
                <a:cs typeface="Times New Roman"/>
                <a:sym typeface="Times New Roman"/>
              </a:rPr>
              <a:t> </a:t>
            </a:r>
            <a:r>
              <a:rPr lang="en-US" sz="2800" b="0" i="0" u="none" strike="noStrike" cap="none" dirty="0" err="1">
                <a:solidFill>
                  <a:schemeClr val="lt1"/>
                </a:solidFill>
                <a:latin typeface="Times New Roman"/>
                <a:ea typeface="Times New Roman"/>
                <a:cs typeface="Times New Roman"/>
                <a:sym typeface="Times New Roman"/>
              </a:rPr>
              <a:t>bởi</a:t>
            </a:r>
            <a:r>
              <a:rPr lang="en-US" sz="2800" b="0" i="0" u="none" strike="noStrike" cap="none" dirty="0">
                <a:solidFill>
                  <a:schemeClr val="lt1"/>
                </a:solidFill>
                <a:latin typeface="Times New Roman"/>
                <a:ea typeface="Times New Roman"/>
                <a:cs typeface="Times New Roman"/>
                <a:sym typeface="Times New Roman"/>
              </a:rPr>
              <a:t> </a:t>
            </a:r>
            <a:r>
              <a:rPr lang="en-US" sz="2800" b="0" i="0" u="none" strike="noStrike" cap="none" dirty="0" err="1">
                <a:solidFill>
                  <a:schemeClr val="lt1"/>
                </a:solidFill>
                <a:latin typeface="Times New Roman"/>
                <a:ea typeface="Times New Roman"/>
                <a:cs typeface="Times New Roman"/>
                <a:sym typeface="Times New Roman"/>
              </a:rPr>
              <a:t>các</a:t>
            </a:r>
            <a:r>
              <a:rPr lang="en-US" sz="2800" b="0" i="0" u="none" strike="noStrike" cap="none" dirty="0">
                <a:solidFill>
                  <a:schemeClr val="lt1"/>
                </a:solidFill>
                <a:latin typeface="Times New Roman"/>
                <a:ea typeface="Times New Roman"/>
                <a:cs typeface="Times New Roman"/>
                <a:sym typeface="Times New Roman"/>
              </a:rPr>
              <a:t> </a:t>
            </a:r>
            <a:r>
              <a:rPr lang="en-US" sz="2800" b="0" i="0" u="none" strike="noStrike" cap="none" dirty="0" err="1">
                <a:solidFill>
                  <a:schemeClr val="lt1"/>
                </a:solidFill>
                <a:latin typeface="Times New Roman"/>
                <a:ea typeface="Times New Roman"/>
                <a:cs typeface="Times New Roman"/>
                <a:sym typeface="Times New Roman"/>
              </a:rPr>
              <a:t>hạt</a:t>
            </a:r>
            <a:r>
              <a:rPr lang="en-US" sz="2800" b="0" i="0" u="none" strike="noStrike" cap="none" dirty="0">
                <a:solidFill>
                  <a:schemeClr val="lt1"/>
                </a:solidFill>
                <a:latin typeface="Times New Roman"/>
                <a:ea typeface="Times New Roman"/>
                <a:cs typeface="Times New Roman"/>
                <a:sym typeface="Times New Roman"/>
              </a:rPr>
              <a:t> </a:t>
            </a:r>
            <a:r>
              <a:rPr lang="en-US" sz="2800" b="0" i="0" u="none" strike="noStrike" cap="none" dirty="0" err="1">
                <a:solidFill>
                  <a:schemeClr val="lt1"/>
                </a:solidFill>
                <a:latin typeface="Times New Roman"/>
                <a:ea typeface="Times New Roman"/>
                <a:cs typeface="Times New Roman"/>
                <a:sym typeface="Times New Roman"/>
              </a:rPr>
              <a:t>không</a:t>
            </a:r>
            <a:r>
              <a:rPr lang="en-US" sz="2800" b="0" i="0" u="none" strike="noStrike" cap="none" dirty="0">
                <a:solidFill>
                  <a:schemeClr val="lt1"/>
                </a:solidFill>
                <a:latin typeface="Times New Roman"/>
                <a:ea typeface="Times New Roman"/>
                <a:cs typeface="Times New Roman"/>
                <a:sym typeface="Times New Roman"/>
              </a:rPr>
              <a:t> </a:t>
            </a:r>
            <a:r>
              <a:rPr lang="en-US" sz="2800" b="0" i="0" u="none" strike="noStrike" cap="none" dirty="0" err="1">
                <a:solidFill>
                  <a:schemeClr val="lt1"/>
                </a:solidFill>
                <a:latin typeface="Times New Roman"/>
                <a:ea typeface="Times New Roman"/>
                <a:cs typeface="Times New Roman"/>
                <a:sym typeface="Times New Roman"/>
              </a:rPr>
              <a:t>mang</a:t>
            </a:r>
            <a:r>
              <a:rPr lang="en-US" sz="2800" b="0" i="0" u="none" strike="noStrike" cap="none" dirty="0">
                <a:solidFill>
                  <a:schemeClr val="lt1"/>
                </a:solidFill>
                <a:latin typeface="Times New Roman"/>
                <a:ea typeface="Times New Roman"/>
                <a:cs typeface="Times New Roman"/>
                <a:sym typeface="Times New Roman"/>
              </a:rPr>
              <a:t> </a:t>
            </a:r>
            <a:r>
              <a:rPr lang="en-US" sz="2800" b="0" i="0" u="none" strike="noStrike" cap="none" dirty="0" err="1">
                <a:solidFill>
                  <a:schemeClr val="lt1"/>
                </a:solidFill>
                <a:latin typeface="Times New Roman"/>
                <a:ea typeface="Times New Roman"/>
                <a:cs typeface="Times New Roman"/>
                <a:sym typeface="Times New Roman"/>
              </a:rPr>
              <a:t>điện</a:t>
            </a:r>
            <a:r>
              <a:rPr lang="en-US" sz="2800" b="0" i="0" u="none" strike="noStrike" cap="none" dirty="0">
                <a:solidFill>
                  <a:schemeClr val="lt1"/>
                </a:solidFill>
                <a:latin typeface="Times New Roman"/>
                <a:ea typeface="Times New Roman"/>
                <a:cs typeface="Times New Roman"/>
                <a:sym typeface="Times New Roman"/>
              </a:rPr>
              <a:t>.</a:t>
            </a:r>
            <a:endParaRPr dirty="0"/>
          </a:p>
          <a:p>
            <a:pPr marL="0" marR="0" lvl="0" indent="0" algn="l" rtl="0">
              <a:lnSpc>
                <a:spcPct val="90000"/>
              </a:lnSpc>
              <a:spcBef>
                <a:spcPts val="750"/>
              </a:spcBef>
              <a:spcAft>
                <a:spcPts val="0"/>
              </a:spcAft>
              <a:buClr>
                <a:schemeClr val="lt1"/>
              </a:buClr>
              <a:buSzPts val="2800"/>
              <a:buFont typeface="Arial"/>
              <a:buNone/>
            </a:pPr>
            <a:r>
              <a:rPr lang="en-US" sz="2800" b="1" i="0" u="none" strike="noStrike" cap="none" dirty="0">
                <a:solidFill>
                  <a:schemeClr val="lt1"/>
                </a:solidFill>
                <a:latin typeface="Times New Roman"/>
                <a:ea typeface="Times New Roman"/>
                <a:cs typeface="Times New Roman"/>
                <a:sym typeface="Times New Roman"/>
              </a:rPr>
              <a:t>B. </a:t>
            </a:r>
            <a:r>
              <a:rPr lang="en-US" sz="2800" b="0" i="0" u="none" strike="noStrike" cap="none" dirty="0" err="1">
                <a:solidFill>
                  <a:schemeClr val="lt1"/>
                </a:solidFill>
                <a:latin typeface="Times New Roman"/>
                <a:ea typeface="Times New Roman"/>
                <a:cs typeface="Times New Roman"/>
                <a:sym typeface="Times New Roman"/>
              </a:rPr>
              <a:t>có</a:t>
            </a:r>
            <a:r>
              <a:rPr lang="en-US" sz="2800" b="0" i="0" u="none" strike="noStrike" cap="none" dirty="0">
                <a:solidFill>
                  <a:schemeClr val="lt1"/>
                </a:solidFill>
                <a:latin typeface="Times New Roman"/>
                <a:ea typeface="Times New Roman"/>
                <a:cs typeface="Times New Roman"/>
                <a:sym typeface="Times New Roman"/>
              </a:rPr>
              <a:t> </a:t>
            </a:r>
            <a:r>
              <a:rPr lang="en-US" sz="2800" b="0" i="0" u="none" strike="noStrike" cap="none" dirty="0" err="1">
                <a:solidFill>
                  <a:schemeClr val="lt1"/>
                </a:solidFill>
                <a:latin typeface="Times New Roman"/>
                <a:ea typeface="Times New Roman"/>
                <a:cs typeface="Times New Roman"/>
                <a:sym typeface="Times New Roman"/>
              </a:rPr>
              <a:t>tổng</a:t>
            </a:r>
            <a:r>
              <a:rPr lang="en-US" sz="2800" b="0" i="0" u="none" strike="noStrike" cap="none" dirty="0">
                <a:solidFill>
                  <a:schemeClr val="lt1"/>
                </a:solidFill>
                <a:latin typeface="Times New Roman"/>
                <a:ea typeface="Times New Roman"/>
                <a:cs typeface="Times New Roman"/>
                <a:sym typeface="Times New Roman"/>
              </a:rPr>
              <a:t> </a:t>
            </a:r>
            <a:r>
              <a:rPr lang="en-US" sz="2800" b="0" i="0" u="none" strike="noStrike" cap="none" dirty="0" err="1">
                <a:solidFill>
                  <a:schemeClr val="lt1"/>
                </a:solidFill>
                <a:latin typeface="Times New Roman"/>
                <a:ea typeface="Times New Roman"/>
                <a:cs typeface="Times New Roman"/>
                <a:sym typeface="Times New Roman"/>
              </a:rPr>
              <a:t>số</a:t>
            </a:r>
            <a:r>
              <a:rPr lang="en-US" sz="2800" b="0" i="0" u="none" strike="noStrike" cap="none" dirty="0">
                <a:solidFill>
                  <a:schemeClr val="lt1"/>
                </a:solidFill>
                <a:latin typeface="Times New Roman"/>
                <a:ea typeface="Times New Roman"/>
                <a:cs typeface="Times New Roman"/>
                <a:sym typeface="Times New Roman"/>
              </a:rPr>
              <a:t> </a:t>
            </a:r>
            <a:r>
              <a:rPr lang="en-US" sz="2800" b="0" i="0" u="none" strike="noStrike" cap="none" dirty="0" err="1">
                <a:solidFill>
                  <a:schemeClr val="lt1"/>
                </a:solidFill>
                <a:latin typeface="Times New Roman"/>
                <a:ea typeface="Times New Roman"/>
                <a:cs typeface="Times New Roman"/>
                <a:sym typeface="Times New Roman"/>
              </a:rPr>
              <a:t>hạt</a:t>
            </a:r>
            <a:r>
              <a:rPr lang="en-US" sz="2800" b="0" i="0" u="none" strike="noStrike" cap="none" dirty="0">
                <a:solidFill>
                  <a:schemeClr val="lt1"/>
                </a:solidFill>
                <a:latin typeface="Times New Roman"/>
                <a:ea typeface="Times New Roman"/>
                <a:cs typeface="Times New Roman"/>
                <a:sym typeface="Times New Roman"/>
              </a:rPr>
              <a:t> proton </a:t>
            </a:r>
            <a:r>
              <a:rPr lang="en-US" sz="2800" b="0" i="0" u="none" strike="noStrike" cap="none" dirty="0" err="1">
                <a:solidFill>
                  <a:schemeClr val="lt1"/>
                </a:solidFill>
                <a:latin typeface="Times New Roman"/>
                <a:ea typeface="Times New Roman"/>
                <a:cs typeface="Times New Roman"/>
                <a:sym typeface="Times New Roman"/>
              </a:rPr>
              <a:t>bằng</a:t>
            </a:r>
            <a:r>
              <a:rPr lang="en-US" sz="2800" b="0" i="0" u="none" strike="noStrike" cap="none" dirty="0">
                <a:solidFill>
                  <a:schemeClr val="lt1"/>
                </a:solidFill>
                <a:latin typeface="Times New Roman"/>
                <a:ea typeface="Times New Roman"/>
                <a:cs typeface="Times New Roman"/>
                <a:sym typeface="Times New Roman"/>
              </a:rPr>
              <a:t> </a:t>
            </a:r>
            <a:r>
              <a:rPr lang="en-US" sz="2800" b="0" i="0" u="none" strike="noStrike" cap="none" dirty="0" err="1">
                <a:solidFill>
                  <a:schemeClr val="lt1"/>
                </a:solidFill>
                <a:latin typeface="Times New Roman"/>
                <a:ea typeface="Times New Roman"/>
                <a:cs typeface="Times New Roman"/>
                <a:sym typeface="Times New Roman"/>
              </a:rPr>
              <a:t>tổng</a:t>
            </a:r>
            <a:r>
              <a:rPr lang="en-US" sz="2800" b="0" i="0" u="none" strike="noStrike" cap="none" dirty="0">
                <a:solidFill>
                  <a:schemeClr val="lt1"/>
                </a:solidFill>
                <a:latin typeface="Times New Roman"/>
                <a:ea typeface="Times New Roman"/>
                <a:cs typeface="Times New Roman"/>
                <a:sym typeface="Times New Roman"/>
              </a:rPr>
              <a:t> </a:t>
            </a:r>
            <a:r>
              <a:rPr lang="en-US" sz="2800" b="0" i="0" u="none" strike="noStrike" cap="none" dirty="0" err="1">
                <a:solidFill>
                  <a:schemeClr val="lt1"/>
                </a:solidFill>
                <a:latin typeface="Times New Roman"/>
                <a:ea typeface="Times New Roman"/>
                <a:cs typeface="Times New Roman"/>
                <a:sym typeface="Times New Roman"/>
              </a:rPr>
              <a:t>số</a:t>
            </a:r>
            <a:r>
              <a:rPr lang="en-US" sz="2800" b="0" i="0" u="none" strike="noStrike" cap="none" dirty="0">
                <a:solidFill>
                  <a:schemeClr val="lt1"/>
                </a:solidFill>
                <a:latin typeface="Times New Roman"/>
                <a:ea typeface="Times New Roman"/>
                <a:cs typeface="Times New Roman"/>
                <a:sym typeface="Times New Roman"/>
              </a:rPr>
              <a:t> </a:t>
            </a:r>
            <a:r>
              <a:rPr lang="en-US" sz="2800" b="0" i="0" u="none" strike="noStrike" cap="none" dirty="0" err="1">
                <a:solidFill>
                  <a:schemeClr val="lt1"/>
                </a:solidFill>
                <a:latin typeface="Times New Roman"/>
                <a:ea typeface="Times New Roman"/>
                <a:cs typeface="Times New Roman"/>
                <a:sym typeface="Times New Roman"/>
              </a:rPr>
              <a:t>hạt</a:t>
            </a:r>
            <a:r>
              <a:rPr lang="en-US" sz="2800" b="0" i="0" u="none" strike="noStrike" cap="none" dirty="0">
                <a:solidFill>
                  <a:schemeClr val="lt1"/>
                </a:solidFill>
                <a:latin typeface="Times New Roman"/>
                <a:ea typeface="Times New Roman"/>
                <a:cs typeface="Times New Roman"/>
                <a:sym typeface="Times New Roman"/>
              </a:rPr>
              <a:t> electron.</a:t>
            </a:r>
            <a:endParaRPr dirty="0"/>
          </a:p>
          <a:p>
            <a:pPr marL="0" marR="0" lvl="0" indent="0" algn="l" rtl="0">
              <a:lnSpc>
                <a:spcPct val="90000"/>
              </a:lnSpc>
              <a:spcBef>
                <a:spcPts val="750"/>
              </a:spcBef>
              <a:spcAft>
                <a:spcPts val="0"/>
              </a:spcAft>
              <a:buClr>
                <a:schemeClr val="lt1"/>
              </a:buClr>
              <a:buSzPts val="2800"/>
              <a:buFont typeface="Arial"/>
              <a:buNone/>
            </a:pPr>
            <a:r>
              <a:rPr lang="en-US" sz="2800" b="1" i="0" u="none" strike="noStrike" cap="none" dirty="0">
                <a:solidFill>
                  <a:schemeClr val="lt1"/>
                </a:solidFill>
                <a:latin typeface="Times New Roman"/>
                <a:ea typeface="Times New Roman"/>
                <a:cs typeface="Times New Roman"/>
                <a:sym typeface="Times New Roman"/>
              </a:rPr>
              <a:t>C. </a:t>
            </a:r>
            <a:r>
              <a:rPr lang="en-US" sz="2800" b="0" i="0" u="none" strike="noStrike" cap="none" dirty="0" err="1">
                <a:solidFill>
                  <a:schemeClr val="lt1"/>
                </a:solidFill>
                <a:latin typeface="Times New Roman"/>
                <a:ea typeface="Times New Roman"/>
                <a:cs typeface="Times New Roman"/>
                <a:sym typeface="Times New Roman"/>
              </a:rPr>
              <a:t>có</a:t>
            </a:r>
            <a:r>
              <a:rPr lang="en-US" sz="2800" b="0" i="0" u="none" strike="noStrike" cap="none" dirty="0">
                <a:solidFill>
                  <a:schemeClr val="lt1"/>
                </a:solidFill>
                <a:latin typeface="Times New Roman"/>
                <a:ea typeface="Times New Roman"/>
                <a:cs typeface="Times New Roman"/>
                <a:sym typeface="Times New Roman"/>
              </a:rPr>
              <a:t> </a:t>
            </a:r>
            <a:r>
              <a:rPr lang="en-US" sz="2800" b="0" i="0" u="none" strike="noStrike" cap="none" dirty="0" err="1">
                <a:solidFill>
                  <a:schemeClr val="lt1"/>
                </a:solidFill>
                <a:latin typeface="Times New Roman"/>
                <a:ea typeface="Times New Roman"/>
                <a:cs typeface="Times New Roman"/>
                <a:sym typeface="Times New Roman"/>
              </a:rPr>
              <a:t>tổng</a:t>
            </a:r>
            <a:r>
              <a:rPr lang="en-US" sz="2800" b="0" i="0" u="none" strike="noStrike" cap="none" dirty="0">
                <a:solidFill>
                  <a:schemeClr val="lt1"/>
                </a:solidFill>
                <a:latin typeface="Times New Roman"/>
                <a:ea typeface="Times New Roman"/>
                <a:cs typeface="Times New Roman"/>
                <a:sym typeface="Times New Roman"/>
              </a:rPr>
              <a:t> </a:t>
            </a:r>
            <a:r>
              <a:rPr lang="en-US" sz="2800" b="0" i="0" u="none" strike="noStrike" cap="none" dirty="0" err="1">
                <a:solidFill>
                  <a:schemeClr val="lt1"/>
                </a:solidFill>
                <a:latin typeface="Times New Roman"/>
                <a:ea typeface="Times New Roman"/>
                <a:cs typeface="Times New Roman"/>
                <a:sym typeface="Times New Roman"/>
              </a:rPr>
              <a:t>số</a:t>
            </a:r>
            <a:r>
              <a:rPr lang="en-US" sz="2800" b="0" i="0" u="none" strike="noStrike" cap="none" dirty="0">
                <a:solidFill>
                  <a:schemeClr val="lt1"/>
                </a:solidFill>
                <a:latin typeface="Times New Roman"/>
                <a:ea typeface="Times New Roman"/>
                <a:cs typeface="Times New Roman"/>
                <a:sym typeface="Times New Roman"/>
              </a:rPr>
              <a:t> </a:t>
            </a:r>
            <a:r>
              <a:rPr lang="en-US" sz="2800" b="0" i="0" u="none" strike="noStrike" cap="none" dirty="0" err="1">
                <a:solidFill>
                  <a:schemeClr val="lt1"/>
                </a:solidFill>
                <a:latin typeface="Times New Roman"/>
                <a:ea typeface="Times New Roman"/>
                <a:cs typeface="Times New Roman"/>
                <a:sym typeface="Times New Roman"/>
              </a:rPr>
              <a:t>hạt</a:t>
            </a:r>
            <a:r>
              <a:rPr lang="en-US" sz="2800" b="0" i="0" u="none" strike="noStrike" cap="none" dirty="0">
                <a:solidFill>
                  <a:schemeClr val="lt1"/>
                </a:solidFill>
                <a:latin typeface="Times New Roman"/>
                <a:ea typeface="Times New Roman"/>
                <a:cs typeface="Times New Roman"/>
                <a:sym typeface="Times New Roman"/>
              </a:rPr>
              <a:t> electron </a:t>
            </a:r>
            <a:r>
              <a:rPr lang="en-US" sz="2800" b="0" i="0" u="none" strike="noStrike" cap="none" dirty="0" err="1">
                <a:solidFill>
                  <a:schemeClr val="lt1"/>
                </a:solidFill>
                <a:latin typeface="Times New Roman"/>
                <a:ea typeface="Times New Roman"/>
                <a:cs typeface="Times New Roman"/>
                <a:sym typeface="Times New Roman"/>
              </a:rPr>
              <a:t>bằng</a:t>
            </a:r>
            <a:r>
              <a:rPr lang="en-US" sz="2800" b="0" i="0" u="none" strike="noStrike" cap="none" dirty="0">
                <a:solidFill>
                  <a:schemeClr val="lt1"/>
                </a:solidFill>
                <a:latin typeface="Times New Roman"/>
                <a:ea typeface="Times New Roman"/>
                <a:cs typeface="Times New Roman"/>
                <a:sym typeface="Times New Roman"/>
              </a:rPr>
              <a:t> </a:t>
            </a:r>
            <a:r>
              <a:rPr lang="en-US" sz="2800" b="0" i="0" u="none" strike="noStrike" cap="none" dirty="0" err="1">
                <a:solidFill>
                  <a:schemeClr val="lt1"/>
                </a:solidFill>
                <a:latin typeface="Times New Roman"/>
                <a:ea typeface="Times New Roman"/>
                <a:cs typeface="Times New Roman"/>
                <a:sym typeface="Times New Roman"/>
              </a:rPr>
              <a:t>tổng</a:t>
            </a:r>
            <a:r>
              <a:rPr lang="en-US" sz="2800" b="0" i="0" u="none" strike="noStrike" cap="none" dirty="0">
                <a:solidFill>
                  <a:schemeClr val="lt1"/>
                </a:solidFill>
                <a:latin typeface="Times New Roman"/>
                <a:ea typeface="Times New Roman"/>
                <a:cs typeface="Times New Roman"/>
                <a:sym typeface="Times New Roman"/>
              </a:rPr>
              <a:t> </a:t>
            </a:r>
            <a:r>
              <a:rPr lang="en-US" sz="2800" b="0" i="0" u="none" strike="noStrike" cap="none" dirty="0" err="1">
                <a:solidFill>
                  <a:schemeClr val="lt1"/>
                </a:solidFill>
                <a:latin typeface="Times New Roman"/>
                <a:ea typeface="Times New Roman"/>
                <a:cs typeface="Times New Roman"/>
                <a:sym typeface="Times New Roman"/>
              </a:rPr>
              <a:t>số</a:t>
            </a:r>
            <a:r>
              <a:rPr lang="en-US" sz="2800" b="0" i="0" u="none" strike="noStrike" cap="none" dirty="0">
                <a:solidFill>
                  <a:schemeClr val="lt1"/>
                </a:solidFill>
                <a:latin typeface="Times New Roman"/>
                <a:ea typeface="Times New Roman"/>
                <a:cs typeface="Times New Roman"/>
                <a:sym typeface="Times New Roman"/>
              </a:rPr>
              <a:t> </a:t>
            </a:r>
            <a:r>
              <a:rPr lang="en-US" sz="2800" b="0" i="0" u="none" strike="noStrike" cap="none" dirty="0" err="1">
                <a:solidFill>
                  <a:schemeClr val="lt1"/>
                </a:solidFill>
                <a:latin typeface="Times New Roman"/>
                <a:ea typeface="Times New Roman"/>
                <a:cs typeface="Times New Roman"/>
                <a:sym typeface="Times New Roman"/>
              </a:rPr>
              <a:t>hạt</a:t>
            </a:r>
            <a:r>
              <a:rPr lang="en-US" sz="2800" b="0" i="0" u="none" strike="noStrike" cap="none" dirty="0">
                <a:solidFill>
                  <a:schemeClr val="lt1"/>
                </a:solidFill>
                <a:latin typeface="Times New Roman"/>
                <a:ea typeface="Times New Roman"/>
                <a:cs typeface="Times New Roman"/>
                <a:sym typeface="Times New Roman"/>
              </a:rPr>
              <a:t> neutron.</a:t>
            </a:r>
            <a:endParaRPr dirty="0"/>
          </a:p>
          <a:p>
            <a:pPr marL="0" marR="0" lvl="0" indent="0" algn="l" rtl="0">
              <a:lnSpc>
                <a:spcPct val="90000"/>
              </a:lnSpc>
              <a:spcBef>
                <a:spcPts val="750"/>
              </a:spcBef>
              <a:spcAft>
                <a:spcPts val="0"/>
              </a:spcAft>
              <a:buClr>
                <a:schemeClr val="lt1"/>
              </a:buClr>
              <a:buSzPts val="2800"/>
              <a:buFont typeface="Arial"/>
              <a:buNone/>
            </a:pPr>
            <a:r>
              <a:rPr lang="en-US" sz="2800" b="1" i="0" u="none" strike="noStrike" cap="none" dirty="0">
                <a:solidFill>
                  <a:schemeClr val="lt1"/>
                </a:solidFill>
                <a:latin typeface="Times New Roman"/>
                <a:ea typeface="Times New Roman"/>
                <a:cs typeface="Times New Roman"/>
                <a:sym typeface="Times New Roman"/>
              </a:rPr>
              <a:t>D. </a:t>
            </a:r>
            <a:r>
              <a:rPr lang="en-US" sz="2800" b="0" i="0" u="none" strike="noStrike" cap="none" dirty="0" err="1">
                <a:solidFill>
                  <a:schemeClr val="lt1"/>
                </a:solidFill>
                <a:latin typeface="Times New Roman"/>
                <a:ea typeface="Times New Roman"/>
                <a:cs typeface="Times New Roman"/>
                <a:sym typeface="Times New Roman"/>
              </a:rPr>
              <a:t>tổng</a:t>
            </a:r>
            <a:r>
              <a:rPr lang="en-US" sz="2800" b="0" i="0" u="none" strike="noStrike" cap="none" dirty="0">
                <a:solidFill>
                  <a:schemeClr val="lt1"/>
                </a:solidFill>
                <a:latin typeface="Times New Roman"/>
                <a:ea typeface="Times New Roman"/>
                <a:cs typeface="Times New Roman"/>
                <a:sym typeface="Times New Roman"/>
              </a:rPr>
              <a:t> </a:t>
            </a:r>
            <a:r>
              <a:rPr lang="en-US" sz="2800" b="0" i="0" u="none" strike="noStrike" cap="none" dirty="0" err="1">
                <a:solidFill>
                  <a:schemeClr val="lt1"/>
                </a:solidFill>
                <a:latin typeface="Times New Roman"/>
                <a:ea typeface="Times New Roman"/>
                <a:cs typeface="Times New Roman"/>
                <a:sym typeface="Times New Roman"/>
              </a:rPr>
              <a:t>số</a:t>
            </a:r>
            <a:r>
              <a:rPr lang="en-US" sz="2800" b="0" i="0" u="none" strike="noStrike" cap="none" dirty="0">
                <a:solidFill>
                  <a:schemeClr val="lt1"/>
                </a:solidFill>
                <a:latin typeface="Times New Roman"/>
                <a:ea typeface="Times New Roman"/>
                <a:cs typeface="Times New Roman"/>
                <a:sym typeface="Times New Roman"/>
              </a:rPr>
              <a:t> </a:t>
            </a:r>
            <a:r>
              <a:rPr lang="en-US" sz="2800" b="0" i="0" u="none" strike="noStrike" cap="none" dirty="0" err="1">
                <a:solidFill>
                  <a:schemeClr val="lt1"/>
                </a:solidFill>
                <a:latin typeface="Times New Roman"/>
                <a:ea typeface="Times New Roman"/>
                <a:cs typeface="Times New Roman"/>
                <a:sym typeface="Times New Roman"/>
              </a:rPr>
              <a:t>hạt</a:t>
            </a:r>
            <a:r>
              <a:rPr lang="en-US" sz="2800" b="0" i="0" u="none" strike="noStrike" cap="none" dirty="0">
                <a:solidFill>
                  <a:schemeClr val="lt1"/>
                </a:solidFill>
                <a:latin typeface="Times New Roman"/>
                <a:ea typeface="Times New Roman"/>
                <a:cs typeface="Times New Roman"/>
                <a:sym typeface="Times New Roman"/>
              </a:rPr>
              <a:t> neutron </a:t>
            </a:r>
            <a:r>
              <a:rPr lang="en-US" sz="2800" b="0" i="0" u="none" strike="noStrike" cap="none" dirty="0" err="1">
                <a:solidFill>
                  <a:schemeClr val="lt1"/>
                </a:solidFill>
                <a:latin typeface="Times New Roman"/>
                <a:ea typeface="Times New Roman"/>
                <a:cs typeface="Times New Roman"/>
                <a:sym typeface="Times New Roman"/>
              </a:rPr>
              <a:t>bằng</a:t>
            </a:r>
            <a:r>
              <a:rPr lang="en-US" sz="2800" b="0" i="0" u="none" strike="noStrike" cap="none" dirty="0">
                <a:solidFill>
                  <a:schemeClr val="lt1"/>
                </a:solidFill>
                <a:latin typeface="Times New Roman"/>
                <a:ea typeface="Times New Roman"/>
                <a:cs typeface="Times New Roman"/>
                <a:sym typeface="Times New Roman"/>
              </a:rPr>
              <a:t> </a:t>
            </a:r>
            <a:r>
              <a:rPr lang="en-US" sz="2800" b="0" i="0" u="none" strike="noStrike" cap="none" dirty="0" err="1">
                <a:solidFill>
                  <a:schemeClr val="lt1"/>
                </a:solidFill>
                <a:latin typeface="Times New Roman"/>
                <a:ea typeface="Times New Roman"/>
                <a:cs typeface="Times New Roman"/>
                <a:sym typeface="Times New Roman"/>
              </a:rPr>
              <a:t>tổng</a:t>
            </a:r>
            <a:r>
              <a:rPr lang="en-US" sz="2800" b="0" i="0" u="none" strike="noStrike" cap="none" dirty="0">
                <a:solidFill>
                  <a:schemeClr val="lt1"/>
                </a:solidFill>
                <a:latin typeface="Times New Roman"/>
                <a:ea typeface="Times New Roman"/>
                <a:cs typeface="Times New Roman"/>
                <a:sym typeface="Times New Roman"/>
              </a:rPr>
              <a:t> </a:t>
            </a:r>
            <a:r>
              <a:rPr lang="en-US" sz="2800" b="0" i="0" u="none" strike="noStrike" cap="none" dirty="0" err="1">
                <a:solidFill>
                  <a:schemeClr val="lt1"/>
                </a:solidFill>
                <a:latin typeface="Times New Roman"/>
                <a:ea typeface="Times New Roman"/>
                <a:cs typeface="Times New Roman"/>
                <a:sym typeface="Times New Roman"/>
              </a:rPr>
              <a:t>số</a:t>
            </a:r>
            <a:r>
              <a:rPr lang="en-US" sz="2800" b="0" i="0" u="none" strike="noStrike" cap="none" dirty="0">
                <a:solidFill>
                  <a:schemeClr val="lt1"/>
                </a:solidFill>
                <a:latin typeface="Times New Roman"/>
                <a:ea typeface="Times New Roman"/>
                <a:cs typeface="Times New Roman"/>
                <a:sym typeface="Times New Roman"/>
              </a:rPr>
              <a:t> </a:t>
            </a:r>
            <a:r>
              <a:rPr lang="en-US" sz="2800" b="0" i="0" u="none" strike="noStrike" cap="none" dirty="0" err="1">
                <a:solidFill>
                  <a:schemeClr val="lt1"/>
                </a:solidFill>
                <a:latin typeface="Times New Roman"/>
                <a:ea typeface="Times New Roman"/>
                <a:cs typeface="Times New Roman"/>
                <a:sym typeface="Times New Roman"/>
              </a:rPr>
              <a:t>hạt</a:t>
            </a:r>
            <a:r>
              <a:rPr lang="en-US" sz="2800" b="0" i="0" u="none" strike="noStrike" cap="none" dirty="0">
                <a:solidFill>
                  <a:schemeClr val="lt1"/>
                </a:solidFill>
                <a:latin typeface="Times New Roman"/>
                <a:ea typeface="Times New Roman"/>
                <a:cs typeface="Times New Roman"/>
                <a:sym typeface="Times New Roman"/>
              </a:rPr>
              <a:t> proton. </a:t>
            </a:r>
            <a:endParaRPr dirty="0"/>
          </a:p>
        </p:txBody>
      </p:sp>
      <p:sp>
        <p:nvSpPr>
          <p:cNvPr id="2" name="Hình Bầu dục 1">
            <a:extLst>
              <a:ext uri="{FF2B5EF4-FFF2-40B4-BE49-F238E27FC236}">
                <a16:creationId xmlns:a16="http://schemas.microsoft.com/office/drawing/2014/main" id="{7AB9C261-6FC3-8CD1-6F71-11702AE7DEC0}"/>
              </a:ext>
            </a:extLst>
          </p:cNvPr>
          <p:cNvSpPr/>
          <p:nvPr/>
        </p:nvSpPr>
        <p:spPr>
          <a:xfrm>
            <a:off x="423105" y="2232961"/>
            <a:ext cx="719895" cy="68894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30"/>
                                        </p:tgtEl>
                                        <p:attrNameLst>
                                          <p:attrName>style.visibility</p:attrName>
                                        </p:attrNameLst>
                                      </p:cBhvr>
                                      <p:to>
                                        <p:strVal val="visible"/>
                                      </p:to>
                                    </p:set>
                                    <p:animEffect transition="in" filter="wipe(down)">
                                      <p:cBhvr>
                                        <p:cTn id="7" dur="500"/>
                                        <p:tgtEl>
                                          <p:spTgt spid="73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0" grpId="0"/>
      <p:bldP spid="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35"/>
        <p:cNvGrpSpPr/>
        <p:nvPr/>
      </p:nvGrpSpPr>
      <p:grpSpPr>
        <a:xfrm>
          <a:off x="0" y="0"/>
          <a:ext cx="0" cy="0"/>
          <a:chOff x="0" y="0"/>
          <a:chExt cx="0" cy="0"/>
        </a:xfrm>
      </p:grpSpPr>
      <p:pic>
        <p:nvPicPr>
          <p:cNvPr id="736" name="Google Shape;736;p30"/>
          <p:cNvPicPr preferRelativeResize="0"/>
          <p:nvPr/>
        </p:nvPicPr>
        <p:blipFill rotWithShape="1">
          <a:blip r:embed="rId3">
            <a:alphaModFix/>
          </a:blip>
          <a:srcRect/>
          <a:stretch/>
        </p:blipFill>
        <p:spPr>
          <a:xfrm>
            <a:off x="0" y="0"/>
            <a:ext cx="9144000" cy="5143500"/>
          </a:xfrm>
          <a:prstGeom prst="rect">
            <a:avLst/>
          </a:prstGeom>
          <a:noFill/>
          <a:ln>
            <a:noFill/>
          </a:ln>
        </p:spPr>
      </p:pic>
      <p:pic>
        <p:nvPicPr>
          <p:cNvPr id="737" name="Google Shape;737;p30"/>
          <p:cNvPicPr preferRelativeResize="0"/>
          <p:nvPr/>
        </p:nvPicPr>
        <p:blipFill rotWithShape="1">
          <a:blip r:embed="rId4">
            <a:alphaModFix/>
          </a:blip>
          <a:srcRect/>
          <a:stretch/>
        </p:blipFill>
        <p:spPr>
          <a:xfrm>
            <a:off x="-657225" y="233136"/>
            <a:ext cx="10344150" cy="5228746"/>
          </a:xfrm>
          <a:prstGeom prst="rect">
            <a:avLst/>
          </a:prstGeom>
          <a:noFill/>
          <a:ln>
            <a:noFill/>
          </a:ln>
        </p:spPr>
      </p:pic>
      <p:sp>
        <p:nvSpPr>
          <p:cNvPr id="738" name="Google Shape;738;p30"/>
          <p:cNvSpPr/>
          <p:nvPr/>
        </p:nvSpPr>
        <p:spPr>
          <a:xfrm rot="-881231">
            <a:off x="3122317" y="1604981"/>
            <a:ext cx="184731" cy="66370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3713" b="0" i="0" u="none" strike="noStrike" cap="none">
              <a:solidFill>
                <a:srgbClr val="099F00"/>
              </a:solidFill>
              <a:latin typeface="Times New Roman"/>
              <a:ea typeface="Times New Roman"/>
              <a:cs typeface="Times New Roman"/>
              <a:sym typeface="Times New Roman"/>
            </a:endParaRPr>
          </a:p>
        </p:txBody>
      </p:sp>
      <p:pic>
        <p:nvPicPr>
          <p:cNvPr id="739" name="Google Shape;739;p30">
            <a:hlinkClick r:id="rId5" action="ppaction://hlinksldjump"/>
          </p:cNvPr>
          <p:cNvPicPr preferRelativeResize="0"/>
          <p:nvPr/>
        </p:nvPicPr>
        <p:blipFill rotWithShape="1">
          <a:blip r:embed="rId6">
            <a:alphaModFix/>
          </a:blip>
          <a:srcRect/>
          <a:stretch/>
        </p:blipFill>
        <p:spPr>
          <a:xfrm>
            <a:off x="1359873" y="393422"/>
            <a:ext cx="1048477" cy="889321"/>
          </a:xfrm>
          <a:prstGeom prst="rect">
            <a:avLst/>
          </a:prstGeom>
          <a:noFill/>
          <a:ln>
            <a:noFill/>
          </a:ln>
          <a:effectLst>
            <a:outerShdw blurRad="50800" dist="38100" dir="2700000" algn="tl" rotWithShape="0">
              <a:srgbClr val="000000">
                <a:alpha val="40000"/>
              </a:srgbClr>
            </a:outerShdw>
          </a:effectLst>
        </p:spPr>
      </p:pic>
      <p:pic>
        <p:nvPicPr>
          <p:cNvPr id="740" name="Google Shape;740;p30"/>
          <p:cNvPicPr preferRelativeResize="0"/>
          <p:nvPr/>
        </p:nvPicPr>
        <p:blipFill rotWithShape="1">
          <a:blip r:embed="rId7">
            <a:alphaModFix/>
          </a:blip>
          <a:srcRect/>
          <a:stretch/>
        </p:blipFill>
        <p:spPr>
          <a:xfrm>
            <a:off x="1143000" y="4586576"/>
            <a:ext cx="6865144" cy="564356"/>
          </a:xfrm>
          <a:prstGeom prst="rect">
            <a:avLst/>
          </a:prstGeom>
          <a:noFill/>
          <a:ln>
            <a:noFill/>
          </a:ln>
        </p:spPr>
      </p:pic>
      <p:pic>
        <p:nvPicPr>
          <p:cNvPr id="741" name="Google Shape;741;p30"/>
          <p:cNvPicPr preferRelativeResize="0"/>
          <p:nvPr/>
        </p:nvPicPr>
        <p:blipFill rotWithShape="1">
          <a:blip r:embed="rId8">
            <a:alphaModFix/>
          </a:blip>
          <a:srcRect/>
          <a:stretch/>
        </p:blipFill>
        <p:spPr>
          <a:xfrm flipH="1">
            <a:off x="1576669" y="4023579"/>
            <a:ext cx="764066" cy="562997"/>
          </a:xfrm>
          <a:prstGeom prst="rect">
            <a:avLst/>
          </a:prstGeom>
          <a:noFill/>
          <a:ln>
            <a:noFill/>
          </a:ln>
        </p:spPr>
      </p:pic>
      <p:sp>
        <p:nvSpPr>
          <p:cNvPr id="742" name="Google Shape;742;p30"/>
          <p:cNvSpPr/>
          <p:nvPr/>
        </p:nvSpPr>
        <p:spPr>
          <a:xfrm>
            <a:off x="4347487" y="838082"/>
            <a:ext cx="417533" cy="326713"/>
          </a:xfrm>
          <a:prstGeom prst="decagon">
            <a:avLst>
              <a:gd name="vf" fmla="val 105146"/>
            </a:avLst>
          </a:prstGeom>
          <a:solidFill>
            <a:srgbClr val="FFFF00"/>
          </a:solidFill>
          <a:ln w="57150" cap="flat" cmpd="sng">
            <a:solidFill>
              <a:srgbClr val="C55A1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400" b="0" i="0" u="none" strike="noStrike" cap="none">
                <a:solidFill>
                  <a:srgbClr val="FF0000"/>
                </a:solidFill>
                <a:latin typeface="Times New Roman"/>
                <a:ea typeface="Times New Roman"/>
                <a:cs typeface="Times New Roman"/>
                <a:sym typeface="Times New Roman"/>
              </a:rPr>
              <a:t>2</a:t>
            </a:r>
            <a:endParaRPr/>
          </a:p>
        </p:txBody>
      </p:sp>
      <p:sp>
        <p:nvSpPr>
          <p:cNvPr id="743" name="Google Shape;743;p30"/>
          <p:cNvSpPr txBox="1"/>
          <p:nvPr/>
        </p:nvSpPr>
        <p:spPr>
          <a:xfrm>
            <a:off x="727610" y="1345176"/>
            <a:ext cx="8074820" cy="2840521"/>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Clr>
                <a:srgbClr val="FF0000"/>
              </a:buClr>
              <a:buSzPts val="1200"/>
              <a:buFont typeface="Arial"/>
              <a:buNone/>
            </a:pPr>
            <a:r>
              <a:rPr lang="en-US" sz="2800" b="1" i="0" u="none" strike="noStrike" cap="none" dirty="0" err="1">
                <a:solidFill>
                  <a:schemeClr val="lt1"/>
                </a:solidFill>
                <a:latin typeface="Times New Roman"/>
                <a:ea typeface="Times New Roman"/>
                <a:cs typeface="Times New Roman"/>
                <a:sym typeface="Times New Roman"/>
              </a:rPr>
              <a:t>Câu</a:t>
            </a:r>
            <a:r>
              <a:rPr lang="en-US" sz="2800" b="1" i="0" u="none" strike="noStrike" cap="none" dirty="0">
                <a:solidFill>
                  <a:schemeClr val="lt1"/>
                </a:solidFill>
                <a:latin typeface="Times New Roman"/>
                <a:ea typeface="Times New Roman"/>
                <a:cs typeface="Times New Roman"/>
                <a:sym typeface="Times New Roman"/>
              </a:rPr>
              <a:t> 2: </a:t>
            </a:r>
            <a:r>
              <a:rPr lang="en-US" sz="2800" b="0" i="0" u="none" strike="noStrike" cap="none" dirty="0" err="1">
                <a:solidFill>
                  <a:schemeClr val="lt1"/>
                </a:solidFill>
                <a:latin typeface="Times New Roman"/>
                <a:ea typeface="Times New Roman"/>
                <a:cs typeface="Times New Roman"/>
                <a:sym typeface="Times New Roman"/>
              </a:rPr>
              <a:t>Trong</a:t>
            </a:r>
            <a:r>
              <a:rPr lang="en-US" sz="2800" b="0" i="0" u="none" strike="noStrike" cap="none" dirty="0">
                <a:solidFill>
                  <a:schemeClr val="lt1"/>
                </a:solidFill>
                <a:latin typeface="Times New Roman"/>
                <a:ea typeface="Times New Roman"/>
                <a:cs typeface="Times New Roman"/>
                <a:sym typeface="Times New Roman"/>
              </a:rPr>
              <a:t> </a:t>
            </a:r>
            <a:r>
              <a:rPr lang="en-US" sz="2800" b="0" i="0" u="none" strike="noStrike" cap="none" dirty="0" err="1">
                <a:solidFill>
                  <a:schemeClr val="lt1"/>
                </a:solidFill>
                <a:latin typeface="Times New Roman"/>
                <a:ea typeface="Times New Roman"/>
                <a:cs typeface="Times New Roman"/>
                <a:sym typeface="Times New Roman"/>
              </a:rPr>
              <a:t>nguyên</a:t>
            </a:r>
            <a:r>
              <a:rPr lang="en-US" sz="2800" b="0" i="0" u="none" strike="noStrike" cap="none" dirty="0">
                <a:solidFill>
                  <a:schemeClr val="lt1"/>
                </a:solidFill>
                <a:latin typeface="Times New Roman"/>
                <a:ea typeface="Times New Roman"/>
                <a:cs typeface="Times New Roman"/>
                <a:sym typeface="Times New Roman"/>
              </a:rPr>
              <a:t> </a:t>
            </a:r>
            <a:r>
              <a:rPr lang="en-US" sz="2800" b="0" i="0" u="none" strike="noStrike" cap="none" dirty="0" err="1">
                <a:solidFill>
                  <a:schemeClr val="lt1"/>
                </a:solidFill>
                <a:latin typeface="Times New Roman"/>
                <a:ea typeface="Times New Roman"/>
                <a:cs typeface="Times New Roman"/>
                <a:sym typeface="Times New Roman"/>
              </a:rPr>
              <a:t>tử</a:t>
            </a:r>
            <a:r>
              <a:rPr lang="en-US" sz="2800" b="0" i="0" u="none" strike="noStrike" cap="none" dirty="0">
                <a:solidFill>
                  <a:schemeClr val="lt1"/>
                </a:solidFill>
                <a:latin typeface="Times New Roman"/>
                <a:ea typeface="Times New Roman"/>
                <a:cs typeface="Times New Roman"/>
                <a:sym typeface="Times New Roman"/>
              </a:rPr>
              <a:t>, </a:t>
            </a:r>
            <a:r>
              <a:rPr lang="en-US" sz="2800" b="0" i="0" u="none" strike="noStrike" cap="none" dirty="0" err="1">
                <a:solidFill>
                  <a:schemeClr val="lt1"/>
                </a:solidFill>
                <a:latin typeface="Times New Roman"/>
                <a:ea typeface="Times New Roman"/>
                <a:cs typeface="Times New Roman"/>
                <a:sym typeface="Times New Roman"/>
              </a:rPr>
              <a:t>loại</a:t>
            </a:r>
            <a:r>
              <a:rPr lang="en-US" sz="2800" b="0" i="0" u="none" strike="noStrike" cap="none" dirty="0">
                <a:solidFill>
                  <a:schemeClr val="lt1"/>
                </a:solidFill>
                <a:latin typeface="Times New Roman"/>
                <a:ea typeface="Times New Roman"/>
                <a:cs typeface="Times New Roman"/>
                <a:sym typeface="Times New Roman"/>
              </a:rPr>
              <a:t> </a:t>
            </a:r>
            <a:r>
              <a:rPr lang="en-US" sz="2800" b="0" i="0" u="none" strike="noStrike" cap="none" dirty="0" err="1">
                <a:solidFill>
                  <a:schemeClr val="lt1"/>
                </a:solidFill>
                <a:latin typeface="Times New Roman"/>
                <a:ea typeface="Times New Roman"/>
                <a:cs typeface="Times New Roman"/>
                <a:sym typeface="Times New Roman"/>
              </a:rPr>
              <a:t>hạt</a:t>
            </a:r>
            <a:r>
              <a:rPr lang="en-US" sz="2800" b="0" i="0" u="none" strike="noStrike" cap="none" dirty="0">
                <a:solidFill>
                  <a:schemeClr val="lt1"/>
                </a:solidFill>
                <a:latin typeface="Times New Roman"/>
                <a:ea typeface="Times New Roman"/>
                <a:cs typeface="Times New Roman"/>
                <a:sym typeface="Times New Roman"/>
              </a:rPr>
              <a:t> </a:t>
            </a:r>
            <a:r>
              <a:rPr lang="en-US" sz="2800" b="0" i="0" u="none" strike="noStrike" cap="none" dirty="0" err="1">
                <a:solidFill>
                  <a:schemeClr val="lt1"/>
                </a:solidFill>
                <a:latin typeface="Times New Roman"/>
                <a:ea typeface="Times New Roman"/>
                <a:cs typeface="Times New Roman"/>
                <a:sym typeface="Times New Roman"/>
              </a:rPr>
              <a:t>có</a:t>
            </a:r>
            <a:r>
              <a:rPr lang="en-US" sz="2800" b="0" i="0" u="none" strike="noStrike" cap="none" dirty="0">
                <a:solidFill>
                  <a:schemeClr val="lt1"/>
                </a:solidFill>
                <a:latin typeface="Times New Roman"/>
                <a:ea typeface="Times New Roman"/>
                <a:cs typeface="Times New Roman"/>
                <a:sym typeface="Times New Roman"/>
              </a:rPr>
              <a:t> </a:t>
            </a:r>
            <a:r>
              <a:rPr lang="en-US" sz="2800" b="0" i="0" u="none" strike="noStrike" cap="none" dirty="0" err="1">
                <a:solidFill>
                  <a:schemeClr val="lt1"/>
                </a:solidFill>
                <a:latin typeface="Times New Roman"/>
                <a:ea typeface="Times New Roman"/>
                <a:cs typeface="Times New Roman"/>
                <a:sym typeface="Times New Roman"/>
              </a:rPr>
              <a:t>khối</a:t>
            </a:r>
            <a:r>
              <a:rPr lang="en-US" sz="2800" b="0" i="0" u="none" strike="noStrike" cap="none" dirty="0">
                <a:solidFill>
                  <a:schemeClr val="lt1"/>
                </a:solidFill>
                <a:latin typeface="Times New Roman"/>
                <a:ea typeface="Times New Roman"/>
                <a:cs typeface="Times New Roman"/>
                <a:sym typeface="Times New Roman"/>
              </a:rPr>
              <a:t> </a:t>
            </a:r>
            <a:r>
              <a:rPr lang="en-US" sz="2800" b="0" i="0" u="none" strike="noStrike" cap="none" dirty="0" err="1">
                <a:solidFill>
                  <a:schemeClr val="lt1"/>
                </a:solidFill>
                <a:latin typeface="Times New Roman"/>
                <a:ea typeface="Times New Roman"/>
                <a:cs typeface="Times New Roman"/>
                <a:sym typeface="Times New Roman"/>
              </a:rPr>
              <a:t>lượng</a:t>
            </a:r>
            <a:r>
              <a:rPr lang="en-US" sz="2800" b="0" i="0" u="none" strike="noStrike" cap="none" dirty="0">
                <a:solidFill>
                  <a:schemeClr val="lt1"/>
                </a:solidFill>
                <a:latin typeface="Times New Roman"/>
                <a:ea typeface="Times New Roman"/>
                <a:cs typeface="Times New Roman"/>
                <a:sym typeface="Times New Roman"/>
              </a:rPr>
              <a:t> </a:t>
            </a:r>
            <a:r>
              <a:rPr lang="en-US" sz="2800" b="1" i="0" u="none" strike="noStrike" cap="none" dirty="0" err="1">
                <a:solidFill>
                  <a:schemeClr val="lt1"/>
                </a:solidFill>
                <a:latin typeface="Times New Roman"/>
                <a:ea typeface="Times New Roman"/>
                <a:cs typeface="Times New Roman"/>
                <a:sym typeface="Times New Roman"/>
              </a:rPr>
              <a:t>không</a:t>
            </a:r>
            <a:r>
              <a:rPr lang="en-US" sz="2800" b="0" i="0" u="none" strike="noStrike" cap="none" dirty="0">
                <a:solidFill>
                  <a:schemeClr val="lt1"/>
                </a:solidFill>
                <a:latin typeface="Times New Roman"/>
                <a:ea typeface="Times New Roman"/>
                <a:cs typeface="Times New Roman"/>
                <a:sym typeface="Times New Roman"/>
              </a:rPr>
              <a:t> </a:t>
            </a:r>
            <a:r>
              <a:rPr lang="en-US" sz="2800" b="0" i="0" u="none" strike="noStrike" cap="none" dirty="0" err="1">
                <a:solidFill>
                  <a:schemeClr val="lt1"/>
                </a:solidFill>
                <a:latin typeface="Times New Roman"/>
                <a:ea typeface="Times New Roman"/>
                <a:cs typeface="Times New Roman"/>
                <a:sym typeface="Times New Roman"/>
              </a:rPr>
              <a:t>đáng</a:t>
            </a:r>
            <a:r>
              <a:rPr lang="en-US" sz="2800" b="0" i="0" u="none" strike="noStrike" cap="none" dirty="0">
                <a:solidFill>
                  <a:schemeClr val="lt1"/>
                </a:solidFill>
                <a:latin typeface="Times New Roman"/>
                <a:ea typeface="Times New Roman"/>
                <a:cs typeface="Times New Roman"/>
                <a:sym typeface="Times New Roman"/>
              </a:rPr>
              <a:t> </a:t>
            </a:r>
            <a:r>
              <a:rPr lang="en-US" sz="2800" b="0" i="0" u="none" strike="noStrike" cap="none" dirty="0" err="1">
                <a:solidFill>
                  <a:schemeClr val="lt1"/>
                </a:solidFill>
                <a:latin typeface="Times New Roman"/>
                <a:ea typeface="Times New Roman"/>
                <a:cs typeface="Times New Roman"/>
                <a:sym typeface="Times New Roman"/>
              </a:rPr>
              <a:t>kể</a:t>
            </a:r>
            <a:r>
              <a:rPr lang="en-US" sz="2800" b="0" i="0" u="none" strike="noStrike" cap="none" dirty="0">
                <a:solidFill>
                  <a:schemeClr val="lt1"/>
                </a:solidFill>
                <a:latin typeface="Times New Roman"/>
                <a:ea typeface="Times New Roman"/>
                <a:cs typeface="Times New Roman"/>
                <a:sym typeface="Times New Roman"/>
              </a:rPr>
              <a:t> so </a:t>
            </a:r>
            <a:r>
              <a:rPr lang="en-US" sz="2800" b="0" i="0" u="none" strike="noStrike" cap="none" dirty="0" err="1">
                <a:solidFill>
                  <a:schemeClr val="lt1"/>
                </a:solidFill>
                <a:latin typeface="Times New Roman"/>
                <a:ea typeface="Times New Roman"/>
                <a:cs typeface="Times New Roman"/>
                <a:sym typeface="Times New Roman"/>
              </a:rPr>
              <a:t>với</a:t>
            </a:r>
            <a:r>
              <a:rPr lang="en-US" sz="2800" b="0" i="0" u="none" strike="noStrike" cap="none" dirty="0">
                <a:solidFill>
                  <a:schemeClr val="lt1"/>
                </a:solidFill>
                <a:latin typeface="Times New Roman"/>
                <a:ea typeface="Times New Roman"/>
                <a:cs typeface="Times New Roman"/>
                <a:sym typeface="Times New Roman"/>
              </a:rPr>
              <a:t> </a:t>
            </a:r>
            <a:r>
              <a:rPr lang="en-US" sz="2800" b="0" i="0" u="none" strike="noStrike" cap="none" dirty="0" err="1">
                <a:solidFill>
                  <a:schemeClr val="lt1"/>
                </a:solidFill>
                <a:latin typeface="Times New Roman"/>
                <a:ea typeface="Times New Roman"/>
                <a:cs typeface="Times New Roman"/>
                <a:sym typeface="Times New Roman"/>
              </a:rPr>
              <a:t>các</a:t>
            </a:r>
            <a:r>
              <a:rPr lang="en-US" sz="2800" b="0" i="0" u="none" strike="noStrike" cap="none" dirty="0">
                <a:solidFill>
                  <a:schemeClr val="lt1"/>
                </a:solidFill>
                <a:latin typeface="Times New Roman"/>
                <a:ea typeface="Times New Roman"/>
                <a:cs typeface="Times New Roman"/>
                <a:sym typeface="Times New Roman"/>
              </a:rPr>
              <a:t> </a:t>
            </a:r>
            <a:r>
              <a:rPr lang="en-US" sz="2800" b="0" i="0" u="none" strike="noStrike" cap="none" dirty="0" err="1">
                <a:solidFill>
                  <a:schemeClr val="lt1"/>
                </a:solidFill>
                <a:latin typeface="Times New Roman"/>
                <a:ea typeface="Times New Roman"/>
                <a:cs typeface="Times New Roman"/>
                <a:sym typeface="Times New Roman"/>
              </a:rPr>
              <a:t>hạt</a:t>
            </a:r>
            <a:r>
              <a:rPr lang="en-US" sz="2800" b="0" i="0" u="none" strike="noStrike" cap="none" dirty="0">
                <a:solidFill>
                  <a:schemeClr val="lt1"/>
                </a:solidFill>
                <a:latin typeface="Times New Roman"/>
                <a:ea typeface="Times New Roman"/>
                <a:cs typeface="Times New Roman"/>
                <a:sym typeface="Times New Roman"/>
              </a:rPr>
              <a:t> </a:t>
            </a:r>
            <a:r>
              <a:rPr lang="en-US" sz="2800" b="0" i="0" u="none" strike="noStrike" cap="none" dirty="0" err="1">
                <a:solidFill>
                  <a:schemeClr val="lt1"/>
                </a:solidFill>
                <a:latin typeface="Times New Roman"/>
                <a:ea typeface="Times New Roman"/>
                <a:cs typeface="Times New Roman"/>
                <a:sym typeface="Times New Roman"/>
              </a:rPr>
              <a:t>còn</a:t>
            </a:r>
            <a:r>
              <a:rPr lang="en-US" sz="2800" b="0" i="0" u="none" strike="noStrike" cap="none" dirty="0">
                <a:solidFill>
                  <a:schemeClr val="lt1"/>
                </a:solidFill>
                <a:latin typeface="Times New Roman"/>
                <a:ea typeface="Times New Roman"/>
                <a:cs typeface="Times New Roman"/>
                <a:sym typeface="Times New Roman"/>
              </a:rPr>
              <a:t> </a:t>
            </a:r>
            <a:r>
              <a:rPr lang="en-US" sz="2800" b="0" i="0" u="none" strike="noStrike" cap="none" dirty="0" err="1">
                <a:solidFill>
                  <a:schemeClr val="lt1"/>
                </a:solidFill>
                <a:latin typeface="Times New Roman"/>
                <a:ea typeface="Times New Roman"/>
                <a:cs typeface="Times New Roman"/>
                <a:sym typeface="Times New Roman"/>
              </a:rPr>
              <a:t>lại</a:t>
            </a:r>
            <a:r>
              <a:rPr lang="en-US" sz="2800" b="0" i="0" u="none" strike="noStrike" cap="none" dirty="0">
                <a:solidFill>
                  <a:schemeClr val="lt1"/>
                </a:solidFill>
                <a:latin typeface="Times New Roman"/>
                <a:ea typeface="Times New Roman"/>
                <a:cs typeface="Times New Roman"/>
                <a:sym typeface="Times New Roman"/>
              </a:rPr>
              <a:t> </a:t>
            </a:r>
            <a:r>
              <a:rPr lang="en-US" sz="2800" b="0" i="0" u="none" strike="noStrike" cap="none" dirty="0" err="1">
                <a:solidFill>
                  <a:schemeClr val="lt1"/>
                </a:solidFill>
                <a:latin typeface="Times New Roman"/>
                <a:ea typeface="Times New Roman"/>
                <a:cs typeface="Times New Roman"/>
                <a:sym typeface="Times New Roman"/>
              </a:rPr>
              <a:t>là</a:t>
            </a:r>
            <a:endParaRPr sz="2800" b="0" i="0" u="none" strike="noStrike" cap="none" dirty="0">
              <a:solidFill>
                <a:schemeClr val="lt1"/>
              </a:solidFill>
              <a:latin typeface="Times New Roman"/>
              <a:ea typeface="Times New Roman"/>
              <a:cs typeface="Times New Roman"/>
              <a:sym typeface="Times New Roman"/>
            </a:endParaRPr>
          </a:p>
          <a:p>
            <a:pPr marL="0" marR="0" lvl="0" indent="0" algn="l" rtl="0">
              <a:lnSpc>
                <a:spcPct val="100000"/>
              </a:lnSpc>
              <a:spcBef>
                <a:spcPts val="800"/>
              </a:spcBef>
              <a:spcAft>
                <a:spcPts val="0"/>
              </a:spcAft>
              <a:buClr>
                <a:srgbClr val="000000"/>
              </a:buClr>
              <a:buSzPts val="2800"/>
              <a:buFont typeface="Arial"/>
              <a:buNone/>
            </a:pPr>
            <a:r>
              <a:rPr lang="en-US" sz="2800" b="1" i="0" u="none" strike="noStrike" cap="none" dirty="0">
                <a:solidFill>
                  <a:schemeClr val="lt1"/>
                </a:solidFill>
                <a:latin typeface="Times New Roman"/>
                <a:ea typeface="Times New Roman"/>
                <a:cs typeface="Times New Roman"/>
                <a:sym typeface="Times New Roman"/>
              </a:rPr>
              <a:t>A. </a:t>
            </a:r>
            <a:r>
              <a:rPr lang="en-US" sz="2800" b="0" i="0" u="none" strike="noStrike" cap="none" dirty="0">
                <a:solidFill>
                  <a:schemeClr val="lt1"/>
                </a:solidFill>
                <a:latin typeface="Times New Roman"/>
                <a:ea typeface="Times New Roman"/>
                <a:cs typeface="Times New Roman"/>
                <a:sym typeface="Times New Roman"/>
              </a:rPr>
              <a:t>Proton.	</a:t>
            </a:r>
            <a:endParaRPr dirty="0"/>
          </a:p>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Times New Roman"/>
                <a:ea typeface="Times New Roman"/>
                <a:cs typeface="Times New Roman"/>
                <a:sym typeface="Times New Roman"/>
              </a:rPr>
              <a:t>B. </a:t>
            </a:r>
            <a:r>
              <a:rPr lang="en-US" sz="2800" b="0" i="0" u="none" strike="noStrike" cap="none" dirty="0">
                <a:solidFill>
                  <a:schemeClr val="lt1"/>
                </a:solidFill>
                <a:latin typeface="Times New Roman"/>
                <a:ea typeface="Times New Roman"/>
                <a:cs typeface="Times New Roman"/>
                <a:sym typeface="Times New Roman"/>
              </a:rPr>
              <a:t>Neutron.	</a:t>
            </a:r>
            <a:endParaRPr dirty="0"/>
          </a:p>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Times New Roman"/>
                <a:ea typeface="Times New Roman"/>
                <a:cs typeface="Times New Roman"/>
                <a:sym typeface="Times New Roman"/>
              </a:rPr>
              <a:t>C. </a:t>
            </a:r>
            <a:r>
              <a:rPr lang="en-US" sz="2800" b="0" i="0" u="none" strike="noStrike" cap="none" dirty="0">
                <a:solidFill>
                  <a:schemeClr val="lt1"/>
                </a:solidFill>
                <a:latin typeface="Times New Roman"/>
                <a:ea typeface="Times New Roman"/>
                <a:cs typeface="Times New Roman"/>
                <a:sym typeface="Times New Roman"/>
              </a:rPr>
              <a:t>Electron.	</a:t>
            </a:r>
            <a:endParaRPr dirty="0"/>
          </a:p>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Times New Roman"/>
                <a:ea typeface="Times New Roman"/>
                <a:cs typeface="Times New Roman"/>
                <a:sym typeface="Times New Roman"/>
              </a:rPr>
              <a:t>D. </a:t>
            </a:r>
            <a:r>
              <a:rPr lang="en-US" sz="2800" b="0" i="0" u="none" strike="noStrike" cap="none" dirty="0">
                <a:solidFill>
                  <a:schemeClr val="lt1"/>
                </a:solidFill>
                <a:latin typeface="Times New Roman"/>
                <a:ea typeface="Times New Roman"/>
                <a:cs typeface="Times New Roman"/>
                <a:sym typeface="Times New Roman"/>
              </a:rPr>
              <a:t>Neutron </a:t>
            </a:r>
            <a:r>
              <a:rPr lang="en-US" sz="2800" b="0" i="0" u="none" strike="noStrike" cap="none" dirty="0" err="1">
                <a:solidFill>
                  <a:schemeClr val="lt1"/>
                </a:solidFill>
                <a:latin typeface="Times New Roman"/>
                <a:ea typeface="Times New Roman"/>
                <a:cs typeface="Times New Roman"/>
                <a:sym typeface="Times New Roman"/>
              </a:rPr>
              <a:t>và</a:t>
            </a:r>
            <a:r>
              <a:rPr lang="en-US" sz="2800" b="0" i="0" u="none" strike="noStrike" cap="none" dirty="0">
                <a:solidFill>
                  <a:schemeClr val="lt1"/>
                </a:solidFill>
                <a:latin typeface="Times New Roman"/>
                <a:ea typeface="Times New Roman"/>
                <a:cs typeface="Times New Roman"/>
                <a:sym typeface="Times New Roman"/>
              </a:rPr>
              <a:t> electron.</a:t>
            </a:r>
            <a:endParaRPr sz="1400" b="0" i="0" u="none" strike="noStrike" cap="none" dirty="0">
              <a:solidFill>
                <a:schemeClr val="lt1"/>
              </a:solidFill>
              <a:latin typeface="Times New Roman"/>
              <a:ea typeface="Times New Roman"/>
              <a:cs typeface="Times New Roman"/>
              <a:sym typeface="Times New Roman"/>
            </a:endParaRPr>
          </a:p>
        </p:txBody>
      </p:sp>
      <p:sp>
        <p:nvSpPr>
          <p:cNvPr id="2" name="Hình Bầu dục 1">
            <a:extLst>
              <a:ext uri="{FF2B5EF4-FFF2-40B4-BE49-F238E27FC236}">
                <a16:creationId xmlns:a16="http://schemas.microsoft.com/office/drawing/2014/main" id="{8241B0D4-44E3-669E-DC61-553EC72709F1}"/>
              </a:ext>
            </a:extLst>
          </p:cNvPr>
          <p:cNvSpPr/>
          <p:nvPr/>
        </p:nvSpPr>
        <p:spPr>
          <a:xfrm>
            <a:off x="548835" y="3155994"/>
            <a:ext cx="719895" cy="68894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43"/>
                                        </p:tgtEl>
                                        <p:attrNameLst>
                                          <p:attrName>style.visibility</p:attrName>
                                        </p:attrNameLst>
                                      </p:cBhvr>
                                      <p:to>
                                        <p:strVal val="visible"/>
                                      </p:to>
                                    </p:set>
                                    <p:animEffect transition="in" filter="wipe(down)">
                                      <p:cBhvr>
                                        <p:cTn id="7" dur="500"/>
                                        <p:tgtEl>
                                          <p:spTgt spid="74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3" grpId="0"/>
      <p:bldP spid="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748"/>
        <p:cNvGrpSpPr/>
        <p:nvPr/>
      </p:nvGrpSpPr>
      <p:grpSpPr>
        <a:xfrm>
          <a:off x="0" y="0"/>
          <a:ext cx="0" cy="0"/>
          <a:chOff x="0" y="0"/>
          <a:chExt cx="0" cy="0"/>
        </a:xfrm>
      </p:grpSpPr>
      <p:pic>
        <p:nvPicPr>
          <p:cNvPr id="749" name="Google Shape;749;p31"/>
          <p:cNvPicPr preferRelativeResize="0"/>
          <p:nvPr/>
        </p:nvPicPr>
        <p:blipFill rotWithShape="1">
          <a:blip r:embed="rId3">
            <a:alphaModFix/>
          </a:blip>
          <a:srcRect/>
          <a:stretch/>
        </p:blipFill>
        <p:spPr>
          <a:xfrm>
            <a:off x="0" y="0"/>
            <a:ext cx="9144000" cy="5143500"/>
          </a:xfrm>
          <a:prstGeom prst="rect">
            <a:avLst/>
          </a:prstGeom>
          <a:noFill/>
          <a:ln>
            <a:noFill/>
          </a:ln>
        </p:spPr>
      </p:pic>
      <p:pic>
        <p:nvPicPr>
          <p:cNvPr id="750" name="Google Shape;750;p31"/>
          <p:cNvPicPr preferRelativeResize="0"/>
          <p:nvPr/>
        </p:nvPicPr>
        <p:blipFill rotWithShape="1">
          <a:blip r:embed="rId4">
            <a:alphaModFix/>
          </a:blip>
          <a:srcRect/>
          <a:stretch/>
        </p:blipFill>
        <p:spPr>
          <a:xfrm>
            <a:off x="-762000" y="85131"/>
            <a:ext cx="10525125" cy="5228746"/>
          </a:xfrm>
          <a:prstGeom prst="rect">
            <a:avLst/>
          </a:prstGeom>
          <a:noFill/>
          <a:ln>
            <a:noFill/>
          </a:ln>
        </p:spPr>
      </p:pic>
      <p:sp>
        <p:nvSpPr>
          <p:cNvPr id="751" name="Google Shape;751;p31"/>
          <p:cNvSpPr/>
          <p:nvPr/>
        </p:nvSpPr>
        <p:spPr>
          <a:xfrm rot="-881231">
            <a:off x="3122317" y="1604981"/>
            <a:ext cx="184731" cy="66370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3713" b="0" i="0" u="none" strike="noStrike" cap="none">
              <a:solidFill>
                <a:srgbClr val="099F00"/>
              </a:solidFill>
              <a:latin typeface="Times New Roman"/>
              <a:ea typeface="Times New Roman"/>
              <a:cs typeface="Times New Roman"/>
              <a:sym typeface="Times New Roman"/>
            </a:endParaRPr>
          </a:p>
        </p:txBody>
      </p:sp>
      <p:pic>
        <p:nvPicPr>
          <p:cNvPr id="752" name="Google Shape;752;p31">
            <a:hlinkClick r:id="rId5" action="ppaction://hlinksldjump"/>
          </p:cNvPr>
          <p:cNvPicPr preferRelativeResize="0"/>
          <p:nvPr/>
        </p:nvPicPr>
        <p:blipFill rotWithShape="1">
          <a:blip r:embed="rId6">
            <a:alphaModFix/>
          </a:blip>
          <a:srcRect/>
          <a:stretch/>
        </p:blipFill>
        <p:spPr>
          <a:xfrm>
            <a:off x="1359873" y="393422"/>
            <a:ext cx="1048477" cy="889321"/>
          </a:xfrm>
          <a:prstGeom prst="rect">
            <a:avLst/>
          </a:prstGeom>
          <a:noFill/>
          <a:ln>
            <a:noFill/>
          </a:ln>
          <a:effectLst>
            <a:outerShdw blurRad="50800" dist="38100" dir="2700000" algn="tl" rotWithShape="0">
              <a:srgbClr val="000000">
                <a:alpha val="40000"/>
              </a:srgbClr>
            </a:outerShdw>
          </a:effectLst>
        </p:spPr>
      </p:pic>
      <p:sp>
        <p:nvSpPr>
          <p:cNvPr id="753" name="Google Shape;753;p31"/>
          <p:cNvSpPr/>
          <p:nvPr/>
        </p:nvSpPr>
        <p:spPr>
          <a:xfrm>
            <a:off x="228600" y="1354214"/>
            <a:ext cx="8641080" cy="1015663"/>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n-US" sz="3000" b="1" i="0" u="none" strike="noStrike" cap="none" dirty="0" err="1">
                <a:solidFill>
                  <a:srgbClr val="F2F2F2"/>
                </a:solidFill>
                <a:latin typeface="Times New Roman"/>
                <a:ea typeface="Times New Roman"/>
                <a:cs typeface="Times New Roman"/>
                <a:sym typeface="Times New Roman"/>
              </a:rPr>
              <a:t>Câu</a:t>
            </a:r>
            <a:r>
              <a:rPr lang="en-US" sz="3000" b="1" i="0" u="none" strike="noStrike" cap="none" dirty="0">
                <a:solidFill>
                  <a:srgbClr val="F2F2F2"/>
                </a:solidFill>
                <a:latin typeface="Times New Roman"/>
                <a:ea typeface="Times New Roman"/>
                <a:cs typeface="Times New Roman"/>
                <a:sym typeface="Times New Roman"/>
              </a:rPr>
              <a:t> 3: </a:t>
            </a:r>
            <a:r>
              <a:rPr lang="en-US" sz="3000" b="0" i="0" u="none" strike="noStrike" cap="none" dirty="0" err="1">
                <a:solidFill>
                  <a:srgbClr val="F2F2F2"/>
                </a:solidFill>
                <a:latin typeface="Times New Roman"/>
                <a:ea typeface="Times New Roman"/>
                <a:cs typeface="Times New Roman"/>
                <a:sym typeface="Times New Roman"/>
              </a:rPr>
              <a:t>Hầu</a:t>
            </a:r>
            <a:r>
              <a:rPr lang="en-US" sz="3000" b="0" i="0" u="none" strike="noStrike" cap="none" dirty="0">
                <a:solidFill>
                  <a:srgbClr val="F2F2F2"/>
                </a:solidFill>
                <a:latin typeface="Times New Roman"/>
                <a:ea typeface="Times New Roman"/>
                <a:cs typeface="Times New Roman"/>
                <a:sym typeface="Times New Roman"/>
              </a:rPr>
              <a:t> </a:t>
            </a:r>
            <a:r>
              <a:rPr lang="en-US" sz="3000" b="0" i="0" u="none" strike="noStrike" cap="none" dirty="0" err="1">
                <a:solidFill>
                  <a:srgbClr val="F2F2F2"/>
                </a:solidFill>
                <a:latin typeface="Times New Roman"/>
                <a:ea typeface="Times New Roman"/>
                <a:cs typeface="Times New Roman"/>
                <a:sym typeface="Times New Roman"/>
              </a:rPr>
              <a:t>hết</a:t>
            </a:r>
            <a:r>
              <a:rPr lang="en-US" sz="3000" b="0" i="0" u="none" strike="noStrike" cap="none" dirty="0">
                <a:solidFill>
                  <a:srgbClr val="F2F2F2"/>
                </a:solidFill>
                <a:latin typeface="Times New Roman"/>
                <a:ea typeface="Times New Roman"/>
                <a:cs typeface="Times New Roman"/>
                <a:sym typeface="Times New Roman"/>
              </a:rPr>
              <a:t> </a:t>
            </a:r>
            <a:r>
              <a:rPr lang="en-US" sz="3000" b="0" i="0" u="none" strike="noStrike" cap="none" dirty="0" err="1">
                <a:solidFill>
                  <a:srgbClr val="F2F2F2"/>
                </a:solidFill>
                <a:latin typeface="Times New Roman"/>
                <a:ea typeface="Times New Roman"/>
                <a:cs typeface="Times New Roman"/>
                <a:sym typeface="Times New Roman"/>
              </a:rPr>
              <a:t>các</a:t>
            </a:r>
            <a:r>
              <a:rPr lang="en-US" sz="3000" b="0" i="0" u="none" strike="noStrike" cap="none" dirty="0">
                <a:solidFill>
                  <a:srgbClr val="F2F2F2"/>
                </a:solidFill>
                <a:latin typeface="Times New Roman"/>
                <a:ea typeface="Times New Roman"/>
                <a:cs typeface="Times New Roman"/>
                <a:sym typeface="Times New Roman"/>
              </a:rPr>
              <a:t> </a:t>
            </a:r>
            <a:r>
              <a:rPr lang="en-US" sz="3000" b="0" i="0" u="none" strike="noStrike" cap="none" dirty="0" err="1">
                <a:solidFill>
                  <a:srgbClr val="F2F2F2"/>
                </a:solidFill>
                <a:latin typeface="Times New Roman"/>
                <a:ea typeface="Times New Roman"/>
                <a:cs typeface="Times New Roman"/>
                <a:sym typeface="Times New Roman"/>
              </a:rPr>
              <a:t>nguyên</a:t>
            </a:r>
            <a:r>
              <a:rPr lang="en-US" sz="3000" b="0" i="0" u="none" strike="noStrike" cap="none" dirty="0">
                <a:solidFill>
                  <a:srgbClr val="F2F2F2"/>
                </a:solidFill>
                <a:latin typeface="Times New Roman"/>
                <a:ea typeface="Times New Roman"/>
                <a:cs typeface="Times New Roman"/>
                <a:sym typeface="Times New Roman"/>
              </a:rPr>
              <a:t> </a:t>
            </a:r>
            <a:r>
              <a:rPr lang="en-US" sz="3000" b="0" i="0" u="none" strike="noStrike" cap="none" dirty="0" err="1">
                <a:solidFill>
                  <a:srgbClr val="F2F2F2"/>
                </a:solidFill>
                <a:latin typeface="Times New Roman"/>
                <a:ea typeface="Times New Roman"/>
                <a:cs typeface="Times New Roman"/>
                <a:sym typeface="Times New Roman"/>
              </a:rPr>
              <a:t>tử</a:t>
            </a:r>
            <a:r>
              <a:rPr lang="en-US" sz="3000" b="0" i="0" u="none" strike="noStrike" cap="none" dirty="0">
                <a:solidFill>
                  <a:srgbClr val="F2F2F2"/>
                </a:solidFill>
                <a:latin typeface="Times New Roman"/>
                <a:ea typeface="Times New Roman"/>
                <a:cs typeface="Times New Roman"/>
                <a:sym typeface="Times New Roman"/>
              </a:rPr>
              <a:t> </a:t>
            </a:r>
            <a:r>
              <a:rPr lang="en-US" sz="3000" b="0" i="0" u="none" strike="noStrike" cap="none" dirty="0" err="1">
                <a:solidFill>
                  <a:srgbClr val="F2F2F2"/>
                </a:solidFill>
                <a:latin typeface="Times New Roman"/>
                <a:ea typeface="Times New Roman"/>
                <a:cs typeface="Times New Roman"/>
                <a:sym typeface="Times New Roman"/>
              </a:rPr>
              <a:t>được</a:t>
            </a:r>
            <a:r>
              <a:rPr lang="en-US" sz="3000" b="0" i="0" u="none" strike="noStrike" cap="none" dirty="0">
                <a:solidFill>
                  <a:srgbClr val="F2F2F2"/>
                </a:solidFill>
                <a:latin typeface="Times New Roman"/>
                <a:ea typeface="Times New Roman"/>
                <a:cs typeface="Times New Roman"/>
                <a:sym typeface="Times New Roman"/>
              </a:rPr>
              <a:t> </a:t>
            </a:r>
            <a:r>
              <a:rPr lang="en-US" sz="3000" b="0" i="0" u="none" strike="noStrike" cap="none" dirty="0" err="1">
                <a:solidFill>
                  <a:srgbClr val="F2F2F2"/>
                </a:solidFill>
                <a:latin typeface="Times New Roman"/>
                <a:ea typeface="Times New Roman"/>
                <a:cs typeface="Times New Roman"/>
                <a:sym typeface="Times New Roman"/>
              </a:rPr>
              <a:t>cấu</a:t>
            </a:r>
            <a:r>
              <a:rPr lang="en-US" sz="3000" b="0" i="0" u="none" strike="noStrike" cap="none" dirty="0">
                <a:solidFill>
                  <a:srgbClr val="F2F2F2"/>
                </a:solidFill>
                <a:latin typeface="Times New Roman"/>
                <a:ea typeface="Times New Roman"/>
                <a:cs typeface="Times New Roman"/>
                <a:sym typeface="Times New Roman"/>
              </a:rPr>
              <a:t> </a:t>
            </a:r>
            <a:r>
              <a:rPr lang="en-US" sz="3000" b="0" i="0" u="none" strike="noStrike" cap="none" dirty="0" err="1">
                <a:solidFill>
                  <a:srgbClr val="F2F2F2"/>
                </a:solidFill>
                <a:latin typeface="Times New Roman"/>
                <a:ea typeface="Times New Roman"/>
                <a:cs typeface="Times New Roman"/>
                <a:sym typeface="Times New Roman"/>
              </a:rPr>
              <a:t>thành</a:t>
            </a:r>
            <a:r>
              <a:rPr lang="en-US" sz="3000" b="0" i="0" u="none" strike="noStrike" cap="none" dirty="0">
                <a:solidFill>
                  <a:srgbClr val="F2F2F2"/>
                </a:solidFill>
                <a:latin typeface="Times New Roman"/>
                <a:ea typeface="Times New Roman"/>
                <a:cs typeface="Times New Roman"/>
                <a:sym typeface="Times New Roman"/>
              </a:rPr>
              <a:t> </a:t>
            </a:r>
            <a:r>
              <a:rPr lang="en-US" sz="3000" b="0" i="0" u="none" strike="noStrike" cap="none" dirty="0" err="1">
                <a:solidFill>
                  <a:srgbClr val="F2F2F2"/>
                </a:solidFill>
                <a:latin typeface="Times New Roman"/>
                <a:ea typeface="Times New Roman"/>
                <a:cs typeface="Times New Roman"/>
                <a:sym typeface="Times New Roman"/>
              </a:rPr>
              <a:t>từ</a:t>
            </a:r>
            <a:r>
              <a:rPr lang="en-US" sz="3000" b="0" i="0" u="none" strike="noStrike" cap="none" dirty="0">
                <a:solidFill>
                  <a:srgbClr val="F2F2F2"/>
                </a:solidFill>
                <a:latin typeface="Times New Roman"/>
                <a:ea typeface="Times New Roman"/>
                <a:cs typeface="Times New Roman"/>
                <a:sym typeface="Times New Roman"/>
              </a:rPr>
              <a:t> </a:t>
            </a:r>
            <a:r>
              <a:rPr lang="en-US" sz="3000" b="0" i="0" u="none" strike="noStrike" cap="none" dirty="0" err="1">
                <a:solidFill>
                  <a:srgbClr val="F2F2F2"/>
                </a:solidFill>
                <a:latin typeface="Times New Roman"/>
                <a:ea typeface="Times New Roman"/>
                <a:cs typeface="Times New Roman"/>
                <a:sym typeface="Times New Roman"/>
              </a:rPr>
              <a:t>mấy</a:t>
            </a:r>
            <a:r>
              <a:rPr lang="en-US" sz="3000" b="0" i="0" u="none" strike="noStrike" cap="none" dirty="0">
                <a:solidFill>
                  <a:srgbClr val="F2F2F2"/>
                </a:solidFill>
                <a:latin typeface="Times New Roman"/>
                <a:ea typeface="Times New Roman"/>
                <a:cs typeface="Times New Roman"/>
                <a:sym typeface="Times New Roman"/>
              </a:rPr>
              <a:t> </a:t>
            </a:r>
            <a:r>
              <a:rPr lang="en-US" sz="3000" b="0" i="0" u="none" strike="noStrike" cap="none" dirty="0" err="1">
                <a:solidFill>
                  <a:srgbClr val="F2F2F2"/>
                </a:solidFill>
                <a:latin typeface="Times New Roman"/>
                <a:ea typeface="Times New Roman"/>
                <a:cs typeface="Times New Roman"/>
                <a:sym typeface="Times New Roman"/>
              </a:rPr>
              <a:t>loại</a:t>
            </a:r>
            <a:r>
              <a:rPr lang="en-US" sz="3000" b="0" i="0" u="none" strike="noStrike" cap="none" dirty="0">
                <a:solidFill>
                  <a:srgbClr val="F2F2F2"/>
                </a:solidFill>
                <a:latin typeface="Times New Roman"/>
                <a:ea typeface="Times New Roman"/>
                <a:cs typeface="Times New Roman"/>
                <a:sym typeface="Times New Roman"/>
              </a:rPr>
              <a:t> </a:t>
            </a:r>
            <a:r>
              <a:rPr lang="en-US" sz="3000" b="0" i="0" u="none" strike="noStrike" cap="none" dirty="0" err="1">
                <a:solidFill>
                  <a:srgbClr val="F2F2F2"/>
                </a:solidFill>
                <a:latin typeface="Times New Roman"/>
                <a:ea typeface="Times New Roman"/>
                <a:cs typeface="Times New Roman"/>
                <a:sym typeface="Times New Roman"/>
              </a:rPr>
              <a:t>hạt</a:t>
            </a:r>
            <a:r>
              <a:rPr lang="en-US" sz="3000" b="0" i="0" u="none" strike="noStrike" cap="none" dirty="0">
                <a:solidFill>
                  <a:srgbClr val="F2F2F2"/>
                </a:solidFill>
                <a:latin typeface="Times New Roman"/>
                <a:ea typeface="Times New Roman"/>
                <a:cs typeface="Times New Roman"/>
                <a:sym typeface="Times New Roman"/>
              </a:rPr>
              <a:t>?</a:t>
            </a:r>
            <a:endParaRPr sz="3000" b="0" i="0" u="none" strike="noStrike" cap="none" dirty="0">
              <a:solidFill>
                <a:srgbClr val="F2F2F2"/>
              </a:solidFill>
              <a:latin typeface="Times New Roman"/>
              <a:ea typeface="Times New Roman"/>
              <a:cs typeface="Times New Roman"/>
              <a:sym typeface="Times New Roman"/>
            </a:endParaRPr>
          </a:p>
        </p:txBody>
      </p:sp>
      <p:pic>
        <p:nvPicPr>
          <p:cNvPr id="754" name="Google Shape;754;p31"/>
          <p:cNvPicPr preferRelativeResize="0"/>
          <p:nvPr/>
        </p:nvPicPr>
        <p:blipFill rotWithShape="1">
          <a:blip r:embed="rId7">
            <a:alphaModFix/>
          </a:blip>
          <a:srcRect/>
          <a:stretch/>
        </p:blipFill>
        <p:spPr>
          <a:xfrm>
            <a:off x="1143000" y="4586576"/>
            <a:ext cx="6865144" cy="564356"/>
          </a:xfrm>
          <a:prstGeom prst="rect">
            <a:avLst/>
          </a:prstGeom>
          <a:noFill/>
          <a:ln>
            <a:noFill/>
          </a:ln>
        </p:spPr>
      </p:pic>
      <p:sp>
        <p:nvSpPr>
          <p:cNvPr id="755" name="Google Shape;755;p31"/>
          <p:cNvSpPr/>
          <p:nvPr/>
        </p:nvSpPr>
        <p:spPr>
          <a:xfrm>
            <a:off x="907690" y="2323917"/>
            <a:ext cx="3439797" cy="1938992"/>
          </a:xfrm>
          <a:prstGeom prst="rect">
            <a:avLst/>
          </a:prstGeom>
          <a:noFill/>
          <a:ln>
            <a:noFill/>
          </a:ln>
        </p:spPr>
        <p:txBody>
          <a:bodyPr spcFirstLastPara="1" wrap="square" lIns="91425" tIns="45700" rIns="91425" bIns="45700" anchor="t" anchorCtr="0">
            <a:spAutoFit/>
          </a:bodyPr>
          <a:lstStyle/>
          <a:p>
            <a:pPr marL="514350" marR="0" lvl="0" indent="-514350" algn="l" rtl="0">
              <a:lnSpc>
                <a:spcPct val="100000"/>
              </a:lnSpc>
              <a:spcBef>
                <a:spcPts val="0"/>
              </a:spcBef>
              <a:spcAft>
                <a:spcPts val="0"/>
              </a:spcAft>
              <a:buClr>
                <a:srgbClr val="F2F2F2"/>
              </a:buClr>
              <a:buSzPts val="3000"/>
              <a:buFont typeface="Arial"/>
              <a:buAutoNum type="alphaUcPeriod"/>
            </a:pPr>
            <a:r>
              <a:rPr lang="en-US" sz="3000" b="0" i="0" u="none" strike="noStrike" cap="none" dirty="0">
                <a:solidFill>
                  <a:srgbClr val="F2F2F2"/>
                </a:solidFill>
                <a:latin typeface="Times New Roman"/>
                <a:ea typeface="Times New Roman"/>
                <a:cs typeface="Times New Roman"/>
                <a:sym typeface="Times New Roman"/>
              </a:rPr>
              <a:t>2 </a:t>
            </a:r>
            <a:r>
              <a:rPr lang="en-US" sz="3000" b="0" i="0" u="none" strike="noStrike" cap="none" dirty="0" err="1">
                <a:solidFill>
                  <a:srgbClr val="F2F2F2"/>
                </a:solidFill>
                <a:latin typeface="Times New Roman"/>
                <a:ea typeface="Times New Roman"/>
                <a:cs typeface="Times New Roman"/>
                <a:sym typeface="Times New Roman"/>
              </a:rPr>
              <a:t>loại</a:t>
            </a:r>
            <a:endParaRPr sz="3000" b="0" i="0" u="none" strike="noStrike" cap="none" dirty="0">
              <a:solidFill>
                <a:srgbClr val="F2F2F2"/>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r>
              <a:rPr lang="en-US" sz="3000" b="0" i="0" u="none" strike="noStrike" cap="none" dirty="0">
                <a:solidFill>
                  <a:srgbClr val="F2F2F2"/>
                </a:solidFill>
                <a:latin typeface="Times New Roman"/>
                <a:ea typeface="Times New Roman"/>
                <a:cs typeface="Times New Roman"/>
                <a:sym typeface="Times New Roman"/>
              </a:rPr>
              <a:t>B. 1 </a:t>
            </a:r>
            <a:r>
              <a:rPr lang="en-US" sz="3000" b="0" i="0" u="none" strike="noStrike" cap="none" dirty="0" err="1">
                <a:solidFill>
                  <a:srgbClr val="F2F2F2"/>
                </a:solidFill>
                <a:latin typeface="Times New Roman"/>
                <a:ea typeface="Times New Roman"/>
                <a:cs typeface="Times New Roman"/>
                <a:sym typeface="Times New Roman"/>
              </a:rPr>
              <a:t>loại</a:t>
            </a:r>
            <a:endParaRPr sz="3000" b="0" i="0" u="none" strike="noStrike" cap="none" dirty="0">
              <a:solidFill>
                <a:srgbClr val="F2F2F2"/>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r>
              <a:rPr lang="en-US" sz="3000" b="0" i="0" u="none" strike="noStrike" cap="none" dirty="0">
                <a:solidFill>
                  <a:srgbClr val="F2F2F2"/>
                </a:solidFill>
                <a:latin typeface="Times New Roman"/>
                <a:ea typeface="Times New Roman"/>
                <a:cs typeface="Times New Roman"/>
                <a:sym typeface="Times New Roman"/>
              </a:rPr>
              <a:t>C. 3 </a:t>
            </a:r>
            <a:r>
              <a:rPr lang="en-US" sz="3000" b="0" i="0" u="none" strike="noStrike" cap="none" dirty="0" err="1">
                <a:solidFill>
                  <a:srgbClr val="F2F2F2"/>
                </a:solidFill>
                <a:latin typeface="Times New Roman"/>
                <a:ea typeface="Times New Roman"/>
                <a:cs typeface="Times New Roman"/>
                <a:sym typeface="Times New Roman"/>
              </a:rPr>
              <a:t>loại</a:t>
            </a:r>
            <a:endParaRPr sz="3000" b="0" i="0" u="none" strike="noStrike" cap="none" dirty="0">
              <a:solidFill>
                <a:srgbClr val="F2F2F2"/>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r>
              <a:rPr lang="en-US" sz="3000" b="0" i="0" u="none" strike="noStrike" cap="none" dirty="0">
                <a:solidFill>
                  <a:srgbClr val="F2F2F2"/>
                </a:solidFill>
                <a:latin typeface="Times New Roman"/>
                <a:ea typeface="Times New Roman"/>
                <a:cs typeface="Times New Roman"/>
                <a:sym typeface="Times New Roman"/>
              </a:rPr>
              <a:t>D. 4 </a:t>
            </a:r>
            <a:r>
              <a:rPr lang="en-US" sz="3000" b="0" i="0" u="none" strike="noStrike" cap="none" dirty="0" err="1">
                <a:solidFill>
                  <a:srgbClr val="F2F2F2"/>
                </a:solidFill>
                <a:latin typeface="Times New Roman"/>
                <a:ea typeface="Times New Roman"/>
                <a:cs typeface="Times New Roman"/>
                <a:sym typeface="Times New Roman"/>
              </a:rPr>
              <a:t>loại</a:t>
            </a:r>
            <a:endParaRPr sz="3000" b="0" i="0" u="none" strike="noStrike" cap="none" dirty="0">
              <a:solidFill>
                <a:srgbClr val="F2F2F2"/>
              </a:solidFill>
              <a:latin typeface="Times New Roman"/>
              <a:ea typeface="Times New Roman"/>
              <a:cs typeface="Times New Roman"/>
              <a:sym typeface="Times New Roman"/>
            </a:endParaRPr>
          </a:p>
        </p:txBody>
      </p:sp>
      <p:pic>
        <p:nvPicPr>
          <p:cNvPr id="756" name="Google Shape;756;p31"/>
          <p:cNvPicPr preferRelativeResize="0"/>
          <p:nvPr/>
        </p:nvPicPr>
        <p:blipFill rotWithShape="1">
          <a:blip r:embed="rId8">
            <a:alphaModFix/>
          </a:blip>
          <a:srcRect/>
          <a:stretch/>
        </p:blipFill>
        <p:spPr>
          <a:xfrm>
            <a:off x="255285" y="3660584"/>
            <a:ext cx="506715" cy="1056687"/>
          </a:xfrm>
          <a:prstGeom prst="rect">
            <a:avLst/>
          </a:prstGeom>
          <a:noFill/>
          <a:ln>
            <a:noFill/>
          </a:ln>
        </p:spPr>
      </p:pic>
      <p:sp>
        <p:nvSpPr>
          <p:cNvPr id="757" name="Google Shape;757;p31"/>
          <p:cNvSpPr/>
          <p:nvPr/>
        </p:nvSpPr>
        <p:spPr>
          <a:xfrm>
            <a:off x="4347487" y="838082"/>
            <a:ext cx="417533" cy="326713"/>
          </a:xfrm>
          <a:prstGeom prst="decagon">
            <a:avLst>
              <a:gd name="vf" fmla="val 105146"/>
            </a:avLst>
          </a:prstGeom>
          <a:solidFill>
            <a:srgbClr val="FFFF00"/>
          </a:solidFill>
          <a:ln w="57150" cap="flat" cmpd="sng">
            <a:solidFill>
              <a:srgbClr val="C55A1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400" b="0" i="0" u="none" strike="noStrike" cap="none">
                <a:solidFill>
                  <a:srgbClr val="FF0000"/>
                </a:solidFill>
                <a:latin typeface="Times New Roman"/>
                <a:ea typeface="Times New Roman"/>
                <a:cs typeface="Times New Roman"/>
                <a:sym typeface="Times New Roman"/>
              </a:rPr>
              <a:t>3</a:t>
            </a:r>
            <a:endParaRPr/>
          </a:p>
        </p:txBody>
      </p:sp>
      <p:sp>
        <p:nvSpPr>
          <p:cNvPr id="2" name="Hình Bầu dục 1">
            <a:extLst>
              <a:ext uri="{FF2B5EF4-FFF2-40B4-BE49-F238E27FC236}">
                <a16:creationId xmlns:a16="http://schemas.microsoft.com/office/drawing/2014/main" id="{8C58CFD6-C75E-57C6-56FC-EAABB0759600}"/>
              </a:ext>
            </a:extLst>
          </p:cNvPr>
          <p:cNvSpPr/>
          <p:nvPr/>
        </p:nvSpPr>
        <p:spPr>
          <a:xfrm>
            <a:off x="766005" y="3170221"/>
            <a:ext cx="719895" cy="68894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53"/>
                                        </p:tgtEl>
                                        <p:attrNameLst>
                                          <p:attrName>style.visibility</p:attrName>
                                        </p:attrNameLst>
                                      </p:cBhvr>
                                      <p:to>
                                        <p:strVal val="visible"/>
                                      </p:to>
                                    </p:set>
                                    <p:anim calcmode="lin" valueType="num">
                                      <p:cBhvr additive="base">
                                        <p:cTn id="7" dur="500" fill="hold"/>
                                        <p:tgtEl>
                                          <p:spTgt spid="753"/>
                                        </p:tgtEl>
                                        <p:attrNameLst>
                                          <p:attrName>ppt_x</p:attrName>
                                        </p:attrNameLst>
                                      </p:cBhvr>
                                      <p:tavLst>
                                        <p:tav tm="0">
                                          <p:val>
                                            <p:strVal val="#ppt_x"/>
                                          </p:val>
                                        </p:tav>
                                        <p:tav tm="100000">
                                          <p:val>
                                            <p:strVal val="#ppt_x"/>
                                          </p:val>
                                        </p:tav>
                                      </p:tavLst>
                                    </p:anim>
                                    <p:anim calcmode="lin" valueType="num">
                                      <p:cBhvr additive="base">
                                        <p:cTn id="8" dur="500" fill="hold"/>
                                        <p:tgtEl>
                                          <p:spTgt spid="75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55"/>
                                        </p:tgtEl>
                                        <p:attrNameLst>
                                          <p:attrName>style.visibility</p:attrName>
                                        </p:attrNameLst>
                                      </p:cBhvr>
                                      <p:to>
                                        <p:strVal val="visible"/>
                                      </p:to>
                                    </p:set>
                                    <p:anim calcmode="lin" valueType="num">
                                      <p:cBhvr additive="base">
                                        <p:cTn id="11" dur="500" fill="hold"/>
                                        <p:tgtEl>
                                          <p:spTgt spid="755"/>
                                        </p:tgtEl>
                                        <p:attrNameLst>
                                          <p:attrName>ppt_x</p:attrName>
                                        </p:attrNameLst>
                                      </p:cBhvr>
                                      <p:tavLst>
                                        <p:tav tm="0">
                                          <p:val>
                                            <p:strVal val="#ppt_x"/>
                                          </p:val>
                                        </p:tav>
                                        <p:tav tm="100000">
                                          <p:val>
                                            <p:strVal val="#ppt_x"/>
                                          </p:val>
                                        </p:tav>
                                      </p:tavLst>
                                    </p:anim>
                                    <p:anim calcmode="lin" valueType="num">
                                      <p:cBhvr additive="base">
                                        <p:cTn id="12" dur="500" fill="hold"/>
                                        <p:tgtEl>
                                          <p:spTgt spid="75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3" grpId="0"/>
      <p:bldP spid="755" grpId="0"/>
      <p:bldP spid="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762"/>
        <p:cNvGrpSpPr/>
        <p:nvPr/>
      </p:nvGrpSpPr>
      <p:grpSpPr>
        <a:xfrm>
          <a:off x="0" y="0"/>
          <a:ext cx="0" cy="0"/>
          <a:chOff x="0" y="0"/>
          <a:chExt cx="0" cy="0"/>
        </a:xfrm>
      </p:grpSpPr>
      <p:pic>
        <p:nvPicPr>
          <p:cNvPr id="763" name="Google Shape;763;p32"/>
          <p:cNvPicPr preferRelativeResize="0"/>
          <p:nvPr/>
        </p:nvPicPr>
        <p:blipFill rotWithShape="1">
          <a:blip r:embed="rId3">
            <a:alphaModFix/>
          </a:blip>
          <a:srcRect/>
          <a:stretch/>
        </p:blipFill>
        <p:spPr>
          <a:xfrm>
            <a:off x="0" y="0"/>
            <a:ext cx="9144000" cy="5143500"/>
          </a:xfrm>
          <a:prstGeom prst="rect">
            <a:avLst/>
          </a:prstGeom>
          <a:noFill/>
          <a:ln>
            <a:noFill/>
          </a:ln>
        </p:spPr>
      </p:pic>
      <p:pic>
        <p:nvPicPr>
          <p:cNvPr id="764" name="Google Shape;764;p32"/>
          <p:cNvPicPr preferRelativeResize="0"/>
          <p:nvPr/>
        </p:nvPicPr>
        <p:blipFill rotWithShape="1">
          <a:blip r:embed="rId4">
            <a:alphaModFix/>
          </a:blip>
          <a:srcRect/>
          <a:stretch/>
        </p:blipFill>
        <p:spPr>
          <a:xfrm>
            <a:off x="-775953" y="180381"/>
            <a:ext cx="10524863" cy="5228746"/>
          </a:xfrm>
          <a:prstGeom prst="rect">
            <a:avLst/>
          </a:prstGeom>
          <a:noFill/>
          <a:ln>
            <a:noFill/>
          </a:ln>
        </p:spPr>
      </p:pic>
      <p:sp>
        <p:nvSpPr>
          <p:cNvPr id="765" name="Google Shape;765;p32"/>
          <p:cNvSpPr/>
          <p:nvPr/>
        </p:nvSpPr>
        <p:spPr>
          <a:xfrm rot="-881231">
            <a:off x="3122317" y="1604981"/>
            <a:ext cx="184731" cy="66370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3713" b="0" i="0" u="none" strike="noStrike" cap="none">
              <a:solidFill>
                <a:srgbClr val="099F00"/>
              </a:solidFill>
              <a:latin typeface="Times New Roman"/>
              <a:ea typeface="Times New Roman"/>
              <a:cs typeface="Times New Roman"/>
              <a:sym typeface="Times New Roman"/>
            </a:endParaRPr>
          </a:p>
        </p:txBody>
      </p:sp>
      <p:pic>
        <p:nvPicPr>
          <p:cNvPr id="766" name="Google Shape;766;p32">
            <a:hlinkClick r:id="rId5" action="ppaction://hlinksldjump"/>
          </p:cNvPr>
          <p:cNvPicPr preferRelativeResize="0"/>
          <p:nvPr/>
        </p:nvPicPr>
        <p:blipFill rotWithShape="1">
          <a:blip r:embed="rId6">
            <a:alphaModFix/>
          </a:blip>
          <a:srcRect/>
          <a:stretch/>
        </p:blipFill>
        <p:spPr>
          <a:xfrm>
            <a:off x="1359873" y="393422"/>
            <a:ext cx="1048477" cy="889321"/>
          </a:xfrm>
          <a:prstGeom prst="rect">
            <a:avLst/>
          </a:prstGeom>
          <a:noFill/>
          <a:ln>
            <a:noFill/>
          </a:ln>
          <a:effectLst>
            <a:outerShdw blurRad="50800" dist="38100" dir="2700000" algn="tl" rotWithShape="0">
              <a:srgbClr val="000000">
                <a:alpha val="40000"/>
              </a:srgbClr>
            </a:outerShdw>
          </a:effectLst>
        </p:spPr>
      </p:pic>
      <p:sp>
        <p:nvSpPr>
          <p:cNvPr id="767" name="Google Shape;767;p32"/>
          <p:cNvSpPr/>
          <p:nvPr/>
        </p:nvSpPr>
        <p:spPr>
          <a:xfrm>
            <a:off x="366644" y="1223907"/>
            <a:ext cx="8379217"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200" b="1" i="0" u="none" strike="noStrike" cap="none" dirty="0" err="1">
                <a:solidFill>
                  <a:srgbClr val="F2F2F2"/>
                </a:solidFill>
                <a:latin typeface="Times New Roman"/>
                <a:ea typeface="Times New Roman"/>
                <a:cs typeface="Times New Roman"/>
                <a:sym typeface="Times New Roman"/>
              </a:rPr>
              <a:t>Câu</a:t>
            </a:r>
            <a:r>
              <a:rPr lang="en-US" sz="3200" b="1" i="0" u="none" strike="noStrike" cap="none" dirty="0">
                <a:solidFill>
                  <a:srgbClr val="F2F2F2"/>
                </a:solidFill>
                <a:latin typeface="Times New Roman"/>
                <a:ea typeface="Times New Roman"/>
                <a:cs typeface="Times New Roman"/>
                <a:sym typeface="Times New Roman"/>
              </a:rPr>
              <a:t> 4: </a:t>
            </a:r>
            <a:r>
              <a:rPr lang="en-US" sz="3200" b="0" i="0" u="none" strike="noStrike" cap="none" dirty="0" err="1">
                <a:solidFill>
                  <a:srgbClr val="F2F2F2"/>
                </a:solidFill>
                <a:latin typeface="Times New Roman"/>
                <a:ea typeface="Times New Roman"/>
                <a:cs typeface="Times New Roman"/>
                <a:sym typeface="Times New Roman"/>
              </a:rPr>
              <a:t>Nguyên</a:t>
            </a:r>
            <a:r>
              <a:rPr lang="en-US" sz="3200" b="0" i="0" u="none" strike="noStrike" cap="none" dirty="0">
                <a:solidFill>
                  <a:srgbClr val="F2F2F2"/>
                </a:solidFill>
                <a:latin typeface="Times New Roman"/>
                <a:ea typeface="Times New Roman"/>
                <a:cs typeface="Times New Roman"/>
                <a:sym typeface="Times New Roman"/>
              </a:rPr>
              <a:t> </a:t>
            </a:r>
            <a:r>
              <a:rPr lang="en-US" sz="3200" b="0" i="0" u="none" strike="noStrike" cap="none" dirty="0" err="1">
                <a:solidFill>
                  <a:srgbClr val="F2F2F2"/>
                </a:solidFill>
                <a:latin typeface="Times New Roman"/>
                <a:ea typeface="Times New Roman"/>
                <a:cs typeface="Times New Roman"/>
                <a:sym typeface="Times New Roman"/>
              </a:rPr>
              <a:t>tử</a:t>
            </a:r>
            <a:r>
              <a:rPr lang="en-US" sz="3200" b="0" i="0" u="none" strike="noStrike" cap="none" dirty="0">
                <a:solidFill>
                  <a:srgbClr val="F2F2F2"/>
                </a:solidFill>
                <a:latin typeface="Times New Roman"/>
                <a:ea typeface="Times New Roman"/>
                <a:cs typeface="Times New Roman"/>
                <a:sym typeface="Times New Roman"/>
              </a:rPr>
              <a:t> </a:t>
            </a:r>
            <a:r>
              <a:rPr lang="en-US" sz="3200" b="0" i="0" u="none" strike="noStrike" cap="none" dirty="0" err="1">
                <a:solidFill>
                  <a:srgbClr val="F2F2F2"/>
                </a:solidFill>
                <a:latin typeface="Times New Roman"/>
                <a:ea typeface="Times New Roman"/>
                <a:cs typeface="Times New Roman"/>
                <a:sym typeface="Times New Roman"/>
              </a:rPr>
              <a:t>có</a:t>
            </a:r>
            <a:r>
              <a:rPr lang="en-US" sz="3200" b="0" i="0" u="none" strike="noStrike" cap="none" dirty="0">
                <a:solidFill>
                  <a:srgbClr val="F2F2F2"/>
                </a:solidFill>
                <a:latin typeface="Times New Roman"/>
                <a:ea typeface="Times New Roman"/>
                <a:cs typeface="Times New Roman"/>
                <a:sym typeface="Times New Roman"/>
              </a:rPr>
              <a:t> </a:t>
            </a:r>
            <a:r>
              <a:rPr lang="en-US" sz="3200" b="0" i="0" u="none" strike="noStrike" cap="none" dirty="0" err="1">
                <a:solidFill>
                  <a:srgbClr val="F2F2F2"/>
                </a:solidFill>
                <a:latin typeface="Times New Roman"/>
                <a:ea typeface="Times New Roman"/>
                <a:cs typeface="Times New Roman"/>
                <a:sym typeface="Times New Roman"/>
              </a:rPr>
              <a:t>kích</a:t>
            </a:r>
            <a:r>
              <a:rPr lang="en-US" sz="3200" b="0" i="0" u="none" strike="noStrike" cap="none" dirty="0">
                <a:solidFill>
                  <a:srgbClr val="F2F2F2"/>
                </a:solidFill>
                <a:latin typeface="Times New Roman"/>
                <a:ea typeface="Times New Roman"/>
                <a:cs typeface="Times New Roman"/>
                <a:sym typeface="Times New Roman"/>
              </a:rPr>
              <a:t> </a:t>
            </a:r>
            <a:r>
              <a:rPr lang="en-US" sz="3200" b="0" i="0" u="none" strike="noStrike" cap="none" dirty="0" err="1">
                <a:solidFill>
                  <a:srgbClr val="F2F2F2"/>
                </a:solidFill>
                <a:latin typeface="Times New Roman"/>
                <a:ea typeface="Times New Roman"/>
                <a:cs typeface="Times New Roman"/>
                <a:sym typeface="Times New Roman"/>
              </a:rPr>
              <a:t>thước</a:t>
            </a:r>
            <a:r>
              <a:rPr lang="en-US" sz="3200" b="0" i="0" u="none" strike="noStrike" cap="none" dirty="0">
                <a:solidFill>
                  <a:srgbClr val="F2F2F2"/>
                </a:solidFill>
                <a:latin typeface="Times New Roman"/>
                <a:ea typeface="Times New Roman"/>
                <a:cs typeface="Times New Roman"/>
                <a:sym typeface="Times New Roman"/>
              </a:rPr>
              <a:t> </a:t>
            </a:r>
            <a:r>
              <a:rPr lang="en-US" sz="3200" b="0" i="0" u="none" strike="noStrike" cap="none" dirty="0" err="1">
                <a:solidFill>
                  <a:srgbClr val="F2F2F2"/>
                </a:solidFill>
                <a:latin typeface="Times New Roman"/>
                <a:ea typeface="Times New Roman"/>
                <a:cs typeface="Times New Roman"/>
                <a:sym typeface="Times New Roman"/>
              </a:rPr>
              <a:t>nhỏ</a:t>
            </a:r>
            <a:r>
              <a:rPr lang="en-US" sz="3200" b="0" i="0" u="none" strike="noStrike" cap="none" dirty="0">
                <a:solidFill>
                  <a:srgbClr val="F2F2F2"/>
                </a:solidFill>
                <a:latin typeface="Times New Roman"/>
                <a:ea typeface="Times New Roman"/>
                <a:cs typeface="Times New Roman"/>
                <a:sym typeface="Times New Roman"/>
              </a:rPr>
              <a:t> </a:t>
            </a:r>
            <a:r>
              <a:rPr lang="en-US" sz="3200" b="0" i="0" u="none" strike="noStrike" cap="none" dirty="0" err="1">
                <a:solidFill>
                  <a:srgbClr val="F2F2F2"/>
                </a:solidFill>
                <a:latin typeface="Times New Roman"/>
                <a:ea typeface="Times New Roman"/>
                <a:cs typeface="Times New Roman"/>
                <a:sym typeface="Times New Roman"/>
              </a:rPr>
              <a:t>nhất</a:t>
            </a:r>
            <a:r>
              <a:rPr lang="en-US" sz="3200" b="0" i="0" u="none" strike="noStrike" cap="none" dirty="0">
                <a:solidFill>
                  <a:srgbClr val="F2F2F2"/>
                </a:solidFill>
                <a:latin typeface="Times New Roman"/>
                <a:ea typeface="Times New Roman"/>
                <a:cs typeface="Times New Roman"/>
                <a:sym typeface="Times New Roman"/>
              </a:rPr>
              <a:t> </a:t>
            </a:r>
            <a:r>
              <a:rPr lang="en-US" sz="3200" b="0" i="0" u="none" strike="noStrike" cap="none" dirty="0" err="1">
                <a:solidFill>
                  <a:srgbClr val="F2F2F2"/>
                </a:solidFill>
                <a:latin typeface="Times New Roman"/>
                <a:ea typeface="Times New Roman"/>
                <a:cs typeface="Times New Roman"/>
                <a:sym typeface="Times New Roman"/>
              </a:rPr>
              <a:t>là</a:t>
            </a:r>
            <a:endParaRPr sz="3200" b="0" i="0" u="none" strike="noStrike" cap="none" dirty="0">
              <a:solidFill>
                <a:srgbClr val="F2F2F2"/>
              </a:solidFill>
              <a:latin typeface="Times New Roman"/>
              <a:ea typeface="Times New Roman"/>
              <a:cs typeface="Times New Roman"/>
              <a:sym typeface="Times New Roman"/>
            </a:endParaRPr>
          </a:p>
        </p:txBody>
      </p:sp>
      <p:pic>
        <p:nvPicPr>
          <p:cNvPr id="768" name="Google Shape;768;p32"/>
          <p:cNvPicPr preferRelativeResize="0"/>
          <p:nvPr/>
        </p:nvPicPr>
        <p:blipFill rotWithShape="1">
          <a:blip r:embed="rId7">
            <a:alphaModFix/>
          </a:blip>
          <a:srcRect/>
          <a:stretch/>
        </p:blipFill>
        <p:spPr>
          <a:xfrm>
            <a:off x="1143000" y="4586576"/>
            <a:ext cx="6865144" cy="564356"/>
          </a:xfrm>
          <a:prstGeom prst="rect">
            <a:avLst/>
          </a:prstGeom>
          <a:noFill/>
          <a:ln>
            <a:noFill/>
          </a:ln>
        </p:spPr>
      </p:pic>
      <p:sp>
        <p:nvSpPr>
          <p:cNvPr id="769" name="Google Shape;769;p32"/>
          <p:cNvSpPr/>
          <p:nvPr/>
        </p:nvSpPr>
        <p:spPr>
          <a:xfrm>
            <a:off x="1358564" y="1929350"/>
            <a:ext cx="2595582" cy="206206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200" b="1" i="0" u="none" strike="noStrike" cap="none">
                <a:solidFill>
                  <a:srgbClr val="F2F2F2"/>
                </a:solidFill>
                <a:latin typeface="Times New Roman"/>
                <a:ea typeface="Times New Roman"/>
                <a:cs typeface="Times New Roman"/>
                <a:sym typeface="Times New Roman"/>
              </a:rPr>
              <a:t>A</a:t>
            </a:r>
            <a:r>
              <a:rPr lang="en-US" sz="3200" b="0" i="0" u="none" strike="noStrike" cap="none">
                <a:solidFill>
                  <a:srgbClr val="F2F2F2"/>
                </a:solidFill>
                <a:latin typeface="Times New Roman"/>
                <a:ea typeface="Times New Roman"/>
                <a:cs typeface="Times New Roman"/>
                <a:sym typeface="Times New Roman"/>
              </a:rPr>
              <a:t>. Flourine</a:t>
            </a:r>
            <a:endParaRPr sz="3200" b="0" i="0" u="none" strike="noStrike" cap="none">
              <a:solidFill>
                <a:srgbClr val="F2F2F2"/>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r>
              <a:rPr lang="en-US" sz="3200" b="1" i="0" u="none" strike="noStrike" cap="none">
                <a:solidFill>
                  <a:srgbClr val="F2F2F2"/>
                </a:solidFill>
                <a:latin typeface="Times New Roman"/>
                <a:ea typeface="Times New Roman"/>
                <a:cs typeface="Times New Roman"/>
                <a:sym typeface="Times New Roman"/>
              </a:rPr>
              <a:t>B. </a:t>
            </a:r>
            <a:r>
              <a:rPr lang="en-US" sz="3200" b="0" i="0" u="none" strike="noStrike" cap="none">
                <a:solidFill>
                  <a:srgbClr val="F2F2F2"/>
                </a:solidFill>
                <a:latin typeface="Times New Roman"/>
                <a:ea typeface="Times New Roman"/>
                <a:cs typeface="Times New Roman"/>
                <a:sym typeface="Times New Roman"/>
              </a:rPr>
              <a:t>Francium</a:t>
            </a:r>
            <a:endParaRPr sz="3200"/>
          </a:p>
          <a:p>
            <a:pPr marL="0" marR="0" lvl="0" indent="0" algn="l" rtl="0">
              <a:lnSpc>
                <a:spcPct val="100000"/>
              </a:lnSpc>
              <a:spcBef>
                <a:spcPts val="0"/>
              </a:spcBef>
              <a:spcAft>
                <a:spcPts val="0"/>
              </a:spcAft>
              <a:buNone/>
            </a:pPr>
            <a:r>
              <a:rPr lang="en-US" sz="3200" b="1" i="0" u="none" strike="noStrike" cap="none">
                <a:solidFill>
                  <a:srgbClr val="F2F2F2"/>
                </a:solidFill>
                <a:latin typeface="Times New Roman"/>
                <a:ea typeface="Times New Roman"/>
                <a:cs typeface="Times New Roman"/>
                <a:sym typeface="Times New Roman"/>
              </a:rPr>
              <a:t>C</a:t>
            </a:r>
            <a:r>
              <a:rPr lang="en-US" sz="3200" b="0" i="0" u="none" strike="noStrike" cap="none">
                <a:solidFill>
                  <a:srgbClr val="F2F2F2"/>
                </a:solidFill>
                <a:latin typeface="Times New Roman"/>
                <a:ea typeface="Times New Roman"/>
                <a:cs typeface="Times New Roman"/>
                <a:sym typeface="Times New Roman"/>
              </a:rPr>
              <a:t>. Hydrogen</a:t>
            </a:r>
            <a:endParaRPr sz="3200"/>
          </a:p>
          <a:p>
            <a:pPr marL="0" marR="0" lvl="0" indent="0" algn="l" rtl="0">
              <a:lnSpc>
                <a:spcPct val="100000"/>
              </a:lnSpc>
              <a:spcBef>
                <a:spcPts val="0"/>
              </a:spcBef>
              <a:spcAft>
                <a:spcPts val="0"/>
              </a:spcAft>
              <a:buNone/>
            </a:pPr>
            <a:r>
              <a:rPr lang="en-US" sz="3200" b="1" i="0" u="none" strike="noStrike" cap="none">
                <a:solidFill>
                  <a:srgbClr val="F2F2F2"/>
                </a:solidFill>
                <a:latin typeface="Times New Roman"/>
                <a:ea typeface="Times New Roman"/>
                <a:cs typeface="Times New Roman"/>
                <a:sym typeface="Times New Roman"/>
              </a:rPr>
              <a:t>D. </a:t>
            </a:r>
            <a:r>
              <a:rPr lang="en-US" sz="3200" b="0" i="0" u="none" strike="noStrike" cap="none">
                <a:solidFill>
                  <a:srgbClr val="F2F2F2"/>
                </a:solidFill>
                <a:latin typeface="Times New Roman"/>
                <a:ea typeface="Times New Roman"/>
                <a:cs typeface="Times New Roman"/>
                <a:sym typeface="Times New Roman"/>
              </a:rPr>
              <a:t>Helium</a:t>
            </a:r>
            <a:endParaRPr sz="3200" b="0" i="0" u="none" strike="noStrike" cap="none">
              <a:solidFill>
                <a:srgbClr val="F2F2F2"/>
              </a:solidFill>
              <a:latin typeface="Times New Roman"/>
              <a:ea typeface="Times New Roman"/>
              <a:cs typeface="Times New Roman"/>
              <a:sym typeface="Times New Roman"/>
            </a:endParaRPr>
          </a:p>
        </p:txBody>
      </p:sp>
      <p:pic>
        <p:nvPicPr>
          <p:cNvPr id="770" name="Google Shape;770;p32"/>
          <p:cNvPicPr preferRelativeResize="0"/>
          <p:nvPr/>
        </p:nvPicPr>
        <p:blipFill rotWithShape="1">
          <a:blip r:embed="rId8">
            <a:alphaModFix/>
          </a:blip>
          <a:srcRect/>
          <a:stretch/>
        </p:blipFill>
        <p:spPr>
          <a:xfrm rot="-374166">
            <a:off x="219501" y="3733139"/>
            <a:ext cx="1084028" cy="1096460"/>
          </a:xfrm>
          <a:prstGeom prst="rect">
            <a:avLst/>
          </a:prstGeom>
          <a:noFill/>
          <a:ln>
            <a:noFill/>
          </a:ln>
        </p:spPr>
      </p:pic>
      <p:sp>
        <p:nvSpPr>
          <p:cNvPr id="771" name="Google Shape;771;p32"/>
          <p:cNvSpPr/>
          <p:nvPr/>
        </p:nvSpPr>
        <p:spPr>
          <a:xfrm>
            <a:off x="4347487" y="838082"/>
            <a:ext cx="417533" cy="326713"/>
          </a:xfrm>
          <a:prstGeom prst="decagon">
            <a:avLst>
              <a:gd name="vf" fmla="val 105146"/>
            </a:avLst>
          </a:prstGeom>
          <a:solidFill>
            <a:srgbClr val="FFFF00"/>
          </a:solidFill>
          <a:ln w="57150" cap="flat" cmpd="sng">
            <a:solidFill>
              <a:srgbClr val="C55A1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400" b="0" i="0" u="none" strike="noStrike" cap="none">
                <a:solidFill>
                  <a:srgbClr val="FF0000"/>
                </a:solidFill>
                <a:latin typeface="Times New Roman"/>
                <a:ea typeface="Times New Roman"/>
                <a:cs typeface="Times New Roman"/>
                <a:sym typeface="Times New Roman"/>
              </a:rPr>
              <a:t>4</a:t>
            </a:r>
            <a:endParaRPr/>
          </a:p>
        </p:txBody>
      </p:sp>
      <p:sp>
        <p:nvSpPr>
          <p:cNvPr id="2" name="Hình Bầu dục 1">
            <a:extLst>
              <a:ext uri="{FF2B5EF4-FFF2-40B4-BE49-F238E27FC236}">
                <a16:creationId xmlns:a16="http://schemas.microsoft.com/office/drawing/2014/main" id="{3AB21DFE-FCB4-E85E-2FF4-D241499252D1}"/>
              </a:ext>
            </a:extLst>
          </p:cNvPr>
          <p:cNvSpPr/>
          <p:nvPr/>
        </p:nvSpPr>
        <p:spPr>
          <a:xfrm>
            <a:off x="1179402" y="3371731"/>
            <a:ext cx="719895" cy="68894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67"/>
                                        </p:tgtEl>
                                        <p:attrNameLst>
                                          <p:attrName>style.visibility</p:attrName>
                                        </p:attrNameLst>
                                      </p:cBhvr>
                                      <p:to>
                                        <p:strVal val="visible"/>
                                      </p:to>
                                    </p:set>
                                    <p:anim calcmode="lin" valueType="num">
                                      <p:cBhvr additive="base">
                                        <p:cTn id="7" dur="500" fill="hold"/>
                                        <p:tgtEl>
                                          <p:spTgt spid="767"/>
                                        </p:tgtEl>
                                        <p:attrNameLst>
                                          <p:attrName>ppt_x</p:attrName>
                                        </p:attrNameLst>
                                      </p:cBhvr>
                                      <p:tavLst>
                                        <p:tav tm="0">
                                          <p:val>
                                            <p:strVal val="#ppt_x"/>
                                          </p:val>
                                        </p:tav>
                                        <p:tav tm="100000">
                                          <p:val>
                                            <p:strVal val="#ppt_x"/>
                                          </p:val>
                                        </p:tav>
                                      </p:tavLst>
                                    </p:anim>
                                    <p:anim calcmode="lin" valueType="num">
                                      <p:cBhvr additive="base">
                                        <p:cTn id="8" dur="500" fill="hold"/>
                                        <p:tgtEl>
                                          <p:spTgt spid="76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69"/>
                                        </p:tgtEl>
                                        <p:attrNameLst>
                                          <p:attrName>style.visibility</p:attrName>
                                        </p:attrNameLst>
                                      </p:cBhvr>
                                      <p:to>
                                        <p:strVal val="visible"/>
                                      </p:to>
                                    </p:set>
                                    <p:anim calcmode="lin" valueType="num">
                                      <p:cBhvr additive="base">
                                        <p:cTn id="11" dur="500" fill="hold"/>
                                        <p:tgtEl>
                                          <p:spTgt spid="769"/>
                                        </p:tgtEl>
                                        <p:attrNameLst>
                                          <p:attrName>ppt_x</p:attrName>
                                        </p:attrNameLst>
                                      </p:cBhvr>
                                      <p:tavLst>
                                        <p:tav tm="0">
                                          <p:val>
                                            <p:strVal val="#ppt_x"/>
                                          </p:val>
                                        </p:tav>
                                        <p:tav tm="100000">
                                          <p:val>
                                            <p:strVal val="#ppt_x"/>
                                          </p:val>
                                        </p:tav>
                                      </p:tavLst>
                                    </p:anim>
                                    <p:anim calcmode="lin" valueType="num">
                                      <p:cBhvr additive="base">
                                        <p:cTn id="12" dur="500" fill="hold"/>
                                        <p:tgtEl>
                                          <p:spTgt spid="76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7" grpId="0"/>
      <p:bldP spid="769" grpId="0"/>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55"/>
        <p:cNvGrpSpPr/>
        <p:nvPr/>
      </p:nvGrpSpPr>
      <p:grpSpPr>
        <a:xfrm>
          <a:off x="0" y="0"/>
          <a:ext cx="0" cy="0"/>
          <a:chOff x="0" y="0"/>
          <a:chExt cx="0" cy="0"/>
        </a:xfrm>
      </p:grpSpPr>
      <p:pic>
        <p:nvPicPr>
          <p:cNvPr id="356" name="Google Shape;356;p3"/>
          <p:cNvPicPr preferRelativeResize="0"/>
          <p:nvPr/>
        </p:nvPicPr>
        <p:blipFill rotWithShape="1">
          <a:blip r:embed="rId4">
            <a:alphaModFix/>
          </a:blip>
          <a:srcRect/>
          <a:stretch/>
        </p:blipFill>
        <p:spPr>
          <a:xfrm>
            <a:off x="278267" y="317176"/>
            <a:ext cx="8587465" cy="919784"/>
          </a:xfrm>
          <a:prstGeom prst="rect">
            <a:avLst/>
          </a:prstGeom>
          <a:noFill/>
          <a:ln w="88900" cap="sq" cmpd="thickThin">
            <a:solidFill>
              <a:srgbClr val="000000"/>
            </a:solidFill>
            <a:prstDash val="solid"/>
            <a:miter lim="800000"/>
            <a:headEnd type="none" w="sm" len="sm"/>
            <a:tailEnd type="none" w="sm" len="sm"/>
          </a:ln>
        </p:spPr>
      </p:pic>
      <p:pic>
        <p:nvPicPr>
          <p:cNvPr id="357" name="Google Shape;357;p3" descr="Man in a polo shirt"/>
          <p:cNvPicPr preferRelativeResize="0"/>
          <p:nvPr/>
        </p:nvPicPr>
        <p:blipFill rotWithShape="1">
          <a:blip r:embed="rId5">
            <a:alphaModFix/>
          </a:blip>
          <a:srcRect/>
          <a:stretch/>
        </p:blipFill>
        <p:spPr>
          <a:xfrm>
            <a:off x="630720" y="1329784"/>
            <a:ext cx="1144362" cy="3590930"/>
          </a:xfrm>
          <a:prstGeom prst="rect">
            <a:avLst/>
          </a:prstGeom>
          <a:noFill/>
          <a:ln>
            <a:noFill/>
          </a:ln>
        </p:spPr>
      </p:pic>
      <p:pic>
        <p:nvPicPr>
          <p:cNvPr id="358" name="Google Shape;358;p3"/>
          <p:cNvPicPr preferRelativeResize="0"/>
          <p:nvPr/>
        </p:nvPicPr>
        <p:blipFill rotWithShape="1">
          <a:blip r:embed="rId6">
            <a:alphaModFix/>
          </a:blip>
          <a:srcRect/>
          <a:stretch/>
        </p:blipFill>
        <p:spPr>
          <a:xfrm>
            <a:off x="3060657" y="1803926"/>
            <a:ext cx="3992969" cy="213909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56"/>
                                        </p:tgtEl>
                                        <p:attrNameLst>
                                          <p:attrName>style.visibility</p:attrName>
                                        </p:attrNameLst>
                                      </p:cBhvr>
                                      <p:to>
                                        <p:strVal val="visible"/>
                                      </p:to>
                                    </p:set>
                                    <p:animEffect transition="in" filter="wipe(down)">
                                      <p:cBhvr>
                                        <p:cTn id="7" dur="500"/>
                                        <p:tgtEl>
                                          <p:spTgt spid="356"/>
                                        </p:tgtEl>
                                      </p:cBhvr>
                                    </p:animEffect>
                                  </p:childTnLst>
                                </p:cTn>
                              </p:par>
                              <p:par>
                                <p:cTn id="8" presetID="22" presetClass="entr" presetSubtype="4" fill="hold" nodeType="withEffect">
                                  <p:stCondLst>
                                    <p:cond delay="0"/>
                                  </p:stCondLst>
                                  <p:childTnLst>
                                    <p:set>
                                      <p:cBhvr>
                                        <p:cTn id="9" dur="1" fill="hold">
                                          <p:stCondLst>
                                            <p:cond delay="0"/>
                                          </p:stCondLst>
                                        </p:cTn>
                                        <p:tgtEl>
                                          <p:spTgt spid="357"/>
                                        </p:tgtEl>
                                        <p:attrNameLst>
                                          <p:attrName>style.visibility</p:attrName>
                                        </p:attrNameLst>
                                      </p:cBhvr>
                                      <p:to>
                                        <p:strVal val="visible"/>
                                      </p:to>
                                    </p:set>
                                    <p:animEffect transition="in" filter="wipe(down)">
                                      <p:cBhvr>
                                        <p:cTn id="10" dur="500"/>
                                        <p:tgtEl>
                                          <p:spTgt spid="357"/>
                                        </p:tgtEl>
                                      </p:cBhvr>
                                    </p:animEffect>
                                  </p:childTnLst>
                                </p:cTn>
                              </p:par>
                              <p:par>
                                <p:cTn id="11" presetID="22" presetClass="entr" presetSubtype="4" fill="hold" nodeType="withEffect">
                                  <p:stCondLst>
                                    <p:cond delay="0"/>
                                  </p:stCondLst>
                                  <p:childTnLst>
                                    <p:set>
                                      <p:cBhvr>
                                        <p:cTn id="12" dur="1" fill="hold">
                                          <p:stCondLst>
                                            <p:cond delay="0"/>
                                          </p:stCondLst>
                                        </p:cTn>
                                        <p:tgtEl>
                                          <p:spTgt spid="358"/>
                                        </p:tgtEl>
                                        <p:attrNameLst>
                                          <p:attrName>style.visibility</p:attrName>
                                        </p:attrNameLst>
                                      </p:cBhvr>
                                      <p:to>
                                        <p:strVal val="visible"/>
                                      </p:to>
                                    </p:set>
                                    <p:animEffect transition="in" filter="wipe(down)">
                                      <p:cBhvr>
                                        <p:cTn id="13" dur="500"/>
                                        <p:tgtEl>
                                          <p:spTgt spid="3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776"/>
        <p:cNvGrpSpPr/>
        <p:nvPr/>
      </p:nvGrpSpPr>
      <p:grpSpPr>
        <a:xfrm>
          <a:off x="0" y="0"/>
          <a:ext cx="0" cy="0"/>
          <a:chOff x="0" y="0"/>
          <a:chExt cx="0" cy="0"/>
        </a:xfrm>
      </p:grpSpPr>
      <p:pic>
        <p:nvPicPr>
          <p:cNvPr id="777" name="Google Shape;777;p33"/>
          <p:cNvPicPr preferRelativeResize="0"/>
          <p:nvPr/>
        </p:nvPicPr>
        <p:blipFill rotWithShape="1">
          <a:blip r:embed="rId3">
            <a:alphaModFix/>
          </a:blip>
          <a:srcRect/>
          <a:stretch/>
        </p:blipFill>
        <p:spPr>
          <a:xfrm>
            <a:off x="0" y="0"/>
            <a:ext cx="9144000" cy="5143500"/>
          </a:xfrm>
          <a:prstGeom prst="rect">
            <a:avLst/>
          </a:prstGeom>
          <a:noFill/>
          <a:ln>
            <a:noFill/>
          </a:ln>
        </p:spPr>
      </p:pic>
      <p:pic>
        <p:nvPicPr>
          <p:cNvPr id="778" name="Google Shape;778;p33"/>
          <p:cNvPicPr preferRelativeResize="0"/>
          <p:nvPr/>
        </p:nvPicPr>
        <p:blipFill rotWithShape="1">
          <a:blip r:embed="rId4">
            <a:alphaModFix/>
          </a:blip>
          <a:srcRect l="51340" t="72928"/>
          <a:stretch/>
        </p:blipFill>
        <p:spPr>
          <a:xfrm>
            <a:off x="4694548" y="3905965"/>
            <a:ext cx="4449452" cy="1237535"/>
          </a:xfrm>
          <a:prstGeom prst="rect">
            <a:avLst/>
          </a:prstGeom>
          <a:noFill/>
          <a:ln>
            <a:noFill/>
          </a:ln>
        </p:spPr>
      </p:pic>
      <p:pic>
        <p:nvPicPr>
          <p:cNvPr id="779" name="Google Shape;779;p33"/>
          <p:cNvPicPr preferRelativeResize="0"/>
          <p:nvPr/>
        </p:nvPicPr>
        <p:blipFill rotWithShape="1">
          <a:blip r:embed="rId4">
            <a:alphaModFix/>
          </a:blip>
          <a:srcRect l="11753" t="84373" r="73634" b="1089"/>
          <a:stretch/>
        </p:blipFill>
        <p:spPr>
          <a:xfrm>
            <a:off x="1022808" y="4478910"/>
            <a:ext cx="1336250" cy="664591"/>
          </a:xfrm>
          <a:prstGeom prst="rect">
            <a:avLst/>
          </a:prstGeom>
          <a:noFill/>
          <a:ln>
            <a:noFill/>
          </a:ln>
        </p:spPr>
      </p:pic>
      <p:pic>
        <p:nvPicPr>
          <p:cNvPr id="780" name="Google Shape;780;p33"/>
          <p:cNvPicPr preferRelativeResize="0"/>
          <p:nvPr/>
        </p:nvPicPr>
        <p:blipFill rotWithShape="1">
          <a:blip r:embed="rId5">
            <a:alphaModFix/>
          </a:blip>
          <a:srcRect l="17241" t="10909" r="19742" b="21658"/>
          <a:stretch/>
        </p:blipFill>
        <p:spPr>
          <a:xfrm>
            <a:off x="975408" y="373480"/>
            <a:ext cx="7183491" cy="3842948"/>
          </a:xfrm>
          <a:prstGeom prst="rect">
            <a:avLst/>
          </a:prstGeom>
          <a:noFill/>
          <a:ln>
            <a:noFill/>
          </a:ln>
        </p:spPr>
      </p:pic>
      <p:pic>
        <p:nvPicPr>
          <p:cNvPr id="781" name="Google Shape;781;p33"/>
          <p:cNvPicPr preferRelativeResize="0"/>
          <p:nvPr/>
        </p:nvPicPr>
        <p:blipFill rotWithShape="1">
          <a:blip r:embed="rId6">
            <a:alphaModFix/>
          </a:blip>
          <a:srcRect l="73686" b="81821"/>
          <a:stretch/>
        </p:blipFill>
        <p:spPr>
          <a:xfrm>
            <a:off x="6737808" y="0"/>
            <a:ext cx="2406192" cy="831004"/>
          </a:xfrm>
          <a:prstGeom prst="rect">
            <a:avLst/>
          </a:prstGeom>
          <a:noFill/>
          <a:ln>
            <a:noFill/>
          </a:ln>
        </p:spPr>
      </p:pic>
      <p:pic>
        <p:nvPicPr>
          <p:cNvPr id="782" name="Google Shape;782;p33"/>
          <p:cNvPicPr preferRelativeResize="0"/>
          <p:nvPr/>
        </p:nvPicPr>
        <p:blipFill rotWithShape="1">
          <a:blip r:embed="rId6">
            <a:alphaModFix/>
          </a:blip>
          <a:srcRect t="27149" r="90026" b="48260"/>
          <a:stretch/>
        </p:blipFill>
        <p:spPr>
          <a:xfrm>
            <a:off x="0" y="1527142"/>
            <a:ext cx="912044" cy="1124147"/>
          </a:xfrm>
          <a:prstGeom prst="rect">
            <a:avLst/>
          </a:prstGeom>
          <a:noFill/>
          <a:ln>
            <a:noFill/>
          </a:ln>
        </p:spPr>
      </p:pic>
      <p:pic>
        <p:nvPicPr>
          <p:cNvPr id="783" name="Google Shape;783;p33"/>
          <p:cNvPicPr preferRelativeResize="0"/>
          <p:nvPr/>
        </p:nvPicPr>
        <p:blipFill rotWithShape="1">
          <a:blip r:embed="rId7">
            <a:alphaModFix/>
          </a:blip>
          <a:srcRect l="82809" t="36428" r="5206" b="36506"/>
          <a:stretch/>
        </p:blipFill>
        <p:spPr>
          <a:xfrm>
            <a:off x="7392971" y="2821231"/>
            <a:ext cx="1095867" cy="1237268"/>
          </a:xfrm>
          <a:prstGeom prst="rect">
            <a:avLst/>
          </a:prstGeom>
          <a:noFill/>
          <a:ln>
            <a:noFill/>
          </a:ln>
        </p:spPr>
      </p:pic>
      <p:pic>
        <p:nvPicPr>
          <p:cNvPr id="784" name="Google Shape;784;p33"/>
          <p:cNvPicPr preferRelativeResize="0"/>
          <p:nvPr/>
        </p:nvPicPr>
        <p:blipFill rotWithShape="1">
          <a:blip r:embed="rId6">
            <a:alphaModFix/>
          </a:blip>
          <a:srcRect l="4716" t="57926" r="83685" b="18256"/>
          <a:stretch/>
        </p:blipFill>
        <p:spPr>
          <a:xfrm>
            <a:off x="119013" y="3535052"/>
            <a:ext cx="1060516" cy="1088796"/>
          </a:xfrm>
          <a:prstGeom prst="rect">
            <a:avLst/>
          </a:prstGeom>
          <a:noFill/>
          <a:ln>
            <a:noFill/>
          </a:ln>
        </p:spPr>
      </p:pic>
      <p:pic>
        <p:nvPicPr>
          <p:cNvPr id="785" name="Google Shape;785;p33"/>
          <p:cNvPicPr preferRelativeResize="0"/>
          <p:nvPr/>
        </p:nvPicPr>
        <p:blipFill rotWithShape="1">
          <a:blip r:embed="rId6">
            <a:alphaModFix/>
          </a:blip>
          <a:srcRect l="69356" t="20343" r="22139" b="62489"/>
          <a:stretch/>
        </p:blipFill>
        <p:spPr>
          <a:xfrm>
            <a:off x="7444551" y="904085"/>
            <a:ext cx="777713" cy="784782"/>
          </a:xfrm>
          <a:prstGeom prst="rect">
            <a:avLst/>
          </a:prstGeom>
          <a:noFill/>
          <a:ln>
            <a:noFill/>
          </a:ln>
        </p:spPr>
      </p:pic>
      <p:pic>
        <p:nvPicPr>
          <p:cNvPr id="786" name="Google Shape;786;p33"/>
          <p:cNvPicPr preferRelativeResize="0"/>
          <p:nvPr/>
        </p:nvPicPr>
        <p:blipFill rotWithShape="1">
          <a:blip r:embed="rId6">
            <a:alphaModFix/>
          </a:blip>
          <a:srcRect l="9819" t="7352" r="81211" b="74088"/>
          <a:stretch/>
        </p:blipFill>
        <p:spPr>
          <a:xfrm>
            <a:off x="501978" y="123727"/>
            <a:ext cx="820132" cy="848412"/>
          </a:xfrm>
          <a:prstGeom prst="rect">
            <a:avLst/>
          </a:prstGeom>
          <a:noFill/>
          <a:ln>
            <a:noFill/>
          </a:ln>
        </p:spPr>
      </p:pic>
      <p:sp>
        <p:nvSpPr>
          <p:cNvPr id="787" name="Google Shape;787;p33"/>
          <p:cNvSpPr txBox="1"/>
          <p:nvPr/>
        </p:nvSpPr>
        <p:spPr>
          <a:xfrm>
            <a:off x="985101" y="1732586"/>
            <a:ext cx="7080183" cy="816890"/>
          </a:xfrm>
          <a:prstGeom prst="rect">
            <a:avLst/>
          </a:prstGeom>
          <a:noFill/>
          <a:ln>
            <a:noFill/>
          </a:ln>
        </p:spPr>
        <p:txBody>
          <a:bodyPr spcFirstLastPara="1" wrap="square" lIns="91425" tIns="45700" rIns="91425" bIns="45700" anchor="t" anchorCtr="0">
            <a:spAutoFit/>
          </a:bodyPr>
          <a:lstStyle/>
          <a:p>
            <a:pPr marL="0" marR="0" lvl="0" indent="0" algn="ctr" rtl="0">
              <a:lnSpc>
                <a:spcPct val="130000"/>
              </a:lnSpc>
              <a:spcBef>
                <a:spcPts val="0"/>
              </a:spcBef>
              <a:spcAft>
                <a:spcPts val="0"/>
              </a:spcAft>
              <a:buNone/>
            </a:pPr>
            <a:r>
              <a:rPr lang="en-US" sz="4050" b="0" i="0" u="none" strike="noStrike" cap="none">
                <a:solidFill>
                  <a:schemeClr val="lt1"/>
                </a:solidFill>
                <a:latin typeface="Times New Roman"/>
                <a:ea typeface="Times New Roman"/>
                <a:cs typeface="Times New Roman"/>
                <a:sym typeface="Times New Roman"/>
              </a:rPr>
              <a:t>Xin chào và hẹn gặp lại</a:t>
            </a:r>
            <a:endParaRPr sz="4050" b="0" i="0" u="none" strike="noStrike" cap="none">
              <a:solidFill>
                <a:schemeClr val="lt1"/>
              </a:solidFill>
              <a:latin typeface="Times New Roman"/>
              <a:ea typeface="Times New Roman"/>
              <a:cs typeface="Times New Roman"/>
              <a:sym typeface="Times New Roman"/>
            </a:endParaRPr>
          </a:p>
        </p:txBody>
      </p:sp>
      <p:pic>
        <p:nvPicPr>
          <p:cNvPr id="788" name="Google Shape;788;p33"/>
          <p:cNvPicPr preferRelativeResize="0"/>
          <p:nvPr/>
        </p:nvPicPr>
        <p:blipFill rotWithShape="1">
          <a:blip r:embed="rId8">
            <a:alphaModFix/>
          </a:blip>
          <a:srcRect/>
          <a:stretch/>
        </p:blipFill>
        <p:spPr>
          <a:xfrm>
            <a:off x="-757917" y="126986"/>
            <a:ext cx="457200" cy="4572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advClick="0" advTm="7935">
        <p:random/>
      </p:transition>
    </mc:Choice>
    <mc:Fallback xmlns="">
      <p:transition spd="slow" advClick="0" advTm="7935">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88"/>
                                        </p:tgtEl>
                                        <p:attrNameLst>
                                          <p:attrName>style.visibility</p:attrName>
                                        </p:attrNameLst>
                                      </p:cBhvr>
                                      <p:to>
                                        <p:strVal val="visible"/>
                                      </p:to>
                                    </p:set>
                                    <p:animEffect transition="in" filter="fade">
                                      <p:cBhvr>
                                        <p:cTn id="7" dur="1"/>
                                        <p:tgtEl>
                                          <p:spTgt spid="788"/>
                                        </p:tgtEl>
                                      </p:cBhvr>
                                    </p:animEffect>
                                  </p:childTnLst>
                                </p:cTn>
                              </p:par>
                              <p:par>
                                <p:cTn id="8" presetID="10" presetClass="entr" presetSubtype="0" fill="hold" nodeType="withEffect">
                                  <p:stCondLst>
                                    <p:cond delay="0"/>
                                  </p:stCondLst>
                                  <p:childTnLst>
                                    <p:set>
                                      <p:cBhvr>
                                        <p:cTn id="9" dur="1" fill="hold">
                                          <p:stCondLst>
                                            <p:cond delay="0"/>
                                          </p:stCondLst>
                                        </p:cTn>
                                        <p:tgtEl>
                                          <p:spTgt spid="777"/>
                                        </p:tgtEl>
                                        <p:attrNameLst>
                                          <p:attrName>style.visibility</p:attrName>
                                        </p:attrNameLst>
                                      </p:cBhvr>
                                      <p:to>
                                        <p:strVal val="visible"/>
                                      </p:to>
                                    </p:set>
                                    <p:animEffect transition="in" filter="fade">
                                      <p:cBhvr>
                                        <p:cTn id="10" dur="500"/>
                                        <p:tgtEl>
                                          <p:spTgt spid="777"/>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780"/>
                                        </p:tgtEl>
                                        <p:attrNameLst>
                                          <p:attrName>style.visibility</p:attrName>
                                        </p:attrNameLst>
                                      </p:cBhvr>
                                      <p:to>
                                        <p:strVal val="visible"/>
                                      </p:to>
                                    </p:set>
                                    <p:animEffect transition="in" filter="fade">
                                      <p:cBhvr>
                                        <p:cTn id="14" dur="1000"/>
                                        <p:tgtEl>
                                          <p:spTgt spid="780"/>
                                        </p:tgtEl>
                                      </p:cBhvr>
                                    </p:animEffect>
                                  </p:childTnLst>
                                </p:cTn>
                              </p:par>
                            </p:childTnLst>
                          </p:cTn>
                        </p:par>
                        <p:par>
                          <p:cTn id="15" fill="hold">
                            <p:stCondLst>
                              <p:cond delay="1500"/>
                            </p:stCondLst>
                            <p:childTnLst>
                              <p:par>
                                <p:cTn id="16" presetID="10" presetClass="entr" presetSubtype="0" fill="hold" nodeType="afterEffect">
                                  <p:stCondLst>
                                    <p:cond delay="0"/>
                                  </p:stCondLst>
                                  <p:childTnLst>
                                    <p:set>
                                      <p:cBhvr>
                                        <p:cTn id="17" dur="1" fill="hold">
                                          <p:stCondLst>
                                            <p:cond delay="0"/>
                                          </p:stCondLst>
                                        </p:cTn>
                                        <p:tgtEl>
                                          <p:spTgt spid="784"/>
                                        </p:tgtEl>
                                        <p:attrNameLst>
                                          <p:attrName>style.visibility</p:attrName>
                                        </p:attrNameLst>
                                      </p:cBhvr>
                                      <p:to>
                                        <p:strVal val="visible"/>
                                      </p:to>
                                    </p:set>
                                    <p:animEffect transition="in" filter="fade">
                                      <p:cBhvr>
                                        <p:cTn id="18" dur="750"/>
                                        <p:tgtEl>
                                          <p:spTgt spid="784"/>
                                        </p:tgtEl>
                                      </p:cBhvr>
                                    </p:animEffect>
                                  </p:childTnLst>
                                </p:cTn>
                              </p:par>
                              <p:par>
                                <p:cTn id="19" presetID="10" presetClass="entr" presetSubtype="0" fill="hold" nodeType="withEffect">
                                  <p:stCondLst>
                                    <p:cond delay="250"/>
                                  </p:stCondLst>
                                  <p:childTnLst>
                                    <p:set>
                                      <p:cBhvr>
                                        <p:cTn id="20" dur="1" fill="hold">
                                          <p:stCondLst>
                                            <p:cond delay="0"/>
                                          </p:stCondLst>
                                        </p:cTn>
                                        <p:tgtEl>
                                          <p:spTgt spid="779"/>
                                        </p:tgtEl>
                                        <p:attrNameLst>
                                          <p:attrName>style.visibility</p:attrName>
                                        </p:attrNameLst>
                                      </p:cBhvr>
                                      <p:to>
                                        <p:strVal val="visible"/>
                                      </p:to>
                                    </p:set>
                                    <p:animEffect transition="in" filter="fade">
                                      <p:cBhvr>
                                        <p:cTn id="21" dur="750"/>
                                        <p:tgtEl>
                                          <p:spTgt spid="779"/>
                                        </p:tgtEl>
                                      </p:cBhvr>
                                    </p:animEffect>
                                  </p:childTnLst>
                                </p:cTn>
                              </p:par>
                              <p:par>
                                <p:cTn id="22" presetID="10" presetClass="entr" presetSubtype="0" fill="hold" nodeType="withEffect">
                                  <p:stCondLst>
                                    <p:cond delay="500"/>
                                  </p:stCondLst>
                                  <p:childTnLst>
                                    <p:set>
                                      <p:cBhvr>
                                        <p:cTn id="23" dur="1" fill="hold">
                                          <p:stCondLst>
                                            <p:cond delay="0"/>
                                          </p:stCondLst>
                                        </p:cTn>
                                        <p:tgtEl>
                                          <p:spTgt spid="778"/>
                                        </p:tgtEl>
                                        <p:attrNameLst>
                                          <p:attrName>style.visibility</p:attrName>
                                        </p:attrNameLst>
                                      </p:cBhvr>
                                      <p:to>
                                        <p:strVal val="visible"/>
                                      </p:to>
                                    </p:set>
                                    <p:animEffect transition="in" filter="fade">
                                      <p:cBhvr>
                                        <p:cTn id="24" dur="750"/>
                                        <p:tgtEl>
                                          <p:spTgt spid="778"/>
                                        </p:tgtEl>
                                      </p:cBhvr>
                                    </p:animEffect>
                                  </p:childTnLst>
                                </p:cTn>
                              </p:par>
                            </p:childTnLst>
                          </p:cTn>
                        </p:par>
                        <p:par>
                          <p:cTn id="25" fill="hold">
                            <p:stCondLst>
                              <p:cond delay="2250"/>
                            </p:stCondLst>
                            <p:childTnLst>
                              <p:par>
                                <p:cTn id="26" presetID="10" presetClass="entr" presetSubtype="0" fill="hold" nodeType="afterEffect">
                                  <p:stCondLst>
                                    <p:cond delay="0"/>
                                  </p:stCondLst>
                                  <p:childTnLst>
                                    <p:set>
                                      <p:cBhvr>
                                        <p:cTn id="27" dur="1" fill="hold">
                                          <p:stCondLst>
                                            <p:cond delay="0"/>
                                          </p:stCondLst>
                                        </p:cTn>
                                        <p:tgtEl>
                                          <p:spTgt spid="781"/>
                                        </p:tgtEl>
                                        <p:attrNameLst>
                                          <p:attrName>style.visibility</p:attrName>
                                        </p:attrNameLst>
                                      </p:cBhvr>
                                      <p:to>
                                        <p:strVal val="visible"/>
                                      </p:to>
                                    </p:set>
                                    <p:animEffect transition="in" filter="fade">
                                      <p:cBhvr>
                                        <p:cTn id="28" dur="750"/>
                                        <p:tgtEl>
                                          <p:spTgt spid="781"/>
                                        </p:tgtEl>
                                      </p:cBhvr>
                                    </p:animEffect>
                                  </p:childTnLst>
                                </p:cTn>
                              </p:par>
                              <p:par>
                                <p:cTn id="29" presetID="10" presetClass="entr" presetSubtype="0" fill="hold" nodeType="withEffect">
                                  <p:stCondLst>
                                    <p:cond delay="500"/>
                                  </p:stCondLst>
                                  <p:childTnLst>
                                    <p:set>
                                      <p:cBhvr>
                                        <p:cTn id="30" dur="1" fill="hold">
                                          <p:stCondLst>
                                            <p:cond delay="0"/>
                                          </p:stCondLst>
                                        </p:cTn>
                                        <p:tgtEl>
                                          <p:spTgt spid="782"/>
                                        </p:tgtEl>
                                        <p:attrNameLst>
                                          <p:attrName>style.visibility</p:attrName>
                                        </p:attrNameLst>
                                      </p:cBhvr>
                                      <p:to>
                                        <p:strVal val="visible"/>
                                      </p:to>
                                    </p:set>
                                    <p:animEffect transition="in" filter="fade">
                                      <p:cBhvr>
                                        <p:cTn id="31" dur="500"/>
                                        <p:tgtEl>
                                          <p:spTgt spid="782"/>
                                        </p:tgtEl>
                                      </p:cBhvr>
                                    </p:animEffect>
                                  </p:childTnLst>
                                </p:cTn>
                              </p:par>
                              <p:par>
                                <p:cTn id="32" presetID="10" presetClass="entr" presetSubtype="0" fill="hold" nodeType="withEffect">
                                  <p:stCondLst>
                                    <p:cond delay="500"/>
                                  </p:stCondLst>
                                  <p:childTnLst>
                                    <p:set>
                                      <p:cBhvr>
                                        <p:cTn id="33" dur="1" fill="hold">
                                          <p:stCondLst>
                                            <p:cond delay="0"/>
                                          </p:stCondLst>
                                        </p:cTn>
                                        <p:tgtEl>
                                          <p:spTgt spid="786"/>
                                        </p:tgtEl>
                                        <p:attrNameLst>
                                          <p:attrName>style.visibility</p:attrName>
                                        </p:attrNameLst>
                                      </p:cBhvr>
                                      <p:to>
                                        <p:strVal val="visible"/>
                                      </p:to>
                                    </p:set>
                                    <p:animEffect transition="in" filter="fade">
                                      <p:cBhvr>
                                        <p:cTn id="34" dur="500"/>
                                        <p:tgtEl>
                                          <p:spTgt spid="786"/>
                                        </p:tgtEl>
                                      </p:cBhvr>
                                    </p:animEffect>
                                  </p:childTnLst>
                                </p:cTn>
                              </p:par>
                              <p:par>
                                <p:cTn id="35" presetID="10" presetClass="entr" presetSubtype="0" fill="hold" nodeType="withEffect">
                                  <p:stCondLst>
                                    <p:cond delay="500"/>
                                  </p:stCondLst>
                                  <p:childTnLst>
                                    <p:set>
                                      <p:cBhvr>
                                        <p:cTn id="36" dur="1" fill="hold">
                                          <p:stCondLst>
                                            <p:cond delay="0"/>
                                          </p:stCondLst>
                                        </p:cTn>
                                        <p:tgtEl>
                                          <p:spTgt spid="783"/>
                                        </p:tgtEl>
                                        <p:attrNameLst>
                                          <p:attrName>style.visibility</p:attrName>
                                        </p:attrNameLst>
                                      </p:cBhvr>
                                      <p:to>
                                        <p:strVal val="visible"/>
                                      </p:to>
                                    </p:set>
                                    <p:animEffect transition="in" filter="fade">
                                      <p:cBhvr>
                                        <p:cTn id="37" dur="500"/>
                                        <p:tgtEl>
                                          <p:spTgt spid="783"/>
                                        </p:tgtEl>
                                      </p:cBhvr>
                                    </p:animEffect>
                                  </p:childTnLst>
                                </p:cTn>
                              </p:par>
                              <p:par>
                                <p:cTn id="38" presetID="10" presetClass="entr" presetSubtype="0" fill="hold" nodeType="withEffect">
                                  <p:stCondLst>
                                    <p:cond delay="500"/>
                                  </p:stCondLst>
                                  <p:childTnLst>
                                    <p:set>
                                      <p:cBhvr>
                                        <p:cTn id="39" dur="1" fill="hold">
                                          <p:stCondLst>
                                            <p:cond delay="0"/>
                                          </p:stCondLst>
                                        </p:cTn>
                                        <p:tgtEl>
                                          <p:spTgt spid="785"/>
                                        </p:tgtEl>
                                        <p:attrNameLst>
                                          <p:attrName>style.visibility</p:attrName>
                                        </p:attrNameLst>
                                      </p:cBhvr>
                                      <p:to>
                                        <p:strVal val="visible"/>
                                      </p:to>
                                    </p:set>
                                    <p:animEffect transition="in" filter="fade">
                                      <p:cBhvr>
                                        <p:cTn id="40" dur="500"/>
                                        <p:tgtEl>
                                          <p:spTgt spid="785"/>
                                        </p:tgtEl>
                                      </p:cBhvr>
                                    </p:animEffect>
                                  </p:childTnLst>
                                </p:cTn>
                              </p:par>
                            </p:childTnLst>
                          </p:cTn>
                        </p:par>
                        <p:par>
                          <p:cTn id="41" fill="hold">
                            <p:stCondLst>
                              <p:cond delay="3000"/>
                            </p:stCondLst>
                            <p:childTnLst>
                              <p:par>
                                <p:cTn id="42" presetID="10" presetClass="entr" presetSubtype="0" fill="hold" nodeType="afterEffect">
                                  <p:stCondLst>
                                    <p:cond delay="0"/>
                                  </p:stCondLst>
                                  <p:childTnLst>
                                    <p:set>
                                      <p:cBhvr>
                                        <p:cTn id="43" dur="1" fill="hold">
                                          <p:stCondLst>
                                            <p:cond delay="0"/>
                                          </p:stCondLst>
                                        </p:cTn>
                                        <p:tgtEl>
                                          <p:spTgt spid="787"/>
                                        </p:tgtEl>
                                        <p:attrNameLst>
                                          <p:attrName>style.visibility</p:attrName>
                                        </p:attrNameLst>
                                      </p:cBhvr>
                                      <p:to>
                                        <p:strVal val="visible"/>
                                      </p:to>
                                    </p:set>
                                    <p:animEffect transition="in" filter="fade">
                                      <p:cBhvr>
                                        <p:cTn id="44" dur="750"/>
                                        <p:tgtEl>
                                          <p:spTgt spid="7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pic>
        <p:nvPicPr>
          <p:cNvPr id="363" name="Google Shape;363;p4"/>
          <p:cNvPicPr preferRelativeResize="0"/>
          <p:nvPr/>
        </p:nvPicPr>
        <p:blipFill rotWithShape="1">
          <a:blip r:embed="rId3">
            <a:alphaModFix/>
          </a:blip>
          <a:srcRect/>
          <a:stretch/>
        </p:blipFill>
        <p:spPr>
          <a:xfrm>
            <a:off x="1" y="1145062"/>
            <a:ext cx="8981705" cy="3906677"/>
          </a:xfrm>
          <a:prstGeom prst="rect">
            <a:avLst/>
          </a:prstGeom>
          <a:noFill/>
          <a:ln>
            <a:noFill/>
          </a:ln>
        </p:spPr>
      </p:pic>
      <p:sp>
        <p:nvSpPr>
          <p:cNvPr id="364" name="Google Shape;364;p4"/>
          <p:cNvSpPr/>
          <p:nvPr/>
        </p:nvSpPr>
        <p:spPr>
          <a:xfrm>
            <a:off x="1308711" y="274353"/>
            <a:ext cx="6120906" cy="692497"/>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None/>
            </a:pPr>
            <a:r>
              <a:rPr lang="en-US" sz="4050" b="1" i="0" u="none" strike="noStrike" cap="none">
                <a:solidFill>
                  <a:srgbClr val="000000"/>
                </a:solidFill>
                <a:latin typeface="Times New Roman"/>
                <a:ea typeface="Times New Roman"/>
                <a:cs typeface="Times New Roman"/>
                <a:sym typeface="Times New Roman"/>
              </a:rPr>
              <a:t>TRƯỚC CÔNG NGUYÊN</a:t>
            </a:r>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pic>
        <p:nvPicPr>
          <p:cNvPr id="369" name="Google Shape;369;p5"/>
          <p:cNvPicPr preferRelativeResize="0"/>
          <p:nvPr/>
        </p:nvPicPr>
        <p:blipFill rotWithShape="1">
          <a:blip r:embed="rId3">
            <a:alphaModFix/>
          </a:blip>
          <a:srcRect/>
          <a:stretch/>
        </p:blipFill>
        <p:spPr>
          <a:xfrm>
            <a:off x="177631" y="714778"/>
            <a:ext cx="8799404" cy="381536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pic>
        <p:nvPicPr>
          <p:cNvPr id="374" name="Google Shape;374;p6"/>
          <p:cNvPicPr preferRelativeResize="0"/>
          <p:nvPr/>
        </p:nvPicPr>
        <p:blipFill rotWithShape="1">
          <a:blip r:embed="rId3">
            <a:alphaModFix/>
          </a:blip>
          <a:srcRect/>
          <a:stretch/>
        </p:blipFill>
        <p:spPr>
          <a:xfrm>
            <a:off x="135227" y="-19319"/>
            <a:ext cx="8632065" cy="3946685"/>
          </a:xfrm>
          <a:prstGeom prst="rect">
            <a:avLst/>
          </a:prstGeom>
          <a:noFill/>
          <a:ln>
            <a:noFill/>
          </a:ln>
        </p:spPr>
      </p:pic>
      <p:pic>
        <p:nvPicPr>
          <p:cNvPr id="375" name="Google Shape;375;p6"/>
          <p:cNvPicPr preferRelativeResize="0"/>
          <p:nvPr/>
        </p:nvPicPr>
        <p:blipFill rotWithShape="1">
          <a:blip r:embed="rId4">
            <a:alphaModFix/>
          </a:blip>
          <a:srcRect/>
          <a:stretch/>
        </p:blipFill>
        <p:spPr>
          <a:xfrm>
            <a:off x="310126" y="372767"/>
            <a:ext cx="4066362" cy="3354447"/>
          </a:xfrm>
          <a:prstGeom prst="rect">
            <a:avLst/>
          </a:prstGeom>
          <a:noFill/>
          <a:ln>
            <a:noFill/>
          </a:ln>
        </p:spPr>
      </p:pic>
      <p:sp>
        <p:nvSpPr>
          <p:cNvPr id="376" name="Google Shape;376;p6"/>
          <p:cNvSpPr txBox="1"/>
          <p:nvPr/>
        </p:nvSpPr>
        <p:spPr>
          <a:xfrm>
            <a:off x="538853" y="3965509"/>
            <a:ext cx="8066294" cy="707886"/>
          </a:xfrm>
          <a:prstGeom prst="rect">
            <a:avLst/>
          </a:prstGeom>
          <a:solidFill>
            <a:srgbClr val="F5CDCD"/>
          </a:solidFill>
          <a:ln w="9525" cap="flat" cmpd="sng">
            <a:solidFill>
              <a:srgbClr val="7F0505"/>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000" b="1" i="0" u="none" strike="noStrike" cap="none" dirty="0" err="1">
                <a:solidFill>
                  <a:schemeClr val="dk1"/>
                </a:solidFill>
                <a:latin typeface="Times New Roman"/>
                <a:ea typeface="Times New Roman"/>
                <a:cs typeface="Times New Roman"/>
                <a:sym typeface="Times New Roman"/>
              </a:rPr>
              <a:t>Học</a:t>
            </a:r>
            <a:r>
              <a:rPr lang="en-US" sz="2000" b="1" i="0" u="none" strike="noStrike" cap="none" dirty="0">
                <a:solidFill>
                  <a:schemeClr val="dk1"/>
                </a:solidFill>
                <a:latin typeface="Times New Roman"/>
                <a:ea typeface="Times New Roman"/>
                <a:cs typeface="Times New Roman"/>
                <a:sym typeface="Times New Roman"/>
              </a:rPr>
              <a:t> </a:t>
            </a:r>
            <a:r>
              <a:rPr lang="en-US" sz="2000" b="1" i="0" u="none" strike="noStrike" cap="none" dirty="0" err="1">
                <a:solidFill>
                  <a:schemeClr val="dk1"/>
                </a:solidFill>
                <a:latin typeface="Times New Roman"/>
                <a:ea typeface="Times New Roman"/>
                <a:cs typeface="Times New Roman"/>
                <a:sym typeface="Times New Roman"/>
              </a:rPr>
              <a:t>thuyết</a:t>
            </a:r>
            <a:r>
              <a:rPr lang="en-US" sz="2000" b="1" i="0" u="none" strike="noStrike" cap="none" dirty="0">
                <a:solidFill>
                  <a:schemeClr val="dk1"/>
                </a:solidFill>
                <a:latin typeface="Times New Roman"/>
                <a:ea typeface="Times New Roman"/>
                <a:cs typeface="Times New Roman"/>
                <a:sym typeface="Times New Roman"/>
              </a:rPr>
              <a:t> </a:t>
            </a:r>
            <a:r>
              <a:rPr lang="en-US" sz="2000" b="1" i="0" u="none" strike="noStrike" cap="none" dirty="0" err="1">
                <a:solidFill>
                  <a:schemeClr val="dk1"/>
                </a:solidFill>
                <a:latin typeface="Times New Roman"/>
                <a:ea typeface="Times New Roman"/>
                <a:cs typeface="Times New Roman"/>
                <a:sym typeface="Times New Roman"/>
              </a:rPr>
              <a:t>có</a:t>
            </a:r>
            <a:r>
              <a:rPr lang="en-US" sz="2000" b="1" i="0" u="none" strike="noStrike" cap="none" dirty="0">
                <a:solidFill>
                  <a:schemeClr val="dk1"/>
                </a:solidFill>
                <a:latin typeface="Times New Roman"/>
                <a:ea typeface="Times New Roman"/>
                <a:cs typeface="Times New Roman"/>
                <a:sym typeface="Times New Roman"/>
              </a:rPr>
              <a:t> </a:t>
            </a:r>
            <a:r>
              <a:rPr lang="en-US" sz="2000" b="1" i="0" u="none" strike="noStrike" cap="none" dirty="0" err="1">
                <a:solidFill>
                  <a:schemeClr val="dk1"/>
                </a:solidFill>
                <a:latin typeface="Times New Roman"/>
                <a:ea typeface="Times New Roman"/>
                <a:cs typeface="Times New Roman"/>
                <a:sym typeface="Times New Roman"/>
              </a:rPr>
              <a:t>ảnh</a:t>
            </a:r>
            <a:r>
              <a:rPr lang="en-US" sz="2000" b="1" i="0" u="none" strike="noStrike" cap="none" dirty="0">
                <a:solidFill>
                  <a:schemeClr val="dk1"/>
                </a:solidFill>
                <a:latin typeface="Times New Roman"/>
                <a:ea typeface="Times New Roman"/>
                <a:cs typeface="Times New Roman"/>
                <a:sym typeface="Times New Roman"/>
              </a:rPr>
              <a:t> </a:t>
            </a:r>
            <a:r>
              <a:rPr lang="en-US" sz="2000" b="1" i="0" u="none" strike="noStrike" cap="none" dirty="0" err="1">
                <a:solidFill>
                  <a:schemeClr val="dk1"/>
                </a:solidFill>
                <a:latin typeface="Times New Roman"/>
                <a:ea typeface="Times New Roman"/>
                <a:cs typeface="Times New Roman"/>
                <a:sym typeface="Times New Roman"/>
              </a:rPr>
              <a:t>hưởng</a:t>
            </a:r>
            <a:r>
              <a:rPr lang="en-US" sz="2000" b="1" i="0" u="none" strike="noStrike" cap="none" dirty="0">
                <a:solidFill>
                  <a:schemeClr val="dk1"/>
                </a:solidFill>
                <a:latin typeface="Times New Roman"/>
                <a:ea typeface="Times New Roman"/>
                <a:cs typeface="Times New Roman"/>
                <a:sym typeface="Times New Roman"/>
              </a:rPr>
              <a:t> </a:t>
            </a:r>
            <a:r>
              <a:rPr lang="en-US" sz="2000" b="1" i="0" u="none" strike="noStrike" cap="none" dirty="0" err="1">
                <a:solidFill>
                  <a:schemeClr val="dk1"/>
                </a:solidFill>
                <a:latin typeface="Times New Roman"/>
                <a:ea typeface="Times New Roman"/>
                <a:cs typeface="Times New Roman"/>
                <a:sym typeface="Times New Roman"/>
              </a:rPr>
              <a:t>nhiều</a:t>
            </a:r>
            <a:r>
              <a:rPr lang="en-US" sz="2000" b="1" i="0" u="none" strike="noStrike" cap="none" dirty="0">
                <a:solidFill>
                  <a:schemeClr val="dk1"/>
                </a:solidFill>
                <a:latin typeface="Times New Roman"/>
                <a:ea typeface="Times New Roman"/>
                <a:cs typeface="Times New Roman"/>
                <a:sym typeface="Times New Roman"/>
              </a:rPr>
              <a:t> </a:t>
            </a:r>
            <a:r>
              <a:rPr lang="en-US" sz="2000" b="1" i="0" u="none" strike="noStrike" cap="none" dirty="0" err="1">
                <a:solidFill>
                  <a:schemeClr val="dk1"/>
                </a:solidFill>
                <a:latin typeface="Times New Roman"/>
                <a:ea typeface="Times New Roman"/>
                <a:cs typeface="Times New Roman"/>
                <a:sym typeface="Times New Roman"/>
              </a:rPr>
              <a:t>nhất</a:t>
            </a:r>
            <a:r>
              <a:rPr lang="en-US" sz="2000" b="1" i="0" u="none" strike="noStrike" cap="none" dirty="0">
                <a:solidFill>
                  <a:schemeClr val="dk1"/>
                </a:solidFill>
                <a:latin typeface="Times New Roman"/>
                <a:ea typeface="Times New Roman"/>
                <a:cs typeface="Times New Roman"/>
                <a:sym typeface="Times New Roman"/>
              </a:rPr>
              <a:t> </a:t>
            </a:r>
            <a:r>
              <a:rPr lang="en-US" sz="2000" b="1" i="0" u="none" strike="noStrike" cap="none" dirty="0" err="1">
                <a:solidFill>
                  <a:schemeClr val="dk1"/>
                </a:solidFill>
                <a:latin typeface="Times New Roman"/>
                <a:ea typeface="Times New Roman"/>
                <a:cs typeface="Times New Roman"/>
                <a:sym typeface="Times New Roman"/>
              </a:rPr>
              <a:t>đến</a:t>
            </a:r>
            <a:r>
              <a:rPr lang="en-US" sz="2000" b="1" i="0" u="none" strike="noStrike" cap="none" dirty="0">
                <a:solidFill>
                  <a:schemeClr val="dk1"/>
                </a:solidFill>
                <a:latin typeface="Times New Roman"/>
                <a:ea typeface="Times New Roman"/>
                <a:cs typeface="Times New Roman"/>
                <a:sym typeface="Times New Roman"/>
              </a:rPr>
              <a:t> khoa </a:t>
            </a:r>
            <a:r>
              <a:rPr lang="en-US" sz="2000" b="1" i="0" u="none" strike="noStrike" cap="none" dirty="0" err="1">
                <a:solidFill>
                  <a:schemeClr val="dk1"/>
                </a:solidFill>
                <a:latin typeface="Times New Roman"/>
                <a:ea typeface="Times New Roman"/>
                <a:cs typeface="Times New Roman"/>
                <a:sym typeface="Times New Roman"/>
              </a:rPr>
              <a:t>học</a:t>
            </a:r>
            <a:r>
              <a:rPr lang="en-US" sz="2000" b="1" i="0" u="none" strike="noStrike" cap="none" dirty="0">
                <a:solidFill>
                  <a:schemeClr val="dk1"/>
                </a:solidFill>
                <a:latin typeface="Times New Roman"/>
                <a:ea typeface="Times New Roman"/>
                <a:cs typeface="Times New Roman"/>
                <a:sym typeface="Times New Roman"/>
              </a:rPr>
              <a:t> </a:t>
            </a:r>
            <a:r>
              <a:rPr lang="en-US" sz="2000" b="1" i="0" u="none" strike="noStrike" cap="none" dirty="0" err="1">
                <a:solidFill>
                  <a:schemeClr val="dk1"/>
                </a:solidFill>
                <a:latin typeface="Times New Roman"/>
                <a:ea typeface="Times New Roman"/>
                <a:cs typeface="Times New Roman"/>
                <a:sym typeface="Times New Roman"/>
              </a:rPr>
              <a:t>thời</a:t>
            </a:r>
            <a:r>
              <a:rPr lang="en-US" sz="2000" b="1" i="0" u="none" strike="noStrike" cap="none" dirty="0">
                <a:solidFill>
                  <a:schemeClr val="dk1"/>
                </a:solidFill>
                <a:latin typeface="Times New Roman"/>
                <a:ea typeface="Times New Roman"/>
                <a:cs typeface="Times New Roman"/>
                <a:sym typeface="Times New Roman"/>
              </a:rPr>
              <a:t> </a:t>
            </a:r>
            <a:r>
              <a:rPr lang="en-US" sz="2000" b="1" i="0" u="none" strike="noStrike" cap="none" dirty="0" err="1">
                <a:solidFill>
                  <a:schemeClr val="dk1"/>
                </a:solidFill>
                <a:latin typeface="Times New Roman"/>
                <a:ea typeface="Times New Roman"/>
                <a:cs typeface="Times New Roman"/>
                <a:sym typeface="Times New Roman"/>
              </a:rPr>
              <a:t>trung</a:t>
            </a:r>
            <a:r>
              <a:rPr lang="en-US" sz="2000" b="1" i="0" u="none" strike="noStrike" cap="none" dirty="0">
                <a:solidFill>
                  <a:schemeClr val="dk1"/>
                </a:solidFill>
                <a:latin typeface="Times New Roman"/>
                <a:ea typeface="Times New Roman"/>
                <a:cs typeface="Times New Roman"/>
                <a:sym typeface="Times New Roman"/>
              </a:rPr>
              <a:t> </a:t>
            </a:r>
            <a:r>
              <a:rPr lang="en-US" sz="2000" b="1" i="0" u="none" strike="noStrike" cap="none" dirty="0" err="1">
                <a:solidFill>
                  <a:schemeClr val="dk1"/>
                </a:solidFill>
                <a:latin typeface="Times New Roman"/>
                <a:ea typeface="Times New Roman"/>
                <a:cs typeface="Times New Roman"/>
                <a:sym typeface="Times New Roman"/>
              </a:rPr>
              <a:t>cổ</a:t>
            </a:r>
            <a:r>
              <a:rPr lang="en-US" sz="2000" b="1" i="0" u="none" strike="noStrike" cap="none" dirty="0">
                <a:solidFill>
                  <a:schemeClr val="dk1"/>
                </a:solidFill>
                <a:latin typeface="Times New Roman"/>
                <a:ea typeface="Times New Roman"/>
                <a:cs typeface="Times New Roman"/>
                <a:sym typeface="Times New Roman"/>
              </a:rPr>
              <a:t>. </a:t>
            </a:r>
            <a:endParaRPr dirty="0"/>
          </a:p>
          <a:p>
            <a:pPr marL="0" marR="0" lvl="0" indent="0" algn="l" rtl="0">
              <a:lnSpc>
                <a:spcPct val="100000"/>
              </a:lnSpc>
              <a:spcBef>
                <a:spcPts val="0"/>
              </a:spcBef>
              <a:spcAft>
                <a:spcPts val="0"/>
              </a:spcAft>
              <a:buNone/>
            </a:pPr>
            <a:r>
              <a:rPr lang="en-US" sz="2000" b="1" i="0" u="none" strike="noStrike" cap="none" dirty="0" err="1">
                <a:solidFill>
                  <a:schemeClr val="dk1"/>
                </a:solidFill>
                <a:latin typeface="Times New Roman"/>
                <a:ea typeface="Times New Roman"/>
                <a:cs typeface="Times New Roman"/>
                <a:sym typeface="Times New Roman"/>
              </a:rPr>
              <a:t>Các</a:t>
            </a:r>
            <a:r>
              <a:rPr lang="en-US" sz="2000" b="1" i="0" u="none" strike="noStrike" cap="none" dirty="0">
                <a:solidFill>
                  <a:schemeClr val="dk1"/>
                </a:solidFill>
                <a:latin typeface="Times New Roman"/>
                <a:ea typeface="Times New Roman"/>
                <a:cs typeface="Times New Roman"/>
                <a:sym typeface="Times New Roman"/>
              </a:rPr>
              <a:t> </a:t>
            </a:r>
            <a:r>
              <a:rPr lang="en-US" sz="2000" b="1" i="0" u="none" strike="noStrike" cap="none" dirty="0" err="1">
                <a:solidFill>
                  <a:schemeClr val="dk1"/>
                </a:solidFill>
                <a:latin typeface="Times New Roman"/>
                <a:ea typeface="Times New Roman"/>
                <a:cs typeface="Times New Roman"/>
                <a:sym typeface="Times New Roman"/>
              </a:rPr>
              <a:t>nhà</a:t>
            </a:r>
            <a:r>
              <a:rPr lang="en-US" sz="2000" b="1" i="0" u="none" strike="noStrike" cap="none" dirty="0">
                <a:solidFill>
                  <a:schemeClr val="dk1"/>
                </a:solidFill>
                <a:latin typeface="Times New Roman"/>
                <a:ea typeface="Times New Roman"/>
                <a:cs typeface="Times New Roman"/>
                <a:sym typeface="Times New Roman"/>
              </a:rPr>
              <a:t> </a:t>
            </a:r>
            <a:r>
              <a:rPr lang="en-US" sz="2000" b="1" i="0" u="none" strike="noStrike" cap="none" dirty="0" err="1">
                <a:solidFill>
                  <a:schemeClr val="dk1"/>
                </a:solidFill>
                <a:latin typeface="Times New Roman"/>
                <a:ea typeface="Times New Roman"/>
                <a:cs typeface="Times New Roman"/>
                <a:sym typeface="Times New Roman"/>
              </a:rPr>
              <a:t>giả</a:t>
            </a:r>
            <a:r>
              <a:rPr lang="en-US" sz="2000" b="1" i="0" u="none" strike="noStrike" cap="none" dirty="0">
                <a:solidFill>
                  <a:schemeClr val="dk1"/>
                </a:solidFill>
                <a:latin typeface="Times New Roman"/>
                <a:ea typeface="Times New Roman"/>
                <a:cs typeface="Times New Roman"/>
                <a:sym typeface="Times New Roman"/>
              </a:rPr>
              <a:t> </a:t>
            </a:r>
            <a:r>
              <a:rPr lang="en-US" sz="2000" b="1" i="0" u="none" strike="noStrike" cap="none" dirty="0" err="1">
                <a:solidFill>
                  <a:schemeClr val="dk1"/>
                </a:solidFill>
                <a:latin typeface="Times New Roman"/>
                <a:ea typeface="Times New Roman"/>
                <a:cs typeface="Times New Roman"/>
                <a:sym typeface="Times New Roman"/>
              </a:rPr>
              <a:t>kim</a:t>
            </a:r>
            <a:r>
              <a:rPr lang="en-US" sz="2000" b="1" i="0" u="none" strike="noStrike" cap="none" dirty="0">
                <a:solidFill>
                  <a:schemeClr val="dk1"/>
                </a:solidFill>
                <a:latin typeface="Times New Roman"/>
                <a:ea typeface="Times New Roman"/>
                <a:cs typeface="Times New Roman"/>
                <a:sym typeface="Times New Roman"/>
              </a:rPr>
              <a:t> </a:t>
            </a:r>
            <a:r>
              <a:rPr lang="en-US" sz="2000" b="1" i="0" u="none" strike="noStrike" cap="none" dirty="0" err="1">
                <a:solidFill>
                  <a:schemeClr val="dk1"/>
                </a:solidFill>
                <a:latin typeface="Times New Roman"/>
                <a:ea typeface="Times New Roman"/>
                <a:cs typeface="Times New Roman"/>
                <a:sym typeface="Times New Roman"/>
              </a:rPr>
              <a:t>thuật</a:t>
            </a:r>
            <a:r>
              <a:rPr lang="en-US" sz="2000" b="1" i="0" u="none" strike="noStrike" cap="none" dirty="0">
                <a:solidFill>
                  <a:schemeClr val="dk1"/>
                </a:solidFill>
                <a:latin typeface="Times New Roman"/>
                <a:ea typeface="Times New Roman"/>
                <a:cs typeface="Times New Roman"/>
                <a:sym typeface="Times New Roman"/>
              </a:rPr>
              <a:t> </a:t>
            </a:r>
            <a:r>
              <a:rPr lang="en-US" sz="2000" b="1" i="0" u="none" strike="noStrike" cap="none" dirty="0" err="1">
                <a:solidFill>
                  <a:schemeClr val="dk1"/>
                </a:solidFill>
                <a:latin typeface="Times New Roman"/>
                <a:ea typeface="Times New Roman"/>
                <a:cs typeface="Times New Roman"/>
                <a:sym typeface="Times New Roman"/>
              </a:rPr>
              <a:t>xuất</a:t>
            </a:r>
            <a:r>
              <a:rPr lang="en-US" sz="2000" b="1" i="0" u="none" strike="noStrike" cap="none" dirty="0">
                <a:solidFill>
                  <a:schemeClr val="dk1"/>
                </a:solidFill>
                <a:latin typeface="Times New Roman"/>
                <a:ea typeface="Times New Roman"/>
                <a:cs typeface="Times New Roman"/>
                <a:sym typeface="Times New Roman"/>
              </a:rPr>
              <a:t> </a:t>
            </a:r>
            <a:r>
              <a:rPr lang="en-US" sz="2000" b="1" i="0" u="none" strike="noStrike" cap="none" dirty="0" err="1">
                <a:solidFill>
                  <a:schemeClr val="dk1"/>
                </a:solidFill>
                <a:latin typeface="Times New Roman"/>
                <a:ea typeface="Times New Roman"/>
                <a:cs typeface="Times New Roman"/>
                <a:sym typeface="Times New Roman"/>
              </a:rPr>
              <a:t>hiện</a:t>
            </a:r>
            <a:endParaRPr sz="2000" b="1" i="0" u="none" strike="noStrike" cap="none" dirty="0">
              <a:solidFill>
                <a:schemeClr val="dk1"/>
              </a:solidFill>
              <a:latin typeface="Times New Roman"/>
              <a:ea typeface="Times New Roman"/>
              <a:cs typeface="Times New Roman"/>
              <a:sym typeface="Times New Roman"/>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sp>
        <p:nvSpPr>
          <p:cNvPr id="382" name="Google Shape;382;p7"/>
          <p:cNvSpPr/>
          <p:nvPr/>
        </p:nvSpPr>
        <p:spPr>
          <a:xfrm>
            <a:off x="342408" y="1834997"/>
            <a:ext cx="7356120" cy="1678942"/>
          </a:xfrm>
          <a:custGeom>
            <a:avLst/>
            <a:gdLst/>
            <a:ahLst/>
            <a:cxnLst/>
            <a:rect l="l" t="t" r="r" b="b"/>
            <a:pathLst>
              <a:path w="6517596" h="1201509" extrusionOk="0">
                <a:moveTo>
                  <a:pt x="5221368" y="0"/>
                </a:moveTo>
                <a:lnTo>
                  <a:pt x="6517596" y="0"/>
                </a:lnTo>
                <a:lnTo>
                  <a:pt x="6517596" y="1201509"/>
                </a:lnTo>
                <a:lnTo>
                  <a:pt x="5221368" y="1201509"/>
                </a:lnTo>
                <a:lnTo>
                  <a:pt x="3916026" y="1201509"/>
                </a:lnTo>
                <a:lnTo>
                  <a:pt x="3916026" y="1201507"/>
                </a:lnTo>
                <a:lnTo>
                  <a:pt x="2610684" y="1201507"/>
                </a:lnTo>
                <a:lnTo>
                  <a:pt x="1305342" y="1201507"/>
                </a:lnTo>
                <a:lnTo>
                  <a:pt x="0" y="1201507"/>
                </a:lnTo>
                <a:lnTo>
                  <a:pt x="0" y="949339"/>
                </a:lnTo>
                <a:lnTo>
                  <a:pt x="1305342" y="949339"/>
                </a:lnTo>
                <a:lnTo>
                  <a:pt x="1305342" y="712004"/>
                </a:lnTo>
                <a:lnTo>
                  <a:pt x="2610684" y="712004"/>
                </a:lnTo>
                <a:lnTo>
                  <a:pt x="2610684" y="489503"/>
                </a:lnTo>
                <a:lnTo>
                  <a:pt x="3916026" y="489503"/>
                </a:lnTo>
                <a:lnTo>
                  <a:pt x="3916026" y="252170"/>
                </a:lnTo>
                <a:lnTo>
                  <a:pt x="5221368" y="252170"/>
                </a:lnTo>
                <a:close/>
              </a:path>
            </a:pathLst>
          </a:custGeom>
          <a:solidFill>
            <a:srgbClr val="0070C0"/>
          </a:solidFill>
          <a:ln>
            <a:noFill/>
          </a:ln>
        </p:spPr>
        <p:txBody>
          <a:bodyPr spcFirstLastPara="1" wrap="square" lIns="91425" tIns="45700" rIns="91425" bIns="45700" anchor="ctr" anchorCtr="0">
            <a:noAutofit/>
          </a:bodyPr>
          <a:lstStyle/>
          <a:p>
            <a:pPr marL="0" marR="0" lvl="0" indent="0" algn="just" rtl="0">
              <a:lnSpc>
                <a:spcPct val="120000"/>
              </a:lnSpc>
              <a:spcBef>
                <a:spcPts val="0"/>
              </a:spcBef>
              <a:spcAft>
                <a:spcPts val="0"/>
              </a:spcAft>
              <a:buNone/>
            </a:pPr>
            <a:endParaRPr sz="1400" b="0" i="0" u="none" strike="noStrike" cap="none">
              <a:solidFill>
                <a:srgbClr val="FFFFFF"/>
              </a:solidFill>
              <a:latin typeface="Times New Roman"/>
              <a:ea typeface="Times New Roman"/>
              <a:cs typeface="Times New Roman"/>
              <a:sym typeface="Times New Roman"/>
            </a:endParaRPr>
          </a:p>
        </p:txBody>
      </p:sp>
      <p:sp>
        <p:nvSpPr>
          <p:cNvPr id="383" name="Google Shape;383;p7"/>
          <p:cNvSpPr/>
          <p:nvPr/>
        </p:nvSpPr>
        <p:spPr>
          <a:xfrm>
            <a:off x="233472" y="4615369"/>
            <a:ext cx="1597177" cy="523584"/>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None/>
            </a:pPr>
            <a:r>
              <a:rPr lang="en-US" sz="2000" b="0" i="0" u="none" strike="noStrike" cap="none">
                <a:solidFill>
                  <a:srgbClr val="000000"/>
                </a:solidFill>
                <a:latin typeface="Times New Roman"/>
                <a:ea typeface="Times New Roman"/>
                <a:cs typeface="Times New Roman"/>
                <a:sym typeface="Times New Roman"/>
              </a:rPr>
              <a:t>Democritus</a:t>
            </a:r>
            <a:endParaRPr sz="2000" b="0" i="0" u="none" strike="noStrike" cap="none">
              <a:solidFill>
                <a:srgbClr val="000000"/>
              </a:solidFill>
              <a:latin typeface="Times New Roman"/>
              <a:ea typeface="Times New Roman"/>
              <a:cs typeface="Times New Roman"/>
              <a:sym typeface="Times New Roman"/>
            </a:endParaRPr>
          </a:p>
        </p:txBody>
      </p:sp>
      <p:pic>
        <p:nvPicPr>
          <p:cNvPr id="384" name="Google Shape;384;p7"/>
          <p:cNvPicPr preferRelativeResize="0"/>
          <p:nvPr/>
        </p:nvPicPr>
        <p:blipFill rotWithShape="1">
          <a:blip r:embed="rId3">
            <a:alphaModFix/>
          </a:blip>
          <a:srcRect/>
          <a:stretch/>
        </p:blipFill>
        <p:spPr>
          <a:xfrm>
            <a:off x="1735399" y="1394852"/>
            <a:ext cx="1608731" cy="1488155"/>
          </a:xfrm>
          <a:prstGeom prst="ellipse">
            <a:avLst/>
          </a:prstGeom>
          <a:noFill/>
          <a:ln>
            <a:noFill/>
          </a:ln>
        </p:spPr>
      </p:pic>
      <p:sp>
        <p:nvSpPr>
          <p:cNvPr id="385" name="Google Shape;385;p7"/>
          <p:cNvSpPr/>
          <p:nvPr/>
        </p:nvSpPr>
        <p:spPr>
          <a:xfrm>
            <a:off x="1698018" y="3571410"/>
            <a:ext cx="1394614" cy="1175614"/>
          </a:xfrm>
          <a:prstGeom prst="roundRect">
            <a:avLst>
              <a:gd name="adj" fmla="val 16667"/>
            </a:avLst>
          </a:prstGeom>
          <a:blipFill rotWithShape="1">
            <a:blip r:embed="rId4">
              <a:alphaModFix/>
            </a:blip>
            <a:stretch>
              <a:fillRect/>
            </a:stretch>
          </a:blip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350" b="0" i="0" u="none" strike="noStrike" cap="none">
              <a:solidFill>
                <a:srgbClr val="FFFFFF"/>
              </a:solidFill>
              <a:latin typeface="Times New Roman"/>
              <a:ea typeface="Times New Roman"/>
              <a:cs typeface="Times New Roman"/>
              <a:sym typeface="Times New Roman"/>
            </a:endParaRPr>
          </a:p>
        </p:txBody>
      </p:sp>
      <p:sp>
        <p:nvSpPr>
          <p:cNvPr id="386" name="Google Shape;386;p7"/>
          <p:cNvSpPr/>
          <p:nvPr/>
        </p:nvSpPr>
        <p:spPr>
          <a:xfrm>
            <a:off x="356150" y="3063938"/>
            <a:ext cx="1341869" cy="450000"/>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None/>
            </a:pPr>
            <a:r>
              <a:rPr lang="en-US" sz="2000" b="0" i="0" u="none" strike="noStrike" cap="none" dirty="0">
                <a:solidFill>
                  <a:srgbClr val="FFFFFF"/>
                </a:solidFill>
                <a:latin typeface="Times New Roman"/>
                <a:ea typeface="Times New Roman"/>
                <a:cs typeface="Times New Roman"/>
                <a:sym typeface="Times New Roman"/>
              </a:rPr>
              <a:t>440 TCN</a:t>
            </a:r>
            <a:endParaRPr sz="2000" b="0" i="0" u="none" strike="noStrike" cap="none" dirty="0">
              <a:solidFill>
                <a:srgbClr val="FFFFFF"/>
              </a:solidFill>
              <a:latin typeface="Times New Roman"/>
              <a:ea typeface="Times New Roman"/>
              <a:cs typeface="Times New Roman"/>
              <a:sym typeface="Times New Roman"/>
            </a:endParaRPr>
          </a:p>
        </p:txBody>
      </p:sp>
      <p:sp>
        <p:nvSpPr>
          <p:cNvPr id="387" name="Google Shape;387;p7"/>
          <p:cNvSpPr/>
          <p:nvPr/>
        </p:nvSpPr>
        <p:spPr>
          <a:xfrm>
            <a:off x="1880461" y="2779897"/>
            <a:ext cx="1341869" cy="450000"/>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None/>
            </a:pPr>
            <a:r>
              <a:rPr lang="en-US" sz="2000" b="0" i="0" u="none" strike="noStrike" cap="none">
                <a:solidFill>
                  <a:srgbClr val="FFFFFF"/>
                </a:solidFill>
                <a:latin typeface="Times New Roman"/>
                <a:ea typeface="Times New Roman"/>
                <a:cs typeface="Times New Roman"/>
                <a:sym typeface="Times New Roman"/>
              </a:rPr>
              <a:t>350 TCN</a:t>
            </a:r>
            <a:endParaRPr sz="2000" b="0" i="0" u="none" strike="noStrike" cap="none">
              <a:solidFill>
                <a:srgbClr val="FFFFFF"/>
              </a:solidFill>
              <a:latin typeface="Times New Roman"/>
              <a:ea typeface="Times New Roman"/>
              <a:cs typeface="Times New Roman"/>
              <a:sym typeface="Times New Roman"/>
            </a:endParaRPr>
          </a:p>
        </p:txBody>
      </p:sp>
      <p:pic>
        <p:nvPicPr>
          <p:cNvPr id="388" name="Google Shape;388;p7"/>
          <p:cNvPicPr preferRelativeResize="0"/>
          <p:nvPr/>
        </p:nvPicPr>
        <p:blipFill rotWithShape="1">
          <a:blip r:embed="rId5">
            <a:alphaModFix/>
          </a:blip>
          <a:srcRect/>
          <a:stretch/>
        </p:blipFill>
        <p:spPr>
          <a:xfrm>
            <a:off x="359324" y="1812615"/>
            <a:ext cx="1338695" cy="1338695"/>
          </a:xfrm>
          <a:prstGeom prst="rect">
            <a:avLst/>
          </a:prstGeom>
          <a:noFill/>
          <a:ln>
            <a:noFill/>
          </a:ln>
        </p:spPr>
      </p:pic>
      <p:sp>
        <p:nvSpPr>
          <p:cNvPr id="389" name="Google Shape;389;p7"/>
          <p:cNvSpPr/>
          <p:nvPr/>
        </p:nvSpPr>
        <p:spPr>
          <a:xfrm>
            <a:off x="233472" y="3571410"/>
            <a:ext cx="1394614" cy="1175614"/>
          </a:xfrm>
          <a:prstGeom prst="roundRect">
            <a:avLst>
              <a:gd name="adj" fmla="val 16667"/>
            </a:avLst>
          </a:prstGeom>
          <a:blipFill rotWithShape="1">
            <a:blip r:embed="rId6">
              <a:alphaModFix/>
            </a:blip>
            <a:stretch>
              <a:fillRect/>
            </a:stretch>
          </a:blip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350" b="0" i="0" u="none" strike="noStrike" cap="none">
              <a:solidFill>
                <a:srgbClr val="FFFFFF"/>
              </a:solidFill>
              <a:latin typeface="Times New Roman"/>
              <a:ea typeface="Times New Roman"/>
              <a:cs typeface="Times New Roman"/>
              <a:sym typeface="Times New Roman"/>
            </a:endParaRPr>
          </a:p>
        </p:txBody>
      </p:sp>
      <p:sp>
        <p:nvSpPr>
          <p:cNvPr id="390" name="Google Shape;390;p7"/>
          <p:cNvSpPr/>
          <p:nvPr/>
        </p:nvSpPr>
        <p:spPr>
          <a:xfrm>
            <a:off x="1864275" y="4593539"/>
            <a:ext cx="1341869" cy="523584"/>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None/>
            </a:pPr>
            <a:r>
              <a:rPr lang="en-US" sz="2000" b="0" i="0" u="none" strike="noStrike" cap="none">
                <a:solidFill>
                  <a:srgbClr val="000000"/>
                </a:solidFill>
                <a:latin typeface="Times New Roman"/>
                <a:ea typeface="Times New Roman"/>
                <a:cs typeface="Times New Roman"/>
                <a:sym typeface="Times New Roman"/>
              </a:rPr>
              <a:t>Aristotle</a:t>
            </a:r>
            <a:endParaRPr sz="2000" b="0" i="0" u="none" strike="noStrike" cap="none">
              <a:solidFill>
                <a:srgbClr val="000000"/>
              </a:solidFill>
              <a:latin typeface="Times New Roman"/>
              <a:ea typeface="Times New Roman"/>
              <a:cs typeface="Times New Roman"/>
              <a:sym typeface="Times New Roman"/>
            </a:endParaRPr>
          </a:p>
        </p:txBody>
      </p:sp>
      <p:pic>
        <p:nvPicPr>
          <p:cNvPr id="391" name="Google Shape;391;p7" descr="Picture 2"/>
          <p:cNvPicPr preferRelativeResize="0"/>
          <p:nvPr/>
        </p:nvPicPr>
        <p:blipFill rotWithShape="1">
          <a:blip r:embed="rId7">
            <a:alphaModFix/>
          </a:blip>
          <a:srcRect/>
          <a:stretch/>
        </p:blipFill>
        <p:spPr>
          <a:xfrm>
            <a:off x="3222330" y="1059873"/>
            <a:ext cx="1468789" cy="1422088"/>
          </a:xfrm>
          <a:prstGeom prst="rect">
            <a:avLst/>
          </a:prstGeom>
          <a:noFill/>
          <a:ln>
            <a:noFill/>
          </a:ln>
        </p:spPr>
      </p:pic>
      <p:sp>
        <p:nvSpPr>
          <p:cNvPr id="392" name="Google Shape;392;p7"/>
          <p:cNvSpPr/>
          <p:nvPr/>
        </p:nvSpPr>
        <p:spPr>
          <a:xfrm>
            <a:off x="3323162" y="3584654"/>
            <a:ext cx="1394614" cy="1175614"/>
          </a:xfrm>
          <a:prstGeom prst="roundRect">
            <a:avLst>
              <a:gd name="adj" fmla="val 16667"/>
            </a:avLst>
          </a:prstGeom>
          <a:blipFill rotWithShape="1">
            <a:blip r:embed="rId8">
              <a:alphaModFix/>
            </a:blip>
            <a:stretch>
              <a:fillRect/>
            </a:stretch>
          </a:blip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350" b="0" i="0" u="none" strike="noStrike" cap="none">
              <a:solidFill>
                <a:srgbClr val="FFFFFF"/>
              </a:solidFill>
              <a:latin typeface="Times New Roman"/>
              <a:ea typeface="Times New Roman"/>
              <a:cs typeface="Times New Roman"/>
              <a:sym typeface="Times New Roman"/>
            </a:endParaRPr>
          </a:p>
        </p:txBody>
      </p:sp>
      <p:sp>
        <p:nvSpPr>
          <p:cNvPr id="393" name="Google Shape;393;p7"/>
          <p:cNvSpPr/>
          <p:nvPr/>
        </p:nvSpPr>
        <p:spPr>
          <a:xfrm>
            <a:off x="3151821" y="4593539"/>
            <a:ext cx="1724824" cy="523584"/>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None/>
            </a:pPr>
            <a:r>
              <a:rPr lang="en-US" sz="2000" b="0" i="0" u="none" strike="noStrike" cap="none">
                <a:solidFill>
                  <a:srgbClr val="000000"/>
                </a:solidFill>
                <a:latin typeface="Times New Roman"/>
                <a:ea typeface="Times New Roman"/>
                <a:cs typeface="Times New Roman"/>
                <a:sym typeface="Times New Roman"/>
              </a:rPr>
              <a:t>J.J. Thomson</a:t>
            </a:r>
            <a:endParaRPr sz="2000" b="0" i="0" u="none" strike="noStrike" cap="none">
              <a:solidFill>
                <a:srgbClr val="000000"/>
              </a:solidFill>
              <a:latin typeface="Times New Roman"/>
              <a:ea typeface="Times New Roman"/>
              <a:cs typeface="Times New Roman"/>
              <a:sym typeface="Times New Roman"/>
            </a:endParaRPr>
          </a:p>
        </p:txBody>
      </p:sp>
      <p:sp>
        <p:nvSpPr>
          <p:cNvPr id="394" name="Google Shape;394;p7"/>
          <p:cNvSpPr/>
          <p:nvPr/>
        </p:nvSpPr>
        <p:spPr>
          <a:xfrm>
            <a:off x="3533956" y="2449467"/>
            <a:ext cx="1002053" cy="450000"/>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None/>
            </a:pPr>
            <a:r>
              <a:rPr lang="en-US" sz="2000" b="0" i="0" u="none" strike="noStrike" cap="none">
                <a:solidFill>
                  <a:srgbClr val="FFFFFF"/>
                </a:solidFill>
                <a:latin typeface="Times New Roman"/>
                <a:ea typeface="Times New Roman"/>
                <a:cs typeface="Times New Roman"/>
                <a:sym typeface="Times New Roman"/>
              </a:rPr>
              <a:t>1897</a:t>
            </a:r>
            <a:endParaRPr sz="2000" b="0" i="0" u="none" strike="noStrike" cap="none">
              <a:solidFill>
                <a:srgbClr val="FFFFFF"/>
              </a:solidFill>
              <a:latin typeface="Times New Roman"/>
              <a:ea typeface="Times New Roman"/>
              <a:cs typeface="Times New Roman"/>
              <a:sym typeface="Times New Roman"/>
            </a:endParaRPr>
          </a:p>
        </p:txBody>
      </p:sp>
      <p:sp>
        <p:nvSpPr>
          <p:cNvPr id="395" name="Google Shape;395;p7"/>
          <p:cNvSpPr/>
          <p:nvPr/>
        </p:nvSpPr>
        <p:spPr>
          <a:xfrm>
            <a:off x="4845188" y="3570326"/>
            <a:ext cx="1394614" cy="1175614"/>
          </a:xfrm>
          <a:prstGeom prst="roundRect">
            <a:avLst>
              <a:gd name="adj" fmla="val 16667"/>
            </a:avLst>
          </a:prstGeom>
          <a:blipFill rotWithShape="1">
            <a:blip r:embed="rId9">
              <a:alphaModFix/>
            </a:blip>
            <a:stretch>
              <a:fillRect/>
            </a:stretch>
          </a:blip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350" b="0" i="0" u="none" strike="noStrike" cap="none">
              <a:solidFill>
                <a:srgbClr val="FFFFFF"/>
              </a:solidFill>
              <a:latin typeface="Times New Roman"/>
              <a:ea typeface="Times New Roman"/>
              <a:cs typeface="Times New Roman"/>
              <a:sym typeface="Times New Roman"/>
            </a:endParaRPr>
          </a:p>
        </p:txBody>
      </p:sp>
      <p:sp>
        <p:nvSpPr>
          <p:cNvPr id="396" name="Google Shape;396;p7"/>
          <p:cNvSpPr/>
          <p:nvPr/>
        </p:nvSpPr>
        <p:spPr>
          <a:xfrm>
            <a:off x="4788147" y="4610384"/>
            <a:ext cx="1724824" cy="523584"/>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None/>
            </a:pPr>
            <a:r>
              <a:rPr lang="en-US" sz="2000" b="0" i="0" u="none" strike="noStrike" cap="none">
                <a:solidFill>
                  <a:srgbClr val="000000"/>
                </a:solidFill>
                <a:latin typeface="Times New Roman"/>
                <a:ea typeface="Times New Roman"/>
                <a:cs typeface="Times New Roman"/>
                <a:sym typeface="Times New Roman"/>
              </a:rPr>
              <a:t>E.Rutherford</a:t>
            </a:r>
            <a:endParaRPr sz="2000" b="0" i="0" u="none" strike="noStrike" cap="none">
              <a:solidFill>
                <a:srgbClr val="000000"/>
              </a:solidFill>
              <a:latin typeface="Times New Roman"/>
              <a:ea typeface="Times New Roman"/>
              <a:cs typeface="Times New Roman"/>
              <a:sym typeface="Times New Roman"/>
            </a:endParaRPr>
          </a:p>
        </p:txBody>
      </p:sp>
      <p:pic>
        <p:nvPicPr>
          <p:cNvPr id="397" name="Google Shape;397;p7" descr="d:\Users\Hong\Desktop\Nguyen_tu.jpg"/>
          <p:cNvPicPr preferRelativeResize="0"/>
          <p:nvPr/>
        </p:nvPicPr>
        <p:blipFill rotWithShape="1">
          <a:blip r:embed="rId10">
            <a:alphaModFix/>
          </a:blip>
          <a:srcRect l="81588" r="1164" b="75473"/>
          <a:stretch/>
        </p:blipFill>
        <p:spPr>
          <a:xfrm>
            <a:off x="4876644" y="807873"/>
            <a:ext cx="1281557" cy="1331056"/>
          </a:xfrm>
          <a:prstGeom prst="rect">
            <a:avLst/>
          </a:prstGeom>
          <a:noFill/>
          <a:ln>
            <a:noFill/>
          </a:ln>
        </p:spPr>
      </p:pic>
      <p:pic>
        <p:nvPicPr>
          <p:cNvPr id="398" name="Google Shape;398;p7"/>
          <p:cNvPicPr preferRelativeResize="0"/>
          <p:nvPr/>
        </p:nvPicPr>
        <p:blipFill rotWithShape="1">
          <a:blip r:embed="rId11">
            <a:alphaModFix/>
          </a:blip>
          <a:srcRect/>
          <a:stretch/>
        </p:blipFill>
        <p:spPr>
          <a:xfrm>
            <a:off x="6034467" y="227843"/>
            <a:ext cx="1664062" cy="1664062"/>
          </a:xfrm>
          <a:prstGeom prst="rect">
            <a:avLst/>
          </a:prstGeom>
          <a:noFill/>
          <a:ln>
            <a:noFill/>
          </a:ln>
        </p:spPr>
      </p:pic>
      <p:sp>
        <p:nvSpPr>
          <p:cNvPr id="399" name="Google Shape;399;p7"/>
          <p:cNvSpPr/>
          <p:nvPr/>
        </p:nvSpPr>
        <p:spPr>
          <a:xfrm>
            <a:off x="6392202" y="3571410"/>
            <a:ext cx="1394614" cy="1175614"/>
          </a:xfrm>
          <a:prstGeom prst="roundRect">
            <a:avLst>
              <a:gd name="adj" fmla="val 16667"/>
            </a:avLst>
          </a:prstGeom>
          <a:blipFill rotWithShape="1">
            <a:blip r:embed="rId12">
              <a:alphaModFix/>
            </a:blip>
            <a:stretch>
              <a:fillRect/>
            </a:stretch>
          </a:blip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350" b="0" i="0" u="none" strike="noStrike" cap="none">
              <a:solidFill>
                <a:srgbClr val="FFFFFF"/>
              </a:solidFill>
              <a:latin typeface="Times New Roman"/>
              <a:ea typeface="Times New Roman"/>
              <a:cs typeface="Times New Roman"/>
              <a:sym typeface="Times New Roman"/>
            </a:endParaRPr>
          </a:p>
        </p:txBody>
      </p:sp>
      <p:sp>
        <p:nvSpPr>
          <p:cNvPr id="400" name="Google Shape;400;p7"/>
          <p:cNvSpPr/>
          <p:nvPr/>
        </p:nvSpPr>
        <p:spPr>
          <a:xfrm>
            <a:off x="6556986" y="4607726"/>
            <a:ext cx="1229830" cy="523584"/>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None/>
            </a:pPr>
            <a:r>
              <a:rPr lang="en-US" sz="2000" b="0" i="0" u="none" strike="noStrike" cap="none">
                <a:solidFill>
                  <a:srgbClr val="000000"/>
                </a:solidFill>
                <a:latin typeface="Times New Roman"/>
                <a:ea typeface="Times New Roman"/>
                <a:cs typeface="Times New Roman"/>
                <a:sym typeface="Times New Roman"/>
              </a:rPr>
              <a:t>N. Bohr</a:t>
            </a:r>
            <a:endParaRPr sz="2000" b="0" i="0" u="none" strike="noStrike" cap="none">
              <a:solidFill>
                <a:srgbClr val="000000"/>
              </a:solidFill>
              <a:latin typeface="Times New Roman"/>
              <a:ea typeface="Times New Roman"/>
              <a:cs typeface="Times New Roman"/>
              <a:sym typeface="Times New Roman"/>
            </a:endParaRPr>
          </a:p>
        </p:txBody>
      </p:sp>
      <p:sp>
        <p:nvSpPr>
          <p:cNvPr id="401" name="Google Shape;401;p7"/>
          <p:cNvSpPr/>
          <p:nvPr/>
        </p:nvSpPr>
        <p:spPr>
          <a:xfrm>
            <a:off x="5209916" y="2075130"/>
            <a:ext cx="881286" cy="450000"/>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None/>
            </a:pPr>
            <a:r>
              <a:rPr lang="en-US" sz="2000" b="0" i="0" u="none" strike="noStrike" cap="none">
                <a:solidFill>
                  <a:srgbClr val="FFFFFF"/>
                </a:solidFill>
                <a:latin typeface="Times New Roman"/>
                <a:ea typeface="Times New Roman"/>
                <a:cs typeface="Times New Roman"/>
                <a:sym typeface="Times New Roman"/>
              </a:rPr>
              <a:t>1911</a:t>
            </a:r>
            <a:endParaRPr sz="2000" b="0" i="0" u="none" strike="noStrike" cap="none">
              <a:solidFill>
                <a:srgbClr val="FFFFFF"/>
              </a:solidFill>
              <a:latin typeface="Times New Roman"/>
              <a:ea typeface="Times New Roman"/>
              <a:cs typeface="Times New Roman"/>
              <a:sym typeface="Times New Roman"/>
            </a:endParaRPr>
          </a:p>
        </p:txBody>
      </p:sp>
      <p:sp>
        <p:nvSpPr>
          <p:cNvPr id="402" name="Google Shape;402;p7"/>
          <p:cNvSpPr/>
          <p:nvPr/>
        </p:nvSpPr>
        <p:spPr>
          <a:xfrm>
            <a:off x="6556985" y="1879397"/>
            <a:ext cx="881286" cy="450000"/>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None/>
            </a:pPr>
            <a:r>
              <a:rPr lang="en-US" sz="2000" b="0" i="0" u="none" strike="noStrike" cap="none">
                <a:solidFill>
                  <a:srgbClr val="FFFFFF"/>
                </a:solidFill>
                <a:latin typeface="Times New Roman"/>
                <a:ea typeface="Times New Roman"/>
                <a:cs typeface="Times New Roman"/>
                <a:sym typeface="Times New Roman"/>
              </a:rPr>
              <a:t>1913</a:t>
            </a:r>
            <a:endParaRPr sz="2000" b="0" i="0" u="none" strike="noStrike" cap="none">
              <a:solidFill>
                <a:srgbClr val="FFFFFF"/>
              </a:solidFill>
              <a:latin typeface="Times New Roman"/>
              <a:ea typeface="Times New Roman"/>
              <a:cs typeface="Times New Roman"/>
              <a:sym typeface="Times New Roman"/>
            </a:endParaRPr>
          </a:p>
        </p:txBody>
      </p:sp>
      <p:sp>
        <p:nvSpPr>
          <p:cNvPr id="403" name="Google Shape;403;p7"/>
          <p:cNvSpPr/>
          <p:nvPr/>
        </p:nvSpPr>
        <p:spPr>
          <a:xfrm>
            <a:off x="7698528" y="1219201"/>
            <a:ext cx="1445472" cy="2294738"/>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350" b="0" i="0" u="none" strike="noStrike" cap="none">
              <a:solidFill>
                <a:srgbClr val="FFFFFF"/>
              </a:solidFill>
              <a:latin typeface="Times New Roman"/>
              <a:ea typeface="Times New Roman"/>
              <a:cs typeface="Times New Roman"/>
              <a:sym typeface="Times New Roman"/>
            </a:endParaRPr>
          </a:p>
        </p:txBody>
      </p:sp>
      <p:sp>
        <p:nvSpPr>
          <p:cNvPr id="404" name="Google Shape;404;p7"/>
          <p:cNvSpPr/>
          <p:nvPr/>
        </p:nvSpPr>
        <p:spPr>
          <a:xfrm>
            <a:off x="7792570" y="1175512"/>
            <a:ext cx="1380458" cy="450000"/>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None/>
            </a:pPr>
            <a:r>
              <a:rPr lang="en-US" sz="2000" b="0" i="0" u="none" strike="noStrike" cap="none">
                <a:solidFill>
                  <a:srgbClr val="FFFFFF"/>
                </a:solidFill>
                <a:latin typeface="Times New Roman"/>
                <a:ea typeface="Times New Roman"/>
                <a:cs typeface="Times New Roman"/>
                <a:sym typeface="Times New Roman"/>
              </a:rPr>
              <a:t>Ngày nay</a:t>
            </a:r>
            <a:endParaRPr sz="2000" b="0" i="0" u="none" strike="noStrike" cap="none">
              <a:solidFill>
                <a:srgbClr val="FFFFFF"/>
              </a:solidFill>
              <a:latin typeface="Times New Roman"/>
              <a:ea typeface="Times New Roman"/>
              <a:cs typeface="Times New Roman"/>
              <a:sym typeface="Times New Roman"/>
            </a:endParaRPr>
          </a:p>
        </p:txBody>
      </p:sp>
      <p:pic>
        <p:nvPicPr>
          <p:cNvPr id="405" name="Google Shape;405;p7"/>
          <p:cNvPicPr preferRelativeResize="0"/>
          <p:nvPr/>
        </p:nvPicPr>
        <p:blipFill rotWithShape="1">
          <a:blip r:embed="rId13">
            <a:alphaModFix/>
          </a:blip>
          <a:srcRect l="10248" t="5900" r="14741" b="11646"/>
          <a:stretch/>
        </p:blipFill>
        <p:spPr>
          <a:xfrm>
            <a:off x="7792571" y="44904"/>
            <a:ext cx="1206287" cy="117429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88"/>
                                        </p:tgtEl>
                                        <p:attrNameLst>
                                          <p:attrName>style.visibility</p:attrName>
                                        </p:attrNameLst>
                                      </p:cBhvr>
                                      <p:to>
                                        <p:strVal val="visible"/>
                                      </p:to>
                                    </p:set>
                                    <p:anim calcmode="lin" valueType="num">
                                      <p:cBhvr additive="base">
                                        <p:cTn id="7" dur="500" fill="hold"/>
                                        <p:tgtEl>
                                          <p:spTgt spid="388"/>
                                        </p:tgtEl>
                                        <p:attrNameLst>
                                          <p:attrName>ppt_x</p:attrName>
                                        </p:attrNameLst>
                                      </p:cBhvr>
                                      <p:tavLst>
                                        <p:tav tm="0">
                                          <p:val>
                                            <p:strVal val="#ppt_x"/>
                                          </p:val>
                                        </p:tav>
                                        <p:tav tm="100000">
                                          <p:val>
                                            <p:strVal val="#ppt_x"/>
                                          </p:val>
                                        </p:tav>
                                      </p:tavLst>
                                    </p:anim>
                                    <p:anim calcmode="lin" valueType="num">
                                      <p:cBhvr additive="base">
                                        <p:cTn id="8" dur="500" fill="hold"/>
                                        <p:tgtEl>
                                          <p:spTgt spid="38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86"/>
                                        </p:tgtEl>
                                        <p:attrNameLst>
                                          <p:attrName>style.visibility</p:attrName>
                                        </p:attrNameLst>
                                      </p:cBhvr>
                                      <p:to>
                                        <p:strVal val="visible"/>
                                      </p:to>
                                    </p:set>
                                    <p:anim calcmode="lin" valueType="num">
                                      <p:cBhvr additive="base">
                                        <p:cTn id="11" dur="500" fill="hold"/>
                                        <p:tgtEl>
                                          <p:spTgt spid="386"/>
                                        </p:tgtEl>
                                        <p:attrNameLst>
                                          <p:attrName>ppt_x</p:attrName>
                                        </p:attrNameLst>
                                      </p:cBhvr>
                                      <p:tavLst>
                                        <p:tav tm="0">
                                          <p:val>
                                            <p:strVal val="#ppt_x"/>
                                          </p:val>
                                        </p:tav>
                                        <p:tav tm="100000">
                                          <p:val>
                                            <p:strVal val="#ppt_x"/>
                                          </p:val>
                                        </p:tav>
                                      </p:tavLst>
                                    </p:anim>
                                    <p:anim calcmode="lin" valueType="num">
                                      <p:cBhvr additive="base">
                                        <p:cTn id="12" dur="500" fill="hold"/>
                                        <p:tgtEl>
                                          <p:spTgt spid="38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89"/>
                                        </p:tgtEl>
                                        <p:attrNameLst>
                                          <p:attrName>style.visibility</p:attrName>
                                        </p:attrNameLst>
                                      </p:cBhvr>
                                      <p:to>
                                        <p:strVal val="visible"/>
                                      </p:to>
                                    </p:set>
                                    <p:anim calcmode="lin" valueType="num">
                                      <p:cBhvr additive="base">
                                        <p:cTn id="15" dur="500" fill="hold"/>
                                        <p:tgtEl>
                                          <p:spTgt spid="389"/>
                                        </p:tgtEl>
                                        <p:attrNameLst>
                                          <p:attrName>ppt_x</p:attrName>
                                        </p:attrNameLst>
                                      </p:cBhvr>
                                      <p:tavLst>
                                        <p:tav tm="0">
                                          <p:val>
                                            <p:strVal val="#ppt_x"/>
                                          </p:val>
                                        </p:tav>
                                        <p:tav tm="100000">
                                          <p:val>
                                            <p:strVal val="#ppt_x"/>
                                          </p:val>
                                        </p:tav>
                                      </p:tavLst>
                                    </p:anim>
                                    <p:anim calcmode="lin" valueType="num">
                                      <p:cBhvr additive="base">
                                        <p:cTn id="16" dur="500" fill="hold"/>
                                        <p:tgtEl>
                                          <p:spTgt spid="38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83"/>
                                        </p:tgtEl>
                                        <p:attrNameLst>
                                          <p:attrName>style.visibility</p:attrName>
                                        </p:attrNameLst>
                                      </p:cBhvr>
                                      <p:to>
                                        <p:strVal val="visible"/>
                                      </p:to>
                                    </p:set>
                                    <p:anim calcmode="lin" valueType="num">
                                      <p:cBhvr additive="base">
                                        <p:cTn id="19" dur="500" fill="hold"/>
                                        <p:tgtEl>
                                          <p:spTgt spid="383"/>
                                        </p:tgtEl>
                                        <p:attrNameLst>
                                          <p:attrName>ppt_x</p:attrName>
                                        </p:attrNameLst>
                                      </p:cBhvr>
                                      <p:tavLst>
                                        <p:tav tm="0">
                                          <p:val>
                                            <p:strVal val="#ppt_x"/>
                                          </p:val>
                                        </p:tav>
                                        <p:tav tm="100000">
                                          <p:val>
                                            <p:strVal val="#ppt_x"/>
                                          </p:val>
                                        </p:tav>
                                      </p:tavLst>
                                    </p:anim>
                                    <p:anim calcmode="lin" valueType="num">
                                      <p:cBhvr additive="base">
                                        <p:cTn id="20" dur="500" fill="hold"/>
                                        <p:tgtEl>
                                          <p:spTgt spid="38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84"/>
                                        </p:tgtEl>
                                        <p:attrNameLst>
                                          <p:attrName>style.visibility</p:attrName>
                                        </p:attrNameLst>
                                      </p:cBhvr>
                                      <p:to>
                                        <p:strVal val="visible"/>
                                      </p:to>
                                    </p:set>
                                    <p:anim calcmode="lin" valueType="num">
                                      <p:cBhvr additive="base">
                                        <p:cTn id="25" dur="500" fill="hold"/>
                                        <p:tgtEl>
                                          <p:spTgt spid="384"/>
                                        </p:tgtEl>
                                        <p:attrNameLst>
                                          <p:attrName>ppt_x</p:attrName>
                                        </p:attrNameLst>
                                      </p:cBhvr>
                                      <p:tavLst>
                                        <p:tav tm="0">
                                          <p:val>
                                            <p:strVal val="#ppt_x"/>
                                          </p:val>
                                        </p:tav>
                                        <p:tav tm="100000">
                                          <p:val>
                                            <p:strVal val="#ppt_x"/>
                                          </p:val>
                                        </p:tav>
                                      </p:tavLst>
                                    </p:anim>
                                    <p:anim calcmode="lin" valueType="num">
                                      <p:cBhvr additive="base">
                                        <p:cTn id="26" dur="500" fill="hold"/>
                                        <p:tgtEl>
                                          <p:spTgt spid="384"/>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387"/>
                                        </p:tgtEl>
                                        <p:attrNameLst>
                                          <p:attrName>style.visibility</p:attrName>
                                        </p:attrNameLst>
                                      </p:cBhvr>
                                      <p:to>
                                        <p:strVal val="visible"/>
                                      </p:to>
                                    </p:set>
                                    <p:anim calcmode="lin" valueType="num">
                                      <p:cBhvr additive="base">
                                        <p:cTn id="29" dur="500" fill="hold"/>
                                        <p:tgtEl>
                                          <p:spTgt spid="387"/>
                                        </p:tgtEl>
                                        <p:attrNameLst>
                                          <p:attrName>ppt_x</p:attrName>
                                        </p:attrNameLst>
                                      </p:cBhvr>
                                      <p:tavLst>
                                        <p:tav tm="0">
                                          <p:val>
                                            <p:strVal val="#ppt_x"/>
                                          </p:val>
                                        </p:tav>
                                        <p:tav tm="100000">
                                          <p:val>
                                            <p:strVal val="#ppt_x"/>
                                          </p:val>
                                        </p:tav>
                                      </p:tavLst>
                                    </p:anim>
                                    <p:anim calcmode="lin" valueType="num">
                                      <p:cBhvr additive="base">
                                        <p:cTn id="30" dur="500" fill="hold"/>
                                        <p:tgtEl>
                                          <p:spTgt spid="387"/>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385"/>
                                        </p:tgtEl>
                                        <p:attrNameLst>
                                          <p:attrName>style.visibility</p:attrName>
                                        </p:attrNameLst>
                                      </p:cBhvr>
                                      <p:to>
                                        <p:strVal val="visible"/>
                                      </p:to>
                                    </p:set>
                                    <p:anim calcmode="lin" valueType="num">
                                      <p:cBhvr additive="base">
                                        <p:cTn id="33" dur="500" fill="hold"/>
                                        <p:tgtEl>
                                          <p:spTgt spid="385"/>
                                        </p:tgtEl>
                                        <p:attrNameLst>
                                          <p:attrName>ppt_x</p:attrName>
                                        </p:attrNameLst>
                                      </p:cBhvr>
                                      <p:tavLst>
                                        <p:tav tm="0">
                                          <p:val>
                                            <p:strVal val="#ppt_x"/>
                                          </p:val>
                                        </p:tav>
                                        <p:tav tm="100000">
                                          <p:val>
                                            <p:strVal val="#ppt_x"/>
                                          </p:val>
                                        </p:tav>
                                      </p:tavLst>
                                    </p:anim>
                                    <p:anim calcmode="lin" valueType="num">
                                      <p:cBhvr additive="base">
                                        <p:cTn id="34" dur="500" fill="hold"/>
                                        <p:tgtEl>
                                          <p:spTgt spid="385"/>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390"/>
                                        </p:tgtEl>
                                        <p:attrNameLst>
                                          <p:attrName>style.visibility</p:attrName>
                                        </p:attrNameLst>
                                      </p:cBhvr>
                                      <p:to>
                                        <p:strVal val="visible"/>
                                      </p:to>
                                    </p:set>
                                    <p:anim calcmode="lin" valueType="num">
                                      <p:cBhvr additive="base">
                                        <p:cTn id="37" dur="500" fill="hold"/>
                                        <p:tgtEl>
                                          <p:spTgt spid="390"/>
                                        </p:tgtEl>
                                        <p:attrNameLst>
                                          <p:attrName>ppt_x</p:attrName>
                                        </p:attrNameLst>
                                      </p:cBhvr>
                                      <p:tavLst>
                                        <p:tav tm="0">
                                          <p:val>
                                            <p:strVal val="#ppt_x"/>
                                          </p:val>
                                        </p:tav>
                                        <p:tav tm="100000">
                                          <p:val>
                                            <p:strVal val="#ppt_x"/>
                                          </p:val>
                                        </p:tav>
                                      </p:tavLst>
                                    </p:anim>
                                    <p:anim calcmode="lin" valueType="num">
                                      <p:cBhvr additive="base">
                                        <p:cTn id="38" dur="500" fill="hold"/>
                                        <p:tgtEl>
                                          <p:spTgt spid="39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391"/>
                                        </p:tgtEl>
                                        <p:attrNameLst>
                                          <p:attrName>style.visibility</p:attrName>
                                        </p:attrNameLst>
                                      </p:cBhvr>
                                      <p:to>
                                        <p:strVal val="visible"/>
                                      </p:to>
                                    </p:set>
                                    <p:animEffect transition="in" filter="wipe(down)">
                                      <p:cBhvr>
                                        <p:cTn id="43" dur="500"/>
                                        <p:tgtEl>
                                          <p:spTgt spid="391"/>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394"/>
                                        </p:tgtEl>
                                        <p:attrNameLst>
                                          <p:attrName>style.visibility</p:attrName>
                                        </p:attrNameLst>
                                      </p:cBhvr>
                                      <p:to>
                                        <p:strVal val="visible"/>
                                      </p:to>
                                    </p:set>
                                    <p:animEffect transition="in" filter="wipe(down)">
                                      <p:cBhvr>
                                        <p:cTn id="46" dur="500"/>
                                        <p:tgtEl>
                                          <p:spTgt spid="394"/>
                                        </p:tgtEl>
                                      </p:cBhvr>
                                    </p:animEffect>
                                  </p:childTnLst>
                                </p:cTn>
                              </p:par>
                              <p:par>
                                <p:cTn id="47" presetID="22" presetClass="entr" presetSubtype="4" fill="hold" grpId="0" nodeType="withEffect">
                                  <p:stCondLst>
                                    <p:cond delay="0"/>
                                  </p:stCondLst>
                                  <p:childTnLst>
                                    <p:set>
                                      <p:cBhvr>
                                        <p:cTn id="48" dur="1" fill="hold">
                                          <p:stCondLst>
                                            <p:cond delay="0"/>
                                          </p:stCondLst>
                                        </p:cTn>
                                        <p:tgtEl>
                                          <p:spTgt spid="392"/>
                                        </p:tgtEl>
                                        <p:attrNameLst>
                                          <p:attrName>style.visibility</p:attrName>
                                        </p:attrNameLst>
                                      </p:cBhvr>
                                      <p:to>
                                        <p:strVal val="visible"/>
                                      </p:to>
                                    </p:set>
                                    <p:animEffect transition="in" filter="wipe(down)">
                                      <p:cBhvr>
                                        <p:cTn id="49" dur="500"/>
                                        <p:tgtEl>
                                          <p:spTgt spid="392"/>
                                        </p:tgtEl>
                                      </p:cBhvr>
                                    </p:animEffect>
                                  </p:childTnLst>
                                </p:cTn>
                              </p:par>
                              <p:par>
                                <p:cTn id="50" presetID="22" presetClass="entr" presetSubtype="4" fill="hold" grpId="0" nodeType="withEffect">
                                  <p:stCondLst>
                                    <p:cond delay="0"/>
                                  </p:stCondLst>
                                  <p:childTnLst>
                                    <p:set>
                                      <p:cBhvr>
                                        <p:cTn id="51" dur="1" fill="hold">
                                          <p:stCondLst>
                                            <p:cond delay="0"/>
                                          </p:stCondLst>
                                        </p:cTn>
                                        <p:tgtEl>
                                          <p:spTgt spid="393"/>
                                        </p:tgtEl>
                                        <p:attrNameLst>
                                          <p:attrName>style.visibility</p:attrName>
                                        </p:attrNameLst>
                                      </p:cBhvr>
                                      <p:to>
                                        <p:strVal val="visible"/>
                                      </p:to>
                                    </p:set>
                                    <p:animEffect transition="in" filter="wipe(down)">
                                      <p:cBhvr>
                                        <p:cTn id="52" dur="500"/>
                                        <p:tgtEl>
                                          <p:spTgt spid="393"/>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397"/>
                                        </p:tgtEl>
                                        <p:attrNameLst>
                                          <p:attrName>style.visibility</p:attrName>
                                        </p:attrNameLst>
                                      </p:cBhvr>
                                      <p:to>
                                        <p:strVal val="visible"/>
                                      </p:to>
                                    </p:set>
                                    <p:animEffect transition="in" filter="wipe(down)">
                                      <p:cBhvr>
                                        <p:cTn id="57" dur="500"/>
                                        <p:tgtEl>
                                          <p:spTgt spid="397"/>
                                        </p:tgtEl>
                                      </p:cBhvr>
                                    </p:animEffect>
                                  </p:childTnLst>
                                </p:cTn>
                              </p:par>
                              <p:par>
                                <p:cTn id="58" presetID="22" presetClass="entr" presetSubtype="4" fill="hold" grpId="0" nodeType="withEffect">
                                  <p:stCondLst>
                                    <p:cond delay="0"/>
                                  </p:stCondLst>
                                  <p:childTnLst>
                                    <p:set>
                                      <p:cBhvr>
                                        <p:cTn id="59" dur="1" fill="hold">
                                          <p:stCondLst>
                                            <p:cond delay="0"/>
                                          </p:stCondLst>
                                        </p:cTn>
                                        <p:tgtEl>
                                          <p:spTgt spid="401"/>
                                        </p:tgtEl>
                                        <p:attrNameLst>
                                          <p:attrName>style.visibility</p:attrName>
                                        </p:attrNameLst>
                                      </p:cBhvr>
                                      <p:to>
                                        <p:strVal val="visible"/>
                                      </p:to>
                                    </p:set>
                                    <p:animEffect transition="in" filter="wipe(down)">
                                      <p:cBhvr>
                                        <p:cTn id="60" dur="500"/>
                                        <p:tgtEl>
                                          <p:spTgt spid="401"/>
                                        </p:tgtEl>
                                      </p:cBhvr>
                                    </p:animEffect>
                                  </p:childTnLst>
                                </p:cTn>
                              </p:par>
                              <p:par>
                                <p:cTn id="61" presetID="22" presetClass="entr" presetSubtype="4" fill="hold" grpId="0" nodeType="withEffect">
                                  <p:stCondLst>
                                    <p:cond delay="0"/>
                                  </p:stCondLst>
                                  <p:childTnLst>
                                    <p:set>
                                      <p:cBhvr>
                                        <p:cTn id="62" dur="1" fill="hold">
                                          <p:stCondLst>
                                            <p:cond delay="0"/>
                                          </p:stCondLst>
                                        </p:cTn>
                                        <p:tgtEl>
                                          <p:spTgt spid="395"/>
                                        </p:tgtEl>
                                        <p:attrNameLst>
                                          <p:attrName>style.visibility</p:attrName>
                                        </p:attrNameLst>
                                      </p:cBhvr>
                                      <p:to>
                                        <p:strVal val="visible"/>
                                      </p:to>
                                    </p:set>
                                    <p:animEffect transition="in" filter="wipe(down)">
                                      <p:cBhvr>
                                        <p:cTn id="63" dur="500"/>
                                        <p:tgtEl>
                                          <p:spTgt spid="395"/>
                                        </p:tgtEl>
                                      </p:cBhvr>
                                    </p:animEffect>
                                  </p:childTnLst>
                                </p:cTn>
                              </p:par>
                              <p:par>
                                <p:cTn id="64" presetID="22" presetClass="entr" presetSubtype="4" fill="hold" grpId="0" nodeType="withEffect">
                                  <p:stCondLst>
                                    <p:cond delay="0"/>
                                  </p:stCondLst>
                                  <p:childTnLst>
                                    <p:set>
                                      <p:cBhvr>
                                        <p:cTn id="65" dur="1" fill="hold">
                                          <p:stCondLst>
                                            <p:cond delay="0"/>
                                          </p:stCondLst>
                                        </p:cTn>
                                        <p:tgtEl>
                                          <p:spTgt spid="396"/>
                                        </p:tgtEl>
                                        <p:attrNameLst>
                                          <p:attrName>style.visibility</p:attrName>
                                        </p:attrNameLst>
                                      </p:cBhvr>
                                      <p:to>
                                        <p:strVal val="visible"/>
                                      </p:to>
                                    </p:set>
                                    <p:animEffect transition="in" filter="wipe(down)">
                                      <p:cBhvr>
                                        <p:cTn id="66" dur="500"/>
                                        <p:tgtEl>
                                          <p:spTgt spid="396"/>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4" fill="hold" nodeType="clickEffect">
                                  <p:stCondLst>
                                    <p:cond delay="0"/>
                                  </p:stCondLst>
                                  <p:childTnLst>
                                    <p:set>
                                      <p:cBhvr>
                                        <p:cTn id="70" dur="1" fill="hold">
                                          <p:stCondLst>
                                            <p:cond delay="0"/>
                                          </p:stCondLst>
                                        </p:cTn>
                                        <p:tgtEl>
                                          <p:spTgt spid="398"/>
                                        </p:tgtEl>
                                        <p:attrNameLst>
                                          <p:attrName>style.visibility</p:attrName>
                                        </p:attrNameLst>
                                      </p:cBhvr>
                                      <p:to>
                                        <p:strVal val="visible"/>
                                      </p:to>
                                    </p:set>
                                    <p:animEffect transition="in" filter="wipe(down)">
                                      <p:cBhvr>
                                        <p:cTn id="71" dur="500"/>
                                        <p:tgtEl>
                                          <p:spTgt spid="398"/>
                                        </p:tgtEl>
                                      </p:cBhvr>
                                    </p:animEffect>
                                  </p:childTnLst>
                                </p:cTn>
                              </p:par>
                              <p:par>
                                <p:cTn id="72" presetID="22" presetClass="entr" presetSubtype="4" fill="hold" grpId="0" nodeType="withEffect">
                                  <p:stCondLst>
                                    <p:cond delay="0"/>
                                  </p:stCondLst>
                                  <p:childTnLst>
                                    <p:set>
                                      <p:cBhvr>
                                        <p:cTn id="73" dur="1" fill="hold">
                                          <p:stCondLst>
                                            <p:cond delay="0"/>
                                          </p:stCondLst>
                                        </p:cTn>
                                        <p:tgtEl>
                                          <p:spTgt spid="402"/>
                                        </p:tgtEl>
                                        <p:attrNameLst>
                                          <p:attrName>style.visibility</p:attrName>
                                        </p:attrNameLst>
                                      </p:cBhvr>
                                      <p:to>
                                        <p:strVal val="visible"/>
                                      </p:to>
                                    </p:set>
                                    <p:animEffect transition="in" filter="wipe(down)">
                                      <p:cBhvr>
                                        <p:cTn id="74" dur="500"/>
                                        <p:tgtEl>
                                          <p:spTgt spid="402"/>
                                        </p:tgtEl>
                                      </p:cBhvr>
                                    </p:animEffect>
                                  </p:childTnLst>
                                </p:cTn>
                              </p:par>
                              <p:par>
                                <p:cTn id="75" presetID="22" presetClass="entr" presetSubtype="4" fill="hold" grpId="0" nodeType="withEffect">
                                  <p:stCondLst>
                                    <p:cond delay="0"/>
                                  </p:stCondLst>
                                  <p:childTnLst>
                                    <p:set>
                                      <p:cBhvr>
                                        <p:cTn id="76" dur="1" fill="hold">
                                          <p:stCondLst>
                                            <p:cond delay="0"/>
                                          </p:stCondLst>
                                        </p:cTn>
                                        <p:tgtEl>
                                          <p:spTgt spid="399"/>
                                        </p:tgtEl>
                                        <p:attrNameLst>
                                          <p:attrName>style.visibility</p:attrName>
                                        </p:attrNameLst>
                                      </p:cBhvr>
                                      <p:to>
                                        <p:strVal val="visible"/>
                                      </p:to>
                                    </p:set>
                                    <p:animEffect transition="in" filter="wipe(down)">
                                      <p:cBhvr>
                                        <p:cTn id="77" dur="500"/>
                                        <p:tgtEl>
                                          <p:spTgt spid="399"/>
                                        </p:tgtEl>
                                      </p:cBhvr>
                                    </p:animEffect>
                                  </p:childTnLst>
                                </p:cTn>
                              </p:par>
                              <p:par>
                                <p:cTn id="78" presetID="22" presetClass="entr" presetSubtype="4" fill="hold" grpId="0" nodeType="withEffect">
                                  <p:stCondLst>
                                    <p:cond delay="0"/>
                                  </p:stCondLst>
                                  <p:childTnLst>
                                    <p:set>
                                      <p:cBhvr>
                                        <p:cTn id="79" dur="1" fill="hold">
                                          <p:stCondLst>
                                            <p:cond delay="0"/>
                                          </p:stCondLst>
                                        </p:cTn>
                                        <p:tgtEl>
                                          <p:spTgt spid="400"/>
                                        </p:tgtEl>
                                        <p:attrNameLst>
                                          <p:attrName>style.visibility</p:attrName>
                                        </p:attrNameLst>
                                      </p:cBhvr>
                                      <p:to>
                                        <p:strVal val="visible"/>
                                      </p:to>
                                    </p:set>
                                    <p:animEffect transition="in" filter="wipe(down)">
                                      <p:cBhvr>
                                        <p:cTn id="80" dur="500"/>
                                        <p:tgtEl>
                                          <p:spTgt spid="400"/>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4" fill="hold" nodeType="clickEffect">
                                  <p:stCondLst>
                                    <p:cond delay="0"/>
                                  </p:stCondLst>
                                  <p:childTnLst>
                                    <p:set>
                                      <p:cBhvr>
                                        <p:cTn id="84" dur="1" fill="hold">
                                          <p:stCondLst>
                                            <p:cond delay="0"/>
                                          </p:stCondLst>
                                        </p:cTn>
                                        <p:tgtEl>
                                          <p:spTgt spid="405"/>
                                        </p:tgtEl>
                                        <p:attrNameLst>
                                          <p:attrName>style.visibility</p:attrName>
                                        </p:attrNameLst>
                                      </p:cBhvr>
                                      <p:to>
                                        <p:strVal val="visible"/>
                                      </p:to>
                                    </p:set>
                                    <p:animEffect transition="in" filter="wipe(down)">
                                      <p:cBhvr>
                                        <p:cTn id="85" dur="500"/>
                                        <p:tgtEl>
                                          <p:spTgt spid="405"/>
                                        </p:tgtEl>
                                      </p:cBhvr>
                                    </p:animEffect>
                                  </p:childTnLst>
                                </p:cTn>
                              </p:par>
                              <p:par>
                                <p:cTn id="86" presetID="22" presetClass="entr" presetSubtype="4" fill="hold" grpId="0" nodeType="withEffect">
                                  <p:stCondLst>
                                    <p:cond delay="0"/>
                                  </p:stCondLst>
                                  <p:childTnLst>
                                    <p:set>
                                      <p:cBhvr>
                                        <p:cTn id="87" dur="1" fill="hold">
                                          <p:stCondLst>
                                            <p:cond delay="0"/>
                                          </p:stCondLst>
                                        </p:cTn>
                                        <p:tgtEl>
                                          <p:spTgt spid="404"/>
                                        </p:tgtEl>
                                        <p:attrNameLst>
                                          <p:attrName>style.visibility</p:attrName>
                                        </p:attrNameLst>
                                      </p:cBhvr>
                                      <p:to>
                                        <p:strVal val="visible"/>
                                      </p:to>
                                    </p:set>
                                    <p:animEffect transition="in" filter="wipe(down)">
                                      <p:cBhvr>
                                        <p:cTn id="88" dur="500"/>
                                        <p:tgtEl>
                                          <p:spTgt spid="4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3" grpId="0"/>
      <p:bldP spid="385" grpId="0" animBg="1"/>
      <p:bldP spid="386" grpId="0"/>
      <p:bldP spid="387" grpId="0"/>
      <p:bldP spid="389" grpId="0" animBg="1"/>
      <p:bldP spid="390" grpId="0"/>
      <p:bldP spid="392" grpId="0" animBg="1"/>
      <p:bldP spid="393" grpId="0"/>
      <p:bldP spid="394" grpId="0"/>
      <p:bldP spid="395" grpId="0" animBg="1"/>
      <p:bldP spid="396" grpId="0"/>
      <p:bldP spid="399" grpId="0" animBg="1"/>
      <p:bldP spid="400" grpId="0"/>
      <p:bldP spid="401" grpId="0"/>
      <p:bldP spid="402" grpId="0"/>
      <p:bldP spid="40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pic>
        <p:nvPicPr>
          <p:cNvPr id="411" name="Google Shape;411;p8"/>
          <p:cNvPicPr preferRelativeResize="0"/>
          <p:nvPr/>
        </p:nvPicPr>
        <p:blipFill rotWithShape="1">
          <a:blip r:embed="rId3">
            <a:alphaModFix/>
          </a:blip>
          <a:srcRect/>
          <a:stretch/>
        </p:blipFill>
        <p:spPr>
          <a:xfrm>
            <a:off x="0" y="0"/>
            <a:ext cx="9144000" cy="5143500"/>
          </a:xfrm>
          <a:prstGeom prst="rect">
            <a:avLst/>
          </a:prstGeom>
          <a:noFill/>
          <a:ln>
            <a:noFill/>
          </a:ln>
        </p:spPr>
      </p:pic>
      <p:pic>
        <p:nvPicPr>
          <p:cNvPr id="412" name="Google Shape;412;p8"/>
          <p:cNvPicPr preferRelativeResize="0"/>
          <p:nvPr/>
        </p:nvPicPr>
        <p:blipFill rotWithShape="1">
          <a:blip r:embed="rId4">
            <a:alphaModFix/>
          </a:blip>
          <a:srcRect l="51340" t="72928"/>
          <a:stretch/>
        </p:blipFill>
        <p:spPr>
          <a:xfrm>
            <a:off x="4694548" y="3905965"/>
            <a:ext cx="4449452" cy="1237535"/>
          </a:xfrm>
          <a:prstGeom prst="rect">
            <a:avLst/>
          </a:prstGeom>
          <a:noFill/>
          <a:ln>
            <a:noFill/>
          </a:ln>
        </p:spPr>
      </p:pic>
      <p:pic>
        <p:nvPicPr>
          <p:cNvPr id="413" name="Google Shape;413;p8"/>
          <p:cNvPicPr preferRelativeResize="0"/>
          <p:nvPr/>
        </p:nvPicPr>
        <p:blipFill rotWithShape="1">
          <a:blip r:embed="rId4">
            <a:alphaModFix/>
          </a:blip>
          <a:srcRect l="11753" t="84373" r="73634" b="1089"/>
          <a:stretch/>
        </p:blipFill>
        <p:spPr>
          <a:xfrm>
            <a:off x="1022808" y="4478910"/>
            <a:ext cx="1336250" cy="664591"/>
          </a:xfrm>
          <a:prstGeom prst="rect">
            <a:avLst/>
          </a:prstGeom>
          <a:noFill/>
          <a:ln>
            <a:noFill/>
          </a:ln>
        </p:spPr>
      </p:pic>
      <p:pic>
        <p:nvPicPr>
          <p:cNvPr id="414" name="Google Shape;414;p8"/>
          <p:cNvPicPr preferRelativeResize="0"/>
          <p:nvPr/>
        </p:nvPicPr>
        <p:blipFill rotWithShape="1">
          <a:blip r:embed="rId5">
            <a:alphaModFix/>
          </a:blip>
          <a:srcRect l="17241" t="10909" r="19742" b="21658"/>
          <a:stretch/>
        </p:blipFill>
        <p:spPr>
          <a:xfrm>
            <a:off x="975408" y="373480"/>
            <a:ext cx="7183491" cy="3842948"/>
          </a:xfrm>
          <a:prstGeom prst="rect">
            <a:avLst/>
          </a:prstGeom>
          <a:noFill/>
          <a:ln>
            <a:noFill/>
          </a:ln>
        </p:spPr>
      </p:pic>
      <p:pic>
        <p:nvPicPr>
          <p:cNvPr id="415" name="Google Shape;415;p8"/>
          <p:cNvPicPr preferRelativeResize="0"/>
          <p:nvPr/>
        </p:nvPicPr>
        <p:blipFill rotWithShape="1">
          <a:blip r:embed="rId6">
            <a:alphaModFix/>
          </a:blip>
          <a:srcRect l="73686" b="81821"/>
          <a:stretch/>
        </p:blipFill>
        <p:spPr>
          <a:xfrm>
            <a:off x="6737808" y="0"/>
            <a:ext cx="2406192" cy="831004"/>
          </a:xfrm>
          <a:prstGeom prst="rect">
            <a:avLst/>
          </a:prstGeom>
          <a:noFill/>
          <a:ln>
            <a:noFill/>
          </a:ln>
        </p:spPr>
      </p:pic>
      <p:pic>
        <p:nvPicPr>
          <p:cNvPr id="416" name="Google Shape;416;p8"/>
          <p:cNvPicPr preferRelativeResize="0"/>
          <p:nvPr/>
        </p:nvPicPr>
        <p:blipFill rotWithShape="1">
          <a:blip r:embed="rId6">
            <a:alphaModFix/>
          </a:blip>
          <a:srcRect t="27149" r="90026" b="48260"/>
          <a:stretch/>
        </p:blipFill>
        <p:spPr>
          <a:xfrm>
            <a:off x="0" y="1527142"/>
            <a:ext cx="912044" cy="1124147"/>
          </a:xfrm>
          <a:prstGeom prst="rect">
            <a:avLst/>
          </a:prstGeom>
          <a:noFill/>
          <a:ln>
            <a:noFill/>
          </a:ln>
        </p:spPr>
      </p:pic>
      <p:pic>
        <p:nvPicPr>
          <p:cNvPr id="417" name="Google Shape;417;p8"/>
          <p:cNvPicPr preferRelativeResize="0"/>
          <p:nvPr/>
        </p:nvPicPr>
        <p:blipFill rotWithShape="1">
          <a:blip r:embed="rId7">
            <a:alphaModFix/>
          </a:blip>
          <a:srcRect l="82809" t="36428" r="5206" b="36506"/>
          <a:stretch/>
        </p:blipFill>
        <p:spPr>
          <a:xfrm>
            <a:off x="7392971" y="2821231"/>
            <a:ext cx="1095867" cy="1237268"/>
          </a:xfrm>
          <a:prstGeom prst="rect">
            <a:avLst/>
          </a:prstGeom>
          <a:noFill/>
          <a:ln>
            <a:noFill/>
          </a:ln>
        </p:spPr>
      </p:pic>
      <p:pic>
        <p:nvPicPr>
          <p:cNvPr id="418" name="Google Shape;418;p8"/>
          <p:cNvPicPr preferRelativeResize="0"/>
          <p:nvPr/>
        </p:nvPicPr>
        <p:blipFill rotWithShape="1">
          <a:blip r:embed="rId6">
            <a:alphaModFix/>
          </a:blip>
          <a:srcRect l="4716" t="57926" r="83685" b="18256"/>
          <a:stretch/>
        </p:blipFill>
        <p:spPr>
          <a:xfrm>
            <a:off x="119013" y="3535052"/>
            <a:ext cx="1060516" cy="1088796"/>
          </a:xfrm>
          <a:prstGeom prst="rect">
            <a:avLst/>
          </a:prstGeom>
          <a:noFill/>
          <a:ln>
            <a:noFill/>
          </a:ln>
        </p:spPr>
      </p:pic>
      <p:pic>
        <p:nvPicPr>
          <p:cNvPr id="419" name="Google Shape;419;p8"/>
          <p:cNvPicPr preferRelativeResize="0"/>
          <p:nvPr/>
        </p:nvPicPr>
        <p:blipFill rotWithShape="1">
          <a:blip r:embed="rId6">
            <a:alphaModFix/>
          </a:blip>
          <a:srcRect l="69356" t="20343" r="22139" b="62489"/>
          <a:stretch/>
        </p:blipFill>
        <p:spPr>
          <a:xfrm>
            <a:off x="7444551" y="904085"/>
            <a:ext cx="777713" cy="784782"/>
          </a:xfrm>
          <a:prstGeom prst="rect">
            <a:avLst/>
          </a:prstGeom>
          <a:noFill/>
          <a:ln>
            <a:noFill/>
          </a:ln>
        </p:spPr>
      </p:pic>
      <p:pic>
        <p:nvPicPr>
          <p:cNvPr id="420" name="Google Shape;420;p8"/>
          <p:cNvPicPr preferRelativeResize="0"/>
          <p:nvPr/>
        </p:nvPicPr>
        <p:blipFill rotWithShape="1">
          <a:blip r:embed="rId6">
            <a:alphaModFix/>
          </a:blip>
          <a:srcRect l="9819" t="7352" r="81211" b="74088"/>
          <a:stretch/>
        </p:blipFill>
        <p:spPr>
          <a:xfrm>
            <a:off x="501978" y="123727"/>
            <a:ext cx="820132" cy="848412"/>
          </a:xfrm>
          <a:prstGeom prst="rect">
            <a:avLst/>
          </a:prstGeom>
          <a:noFill/>
          <a:ln>
            <a:noFill/>
          </a:ln>
        </p:spPr>
      </p:pic>
      <p:sp>
        <p:nvSpPr>
          <p:cNvPr id="421" name="Google Shape;421;p8"/>
          <p:cNvSpPr txBox="1"/>
          <p:nvPr/>
        </p:nvSpPr>
        <p:spPr>
          <a:xfrm>
            <a:off x="1819408" y="2475377"/>
            <a:ext cx="5583605" cy="589713"/>
          </a:xfrm>
          <a:prstGeom prst="rect">
            <a:avLst/>
          </a:prstGeom>
          <a:noFill/>
          <a:ln>
            <a:noFill/>
          </a:ln>
        </p:spPr>
        <p:txBody>
          <a:bodyPr spcFirstLastPara="1" wrap="square" lIns="91425" tIns="45700" rIns="91425" bIns="45700" anchor="t" anchorCtr="0">
            <a:spAutoFit/>
          </a:bodyPr>
          <a:lstStyle/>
          <a:p>
            <a:pPr marL="0" marR="0" lvl="0" indent="0" algn="ctr" rtl="0">
              <a:lnSpc>
                <a:spcPct val="130000"/>
              </a:lnSpc>
              <a:spcBef>
                <a:spcPts val="0"/>
              </a:spcBef>
              <a:spcAft>
                <a:spcPts val="0"/>
              </a:spcAft>
              <a:buNone/>
            </a:pPr>
            <a:r>
              <a:rPr lang="en-US" sz="2700" b="0" i="0" u="none" strike="noStrike" cap="none">
                <a:solidFill>
                  <a:schemeClr val="lt1"/>
                </a:solidFill>
                <a:latin typeface="Times New Roman"/>
                <a:ea typeface="Times New Roman"/>
                <a:cs typeface="Times New Roman"/>
                <a:sym typeface="Times New Roman"/>
              </a:rPr>
              <a:t>Sách : Cánh diều</a:t>
            </a:r>
            <a:endParaRPr sz="2700" b="0" i="0" u="none" strike="noStrike" cap="none">
              <a:solidFill>
                <a:schemeClr val="lt1"/>
              </a:solidFill>
              <a:latin typeface="Times New Roman"/>
              <a:ea typeface="Times New Roman"/>
              <a:cs typeface="Times New Roman"/>
              <a:sym typeface="Times New Roman"/>
            </a:endParaRPr>
          </a:p>
        </p:txBody>
      </p:sp>
      <p:sp>
        <p:nvSpPr>
          <p:cNvPr id="422" name="Google Shape;422;p8"/>
          <p:cNvSpPr txBox="1"/>
          <p:nvPr/>
        </p:nvSpPr>
        <p:spPr>
          <a:xfrm>
            <a:off x="1027061" y="856992"/>
            <a:ext cx="7080183" cy="1627112"/>
          </a:xfrm>
          <a:prstGeom prst="rect">
            <a:avLst/>
          </a:prstGeom>
          <a:noFill/>
          <a:ln>
            <a:noFill/>
          </a:ln>
        </p:spPr>
        <p:txBody>
          <a:bodyPr spcFirstLastPara="1" wrap="square" lIns="91425" tIns="45700" rIns="91425" bIns="45700" anchor="t" anchorCtr="0">
            <a:spAutoFit/>
          </a:bodyPr>
          <a:lstStyle/>
          <a:p>
            <a:pPr marL="0" marR="0" lvl="0" indent="0" algn="ctr" rtl="0">
              <a:lnSpc>
                <a:spcPct val="130000"/>
              </a:lnSpc>
              <a:spcBef>
                <a:spcPts val="0"/>
              </a:spcBef>
              <a:spcAft>
                <a:spcPts val="0"/>
              </a:spcAft>
              <a:buNone/>
            </a:pPr>
            <a:r>
              <a:rPr lang="en-US" sz="4050" b="0" i="0" u="none" strike="noStrike" cap="none">
                <a:solidFill>
                  <a:schemeClr val="lt1"/>
                </a:solidFill>
                <a:latin typeface="Times New Roman"/>
                <a:ea typeface="Times New Roman"/>
                <a:cs typeface="Times New Roman"/>
                <a:sym typeface="Times New Roman"/>
              </a:rPr>
              <a:t>Bài 1: </a:t>
            </a:r>
            <a:endParaRPr/>
          </a:p>
          <a:p>
            <a:pPr marL="0" marR="0" lvl="0" indent="0" algn="ctr" rtl="0">
              <a:lnSpc>
                <a:spcPct val="130000"/>
              </a:lnSpc>
              <a:spcBef>
                <a:spcPts val="0"/>
              </a:spcBef>
              <a:spcAft>
                <a:spcPts val="0"/>
              </a:spcAft>
              <a:buNone/>
            </a:pPr>
            <a:r>
              <a:rPr lang="en-US" sz="4050" b="0" i="0" u="none" strike="noStrike" cap="none">
                <a:solidFill>
                  <a:schemeClr val="lt1"/>
                </a:solidFill>
                <a:latin typeface="Times New Roman"/>
                <a:ea typeface="Times New Roman"/>
                <a:cs typeface="Times New Roman"/>
                <a:sym typeface="Times New Roman"/>
              </a:rPr>
              <a:t>Thành phần nguyên tử</a:t>
            </a:r>
            <a:endParaRPr sz="4050" b="0" i="0" u="none" strike="noStrike" cap="none">
              <a:solidFill>
                <a:schemeClr val="lt1"/>
              </a:solidFill>
              <a:latin typeface="Times New Roman"/>
              <a:ea typeface="Times New Roman"/>
              <a:cs typeface="Times New Roman"/>
              <a:sym typeface="Times New Roman"/>
            </a:endParaRPr>
          </a:p>
        </p:txBody>
      </p:sp>
      <p:pic>
        <p:nvPicPr>
          <p:cNvPr id="423" name="Google Shape;423;p8"/>
          <p:cNvPicPr preferRelativeResize="0"/>
          <p:nvPr/>
        </p:nvPicPr>
        <p:blipFill rotWithShape="1">
          <a:blip r:embed="rId8">
            <a:alphaModFix/>
          </a:blip>
          <a:srcRect/>
          <a:stretch/>
        </p:blipFill>
        <p:spPr>
          <a:xfrm>
            <a:off x="-757917" y="126986"/>
            <a:ext cx="457200" cy="4572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23"/>
                                        </p:tgtEl>
                                        <p:attrNameLst>
                                          <p:attrName>style.visibility</p:attrName>
                                        </p:attrNameLst>
                                      </p:cBhvr>
                                      <p:to>
                                        <p:strVal val="visible"/>
                                      </p:to>
                                    </p:set>
                                    <p:animEffect transition="in" filter="fade">
                                      <p:cBhvr>
                                        <p:cTn id="7" dur="1"/>
                                        <p:tgtEl>
                                          <p:spTgt spid="423"/>
                                        </p:tgtEl>
                                      </p:cBhvr>
                                    </p:animEffect>
                                  </p:childTnLst>
                                </p:cTn>
                              </p:par>
                              <p:par>
                                <p:cTn id="8" presetID="10" presetClass="entr" presetSubtype="0" fill="hold" nodeType="withEffect">
                                  <p:stCondLst>
                                    <p:cond delay="0"/>
                                  </p:stCondLst>
                                  <p:childTnLst>
                                    <p:set>
                                      <p:cBhvr>
                                        <p:cTn id="9" dur="1" fill="hold">
                                          <p:stCondLst>
                                            <p:cond delay="0"/>
                                          </p:stCondLst>
                                        </p:cTn>
                                        <p:tgtEl>
                                          <p:spTgt spid="411"/>
                                        </p:tgtEl>
                                        <p:attrNameLst>
                                          <p:attrName>style.visibility</p:attrName>
                                        </p:attrNameLst>
                                      </p:cBhvr>
                                      <p:to>
                                        <p:strVal val="visible"/>
                                      </p:to>
                                    </p:set>
                                    <p:animEffect transition="in" filter="fade">
                                      <p:cBhvr>
                                        <p:cTn id="10" dur="500"/>
                                        <p:tgtEl>
                                          <p:spTgt spid="411"/>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414"/>
                                        </p:tgtEl>
                                        <p:attrNameLst>
                                          <p:attrName>style.visibility</p:attrName>
                                        </p:attrNameLst>
                                      </p:cBhvr>
                                      <p:to>
                                        <p:strVal val="visible"/>
                                      </p:to>
                                    </p:set>
                                    <p:animEffect transition="in" filter="fade">
                                      <p:cBhvr>
                                        <p:cTn id="14" dur="1000"/>
                                        <p:tgtEl>
                                          <p:spTgt spid="414"/>
                                        </p:tgtEl>
                                      </p:cBhvr>
                                    </p:animEffect>
                                  </p:childTnLst>
                                </p:cTn>
                              </p:par>
                            </p:childTnLst>
                          </p:cTn>
                        </p:par>
                        <p:par>
                          <p:cTn id="15" fill="hold">
                            <p:stCondLst>
                              <p:cond delay="1500"/>
                            </p:stCondLst>
                            <p:childTnLst>
                              <p:par>
                                <p:cTn id="16" presetID="10" presetClass="entr" presetSubtype="0" fill="hold" nodeType="afterEffect">
                                  <p:stCondLst>
                                    <p:cond delay="0"/>
                                  </p:stCondLst>
                                  <p:childTnLst>
                                    <p:set>
                                      <p:cBhvr>
                                        <p:cTn id="17" dur="1" fill="hold">
                                          <p:stCondLst>
                                            <p:cond delay="0"/>
                                          </p:stCondLst>
                                        </p:cTn>
                                        <p:tgtEl>
                                          <p:spTgt spid="418"/>
                                        </p:tgtEl>
                                        <p:attrNameLst>
                                          <p:attrName>style.visibility</p:attrName>
                                        </p:attrNameLst>
                                      </p:cBhvr>
                                      <p:to>
                                        <p:strVal val="visible"/>
                                      </p:to>
                                    </p:set>
                                    <p:animEffect transition="in" filter="fade">
                                      <p:cBhvr>
                                        <p:cTn id="18" dur="750"/>
                                        <p:tgtEl>
                                          <p:spTgt spid="418"/>
                                        </p:tgtEl>
                                      </p:cBhvr>
                                    </p:animEffect>
                                  </p:childTnLst>
                                </p:cTn>
                              </p:par>
                              <p:par>
                                <p:cTn id="19" presetID="10" presetClass="entr" presetSubtype="0" fill="hold" nodeType="withEffect">
                                  <p:stCondLst>
                                    <p:cond delay="250"/>
                                  </p:stCondLst>
                                  <p:childTnLst>
                                    <p:set>
                                      <p:cBhvr>
                                        <p:cTn id="20" dur="1" fill="hold">
                                          <p:stCondLst>
                                            <p:cond delay="0"/>
                                          </p:stCondLst>
                                        </p:cTn>
                                        <p:tgtEl>
                                          <p:spTgt spid="413"/>
                                        </p:tgtEl>
                                        <p:attrNameLst>
                                          <p:attrName>style.visibility</p:attrName>
                                        </p:attrNameLst>
                                      </p:cBhvr>
                                      <p:to>
                                        <p:strVal val="visible"/>
                                      </p:to>
                                    </p:set>
                                    <p:animEffect transition="in" filter="fade">
                                      <p:cBhvr>
                                        <p:cTn id="21" dur="750"/>
                                        <p:tgtEl>
                                          <p:spTgt spid="413"/>
                                        </p:tgtEl>
                                      </p:cBhvr>
                                    </p:animEffect>
                                  </p:childTnLst>
                                </p:cTn>
                              </p:par>
                              <p:par>
                                <p:cTn id="22" presetID="10" presetClass="entr" presetSubtype="0" fill="hold" nodeType="withEffect">
                                  <p:stCondLst>
                                    <p:cond delay="500"/>
                                  </p:stCondLst>
                                  <p:childTnLst>
                                    <p:set>
                                      <p:cBhvr>
                                        <p:cTn id="23" dur="1" fill="hold">
                                          <p:stCondLst>
                                            <p:cond delay="0"/>
                                          </p:stCondLst>
                                        </p:cTn>
                                        <p:tgtEl>
                                          <p:spTgt spid="412"/>
                                        </p:tgtEl>
                                        <p:attrNameLst>
                                          <p:attrName>style.visibility</p:attrName>
                                        </p:attrNameLst>
                                      </p:cBhvr>
                                      <p:to>
                                        <p:strVal val="visible"/>
                                      </p:to>
                                    </p:set>
                                    <p:animEffect transition="in" filter="fade">
                                      <p:cBhvr>
                                        <p:cTn id="24" dur="750"/>
                                        <p:tgtEl>
                                          <p:spTgt spid="412"/>
                                        </p:tgtEl>
                                      </p:cBhvr>
                                    </p:animEffect>
                                  </p:childTnLst>
                                </p:cTn>
                              </p:par>
                            </p:childTnLst>
                          </p:cTn>
                        </p:par>
                        <p:par>
                          <p:cTn id="25" fill="hold">
                            <p:stCondLst>
                              <p:cond delay="2250"/>
                            </p:stCondLst>
                            <p:childTnLst>
                              <p:par>
                                <p:cTn id="26" presetID="10" presetClass="entr" presetSubtype="0" fill="hold" nodeType="afterEffect">
                                  <p:stCondLst>
                                    <p:cond delay="0"/>
                                  </p:stCondLst>
                                  <p:childTnLst>
                                    <p:set>
                                      <p:cBhvr>
                                        <p:cTn id="27" dur="1" fill="hold">
                                          <p:stCondLst>
                                            <p:cond delay="0"/>
                                          </p:stCondLst>
                                        </p:cTn>
                                        <p:tgtEl>
                                          <p:spTgt spid="415"/>
                                        </p:tgtEl>
                                        <p:attrNameLst>
                                          <p:attrName>style.visibility</p:attrName>
                                        </p:attrNameLst>
                                      </p:cBhvr>
                                      <p:to>
                                        <p:strVal val="visible"/>
                                      </p:to>
                                    </p:set>
                                    <p:animEffect transition="in" filter="fade">
                                      <p:cBhvr>
                                        <p:cTn id="28" dur="750"/>
                                        <p:tgtEl>
                                          <p:spTgt spid="415"/>
                                        </p:tgtEl>
                                      </p:cBhvr>
                                    </p:animEffect>
                                  </p:childTnLst>
                                </p:cTn>
                              </p:par>
                              <p:par>
                                <p:cTn id="29" presetID="10" presetClass="entr" presetSubtype="0" fill="hold" nodeType="withEffect">
                                  <p:stCondLst>
                                    <p:cond delay="500"/>
                                  </p:stCondLst>
                                  <p:childTnLst>
                                    <p:set>
                                      <p:cBhvr>
                                        <p:cTn id="30" dur="1" fill="hold">
                                          <p:stCondLst>
                                            <p:cond delay="0"/>
                                          </p:stCondLst>
                                        </p:cTn>
                                        <p:tgtEl>
                                          <p:spTgt spid="416"/>
                                        </p:tgtEl>
                                        <p:attrNameLst>
                                          <p:attrName>style.visibility</p:attrName>
                                        </p:attrNameLst>
                                      </p:cBhvr>
                                      <p:to>
                                        <p:strVal val="visible"/>
                                      </p:to>
                                    </p:set>
                                    <p:animEffect transition="in" filter="fade">
                                      <p:cBhvr>
                                        <p:cTn id="31" dur="500"/>
                                        <p:tgtEl>
                                          <p:spTgt spid="416"/>
                                        </p:tgtEl>
                                      </p:cBhvr>
                                    </p:animEffect>
                                  </p:childTnLst>
                                </p:cTn>
                              </p:par>
                              <p:par>
                                <p:cTn id="32" presetID="10" presetClass="entr" presetSubtype="0" fill="hold" nodeType="withEffect">
                                  <p:stCondLst>
                                    <p:cond delay="500"/>
                                  </p:stCondLst>
                                  <p:childTnLst>
                                    <p:set>
                                      <p:cBhvr>
                                        <p:cTn id="33" dur="1" fill="hold">
                                          <p:stCondLst>
                                            <p:cond delay="0"/>
                                          </p:stCondLst>
                                        </p:cTn>
                                        <p:tgtEl>
                                          <p:spTgt spid="420"/>
                                        </p:tgtEl>
                                        <p:attrNameLst>
                                          <p:attrName>style.visibility</p:attrName>
                                        </p:attrNameLst>
                                      </p:cBhvr>
                                      <p:to>
                                        <p:strVal val="visible"/>
                                      </p:to>
                                    </p:set>
                                    <p:animEffect transition="in" filter="fade">
                                      <p:cBhvr>
                                        <p:cTn id="34" dur="500"/>
                                        <p:tgtEl>
                                          <p:spTgt spid="420"/>
                                        </p:tgtEl>
                                      </p:cBhvr>
                                    </p:animEffect>
                                  </p:childTnLst>
                                </p:cTn>
                              </p:par>
                              <p:par>
                                <p:cTn id="35" presetID="10" presetClass="entr" presetSubtype="0" fill="hold" nodeType="withEffect">
                                  <p:stCondLst>
                                    <p:cond delay="500"/>
                                  </p:stCondLst>
                                  <p:childTnLst>
                                    <p:set>
                                      <p:cBhvr>
                                        <p:cTn id="36" dur="1" fill="hold">
                                          <p:stCondLst>
                                            <p:cond delay="0"/>
                                          </p:stCondLst>
                                        </p:cTn>
                                        <p:tgtEl>
                                          <p:spTgt spid="417"/>
                                        </p:tgtEl>
                                        <p:attrNameLst>
                                          <p:attrName>style.visibility</p:attrName>
                                        </p:attrNameLst>
                                      </p:cBhvr>
                                      <p:to>
                                        <p:strVal val="visible"/>
                                      </p:to>
                                    </p:set>
                                    <p:animEffect transition="in" filter="fade">
                                      <p:cBhvr>
                                        <p:cTn id="37" dur="500"/>
                                        <p:tgtEl>
                                          <p:spTgt spid="417"/>
                                        </p:tgtEl>
                                      </p:cBhvr>
                                    </p:animEffect>
                                  </p:childTnLst>
                                </p:cTn>
                              </p:par>
                              <p:par>
                                <p:cTn id="38" presetID="10" presetClass="entr" presetSubtype="0" fill="hold" nodeType="withEffect">
                                  <p:stCondLst>
                                    <p:cond delay="500"/>
                                  </p:stCondLst>
                                  <p:childTnLst>
                                    <p:set>
                                      <p:cBhvr>
                                        <p:cTn id="39" dur="1" fill="hold">
                                          <p:stCondLst>
                                            <p:cond delay="0"/>
                                          </p:stCondLst>
                                        </p:cTn>
                                        <p:tgtEl>
                                          <p:spTgt spid="419"/>
                                        </p:tgtEl>
                                        <p:attrNameLst>
                                          <p:attrName>style.visibility</p:attrName>
                                        </p:attrNameLst>
                                      </p:cBhvr>
                                      <p:to>
                                        <p:strVal val="visible"/>
                                      </p:to>
                                    </p:set>
                                    <p:animEffect transition="in" filter="fade">
                                      <p:cBhvr>
                                        <p:cTn id="40" dur="500"/>
                                        <p:tgtEl>
                                          <p:spTgt spid="419"/>
                                        </p:tgtEl>
                                      </p:cBhvr>
                                    </p:animEffect>
                                  </p:childTnLst>
                                </p:cTn>
                              </p:par>
                            </p:childTnLst>
                          </p:cTn>
                        </p:par>
                        <p:par>
                          <p:cTn id="41" fill="hold">
                            <p:stCondLst>
                              <p:cond delay="3000"/>
                            </p:stCondLst>
                            <p:childTnLst>
                              <p:par>
                                <p:cTn id="42" presetID="10" presetClass="entr" presetSubtype="0" fill="hold" nodeType="afterEffect">
                                  <p:stCondLst>
                                    <p:cond delay="0"/>
                                  </p:stCondLst>
                                  <p:childTnLst>
                                    <p:set>
                                      <p:cBhvr>
                                        <p:cTn id="43" dur="1" fill="hold">
                                          <p:stCondLst>
                                            <p:cond delay="0"/>
                                          </p:stCondLst>
                                        </p:cTn>
                                        <p:tgtEl>
                                          <p:spTgt spid="422"/>
                                        </p:tgtEl>
                                        <p:attrNameLst>
                                          <p:attrName>style.visibility</p:attrName>
                                        </p:attrNameLst>
                                      </p:cBhvr>
                                      <p:to>
                                        <p:strVal val="visible"/>
                                      </p:to>
                                    </p:set>
                                    <p:animEffect transition="in" filter="fade">
                                      <p:cBhvr>
                                        <p:cTn id="44" dur="750"/>
                                        <p:tgtEl>
                                          <p:spTgt spid="422"/>
                                        </p:tgtEl>
                                      </p:cBhvr>
                                    </p:animEffect>
                                  </p:childTnLst>
                                </p:cTn>
                              </p:par>
                            </p:childTnLst>
                          </p:cTn>
                        </p:par>
                        <p:par>
                          <p:cTn id="45" fill="hold">
                            <p:stCondLst>
                              <p:cond delay="3750"/>
                            </p:stCondLst>
                            <p:childTnLst>
                              <p:par>
                                <p:cTn id="46" presetID="23" presetClass="entr" presetSubtype="16" fill="hold" nodeType="afterEffect">
                                  <p:stCondLst>
                                    <p:cond delay="0"/>
                                  </p:stCondLst>
                                  <p:childTnLst>
                                    <p:set>
                                      <p:cBhvr>
                                        <p:cTn id="47" dur="1" fill="hold">
                                          <p:stCondLst>
                                            <p:cond delay="0"/>
                                          </p:stCondLst>
                                        </p:cTn>
                                        <p:tgtEl>
                                          <p:spTgt spid="421"/>
                                        </p:tgtEl>
                                        <p:attrNameLst>
                                          <p:attrName>style.visibility</p:attrName>
                                        </p:attrNameLst>
                                      </p:cBhvr>
                                      <p:to>
                                        <p:strVal val="visible"/>
                                      </p:to>
                                    </p:set>
                                    <p:anim calcmode="lin" valueType="num">
                                      <p:cBhvr additive="base">
                                        <p:cTn id="48" dur="500"/>
                                        <p:tgtEl>
                                          <p:spTgt spid="421"/>
                                        </p:tgtEl>
                                        <p:attrNameLst>
                                          <p:attrName>ppt_w</p:attrName>
                                        </p:attrNameLst>
                                      </p:cBhvr>
                                      <p:tavLst>
                                        <p:tav tm="0">
                                          <p:val>
                                            <p:strVal val="0"/>
                                          </p:val>
                                        </p:tav>
                                        <p:tav tm="100000">
                                          <p:val>
                                            <p:strVal val="#ppt_w"/>
                                          </p:val>
                                        </p:tav>
                                      </p:tavLst>
                                    </p:anim>
                                    <p:anim calcmode="lin" valueType="num">
                                      <p:cBhvr additive="base">
                                        <p:cTn id="49" dur="500"/>
                                        <p:tgtEl>
                                          <p:spTgt spid="421"/>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sp>
        <p:nvSpPr>
          <p:cNvPr id="428" name="Google Shape;428;p9" descr="Káº¿t quáº£ hÃ¬nh áº£nh cho hÃ¬nh áº£nh nguyÃªn tá»­"/>
          <p:cNvSpPr/>
          <p:nvPr/>
        </p:nvSpPr>
        <p:spPr>
          <a:xfrm>
            <a:off x="155575"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rgbClr val="000000"/>
              </a:solidFill>
              <a:latin typeface="Times New Roman"/>
              <a:ea typeface="Times New Roman"/>
              <a:cs typeface="Times New Roman"/>
              <a:sym typeface="Times New Roman"/>
            </a:endParaRPr>
          </a:p>
        </p:txBody>
      </p:sp>
      <p:sp>
        <p:nvSpPr>
          <p:cNvPr id="429" name="Google Shape;429;p9" descr="Káº¿t quáº£ hÃ¬nh áº£nh cho hÃ¬nh áº£nh nguyÃªn tá»­"/>
          <p:cNvSpPr/>
          <p:nvPr/>
        </p:nvSpPr>
        <p:spPr>
          <a:xfrm>
            <a:off x="307975" y="7937"/>
            <a:ext cx="304800" cy="30480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rgbClr val="000000"/>
              </a:solidFill>
              <a:latin typeface="Times New Roman"/>
              <a:ea typeface="Times New Roman"/>
              <a:cs typeface="Times New Roman"/>
              <a:sym typeface="Times New Roman"/>
            </a:endParaRPr>
          </a:p>
        </p:txBody>
      </p:sp>
      <p:sp>
        <p:nvSpPr>
          <p:cNvPr id="430" name="Google Shape;430;p9" descr="Káº¿t quáº£ hÃ¬nh áº£nh cho hÃ¬nh áº£nh nguyÃªn tá»­"/>
          <p:cNvSpPr/>
          <p:nvPr/>
        </p:nvSpPr>
        <p:spPr>
          <a:xfrm>
            <a:off x="460375" y="160338"/>
            <a:ext cx="304800" cy="30480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rgbClr val="000000"/>
              </a:solidFill>
              <a:latin typeface="Times New Roman"/>
              <a:ea typeface="Times New Roman"/>
              <a:cs typeface="Times New Roman"/>
              <a:sym typeface="Times New Roman"/>
            </a:endParaRPr>
          </a:p>
        </p:txBody>
      </p:sp>
      <p:sp>
        <p:nvSpPr>
          <p:cNvPr id="431" name="Google Shape;431;p9" descr="Káº¿t quáº£ hÃ¬nh áº£nh cho hÃ¬nh áº£nh nguyÃªn tá»­"/>
          <p:cNvSpPr/>
          <p:nvPr/>
        </p:nvSpPr>
        <p:spPr>
          <a:xfrm>
            <a:off x="612775" y="312738"/>
            <a:ext cx="304800" cy="30480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rgbClr val="000000"/>
              </a:solidFill>
              <a:latin typeface="Times New Roman"/>
              <a:ea typeface="Times New Roman"/>
              <a:cs typeface="Times New Roman"/>
              <a:sym typeface="Times New Roman"/>
            </a:endParaRPr>
          </a:p>
        </p:txBody>
      </p:sp>
      <p:sp>
        <p:nvSpPr>
          <p:cNvPr id="432" name="Google Shape;432;p9" descr="Káº¿t quáº£ hÃ¬nh áº£nh cho hÃ¬nh áº£nh nguyÃªn tá»­"/>
          <p:cNvSpPr/>
          <p:nvPr/>
        </p:nvSpPr>
        <p:spPr>
          <a:xfrm>
            <a:off x="765175" y="465137"/>
            <a:ext cx="304800" cy="30480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rgbClr val="000000"/>
              </a:solidFill>
              <a:latin typeface="Times New Roman"/>
              <a:ea typeface="Times New Roman"/>
              <a:cs typeface="Times New Roman"/>
              <a:sym typeface="Times New Roman"/>
            </a:endParaRPr>
          </a:p>
        </p:txBody>
      </p:sp>
      <p:sp>
        <p:nvSpPr>
          <p:cNvPr id="433" name="Google Shape;433;p9"/>
          <p:cNvSpPr/>
          <p:nvPr/>
        </p:nvSpPr>
        <p:spPr>
          <a:xfrm>
            <a:off x="2139921" y="142875"/>
            <a:ext cx="4737195"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7300"/>
              </a:buClr>
              <a:buSzPts val="3600"/>
              <a:buFont typeface="Arial"/>
              <a:buNone/>
            </a:pPr>
            <a:r>
              <a:rPr lang="en-US" sz="3600" b="1" i="0" u="none" strike="noStrike" cap="none">
                <a:solidFill>
                  <a:srgbClr val="FF7300"/>
                </a:solidFill>
                <a:latin typeface="Times New Roman"/>
                <a:ea typeface="Times New Roman"/>
                <a:cs typeface="Times New Roman"/>
                <a:sym typeface="Times New Roman"/>
              </a:rPr>
              <a:t>NỘI DUNG BÀI HỌC</a:t>
            </a:r>
            <a:endParaRPr sz="3600" b="1" i="0" u="none" strike="noStrike" cap="none">
              <a:solidFill>
                <a:srgbClr val="FF7300"/>
              </a:solidFill>
              <a:latin typeface="Times New Roman"/>
              <a:ea typeface="Times New Roman"/>
              <a:cs typeface="Times New Roman"/>
              <a:sym typeface="Times New Roman"/>
            </a:endParaRPr>
          </a:p>
        </p:txBody>
      </p:sp>
      <p:grpSp>
        <p:nvGrpSpPr>
          <p:cNvPr id="434" name="Google Shape;434;p9"/>
          <p:cNvGrpSpPr/>
          <p:nvPr/>
        </p:nvGrpSpPr>
        <p:grpSpPr>
          <a:xfrm>
            <a:off x="50569" y="811168"/>
            <a:ext cx="4358005" cy="4056061"/>
            <a:chOff x="4530" y="0"/>
            <a:chExt cx="4358006" cy="4056061"/>
          </a:xfrm>
        </p:grpSpPr>
        <p:sp>
          <p:nvSpPr>
            <p:cNvPr id="435" name="Google Shape;435;p9"/>
            <p:cNvSpPr/>
            <p:nvPr/>
          </p:nvSpPr>
          <p:spPr>
            <a:xfrm>
              <a:off x="4530" y="0"/>
              <a:ext cx="4358006" cy="4056061"/>
            </a:xfrm>
            <a:prstGeom prst="roundRect">
              <a:avLst>
                <a:gd name="adj" fmla="val 10000"/>
              </a:avLst>
            </a:prstGeom>
            <a:solidFill>
              <a:srgbClr val="9CC2E5"/>
            </a:solidFill>
            <a:ln w="9525" cap="flat" cmpd="sng">
              <a:solidFill>
                <a:schemeClr val="accent6"/>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chemeClr val="dk1"/>
                </a:solidFill>
                <a:latin typeface="Times New Roman"/>
                <a:ea typeface="Times New Roman"/>
                <a:cs typeface="Times New Roman"/>
                <a:sym typeface="Times New Roman"/>
              </a:endParaRPr>
            </a:p>
          </p:txBody>
        </p:sp>
        <p:sp>
          <p:nvSpPr>
            <p:cNvPr id="436" name="Google Shape;436;p9"/>
            <p:cNvSpPr/>
            <p:nvPr/>
          </p:nvSpPr>
          <p:spPr>
            <a:xfrm>
              <a:off x="4530" y="0"/>
              <a:ext cx="4358006" cy="1216818"/>
            </a:xfrm>
            <a:prstGeom prst="rect">
              <a:avLst/>
            </a:prstGeom>
            <a:noFill/>
            <a:ln>
              <a:noFill/>
            </a:ln>
          </p:spPr>
          <p:txBody>
            <a:bodyPr spcFirstLastPara="1" wrap="square" lIns="106675" tIns="106675" rIns="106675" bIns="106675" anchor="ctr" anchorCtr="0">
              <a:noAutofit/>
            </a:bodyPr>
            <a:lstStyle/>
            <a:p>
              <a:pPr marL="0" marR="0" lvl="0" indent="0" algn="ctr" rtl="0">
                <a:lnSpc>
                  <a:spcPct val="90000"/>
                </a:lnSpc>
                <a:spcBef>
                  <a:spcPts val="0"/>
                </a:spcBef>
                <a:spcAft>
                  <a:spcPts val="0"/>
                </a:spcAft>
                <a:buClr>
                  <a:srgbClr val="000000"/>
                </a:buClr>
                <a:buSzPts val="2400"/>
                <a:buFont typeface="Arial"/>
                <a:buNone/>
              </a:pPr>
              <a:r>
                <a:rPr lang="en-US" sz="2400" b="1" i="0" u="none" strike="noStrike" cap="none" dirty="0">
                  <a:solidFill>
                    <a:srgbClr val="000000"/>
                  </a:solidFill>
                  <a:latin typeface="Times New Roman"/>
                  <a:ea typeface="Times New Roman"/>
                  <a:cs typeface="Times New Roman"/>
                  <a:sym typeface="Times New Roman"/>
                </a:rPr>
                <a:t>I – </a:t>
              </a:r>
              <a:r>
                <a:rPr lang="en-US" sz="2400" b="0" i="0" u="none" strike="noStrike" cap="none" dirty="0" err="1">
                  <a:solidFill>
                    <a:srgbClr val="000000"/>
                  </a:solidFill>
                  <a:latin typeface="Times New Roman"/>
                  <a:ea typeface="Times New Roman"/>
                  <a:cs typeface="Times New Roman"/>
                  <a:sym typeface="Times New Roman"/>
                </a:rPr>
                <a:t>Thành</a:t>
              </a:r>
              <a:r>
                <a:rPr lang="en-US" sz="2400" b="0" i="0" u="none" strike="noStrike" cap="none" dirty="0">
                  <a:solidFill>
                    <a:srgbClr val="000000"/>
                  </a:solidFill>
                  <a:latin typeface="Times New Roman"/>
                  <a:ea typeface="Times New Roman"/>
                  <a:cs typeface="Times New Roman"/>
                  <a:sym typeface="Times New Roman"/>
                </a:rPr>
                <a:t> </a:t>
              </a:r>
              <a:r>
                <a:rPr lang="en-US" sz="2400" b="0" i="0" u="none" strike="noStrike" cap="none" dirty="0" err="1">
                  <a:solidFill>
                    <a:srgbClr val="000000"/>
                  </a:solidFill>
                  <a:latin typeface="Times New Roman"/>
                  <a:ea typeface="Times New Roman"/>
                  <a:cs typeface="Times New Roman"/>
                  <a:sym typeface="Times New Roman"/>
                </a:rPr>
                <a:t>phần</a:t>
              </a:r>
              <a:r>
                <a:rPr lang="en-US" sz="2400" b="0" i="0" u="none" strike="noStrike" cap="none" dirty="0">
                  <a:solidFill>
                    <a:srgbClr val="000000"/>
                  </a:solidFill>
                  <a:latin typeface="Times New Roman"/>
                  <a:ea typeface="Times New Roman"/>
                  <a:cs typeface="Times New Roman"/>
                  <a:sym typeface="Times New Roman"/>
                </a:rPr>
                <a:t> </a:t>
              </a:r>
              <a:r>
                <a:rPr lang="en-US" sz="2400" b="0" i="0" u="none" strike="noStrike" cap="none" dirty="0" err="1">
                  <a:solidFill>
                    <a:srgbClr val="000000"/>
                  </a:solidFill>
                  <a:latin typeface="Times New Roman"/>
                  <a:ea typeface="Times New Roman"/>
                  <a:cs typeface="Times New Roman"/>
                  <a:sym typeface="Times New Roman"/>
                </a:rPr>
                <a:t>và</a:t>
              </a:r>
              <a:r>
                <a:rPr lang="en-US" sz="2400" b="0" i="0" u="none" strike="noStrike" cap="none" dirty="0">
                  <a:solidFill>
                    <a:srgbClr val="000000"/>
                  </a:solidFill>
                  <a:latin typeface="Times New Roman"/>
                  <a:ea typeface="Times New Roman"/>
                  <a:cs typeface="Times New Roman"/>
                  <a:sym typeface="Times New Roman"/>
                </a:rPr>
                <a:t> </a:t>
              </a:r>
              <a:r>
                <a:rPr lang="en-US" sz="2400" b="0" i="0" u="none" strike="noStrike" cap="none" dirty="0" err="1">
                  <a:solidFill>
                    <a:srgbClr val="000000"/>
                  </a:solidFill>
                  <a:latin typeface="Times New Roman"/>
                  <a:ea typeface="Times New Roman"/>
                  <a:cs typeface="Times New Roman"/>
                  <a:sym typeface="Times New Roman"/>
                </a:rPr>
                <a:t>cấu</a:t>
              </a:r>
              <a:r>
                <a:rPr lang="en-US" sz="2400" b="0" i="0" u="none" strike="noStrike" cap="none" dirty="0">
                  <a:solidFill>
                    <a:srgbClr val="000000"/>
                  </a:solidFill>
                  <a:latin typeface="Times New Roman"/>
                  <a:ea typeface="Times New Roman"/>
                  <a:cs typeface="Times New Roman"/>
                  <a:sym typeface="Times New Roman"/>
                </a:rPr>
                <a:t> </a:t>
              </a:r>
              <a:r>
                <a:rPr lang="en-US" sz="2400" b="0" i="0" u="none" strike="noStrike" cap="none" dirty="0" err="1">
                  <a:solidFill>
                    <a:srgbClr val="000000"/>
                  </a:solidFill>
                  <a:latin typeface="Times New Roman"/>
                  <a:ea typeface="Times New Roman"/>
                  <a:cs typeface="Times New Roman"/>
                  <a:sym typeface="Times New Roman"/>
                </a:rPr>
                <a:t>trúc</a:t>
              </a:r>
              <a:r>
                <a:rPr lang="en-US" sz="2400" b="0" i="0" u="none" strike="noStrike" cap="none" dirty="0">
                  <a:solidFill>
                    <a:srgbClr val="000000"/>
                  </a:solidFill>
                  <a:latin typeface="Times New Roman"/>
                  <a:ea typeface="Times New Roman"/>
                  <a:cs typeface="Times New Roman"/>
                  <a:sym typeface="Times New Roman"/>
                </a:rPr>
                <a:t> </a:t>
              </a:r>
              <a:r>
                <a:rPr lang="en-US" sz="2400" b="0" i="0" u="none" strike="noStrike" cap="none" dirty="0" err="1">
                  <a:solidFill>
                    <a:srgbClr val="000000"/>
                  </a:solidFill>
                  <a:latin typeface="Times New Roman"/>
                  <a:ea typeface="Times New Roman"/>
                  <a:cs typeface="Times New Roman"/>
                  <a:sym typeface="Times New Roman"/>
                </a:rPr>
                <a:t>của</a:t>
              </a:r>
              <a:r>
                <a:rPr lang="en-US" sz="2400" b="0" i="0" u="none" strike="noStrike" cap="none" dirty="0">
                  <a:solidFill>
                    <a:srgbClr val="000000"/>
                  </a:solidFill>
                  <a:latin typeface="Times New Roman"/>
                  <a:ea typeface="Times New Roman"/>
                  <a:cs typeface="Times New Roman"/>
                  <a:sym typeface="Times New Roman"/>
                </a:rPr>
                <a:t> </a:t>
              </a:r>
              <a:r>
                <a:rPr lang="en-US" sz="2400" b="0" i="0" u="none" strike="noStrike" cap="none" dirty="0" err="1">
                  <a:solidFill>
                    <a:srgbClr val="000000"/>
                  </a:solidFill>
                  <a:latin typeface="Times New Roman"/>
                  <a:ea typeface="Times New Roman"/>
                  <a:cs typeface="Times New Roman"/>
                  <a:sym typeface="Times New Roman"/>
                </a:rPr>
                <a:t>nguyên</a:t>
              </a:r>
              <a:r>
                <a:rPr lang="en-US" sz="2400" b="0" i="0" u="none" strike="noStrike" cap="none" dirty="0">
                  <a:solidFill>
                    <a:srgbClr val="000000"/>
                  </a:solidFill>
                  <a:latin typeface="Times New Roman"/>
                  <a:ea typeface="Times New Roman"/>
                  <a:cs typeface="Times New Roman"/>
                  <a:sym typeface="Times New Roman"/>
                </a:rPr>
                <a:t> </a:t>
              </a:r>
              <a:r>
                <a:rPr lang="en-US" sz="2400" b="0" i="0" u="none" strike="noStrike" cap="none" dirty="0" err="1">
                  <a:solidFill>
                    <a:srgbClr val="000000"/>
                  </a:solidFill>
                  <a:latin typeface="Times New Roman"/>
                  <a:ea typeface="Times New Roman"/>
                  <a:cs typeface="Times New Roman"/>
                  <a:sym typeface="Times New Roman"/>
                </a:rPr>
                <a:t>tử</a:t>
              </a:r>
              <a:r>
                <a:rPr lang="en-US" sz="2400" b="0" i="0" u="none" strike="noStrike" cap="none" dirty="0">
                  <a:solidFill>
                    <a:srgbClr val="000000"/>
                  </a:solidFill>
                  <a:latin typeface="Times New Roman"/>
                  <a:ea typeface="Times New Roman"/>
                  <a:cs typeface="Times New Roman"/>
                  <a:sym typeface="Times New Roman"/>
                </a:rPr>
                <a:t>.</a:t>
              </a:r>
              <a:endParaRPr dirty="0"/>
            </a:p>
          </p:txBody>
        </p:sp>
      </p:grpSp>
      <p:grpSp>
        <p:nvGrpSpPr>
          <p:cNvPr id="437" name="Google Shape;437;p9"/>
          <p:cNvGrpSpPr/>
          <p:nvPr/>
        </p:nvGrpSpPr>
        <p:grpSpPr>
          <a:xfrm>
            <a:off x="486371" y="1888285"/>
            <a:ext cx="3193263" cy="954067"/>
            <a:chOff x="440331" y="1217165"/>
            <a:chExt cx="3486405" cy="939565"/>
          </a:xfrm>
        </p:grpSpPr>
        <p:sp>
          <p:nvSpPr>
            <p:cNvPr id="438" name="Google Shape;438;p9"/>
            <p:cNvSpPr/>
            <p:nvPr/>
          </p:nvSpPr>
          <p:spPr>
            <a:xfrm>
              <a:off x="440331" y="1217165"/>
              <a:ext cx="3486405" cy="796853"/>
            </a:xfrm>
            <a:prstGeom prst="roundRect">
              <a:avLst>
                <a:gd name="adj" fmla="val 10000"/>
              </a:avLst>
            </a:prstGeom>
            <a:solidFill>
              <a:srgbClr val="FFF2CC"/>
            </a:solidFill>
            <a:ln w="12700" cap="flat" cmpd="sng">
              <a:solidFill>
                <a:schemeClr val="accent3"/>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chemeClr val="dk1"/>
                </a:solidFill>
                <a:latin typeface="Times New Roman"/>
                <a:ea typeface="Times New Roman"/>
                <a:cs typeface="Times New Roman"/>
                <a:sym typeface="Times New Roman"/>
              </a:endParaRPr>
            </a:p>
          </p:txBody>
        </p:sp>
        <p:sp>
          <p:nvSpPr>
            <p:cNvPr id="439" name="Google Shape;439;p9"/>
            <p:cNvSpPr/>
            <p:nvPr/>
          </p:nvSpPr>
          <p:spPr>
            <a:xfrm>
              <a:off x="463667" y="1219691"/>
              <a:ext cx="3439727" cy="937039"/>
            </a:xfrm>
            <a:prstGeom prst="rect">
              <a:avLst/>
            </a:prstGeom>
            <a:solidFill>
              <a:srgbClr val="FFF2CC"/>
            </a:solidFill>
            <a:ln w="12700" cap="flat" cmpd="sng">
              <a:solidFill>
                <a:schemeClr val="accent3"/>
              </a:solidFill>
              <a:prstDash val="solid"/>
              <a:miter lim="800000"/>
              <a:headEnd type="none" w="sm" len="sm"/>
              <a:tailEnd type="none" w="sm" len="sm"/>
            </a:ln>
          </p:spPr>
          <p:txBody>
            <a:bodyPr spcFirstLastPara="1" wrap="square" lIns="71100" tIns="53325" rIns="71100" bIns="53325" anchor="ctr" anchorCtr="0">
              <a:noAutofit/>
            </a:bodyPr>
            <a:lstStyle/>
            <a:p>
              <a:pPr marL="0" marR="0" lvl="0" indent="0" algn="ctr" rtl="0">
                <a:lnSpc>
                  <a:spcPct val="90000"/>
                </a:lnSpc>
                <a:spcBef>
                  <a:spcPts val="0"/>
                </a:spcBef>
                <a:spcAft>
                  <a:spcPts val="0"/>
                </a:spcAft>
                <a:buClr>
                  <a:srgbClr val="000000"/>
                </a:buClr>
                <a:buSzPts val="2800"/>
                <a:buFont typeface="Arial"/>
                <a:buNone/>
              </a:pPr>
              <a:r>
                <a:rPr lang="en-US" sz="2800" b="0" i="0" u="none" strike="noStrike" cap="none">
                  <a:solidFill>
                    <a:srgbClr val="000000"/>
                  </a:solidFill>
                  <a:latin typeface="Times New Roman"/>
                  <a:ea typeface="Times New Roman"/>
                  <a:cs typeface="Times New Roman"/>
                  <a:sym typeface="Times New Roman"/>
                </a:rPr>
                <a:t>1. Thành phần nguyên tử.</a:t>
              </a:r>
              <a:endParaRPr sz="2800" b="0" i="0" u="none" strike="noStrike" cap="none">
                <a:solidFill>
                  <a:srgbClr val="000000"/>
                </a:solidFill>
                <a:latin typeface="Times New Roman"/>
                <a:ea typeface="Times New Roman"/>
                <a:cs typeface="Times New Roman"/>
                <a:sym typeface="Times New Roman"/>
              </a:endParaRPr>
            </a:p>
          </p:txBody>
        </p:sp>
      </p:grpSp>
      <p:grpSp>
        <p:nvGrpSpPr>
          <p:cNvPr id="440" name="Google Shape;440;p9"/>
          <p:cNvGrpSpPr/>
          <p:nvPr/>
        </p:nvGrpSpPr>
        <p:grpSpPr>
          <a:xfrm>
            <a:off x="460375" y="3092951"/>
            <a:ext cx="3486405" cy="1059146"/>
            <a:chOff x="440331" y="2136611"/>
            <a:chExt cx="3486405" cy="796853"/>
          </a:xfrm>
        </p:grpSpPr>
        <p:sp>
          <p:nvSpPr>
            <p:cNvPr id="441" name="Google Shape;441;p9"/>
            <p:cNvSpPr/>
            <p:nvPr/>
          </p:nvSpPr>
          <p:spPr>
            <a:xfrm>
              <a:off x="440331" y="2136611"/>
              <a:ext cx="3486405" cy="796853"/>
            </a:xfrm>
            <a:prstGeom prst="roundRect">
              <a:avLst>
                <a:gd name="adj" fmla="val 10000"/>
              </a:avLst>
            </a:prstGeom>
            <a:solidFill>
              <a:srgbClr val="FEE599"/>
            </a:solidFill>
            <a:ln w="12700" cap="flat" cmpd="sng">
              <a:solidFill>
                <a:schemeClr val="accen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chemeClr val="dk1"/>
                </a:solidFill>
                <a:latin typeface="Times New Roman"/>
                <a:ea typeface="Times New Roman"/>
                <a:cs typeface="Times New Roman"/>
                <a:sym typeface="Times New Roman"/>
              </a:endParaRPr>
            </a:p>
          </p:txBody>
        </p:sp>
        <p:sp>
          <p:nvSpPr>
            <p:cNvPr id="442" name="Google Shape;442;p9"/>
            <p:cNvSpPr/>
            <p:nvPr/>
          </p:nvSpPr>
          <p:spPr>
            <a:xfrm>
              <a:off x="463671" y="2159950"/>
              <a:ext cx="3195920" cy="750175"/>
            </a:xfrm>
            <a:prstGeom prst="rect">
              <a:avLst/>
            </a:prstGeom>
            <a:solidFill>
              <a:srgbClr val="FEE599"/>
            </a:solidFill>
            <a:ln w="12700" cap="flat" cmpd="sng">
              <a:solidFill>
                <a:schemeClr val="accent1"/>
              </a:solidFill>
              <a:prstDash val="solid"/>
              <a:miter lim="800000"/>
              <a:headEnd type="none" w="sm" len="sm"/>
              <a:tailEnd type="none" w="sm" len="sm"/>
            </a:ln>
          </p:spPr>
          <p:txBody>
            <a:bodyPr spcFirstLastPara="1" wrap="square" lIns="71100" tIns="53325" rIns="71100" bIns="53325" anchor="ctr" anchorCtr="0">
              <a:noAutofit/>
            </a:bodyPr>
            <a:lstStyle/>
            <a:p>
              <a:pPr marL="0" marR="0" lvl="0" indent="0" algn="ctr" rtl="0">
                <a:lnSpc>
                  <a:spcPct val="90000"/>
                </a:lnSpc>
                <a:spcBef>
                  <a:spcPts val="0"/>
                </a:spcBef>
                <a:spcAft>
                  <a:spcPts val="0"/>
                </a:spcAft>
                <a:buClr>
                  <a:srgbClr val="000000"/>
                </a:buClr>
                <a:buSzPts val="2800"/>
                <a:buFont typeface="Arial"/>
                <a:buNone/>
              </a:pPr>
              <a:r>
                <a:rPr lang="en-US" sz="2800" b="0" i="0" u="none" strike="noStrike" cap="none">
                  <a:solidFill>
                    <a:srgbClr val="000000"/>
                  </a:solidFill>
                  <a:latin typeface="Times New Roman"/>
                  <a:ea typeface="Times New Roman"/>
                  <a:cs typeface="Times New Roman"/>
                  <a:sym typeface="Times New Roman"/>
                </a:rPr>
                <a:t>2. Cấu trúc của nguyên tử.</a:t>
              </a:r>
              <a:endParaRPr/>
            </a:p>
          </p:txBody>
        </p:sp>
      </p:grpSp>
      <p:grpSp>
        <p:nvGrpSpPr>
          <p:cNvPr id="443" name="Google Shape;443;p9"/>
          <p:cNvGrpSpPr/>
          <p:nvPr/>
        </p:nvGrpSpPr>
        <p:grpSpPr>
          <a:xfrm>
            <a:off x="4735426" y="823120"/>
            <a:ext cx="4358005" cy="4056061"/>
            <a:chOff x="4689387" y="0"/>
            <a:chExt cx="4358006" cy="4056061"/>
          </a:xfrm>
        </p:grpSpPr>
        <p:sp>
          <p:nvSpPr>
            <p:cNvPr id="444" name="Google Shape;444;p9"/>
            <p:cNvSpPr/>
            <p:nvPr/>
          </p:nvSpPr>
          <p:spPr>
            <a:xfrm>
              <a:off x="4689387" y="0"/>
              <a:ext cx="4358006" cy="4056061"/>
            </a:xfrm>
            <a:prstGeom prst="roundRect">
              <a:avLst>
                <a:gd name="adj" fmla="val 10000"/>
              </a:avLst>
            </a:prstGeom>
            <a:solidFill>
              <a:srgbClr val="FEE599"/>
            </a:solidFill>
            <a:ln w="9525" cap="flat" cmpd="sng">
              <a:solidFill>
                <a:schemeClr val="accent4"/>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chemeClr val="dk1"/>
                </a:solidFill>
                <a:latin typeface="Times New Roman"/>
                <a:ea typeface="Times New Roman"/>
                <a:cs typeface="Times New Roman"/>
                <a:sym typeface="Times New Roman"/>
              </a:endParaRPr>
            </a:p>
          </p:txBody>
        </p:sp>
        <p:sp>
          <p:nvSpPr>
            <p:cNvPr id="445" name="Google Shape;445;p9"/>
            <p:cNvSpPr/>
            <p:nvPr/>
          </p:nvSpPr>
          <p:spPr>
            <a:xfrm>
              <a:off x="4689387" y="0"/>
              <a:ext cx="4358006" cy="1216818"/>
            </a:xfrm>
            <a:prstGeom prst="rect">
              <a:avLst/>
            </a:prstGeom>
            <a:solidFill>
              <a:srgbClr val="FEE599"/>
            </a:solidFill>
            <a:ln>
              <a:noFill/>
            </a:ln>
          </p:spPr>
          <p:txBody>
            <a:bodyPr spcFirstLastPara="1" wrap="square" lIns="106675" tIns="106675" rIns="106675" bIns="106675" anchor="ctr" anchorCtr="0">
              <a:noAutofit/>
            </a:bodyPr>
            <a:lstStyle/>
            <a:p>
              <a:pPr marL="0" marR="0" lvl="0" indent="0" algn="ctr" rtl="0">
                <a:lnSpc>
                  <a:spcPct val="90000"/>
                </a:lnSpc>
                <a:spcBef>
                  <a:spcPts val="0"/>
                </a:spcBef>
                <a:spcAft>
                  <a:spcPts val="0"/>
                </a:spcAft>
                <a:buClr>
                  <a:srgbClr val="000000"/>
                </a:buClr>
                <a:buSzPts val="2400"/>
                <a:buFont typeface="Arial"/>
                <a:buNone/>
              </a:pPr>
              <a:r>
                <a:rPr lang="en-US" sz="2400" b="1" i="0" u="none" strike="noStrike" cap="none">
                  <a:solidFill>
                    <a:srgbClr val="000000"/>
                  </a:solidFill>
                  <a:latin typeface="Times New Roman"/>
                  <a:ea typeface="Times New Roman"/>
                  <a:cs typeface="Times New Roman"/>
                  <a:sym typeface="Times New Roman"/>
                </a:rPr>
                <a:t>II – Khối lượng và kích thước của nguyên tử.</a:t>
              </a:r>
              <a:endParaRPr sz="2400" b="1" i="0" u="none" strike="noStrike" cap="none">
                <a:solidFill>
                  <a:srgbClr val="000000"/>
                </a:solidFill>
                <a:latin typeface="Times New Roman"/>
                <a:ea typeface="Times New Roman"/>
                <a:cs typeface="Times New Roman"/>
                <a:sym typeface="Times New Roman"/>
              </a:endParaRPr>
            </a:p>
          </p:txBody>
        </p:sp>
      </p:grpSp>
      <p:grpSp>
        <p:nvGrpSpPr>
          <p:cNvPr id="446" name="Google Shape;446;p9"/>
          <p:cNvGrpSpPr/>
          <p:nvPr/>
        </p:nvGrpSpPr>
        <p:grpSpPr>
          <a:xfrm>
            <a:off x="5171228" y="2041125"/>
            <a:ext cx="3486405" cy="1207114"/>
            <a:chOff x="5125188" y="1218006"/>
            <a:chExt cx="3486405" cy="1222958"/>
          </a:xfrm>
        </p:grpSpPr>
        <p:sp>
          <p:nvSpPr>
            <p:cNvPr id="447" name="Google Shape;447;p9"/>
            <p:cNvSpPr/>
            <p:nvPr/>
          </p:nvSpPr>
          <p:spPr>
            <a:xfrm>
              <a:off x="5125188" y="1218006"/>
              <a:ext cx="3486405" cy="1222958"/>
            </a:xfrm>
            <a:prstGeom prst="roundRect">
              <a:avLst>
                <a:gd name="adj" fmla="val 10000"/>
              </a:avLst>
            </a:prstGeom>
            <a:solidFill>
              <a:srgbClr val="DDEAF6"/>
            </a:solidFill>
            <a:ln w="12700" cap="flat" cmpd="sng">
              <a:solidFill>
                <a:schemeClr val="accent3"/>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chemeClr val="dk1"/>
                </a:solidFill>
                <a:latin typeface="Times New Roman"/>
                <a:ea typeface="Times New Roman"/>
                <a:cs typeface="Times New Roman"/>
                <a:sym typeface="Times New Roman"/>
              </a:endParaRPr>
            </a:p>
          </p:txBody>
        </p:sp>
        <p:sp>
          <p:nvSpPr>
            <p:cNvPr id="448" name="Google Shape;448;p9"/>
            <p:cNvSpPr/>
            <p:nvPr/>
          </p:nvSpPr>
          <p:spPr>
            <a:xfrm>
              <a:off x="5161007" y="1253825"/>
              <a:ext cx="3414767" cy="1029813"/>
            </a:xfrm>
            <a:prstGeom prst="rect">
              <a:avLst/>
            </a:prstGeom>
            <a:solidFill>
              <a:srgbClr val="DDEAF6"/>
            </a:solidFill>
            <a:ln w="12700" cap="flat" cmpd="sng">
              <a:solidFill>
                <a:schemeClr val="accent3"/>
              </a:solidFill>
              <a:prstDash val="solid"/>
              <a:miter lim="800000"/>
              <a:headEnd type="none" w="sm" len="sm"/>
              <a:tailEnd type="none" w="sm" len="sm"/>
            </a:ln>
          </p:spPr>
          <p:txBody>
            <a:bodyPr spcFirstLastPara="1" wrap="square" lIns="71100" tIns="53325" rIns="71100" bIns="53325" anchor="ctr" anchorCtr="0">
              <a:noAutofit/>
            </a:bodyPr>
            <a:lstStyle/>
            <a:p>
              <a:pPr marL="0" marR="0" lvl="0" indent="0" algn="ctr" rtl="0">
                <a:lnSpc>
                  <a:spcPct val="90000"/>
                </a:lnSpc>
                <a:spcBef>
                  <a:spcPts val="0"/>
                </a:spcBef>
                <a:spcAft>
                  <a:spcPts val="0"/>
                </a:spcAft>
                <a:buClr>
                  <a:srgbClr val="000000"/>
                </a:buClr>
                <a:buSzPts val="2800"/>
                <a:buFont typeface="Arial"/>
                <a:buNone/>
              </a:pPr>
              <a:r>
                <a:rPr lang="en-US" sz="2800" b="0" i="0" u="none" strike="noStrike" cap="none">
                  <a:solidFill>
                    <a:srgbClr val="000000"/>
                  </a:solidFill>
                  <a:latin typeface="Times New Roman"/>
                  <a:ea typeface="Times New Roman"/>
                  <a:cs typeface="Times New Roman"/>
                  <a:sym typeface="Times New Roman"/>
                </a:rPr>
                <a:t>1. Khối lượng của nguyên tử.</a:t>
              </a:r>
              <a:endParaRPr/>
            </a:p>
          </p:txBody>
        </p:sp>
      </p:grpSp>
      <p:grpSp>
        <p:nvGrpSpPr>
          <p:cNvPr id="449" name="Google Shape;449;p9"/>
          <p:cNvGrpSpPr/>
          <p:nvPr/>
        </p:nvGrpSpPr>
        <p:grpSpPr>
          <a:xfrm>
            <a:off x="5171228" y="3452231"/>
            <a:ext cx="3486405" cy="1222958"/>
            <a:chOff x="5125188" y="2629112"/>
            <a:chExt cx="3486405" cy="1222958"/>
          </a:xfrm>
        </p:grpSpPr>
        <p:sp>
          <p:nvSpPr>
            <p:cNvPr id="450" name="Google Shape;450;p9"/>
            <p:cNvSpPr/>
            <p:nvPr/>
          </p:nvSpPr>
          <p:spPr>
            <a:xfrm>
              <a:off x="5125188" y="2629112"/>
              <a:ext cx="3486405" cy="1222958"/>
            </a:xfrm>
            <a:prstGeom prst="roundRect">
              <a:avLst>
                <a:gd name="adj" fmla="val 10000"/>
              </a:avLst>
            </a:prstGeom>
            <a:solidFill>
              <a:srgbClr val="BBD6EE"/>
            </a:solidFill>
            <a:ln w="12700" cap="flat" cmpd="sng">
              <a:solidFill>
                <a:schemeClr val="accent6"/>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chemeClr val="dk1"/>
                </a:solidFill>
                <a:latin typeface="Times New Roman"/>
                <a:ea typeface="Times New Roman"/>
                <a:cs typeface="Times New Roman"/>
                <a:sym typeface="Times New Roman"/>
              </a:endParaRPr>
            </a:p>
          </p:txBody>
        </p:sp>
        <p:sp>
          <p:nvSpPr>
            <p:cNvPr id="451" name="Google Shape;451;p9"/>
            <p:cNvSpPr/>
            <p:nvPr/>
          </p:nvSpPr>
          <p:spPr>
            <a:xfrm>
              <a:off x="5161007" y="2664931"/>
              <a:ext cx="3414767" cy="1151320"/>
            </a:xfrm>
            <a:prstGeom prst="rect">
              <a:avLst/>
            </a:prstGeom>
            <a:solidFill>
              <a:srgbClr val="BBD6EE"/>
            </a:solidFill>
            <a:ln w="12700" cap="flat" cmpd="sng">
              <a:solidFill>
                <a:schemeClr val="accent6"/>
              </a:solidFill>
              <a:prstDash val="solid"/>
              <a:miter lim="800000"/>
              <a:headEnd type="none" w="sm" len="sm"/>
              <a:tailEnd type="none" w="sm" len="sm"/>
            </a:ln>
          </p:spPr>
          <p:txBody>
            <a:bodyPr spcFirstLastPara="1" wrap="square" lIns="71100" tIns="53325" rIns="71100" bIns="53325" anchor="ctr" anchorCtr="0">
              <a:noAutofit/>
            </a:bodyPr>
            <a:lstStyle/>
            <a:p>
              <a:pPr marL="0" marR="0" lvl="0" indent="0" algn="ctr" rtl="0">
                <a:lnSpc>
                  <a:spcPct val="90000"/>
                </a:lnSpc>
                <a:spcBef>
                  <a:spcPts val="0"/>
                </a:spcBef>
                <a:spcAft>
                  <a:spcPts val="0"/>
                </a:spcAft>
                <a:buClr>
                  <a:srgbClr val="000000"/>
                </a:buClr>
                <a:buSzPts val="2800"/>
                <a:buFont typeface="Arial"/>
                <a:buNone/>
              </a:pPr>
              <a:r>
                <a:rPr lang="en-US" sz="2800" b="0" i="0" u="none" strike="noStrike" cap="none">
                  <a:solidFill>
                    <a:srgbClr val="000000"/>
                  </a:solidFill>
                  <a:latin typeface="Times New Roman"/>
                  <a:ea typeface="Times New Roman"/>
                  <a:cs typeface="Times New Roman"/>
                  <a:sym typeface="Times New Roman"/>
                </a:rPr>
                <a:t>2. Kích thước của nguyên tử. </a:t>
              </a: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37"/>
                                        </p:tgtEl>
                                        <p:attrNameLst>
                                          <p:attrName>style.visibility</p:attrName>
                                        </p:attrNameLst>
                                      </p:cBhvr>
                                      <p:to>
                                        <p:strVal val="visible"/>
                                      </p:to>
                                    </p:set>
                                    <p:animEffect transition="in" filter="wipe(down)">
                                      <p:cBhvr>
                                        <p:cTn id="7" dur="500"/>
                                        <p:tgtEl>
                                          <p:spTgt spid="437"/>
                                        </p:tgtEl>
                                      </p:cBhvr>
                                    </p:animEffect>
                                  </p:childTnLst>
                                </p:cTn>
                              </p:par>
                              <p:par>
                                <p:cTn id="8" presetID="22" presetClass="entr" presetSubtype="4" fill="hold" nodeType="withEffect">
                                  <p:stCondLst>
                                    <p:cond delay="0"/>
                                  </p:stCondLst>
                                  <p:childTnLst>
                                    <p:set>
                                      <p:cBhvr>
                                        <p:cTn id="9" dur="1" fill="hold">
                                          <p:stCondLst>
                                            <p:cond delay="0"/>
                                          </p:stCondLst>
                                        </p:cTn>
                                        <p:tgtEl>
                                          <p:spTgt spid="434"/>
                                        </p:tgtEl>
                                        <p:attrNameLst>
                                          <p:attrName>style.visibility</p:attrName>
                                        </p:attrNameLst>
                                      </p:cBhvr>
                                      <p:to>
                                        <p:strVal val="visible"/>
                                      </p:to>
                                    </p:set>
                                    <p:animEffect transition="in" filter="wipe(down)">
                                      <p:cBhvr>
                                        <p:cTn id="10" dur="500"/>
                                        <p:tgtEl>
                                          <p:spTgt spid="434"/>
                                        </p:tgtEl>
                                      </p:cBhvr>
                                    </p:animEffect>
                                  </p:childTnLst>
                                </p:cTn>
                              </p:par>
                              <p:par>
                                <p:cTn id="11" presetID="22" presetClass="entr" presetSubtype="4" fill="hold" nodeType="withEffect">
                                  <p:stCondLst>
                                    <p:cond delay="0"/>
                                  </p:stCondLst>
                                  <p:childTnLst>
                                    <p:set>
                                      <p:cBhvr>
                                        <p:cTn id="12" dur="1" fill="hold">
                                          <p:stCondLst>
                                            <p:cond delay="0"/>
                                          </p:stCondLst>
                                        </p:cTn>
                                        <p:tgtEl>
                                          <p:spTgt spid="440"/>
                                        </p:tgtEl>
                                        <p:attrNameLst>
                                          <p:attrName>style.visibility</p:attrName>
                                        </p:attrNameLst>
                                      </p:cBhvr>
                                      <p:to>
                                        <p:strVal val="visible"/>
                                      </p:to>
                                    </p:set>
                                    <p:animEffect transition="in" filter="wipe(down)">
                                      <p:cBhvr>
                                        <p:cTn id="13" dur="500"/>
                                        <p:tgtEl>
                                          <p:spTgt spid="44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443"/>
                                        </p:tgtEl>
                                        <p:attrNameLst>
                                          <p:attrName>style.visibility</p:attrName>
                                        </p:attrNameLst>
                                      </p:cBhvr>
                                      <p:to>
                                        <p:strVal val="visible"/>
                                      </p:to>
                                    </p:set>
                                    <p:animEffect transition="in" filter="wipe(down)">
                                      <p:cBhvr>
                                        <p:cTn id="18" dur="500"/>
                                        <p:tgtEl>
                                          <p:spTgt spid="443"/>
                                        </p:tgtEl>
                                      </p:cBhvr>
                                    </p:animEffect>
                                  </p:childTnLst>
                                </p:cTn>
                              </p:par>
                              <p:par>
                                <p:cTn id="19" presetID="22" presetClass="entr" presetSubtype="4" fill="hold" nodeType="withEffect">
                                  <p:stCondLst>
                                    <p:cond delay="0"/>
                                  </p:stCondLst>
                                  <p:childTnLst>
                                    <p:set>
                                      <p:cBhvr>
                                        <p:cTn id="20" dur="1" fill="hold">
                                          <p:stCondLst>
                                            <p:cond delay="0"/>
                                          </p:stCondLst>
                                        </p:cTn>
                                        <p:tgtEl>
                                          <p:spTgt spid="446"/>
                                        </p:tgtEl>
                                        <p:attrNameLst>
                                          <p:attrName>style.visibility</p:attrName>
                                        </p:attrNameLst>
                                      </p:cBhvr>
                                      <p:to>
                                        <p:strVal val="visible"/>
                                      </p:to>
                                    </p:set>
                                    <p:animEffect transition="in" filter="wipe(down)">
                                      <p:cBhvr>
                                        <p:cTn id="21" dur="500"/>
                                        <p:tgtEl>
                                          <p:spTgt spid="446"/>
                                        </p:tgtEl>
                                      </p:cBhvr>
                                    </p:animEffect>
                                  </p:childTnLst>
                                </p:cTn>
                              </p:par>
                              <p:par>
                                <p:cTn id="22" presetID="22" presetClass="entr" presetSubtype="4" fill="hold" nodeType="withEffect">
                                  <p:stCondLst>
                                    <p:cond delay="0"/>
                                  </p:stCondLst>
                                  <p:childTnLst>
                                    <p:set>
                                      <p:cBhvr>
                                        <p:cTn id="23" dur="1" fill="hold">
                                          <p:stCondLst>
                                            <p:cond delay="0"/>
                                          </p:stCondLst>
                                        </p:cTn>
                                        <p:tgtEl>
                                          <p:spTgt spid="449"/>
                                        </p:tgtEl>
                                        <p:attrNameLst>
                                          <p:attrName>style.visibility</p:attrName>
                                        </p:attrNameLst>
                                      </p:cBhvr>
                                      <p:to>
                                        <p:strVal val="visible"/>
                                      </p:to>
                                    </p:set>
                                    <p:animEffect transition="in" filter="wipe(down)">
                                      <p:cBhvr>
                                        <p:cTn id="24" dur="500"/>
                                        <p:tgtEl>
                                          <p:spTgt spid="4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Microbiology Breakthrough by Slidesgo">
  <a:themeElements>
    <a:clrScheme name="Simple Light">
      <a:dk1>
        <a:srgbClr val="252525"/>
      </a:dk1>
      <a:lt1>
        <a:srgbClr val="FFFFFF"/>
      </a:lt1>
      <a:dk2>
        <a:srgbClr val="595959"/>
      </a:dk2>
      <a:lt2>
        <a:srgbClr val="EEEEEE"/>
      </a:lt2>
      <a:accent1>
        <a:srgbClr val="D24141"/>
      </a:accent1>
      <a:accent2>
        <a:srgbClr val="B42526"/>
      </a:accent2>
      <a:accent3>
        <a:srgbClr val="800909"/>
      </a:accent3>
      <a:accent4>
        <a:srgbClr val="4F0000"/>
      </a:accent4>
      <a:accent5>
        <a:srgbClr val="D9D9D9"/>
      </a:accent5>
      <a:accent6>
        <a:srgbClr val="CCCCCC"/>
      </a:accent6>
      <a:hlink>
        <a:srgbClr val="99999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主题">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etro">
  <a:themeElements>
    <a:clrScheme name="Metro">
      <a:dk1>
        <a:srgbClr val="000000"/>
      </a:dk1>
      <a:lt1>
        <a:srgbClr val="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40</TotalTime>
  <Words>1145</Words>
  <Application>Microsoft Office PowerPoint</Application>
  <PresentationFormat>Trình chiếu Trên màn hình (16:9)</PresentationFormat>
  <Paragraphs>132</Paragraphs>
  <Slides>30</Slides>
  <Notes>30</Notes>
  <HiddenSlides>0</HiddenSlides>
  <MMClips>0</MMClips>
  <ScaleCrop>false</ScaleCrop>
  <HeadingPairs>
    <vt:vector size="6" baseType="variant">
      <vt:variant>
        <vt:lpstr>Phông được Dùng</vt:lpstr>
      </vt:variant>
      <vt:variant>
        <vt:i4>8</vt:i4>
      </vt:variant>
      <vt:variant>
        <vt:lpstr>Chủ đề</vt:lpstr>
      </vt:variant>
      <vt:variant>
        <vt:i4>4</vt:i4>
      </vt:variant>
      <vt:variant>
        <vt:lpstr>Tiêu đề Bản chiếu</vt:lpstr>
      </vt:variant>
      <vt:variant>
        <vt:i4>30</vt:i4>
      </vt:variant>
    </vt:vector>
  </HeadingPairs>
  <TitlesOfParts>
    <vt:vector size="42" baseType="lpstr">
      <vt:lpstr>Fira Sans Extra Condensed Medium</vt:lpstr>
      <vt:lpstr>Noto Sans Symbols</vt:lpstr>
      <vt:lpstr>Raleway</vt:lpstr>
      <vt:lpstr>Times New Roman</vt:lpstr>
      <vt:lpstr>Corbel</vt:lpstr>
      <vt:lpstr>Consolas</vt:lpstr>
      <vt:lpstr>Calibri</vt:lpstr>
      <vt:lpstr>Arial</vt:lpstr>
      <vt:lpstr>Microbiology Breakthrough by Slidesgo</vt:lpstr>
      <vt:lpstr>Office 主题</vt:lpstr>
      <vt:lpstr>Metro</vt:lpstr>
      <vt:lpstr>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Làm việc theo cặp đôi: Chỉ ra sự khác nhau về thành phần nguyên tử giữa nguyên tử hydrogen và oxygen. </vt:lpstr>
      <vt:lpstr>Khối lượng của nguyên tử vô cùng nhỏ. Đơn vị khối lượng thường được sử dụng là amu. </vt:lpstr>
      <vt:lpstr>- Khối lượng lớp vỏ = me 3. 0,00055 = 1,65.10-3 amu - Khối lượng nguyên tử = mp + me + mN = 3. 0,00055 + 3.1 + 3.1 = 6,00165 amu. - Khối lượng lớp vỏ của Li bằng khoảng: 0,0275% khối lượng của cả nguyên tử Li.</vt:lpstr>
      <vt:lpstr>Bản trình bày PowerPoint</vt:lpstr>
      <vt:lpstr>Bản trình bày PowerPoint</vt:lpstr>
      <vt:lpstr>Đổi: 7,8 μm = 7,8.10-6 m 5,4 Å = 5,4.10-10 m Số nguyên tử Fr để tạo nên 1 đoạn thẳng có chiều dài bằng đường kính hồng cầu là  </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Hoang Trong Ky Anh</dc:creator>
  <cp:lastModifiedBy>TH THCS và THPT Quốc tế Bình Minh Nguyễn Thị Lan</cp:lastModifiedBy>
  <cp:revision>6</cp:revision>
  <dcterms:modified xsi:type="dcterms:W3CDTF">2025-08-17T14:52:10Z</dcterms:modified>
</cp:coreProperties>
</file>