
<file path=[Content_Types].xml><?xml version="1.0" encoding="utf-8"?>
<Types xmlns="http://schemas.openxmlformats.org/package/2006/content-types">
  <Default Extension="png" ContentType="image/png"/>
  <Default Extension="bin" ContentType="application/vnd.openxmlformats-officedocument.oleObject"/>
  <Default Extension="mp3" ContentType="audio/unknown"/>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vml" ContentType="application/vnd.openxmlformats-officedocument.vmlDrawin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96" r:id="rId1"/>
    <p:sldMasterId id="2147483708" r:id="rId2"/>
    <p:sldMasterId id="2147483720" r:id="rId3"/>
    <p:sldMasterId id="2147483733" r:id="rId4"/>
  </p:sldMasterIdLst>
  <p:notesMasterIdLst>
    <p:notesMasterId r:id="rId57"/>
  </p:notesMasterIdLst>
  <p:sldIdLst>
    <p:sldId id="409" r:id="rId5"/>
    <p:sldId id="326" r:id="rId6"/>
    <p:sldId id="258" r:id="rId7"/>
    <p:sldId id="364" r:id="rId8"/>
    <p:sldId id="365" r:id="rId9"/>
    <p:sldId id="260" r:id="rId10"/>
    <p:sldId id="419" r:id="rId11"/>
    <p:sldId id="411" r:id="rId12"/>
    <p:sldId id="410" r:id="rId13"/>
    <p:sldId id="420" r:id="rId14"/>
    <p:sldId id="413" r:id="rId15"/>
    <p:sldId id="416" r:id="rId16"/>
    <p:sldId id="414" r:id="rId17"/>
    <p:sldId id="412" r:id="rId18"/>
    <p:sldId id="415" r:id="rId19"/>
    <p:sldId id="417" r:id="rId20"/>
    <p:sldId id="404" r:id="rId21"/>
    <p:sldId id="262" r:id="rId22"/>
    <p:sldId id="407" r:id="rId23"/>
    <p:sldId id="259" r:id="rId24"/>
    <p:sldId id="261" r:id="rId25"/>
    <p:sldId id="418" r:id="rId26"/>
    <p:sldId id="316" r:id="rId27"/>
    <p:sldId id="324" r:id="rId28"/>
    <p:sldId id="317" r:id="rId29"/>
    <p:sldId id="287" r:id="rId30"/>
    <p:sldId id="319" r:id="rId31"/>
    <p:sldId id="322" r:id="rId32"/>
    <p:sldId id="402" r:id="rId33"/>
    <p:sldId id="403" r:id="rId34"/>
    <p:sldId id="291" r:id="rId35"/>
    <p:sldId id="265" r:id="rId36"/>
    <p:sldId id="266" r:id="rId37"/>
    <p:sldId id="267" r:id="rId38"/>
    <p:sldId id="268" r:id="rId39"/>
    <p:sldId id="269" r:id="rId40"/>
    <p:sldId id="270" r:id="rId41"/>
    <p:sldId id="271" r:id="rId42"/>
    <p:sldId id="272" r:id="rId43"/>
    <p:sldId id="273" r:id="rId44"/>
    <p:sldId id="274" r:id="rId45"/>
    <p:sldId id="275" r:id="rId46"/>
    <p:sldId id="276" r:id="rId47"/>
    <p:sldId id="277" r:id="rId48"/>
    <p:sldId id="278" r:id="rId49"/>
    <p:sldId id="279" r:id="rId50"/>
    <p:sldId id="280" r:id="rId51"/>
    <p:sldId id="281" r:id="rId52"/>
    <p:sldId id="282" r:id="rId53"/>
    <p:sldId id="283" r:id="rId54"/>
    <p:sldId id="284" r:id="rId55"/>
    <p:sldId id="285" r:id="rId5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72" userDrawn="1">
          <p15:clr>
            <a:srgbClr val="A4A3A4"/>
          </p15:clr>
        </p15:guide>
        <p15:guide id="2" pos="378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DB9CA"/>
    <a:srgbClr val="4D479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howGuides="1">
      <p:cViewPr varScale="1">
        <p:scale>
          <a:sx n="65" d="100"/>
          <a:sy n="65" d="100"/>
        </p:scale>
        <p:origin x="-834" y="-96"/>
      </p:cViewPr>
      <p:guideLst>
        <p:guide orient="horz" pos="2172"/>
        <p:guide pos="3788"/>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notesMaster" Target="notesMasters/notesMaster1.xml"/><Relationship Id="rId61"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6B7056A3-DE18-4B7E-AFCE-512CA10E0D2E}" type="doc">
      <dgm:prSet loTypeId="urn:microsoft.com/office/officeart/2008/layout/VerticalCurvedList#1" loCatId="list" qsTypeId="urn:microsoft.com/office/officeart/2005/8/quickstyle/simple1#1" qsCatId="simple" csTypeId="urn:microsoft.com/office/officeart/2005/8/colors/accent1_2#1" csCatId="accent1" phldr="1"/>
      <dgm:spPr/>
      <dgm:t>
        <a:bodyPr/>
        <a:lstStyle/>
        <a:p>
          <a:endParaRPr lang="en-US"/>
        </a:p>
      </dgm:t>
    </dgm:pt>
    <dgm:pt modelId="{37D4FCFB-6C2C-483B-B65C-78F28C7263DC}">
      <dgm:prSet phldrT="[Text]" custT="1">
        <dgm:style>
          <a:lnRef idx="0">
            <a:schemeClr val="accent5"/>
          </a:lnRef>
          <a:fillRef idx="3">
            <a:schemeClr val="accent5"/>
          </a:fillRef>
          <a:effectRef idx="3">
            <a:schemeClr val="accent5"/>
          </a:effectRef>
          <a:fontRef idx="minor">
            <a:schemeClr val="lt1"/>
          </a:fontRef>
        </dgm:style>
      </dgm:prSet>
      <dgm:spPr/>
      <dgm:t>
        <a:bodyPr/>
        <a:lstStyle/>
        <a:p>
          <a:r>
            <a:rPr lang="en-US" sz="2400" dirty="0">
              <a:solidFill>
                <a:srgbClr val="FFFFFF"/>
              </a:solidFill>
              <a:latin typeface="Times New Roman" panose="02020603050405020304" pitchFamily="18" charset="0"/>
              <a:cs typeface="Times New Roman" panose="02020603050405020304" pitchFamily="18" charset="0"/>
            </a:rPr>
            <a:t>I. </a:t>
          </a:r>
          <a:r>
            <a:rPr lang="en-US" sz="2400" dirty="0" err="1" smtClean="0">
              <a:solidFill>
                <a:srgbClr val="FFFFFF"/>
              </a:solidFill>
              <a:latin typeface="Times New Roman" panose="02020603050405020304" pitchFamily="18" charset="0"/>
              <a:cs typeface="Times New Roman" panose="02020603050405020304" pitchFamily="18" charset="0"/>
            </a:rPr>
            <a:t>Trao</a:t>
          </a:r>
          <a:r>
            <a:rPr lang="en-US" sz="2400" dirty="0" smtClean="0">
              <a:solidFill>
                <a:srgbClr val="FFFFFF"/>
              </a:solidFill>
              <a:latin typeface="Times New Roman" panose="02020603050405020304" pitchFamily="18" charset="0"/>
              <a:cs typeface="Times New Roman" panose="02020603050405020304" pitchFamily="18" charset="0"/>
            </a:rPr>
            <a:t> </a:t>
          </a:r>
          <a:r>
            <a:rPr lang="en-US" sz="2400" dirty="0" err="1" smtClean="0">
              <a:solidFill>
                <a:srgbClr val="FFFFFF"/>
              </a:solidFill>
              <a:latin typeface="Times New Roman" panose="02020603050405020304" pitchFamily="18" charset="0"/>
              <a:cs typeface="Times New Roman" panose="02020603050405020304" pitchFamily="18" charset="0"/>
            </a:rPr>
            <a:t>đổi</a:t>
          </a:r>
          <a:r>
            <a:rPr lang="en-US" sz="2400" dirty="0" smtClean="0">
              <a:solidFill>
                <a:srgbClr val="FFFFFF"/>
              </a:solidFill>
              <a:latin typeface="Times New Roman" panose="02020603050405020304" pitchFamily="18" charset="0"/>
              <a:cs typeface="Times New Roman" panose="02020603050405020304" pitchFamily="18" charset="0"/>
            </a:rPr>
            <a:t> </a:t>
          </a:r>
          <a:r>
            <a:rPr lang="en-US" sz="2400" dirty="0" err="1" smtClean="0">
              <a:solidFill>
                <a:srgbClr val="FFFFFF"/>
              </a:solidFill>
              <a:latin typeface="Times New Roman" panose="02020603050405020304" pitchFamily="18" charset="0"/>
              <a:cs typeface="Times New Roman" panose="02020603050405020304" pitchFamily="18" charset="0"/>
            </a:rPr>
            <a:t>khí</a:t>
          </a:r>
          <a:r>
            <a:rPr lang="en-US" sz="2400" dirty="0" smtClean="0">
              <a:solidFill>
                <a:srgbClr val="FFFFFF"/>
              </a:solidFill>
              <a:latin typeface="Times New Roman" panose="02020603050405020304" pitchFamily="18" charset="0"/>
              <a:cs typeface="Times New Roman" panose="02020603050405020304" pitchFamily="18" charset="0"/>
            </a:rPr>
            <a:t> ở </a:t>
          </a:r>
          <a:r>
            <a:rPr lang="en-US" sz="2400" dirty="0" err="1" smtClean="0">
              <a:solidFill>
                <a:srgbClr val="FFFFFF"/>
              </a:solidFill>
              <a:latin typeface="Times New Roman" panose="02020603050405020304" pitchFamily="18" charset="0"/>
              <a:cs typeface="Times New Roman" panose="02020603050405020304" pitchFamily="18" charset="0"/>
            </a:rPr>
            <a:t>sinh</a:t>
          </a:r>
          <a:r>
            <a:rPr lang="en-US" sz="2400" dirty="0" smtClean="0">
              <a:solidFill>
                <a:srgbClr val="FFFFFF"/>
              </a:solidFill>
              <a:latin typeface="Times New Roman" panose="02020603050405020304" pitchFamily="18" charset="0"/>
              <a:cs typeface="Times New Roman" panose="02020603050405020304" pitchFamily="18" charset="0"/>
            </a:rPr>
            <a:t> </a:t>
          </a:r>
          <a:r>
            <a:rPr lang="en-US" sz="2400" dirty="0" err="1" smtClean="0">
              <a:solidFill>
                <a:srgbClr val="FFFFFF"/>
              </a:solidFill>
              <a:latin typeface="Times New Roman" panose="02020603050405020304" pitchFamily="18" charset="0"/>
              <a:cs typeface="Times New Roman" panose="02020603050405020304" pitchFamily="18" charset="0"/>
            </a:rPr>
            <a:t>vật</a:t>
          </a:r>
          <a:endParaRPr lang="en-US" sz="2400" dirty="0">
            <a:solidFill>
              <a:srgbClr val="FFFFFF"/>
            </a:solidFill>
            <a:latin typeface="Times New Roman" panose="02020603050405020304" pitchFamily="18" charset="0"/>
            <a:cs typeface="Times New Roman" panose="02020603050405020304" pitchFamily="18" charset="0"/>
          </a:endParaRPr>
        </a:p>
      </dgm:t>
    </dgm:pt>
    <dgm:pt modelId="{E02B07C9-A8FA-4D5E-9A50-B9EC3A7BF64D}" type="parTrans" cxnId="{CF9D4A76-5B3E-4978-80E0-370CC485C994}">
      <dgm:prSet/>
      <dgm:spPr/>
      <dgm:t>
        <a:bodyPr/>
        <a:lstStyle/>
        <a:p>
          <a:endParaRPr lang="en-US" sz="2000">
            <a:solidFill>
              <a:srgbClr val="000000"/>
            </a:solidFill>
            <a:latin typeface="Arial" panose="020B0604020202020204" pitchFamily="34" charset="0"/>
            <a:cs typeface="Arial" panose="020B0604020202020204" pitchFamily="34" charset="0"/>
          </a:endParaRPr>
        </a:p>
      </dgm:t>
    </dgm:pt>
    <dgm:pt modelId="{B920115E-858D-41C1-9589-FCE568F11FFC}" type="sibTrans" cxnId="{CF9D4A76-5B3E-4978-80E0-370CC485C994}">
      <dgm:prSet/>
      <dgm:spPr/>
      <dgm:t>
        <a:bodyPr/>
        <a:lstStyle/>
        <a:p>
          <a:endParaRPr lang="en-US" sz="2000">
            <a:solidFill>
              <a:srgbClr val="000000"/>
            </a:solidFill>
            <a:latin typeface="Arial" panose="020B0604020202020204" pitchFamily="34" charset="0"/>
            <a:cs typeface="Arial" panose="020B0604020202020204" pitchFamily="34" charset="0"/>
          </a:endParaRPr>
        </a:p>
      </dgm:t>
    </dgm:pt>
    <dgm:pt modelId="{FD8EC8E8-536B-44E4-8C82-C92873CAAF5C}">
      <dgm:prSet phldrT="[Text]" custT="1">
        <dgm:style>
          <a:lnRef idx="0">
            <a:schemeClr val="accent5"/>
          </a:lnRef>
          <a:fillRef idx="3">
            <a:schemeClr val="accent5"/>
          </a:fillRef>
          <a:effectRef idx="3">
            <a:schemeClr val="accent5"/>
          </a:effectRef>
          <a:fontRef idx="minor">
            <a:schemeClr val="lt1"/>
          </a:fontRef>
        </dgm:style>
      </dgm:prSet>
      <dgm:spPr/>
      <dgm:t>
        <a:bodyPr/>
        <a:lstStyle/>
        <a:p>
          <a:r>
            <a:rPr lang="en-US" sz="2000" dirty="0">
              <a:solidFill>
                <a:srgbClr val="FFFFFF"/>
              </a:solidFill>
              <a:latin typeface="Arial" panose="020B0604020202020204" pitchFamily="34" charset="0"/>
              <a:cs typeface="Arial" panose="020B0604020202020204" pitchFamily="34" charset="0"/>
            </a:rPr>
            <a:t>II. </a:t>
          </a:r>
          <a:r>
            <a:rPr lang="en-US" sz="2000" dirty="0" err="1" smtClean="0">
              <a:solidFill>
                <a:srgbClr val="FFFFFF"/>
              </a:solidFill>
              <a:latin typeface="Arial" panose="020B0604020202020204" pitchFamily="34" charset="0"/>
              <a:cs typeface="Arial" panose="020B0604020202020204" pitchFamily="34" charset="0"/>
            </a:rPr>
            <a:t>Trao</a:t>
          </a:r>
          <a:r>
            <a:rPr lang="en-US" sz="2000" dirty="0" smtClean="0">
              <a:solidFill>
                <a:srgbClr val="FFFFFF"/>
              </a:solidFill>
              <a:latin typeface="Arial" panose="020B0604020202020204" pitchFamily="34" charset="0"/>
              <a:cs typeface="Arial" panose="020B0604020202020204" pitchFamily="34" charset="0"/>
            </a:rPr>
            <a:t> </a:t>
          </a:r>
          <a:r>
            <a:rPr lang="en-US" sz="2000" dirty="0" err="1" smtClean="0">
              <a:solidFill>
                <a:srgbClr val="FFFFFF"/>
              </a:solidFill>
              <a:latin typeface="Arial" panose="020B0604020202020204" pitchFamily="34" charset="0"/>
              <a:cs typeface="Arial" panose="020B0604020202020204" pitchFamily="34" charset="0"/>
            </a:rPr>
            <a:t>đổi</a:t>
          </a:r>
          <a:r>
            <a:rPr lang="en-US" sz="2000" dirty="0" smtClean="0">
              <a:solidFill>
                <a:srgbClr val="FFFFFF"/>
              </a:solidFill>
              <a:latin typeface="Arial" panose="020B0604020202020204" pitchFamily="34" charset="0"/>
              <a:cs typeface="Arial" panose="020B0604020202020204" pitchFamily="34" charset="0"/>
            </a:rPr>
            <a:t> </a:t>
          </a:r>
          <a:r>
            <a:rPr lang="en-US" sz="2000" dirty="0" err="1" smtClean="0">
              <a:solidFill>
                <a:srgbClr val="FFFFFF"/>
              </a:solidFill>
              <a:latin typeface="Arial" panose="020B0604020202020204" pitchFamily="34" charset="0"/>
              <a:cs typeface="Arial" panose="020B0604020202020204" pitchFamily="34" charset="0"/>
            </a:rPr>
            <a:t>khí</a:t>
          </a:r>
          <a:r>
            <a:rPr lang="en-US" sz="2000" dirty="0" smtClean="0">
              <a:solidFill>
                <a:srgbClr val="FFFFFF"/>
              </a:solidFill>
              <a:latin typeface="Arial" panose="020B0604020202020204" pitchFamily="34" charset="0"/>
              <a:cs typeface="Arial" panose="020B0604020202020204" pitchFamily="34" charset="0"/>
            </a:rPr>
            <a:t> ở </a:t>
          </a:r>
          <a:r>
            <a:rPr lang="en-US" sz="2000" dirty="0" err="1" smtClean="0">
              <a:solidFill>
                <a:srgbClr val="FFFFFF"/>
              </a:solidFill>
              <a:latin typeface="Arial" panose="020B0604020202020204" pitchFamily="34" charset="0"/>
              <a:cs typeface="Arial" panose="020B0604020202020204" pitchFamily="34" charset="0"/>
            </a:rPr>
            <a:t>thực</a:t>
          </a:r>
          <a:r>
            <a:rPr lang="en-US" sz="2000" dirty="0" smtClean="0">
              <a:solidFill>
                <a:srgbClr val="FFFFFF"/>
              </a:solidFill>
              <a:latin typeface="Arial" panose="020B0604020202020204" pitchFamily="34" charset="0"/>
              <a:cs typeface="Arial" panose="020B0604020202020204" pitchFamily="34" charset="0"/>
            </a:rPr>
            <a:t> </a:t>
          </a:r>
          <a:r>
            <a:rPr lang="en-US" sz="2000" dirty="0" err="1" smtClean="0">
              <a:solidFill>
                <a:srgbClr val="FFFFFF"/>
              </a:solidFill>
              <a:latin typeface="Arial" panose="020B0604020202020204" pitchFamily="34" charset="0"/>
              <a:cs typeface="Arial" panose="020B0604020202020204" pitchFamily="34" charset="0"/>
            </a:rPr>
            <a:t>vật</a:t>
          </a:r>
          <a:r>
            <a:rPr lang="en-US" sz="2000" dirty="0" smtClean="0">
              <a:solidFill>
                <a:srgbClr val="FFFFFF"/>
              </a:solidFill>
              <a:latin typeface="Arial" panose="020B0604020202020204" pitchFamily="34" charset="0"/>
              <a:cs typeface="Arial" panose="020B0604020202020204" pitchFamily="34" charset="0"/>
            </a:rPr>
            <a:t> </a:t>
          </a:r>
          <a:endParaRPr lang="en-US" sz="2000" dirty="0">
            <a:solidFill>
              <a:srgbClr val="FFFFFF"/>
            </a:solidFill>
            <a:latin typeface="Arial" panose="020B0604020202020204" pitchFamily="34" charset="0"/>
            <a:cs typeface="Arial" panose="020B0604020202020204" pitchFamily="34" charset="0"/>
          </a:endParaRPr>
        </a:p>
      </dgm:t>
    </dgm:pt>
    <dgm:pt modelId="{2818DD07-7FDA-4F9E-8469-EDE01B64B0AF}" type="parTrans" cxnId="{A5A69376-8AF3-4B9A-9298-49C82F1841F8}">
      <dgm:prSet/>
      <dgm:spPr/>
      <dgm:t>
        <a:bodyPr/>
        <a:lstStyle/>
        <a:p>
          <a:endParaRPr lang="en-US" sz="2000">
            <a:solidFill>
              <a:srgbClr val="000000"/>
            </a:solidFill>
            <a:latin typeface="Arial" panose="020B0604020202020204" pitchFamily="34" charset="0"/>
            <a:cs typeface="Arial" panose="020B0604020202020204" pitchFamily="34" charset="0"/>
          </a:endParaRPr>
        </a:p>
      </dgm:t>
    </dgm:pt>
    <dgm:pt modelId="{07799766-9416-4049-9FD2-7921EF00CCC2}" type="sibTrans" cxnId="{A5A69376-8AF3-4B9A-9298-49C82F1841F8}">
      <dgm:prSet/>
      <dgm:spPr/>
      <dgm:t>
        <a:bodyPr/>
        <a:lstStyle/>
        <a:p>
          <a:endParaRPr lang="en-US" sz="2000">
            <a:solidFill>
              <a:srgbClr val="000000"/>
            </a:solidFill>
            <a:latin typeface="Arial" panose="020B0604020202020204" pitchFamily="34" charset="0"/>
            <a:cs typeface="Arial" panose="020B0604020202020204" pitchFamily="34" charset="0"/>
          </a:endParaRPr>
        </a:p>
      </dgm:t>
    </dgm:pt>
    <dgm:pt modelId="{F82F75CE-CF68-4B7F-A406-49C48654AB28}">
      <dgm:prSet phldrT="[Text]" custT="1">
        <dgm:style>
          <a:lnRef idx="0">
            <a:schemeClr val="accent5"/>
          </a:lnRef>
          <a:fillRef idx="3">
            <a:schemeClr val="accent5"/>
          </a:fillRef>
          <a:effectRef idx="3">
            <a:schemeClr val="accent5"/>
          </a:effectRef>
          <a:fontRef idx="minor">
            <a:schemeClr val="lt1"/>
          </a:fontRef>
        </dgm:style>
      </dgm:prSet>
      <dgm:spPr/>
      <dgm:t>
        <a:bodyPr/>
        <a:lstStyle/>
        <a:p>
          <a:r>
            <a:rPr lang="en-US" sz="2000" dirty="0">
              <a:solidFill>
                <a:srgbClr val="FFFFFF"/>
              </a:solidFill>
              <a:latin typeface="Arial" panose="020B0604020202020204" pitchFamily="34" charset="0"/>
              <a:cs typeface="Arial" panose="020B0604020202020204" pitchFamily="34" charset="0"/>
            </a:rPr>
            <a:t>III. </a:t>
          </a:r>
          <a:r>
            <a:rPr lang="en-US" sz="2000" dirty="0" err="1" smtClean="0">
              <a:solidFill>
                <a:srgbClr val="FFFFFF"/>
              </a:solidFill>
              <a:latin typeface="Arial" panose="020B0604020202020204" pitchFamily="34" charset="0"/>
              <a:cs typeface="Arial" panose="020B0604020202020204" pitchFamily="34" charset="0"/>
            </a:rPr>
            <a:t>Trao</a:t>
          </a:r>
          <a:r>
            <a:rPr lang="en-US" sz="2000" dirty="0" smtClean="0">
              <a:solidFill>
                <a:srgbClr val="FFFFFF"/>
              </a:solidFill>
              <a:latin typeface="Arial" panose="020B0604020202020204" pitchFamily="34" charset="0"/>
              <a:cs typeface="Arial" panose="020B0604020202020204" pitchFamily="34" charset="0"/>
            </a:rPr>
            <a:t> </a:t>
          </a:r>
          <a:r>
            <a:rPr lang="en-US" sz="2000" dirty="0" err="1" smtClean="0">
              <a:solidFill>
                <a:srgbClr val="FFFFFF"/>
              </a:solidFill>
              <a:latin typeface="Arial" panose="020B0604020202020204" pitchFamily="34" charset="0"/>
              <a:cs typeface="Arial" panose="020B0604020202020204" pitchFamily="34" charset="0"/>
            </a:rPr>
            <a:t>đổi</a:t>
          </a:r>
          <a:r>
            <a:rPr lang="en-US" sz="2000" dirty="0" smtClean="0">
              <a:solidFill>
                <a:srgbClr val="FFFFFF"/>
              </a:solidFill>
              <a:latin typeface="Arial" panose="020B0604020202020204" pitchFamily="34" charset="0"/>
              <a:cs typeface="Arial" panose="020B0604020202020204" pitchFamily="34" charset="0"/>
            </a:rPr>
            <a:t> </a:t>
          </a:r>
          <a:r>
            <a:rPr lang="en-US" sz="2000" dirty="0" err="1" smtClean="0">
              <a:solidFill>
                <a:srgbClr val="FFFFFF"/>
              </a:solidFill>
              <a:latin typeface="Arial" panose="020B0604020202020204" pitchFamily="34" charset="0"/>
              <a:cs typeface="Arial" panose="020B0604020202020204" pitchFamily="34" charset="0"/>
            </a:rPr>
            <a:t>khí</a:t>
          </a:r>
          <a:r>
            <a:rPr lang="en-US" sz="2000" dirty="0" smtClean="0">
              <a:solidFill>
                <a:srgbClr val="FFFFFF"/>
              </a:solidFill>
              <a:latin typeface="Arial" panose="020B0604020202020204" pitchFamily="34" charset="0"/>
              <a:cs typeface="Arial" panose="020B0604020202020204" pitchFamily="34" charset="0"/>
            </a:rPr>
            <a:t> ở </a:t>
          </a:r>
          <a:r>
            <a:rPr lang="en-US" sz="2000" dirty="0" err="1" smtClean="0">
              <a:solidFill>
                <a:srgbClr val="FFFFFF"/>
              </a:solidFill>
              <a:latin typeface="Arial" panose="020B0604020202020204" pitchFamily="34" charset="0"/>
              <a:cs typeface="Arial" panose="020B0604020202020204" pitchFamily="34" charset="0"/>
            </a:rPr>
            <a:t>động</a:t>
          </a:r>
          <a:r>
            <a:rPr lang="en-US" sz="2000" dirty="0" smtClean="0">
              <a:solidFill>
                <a:srgbClr val="FFFFFF"/>
              </a:solidFill>
              <a:latin typeface="Arial" panose="020B0604020202020204" pitchFamily="34" charset="0"/>
              <a:cs typeface="Arial" panose="020B0604020202020204" pitchFamily="34" charset="0"/>
            </a:rPr>
            <a:t> </a:t>
          </a:r>
          <a:r>
            <a:rPr lang="en-US" sz="2000" dirty="0" err="1" smtClean="0">
              <a:solidFill>
                <a:srgbClr val="FFFFFF"/>
              </a:solidFill>
              <a:latin typeface="Arial" panose="020B0604020202020204" pitchFamily="34" charset="0"/>
              <a:cs typeface="Arial" panose="020B0604020202020204" pitchFamily="34" charset="0"/>
            </a:rPr>
            <a:t>vật</a:t>
          </a:r>
          <a:r>
            <a:rPr lang="en-US" sz="2000" dirty="0" smtClean="0">
              <a:solidFill>
                <a:srgbClr val="FFFFFF"/>
              </a:solidFill>
              <a:latin typeface="Arial" panose="020B0604020202020204" pitchFamily="34" charset="0"/>
              <a:cs typeface="Arial" panose="020B0604020202020204" pitchFamily="34" charset="0"/>
            </a:rPr>
            <a:t> </a:t>
          </a:r>
          <a:endParaRPr lang="en-US" sz="2000" dirty="0">
            <a:solidFill>
              <a:srgbClr val="FFFFFF"/>
            </a:solidFill>
            <a:latin typeface="Arial" panose="020B0604020202020204" pitchFamily="34" charset="0"/>
            <a:cs typeface="Arial" panose="020B0604020202020204" pitchFamily="34" charset="0"/>
          </a:endParaRPr>
        </a:p>
      </dgm:t>
    </dgm:pt>
    <dgm:pt modelId="{C5423305-B5A8-4023-B898-B61068F29885}" type="parTrans" cxnId="{41347426-2C05-4D05-9B5F-690074B07428}">
      <dgm:prSet/>
      <dgm:spPr/>
      <dgm:t>
        <a:bodyPr/>
        <a:lstStyle/>
        <a:p>
          <a:endParaRPr lang="en-US" sz="2000"/>
        </a:p>
      </dgm:t>
    </dgm:pt>
    <dgm:pt modelId="{00854AF9-8B58-4926-BED7-CE6DA5B6B39F}" type="sibTrans" cxnId="{41347426-2C05-4D05-9B5F-690074B07428}">
      <dgm:prSet/>
      <dgm:spPr/>
      <dgm:t>
        <a:bodyPr/>
        <a:lstStyle/>
        <a:p>
          <a:endParaRPr lang="en-US" sz="2000"/>
        </a:p>
      </dgm:t>
    </dgm:pt>
    <dgm:pt modelId="{FECAD3C2-A52E-4230-B09E-F1785EA565D2}" type="pres">
      <dgm:prSet presAssocID="{6B7056A3-DE18-4B7E-AFCE-512CA10E0D2E}" presName="Name0" presStyleCnt="0">
        <dgm:presLayoutVars>
          <dgm:chMax val="7"/>
          <dgm:chPref val="7"/>
          <dgm:dir/>
        </dgm:presLayoutVars>
      </dgm:prSet>
      <dgm:spPr/>
      <dgm:t>
        <a:bodyPr/>
        <a:lstStyle/>
        <a:p>
          <a:endParaRPr lang="en-US"/>
        </a:p>
      </dgm:t>
    </dgm:pt>
    <dgm:pt modelId="{D5C2695A-9C83-4DF5-8487-C98CD1EF54A9}" type="pres">
      <dgm:prSet presAssocID="{6B7056A3-DE18-4B7E-AFCE-512CA10E0D2E}" presName="Name1" presStyleCnt="0"/>
      <dgm:spPr/>
    </dgm:pt>
    <dgm:pt modelId="{74DB4678-A268-4AEC-9928-ACC136C44D00}" type="pres">
      <dgm:prSet presAssocID="{6B7056A3-DE18-4B7E-AFCE-512CA10E0D2E}" presName="cycle" presStyleCnt="0"/>
      <dgm:spPr/>
    </dgm:pt>
    <dgm:pt modelId="{B663187A-E521-48D5-A14B-EE492EA732BD}" type="pres">
      <dgm:prSet presAssocID="{6B7056A3-DE18-4B7E-AFCE-512CA10E0D2E}" presName="srcNode" presStyleLbl="node1" presStyleIdx="0" presStyleCnt="3"/>
      <dgm:spPr/>
    </dgm:pt>
    <dgm:pt modelId="{2ED56B8A-6D92-42C0-BFE1-27D55B367B17}" type="pres">
      <dgm:prSet presAssocID="{6B7056A3-DE18-4B7E-AFCE-512CA10E0D2E}" presName="conn" presStyleLbl="parChTrans1D2" presStyleIdx="0" presStyleCnt="1"/>
      <dgm:spPr/>
      <dgm:t>
        <a:bodyPr/>
        <a:lstStyle/>
        <a:p>
          <a:endParaRPr lang="en-US"/>
        </a:p>
      </dgm:t>
    </dgm:pt>
    <dgm:pt modelId="{D6095B43-AC0C-4709-A574-6DDF6B85F67C}" type="pres">
      <dgm:prSet presAssocID="{6B7056A3-DE18-4B7E-AFCE-512CA10E0D2E}" presName="extraNode" presStyleLbl="node1" presStyleIdx="0" presStyleCnt="3"/>
      <dgm:spPr/>
    </dgm:pt>
    <dgm:pt modelId="{AFBBCD65-2BD8-4EFB-B7F6-79C64949D046}" type="pres">
      <dgm:prSet presAssocID="{6B7056A3-DE18-4B7E-AFCE-512CA10E0D2E}" presName="dstNode" presStyleLbl="node1" presStyleIdx="0" presStyleCnt="3"/>
      <dgm:spPr/>
    </dgm:pt>
    <dgm:pt modelId="{FE8EEF68-B1B7-4932-8E00-CA59E7081E1B}" type="pres">
      <dgm:prSet presAssocID="{37D4FCFB-6C2C-483B-B65C-78F28C7263DC}" presName="text_1" presStyleLbl="node1" presStyleIdx="0" presStyleCnt="3" custScaleY="131250">
        <dgm:presLayoutVars>
          <dgm:bulletEnabled val="1"/>
        </dgm:presLayoutVars>
      </dgm:prSet>
      <dgm:spPr/>
      <dgm:t>
        <a:bodyPr/>
        <a:lstStyle/>
        <a:p>
          <a:endParaRPr lang="en-US"/>
        </a:p>
      </dgm:t>
    </dgm:pt>
    <dgm:pt modelId="{C15D0B07-789C-433C-B312-B9E3D67936DB}" type="pres">
      <dgm:prSet presAssocID="{37D4FCFB-6C2C-483B-B65C-78F28C7263DC}" presName="accent_1" presStyleCnt="0"/>
      <dgm:spPr/>
    </dgm:pt>
    <dgm:pt modelId="{00D6754D-0832-482E-9689-CD59C03423C7}" type="pres">
      <dgm:prSet presAssocID="{37D4FCFB-6C2C-483B-B65C-78F28C7263DC}" presName="accentRepeatNode" presStyleLbl="solidFgAcc1" presStyleIdx="0" presStyleCnt="3"/>
      <dgm:spPr/>
    </dgm:pt>
    <dgm:pt modelId="{90CA1737-116E-49B9-A8B8-899E0B0EEB08}" type="pres">
      <dgm:prSet presAssocID="{FD8EC8E8-536B-44E4-8C82-C92873CAAF5C}" presName="text_2" presStyleLbl="node1" presStyleIdx="1" presStyleCnt="3" custScaleY="131250">
        <dgm:presLayoutVars>
          <dgm:bulletEnabled val="1"/>
        </dgm:presLayoutVars>
      </dgm:prSet>
      <dgm:spPr/>
      <dgm:t>
        <a:bodyPr/>
        <a:lstStyle/>
        <a:p>
          <a:endParaRPr lang="en-US"/>
        </a:p>
      </dgm:t>
    </dgm:pt>
    <dgm:pt modelId="{74C851BE-C855-438E-A557-ADCB61ADAC07}" type="pres">
      <dgm:prSet presAssocID="{FD8EC8E8-536B-44E4-8C82-C92873CAAF5C}" presName="accent_2" presStyleCnt="0"/>
      <dgm:spPr/>
    </dgm:pt>
    <dgm:pt modelId="{26EB74C9-EC5E-4468-B2C7-8B6097839109}" type="pres">
      <dgm:prSet presAssocID="{FD8EC8E8-536B-44E4-8C82-C92873CAAF5C}" presName="accentRepeatNode" presStyleLbl="solidFgAcc1" presStyleIdx="1" presStyleCnt="3"/>
      <dgm:spPr/>
    </dgm:pt>
    <dgm:pt modelId="{7B644E48-5C62-4EC6-A17E-B50F87D4583B}" type="pres">
      <dgm:prSet presAssocID="{F82F75CE-CF68-4B7F-A406-49C48654AB28}" presName="text_3" presStyleLbl="node1" presStyleIdx="2" presStyleCnt="3">
        <dgm:presLayoutVars>
          <dgm:bulletEnabled val="1"/>
        </dgm:presLayoutVars>
      </dgm:prSet>
      <dgm:spPr/>
      <dgm:t>
        <a:bodyPr/>
        <a:lstStyle/>
        <a:p>
          <a:endParaRPr lang="en-US"/>
        </a:p>
      </dgm:t>
    </dgm:pt>
    <dgm:pt modelId="{0BA37E92-9931-4FE5-BE90-DF23118F002A}" type="pres">
      <dgm:prSet presAssocID="{F82F75CE-CF68-4B7F-A406-49C48654AB28}" presName="accent_3" presStyleCnt="0"/>
      <dgm:spPr/>
    </dgm:pt>
    <dgm:pt modelId="{97D11239-95F4-4362-A288-547262530941}" type="pres">
      <dgm:prSet presAssocID="{F82F75CE-CF68-4B7F-A406-49C48654AB28}" presName="accentRepeatNode" presStyleLbl="solidFgAcc1" presStyleIdx="2" presStyleCnt="3"/>
      <dgm:spPr/>
    </dgm:pt>
  </dgm:ptLst>
  <dgm:cxnLst>
    <dgm:cxn modelId="{51DDB076-ECFA-4D6E-9E3D-3263E68C843E}" type="presOf" srcId="{FD8EC8E8-536B-44E4-8C82-C92873CAAF5C}" destId="{90CA1737-116E-49B9-A8B8-899E0B0EEB08}" srcOrd="0" destOrd="0" presId="urn:microsoft.com/office/officeart/2008/layout/VerticalCurvedList#1"/>
    <dgm:cxn modelId="{9B5D75F9-AAC3-4007-A12B-BFA16D86E0C2}" type="presOf" srcId="{B920115E-858D-41C1-9589-FCE568F11FFC}" destId="{2ED56B8A-6D92-42C0-BFE1-27D55B367B17}" srcOrd="0" destOrd="0" presId="urn:microsoft.com/office/officeart/2008/layout/VerticalCurvedList#1"/>
    <dgm:cxn modelId="{41347426-2C05-4D05-9B5F-690074B07428}" srcId="{6B7056A3-DE18-4B7E-AFCE-512CA10E0D2E}" destId="{F82F75CE-CF68-4B7F-A406-49C48654AB28}" srcOrd="2" destOrd="0" parTransId="{C5423305-B5A8-4023-B898-B61068F29885}" sibTransId="{00854AF9-8B58-4926-BED7-CE6DA5B6B39F}"/>
    <dgm:cxn modelId="{354E3F7C-620C-48DC-9AFF-35A7B2DF26E4}" type="presOf" srcId="{F82F75CE-CF68-4B7F-A406-49C48654AB28}" destId="{7B644E48-5C62-4EC6-A17E-B50F87D4583B}" srcOrd="0" destOrd="0" presId="urn:microsoft.com/office/officeart/2008/layout/VerticalCurvedList#1"/>
    <dgm:cxn modelId="{CF9D4A76-5B3E-4978-80E0-370CC485C994}" srcId="{6B7056A3-DE18-4B7E-AFCE-512CA10E0D2E}" destId="{37D4FCFB-6C2C-483B-B65C-78F28C7263DC}" srcOrd="0" destOrd="0" parTransId="{E02B07C9-A8FA-4D5E-9A50-B9EC3A7BF64D}" sibTransId="{B920115E-858D-41C1-9589-FCE568F11FFC}"/>
    <dgm:cxn modelId="{64535DFA-4D3E-41E6-AC0C-823232594FF0}" type="presOf" srcId="{37D4FCFB-6C2C-483B-B65C-78F28C7263DC}" destId="{FE8EEF68-B1B7-4932-8E00-CA59E7081E1B}" srcOrd="0" destOrd="0" presId="urn:microsoft.com/office/officeart/2008/layout/VerticalCurvedList#1"/>
    <dgm:cxn modelId="{A5A69376-8AF3-4B9A-9298-49C82F1841F8}" srcId="{6B7056A3-DE18-4B7E-AFCE-512CA10E0D2E}" destId="{FD8EC8E8-536B-44E4-8C82-C92873CAAF5C}" srcOrd="1" destOrd="0" parTransId="{2818DD07-7FDA-4F9E-8469-EDE01B64B0AF}" sibTransId="{07799766-9416-4049-9FD2-7921EF00CCC2}"/>
    <dgm:cxn modelId="{91815EDC-CE6C-4D2E-8A2F-561AF7A560CE}" type="presOf" srcId="{6B7056A3-DE18-4B7E-AFCE-512CA10E0D2E}" destId="{FECAD3C2-A52E-4230-B09E-F1785EA565D2}" srcOrd="0" destOrd="0" presId="urn:microsoft.com/office/officeart/2008/layout/VerticalCurvedList#1"/>
    <dgm:cxn modelId="{C78C4700-73E3-40D8-B03C-F3C66CD7F2E1}" type="presParOf" srcId="{FECAD3C2-A52E-4230-B09E-F1785EA565D2}" destId="{D5C2695A-9C83-4DF5-8487-C98CD1EF54A9}" srcOrd="0" destOrd="0" presId="urn:microsoft.com/office/officeart/2008/layout/VerticalCurvedList#1"/>
    <dgm:cxn modelId="{AC0BC6F5-5F98-4F0E-9579-9B4F889ACA1B}" type="presParOf" srcId="{D5C2695A-9C83-4DF5-8487-C98CD1EF54A9}" destId="{74DB4678-A268-4AEC-9928-ACC136C44D00}" srcOrd="0" destOrd="0" presId="urn:microsoft.com/office/officeart/2008/layout/VerticalCurvedList#1"/>
    <dgm:cxn modelId="{8F55AF55-49F3-458C-A594-13372BEE2D61}" type="presParOf" srcId="{74DB4678-A268-4AEC-9928-ACC136C44D00}" destId="{B663187A-E521-48D5-A14B-EE492EA732BD}" srcOrd="0" destOrd="0" presId="urn:microsoft.com/office/officeart/2008/layout/VerticalCurvedList#1"/>
    <dgm:cxn modelId="{49BA600D-EC9F-4E4C-A706-A3152EB1D053}" type="presParOf" srcId="{74DB4678-A268-4AEC-9928-ACC136C44D00}" destId="{2ED56B8A-6D92-42C0-BFE1-27D55B367B17}" srcOrd="1" destOrd="0" presId="urn:microsoft.com/office/officeart/2008/layout/VerticalCurvedList#1"/>
    <dgm:cxn modelId="{832A0788-EB10-4561-B64A-CCEDC3B5C49E}" type="presParOf" srcId="{74DB4678-A268-4AEC-9928-ACC136C44D00}" destId="{D6095B43-AC0C-4709-A574-6DDF6B85F67C}" srcOrd="2" destOrd="0" presId="urn:microsoft.com/office/officeart/2008/layout/VerticalCurvedList#1"/>
    <dgm:cxn modelId="{9BD3382E-05F7-40C2-9B53-F0DB280F515B}" type="presParOf" srcId="{74DB4678-A268-4AEC-9928-ACC136C44D00}" destId="{AFBBCD65-2BD8-4EFB-B7F6-79C64949D046}" srcOrd="3" destOrd="0" presId="urn:microsoft.com/office/officeart/2008/layout/VerticalCurvedList#1"/>
    <dgm:cxn modelId="{348EF706-BF2B-4905-AC35-6ED792413458}" type="presParOf" srcId="{D5C2695A-9C83-4DF5-8487-C98CD1EF54A9}" destId="{FE8EEF68-B1B7-4932-8E00-CA59E7081E1B}" srcOrd="1" destOrd="0" presId="urn:microsoft.com/office/officeart/2008/layout/VerticalCurvedList#1"/>
    <dgm:cxn modelId="{BB5476D6-A754-4E7B-B759-9A01D6CADD56}" type="presParOf" srcId="{D5C2695A-9C83-4DF5-8487-C98CD1EF54A9}" destId="{C15D0B07-789C-433C-B312-B9E3D67936DB}" srcOrd="2" destOrd="0" presId="urn:microsoft.com/office/officeart/2008/layout/VerticalCurvedList#1"/>
    <dgm:cxn modelId="{55924141-2FFB-42F3-8A9F-5B873131A1C9}" type="presParOf" srcId="{C15D0B07-789C-433C-B312-B9E3D67936DB}" destId="{00D6754D-0832-482E-9689-CD59C03423C7}" srcOrd="0" destOrd="0" presId="urn:microsoft.com/office/officeart/2008/layout/VerticalCurvedList#1"/>
    <dgm:cxn modelId="{EE6C53FA-36FE-4B13-9355-D736FCFC414C}" type="presParOf" srcId="{D5C2695A-9C83-4DF5-8487-C98CD1EF54A9}" destId="{90CA1737-116E-49B9-A8B8-899E0B0EEB08}" srcOrd="3" destOrd="0" presId="urn:microsoft.com/office/officeart/2008/layout/VerticalCurvedList#1"/>
    <dgm:cxn modelId="{73BE4F28-04D0-459E-BB7D-60583E6CBB5B}" type="presParOf" srcId="{D5C2695A-9C83-4DF5-8487-C98CD1EF54A9}" destId="{74C851BE-C855-438E-A557-ADCB61ADAC07}" srcOrd="4" destOrd="0" presId="urn:microsoft.com/office/officeart/2008/layout/VerticalCurvedList#1"/>
    <dgm:cxn modelId="{805CD467-08AD-48CA-8512-ED2F31F0EA08}" type="presParOf" srcId="{74C851BE-C855-438E-A557-ADCB61ADAC07}" destId="{26EB74C9-EC5E-4468-B2C7-8B6097839109}" srcOrd="0" destOrd="0" presId="urn:microsoft.com/office/officeart/2008/layout/VerticalCurvedList#1"/>
    <dgm:cxn modelId="{27F410A0-F7EE-4AAA-9C81-D1FEB3891B37}" type="presParOf" srcId="{D5C2695A-9C83-4DF5-8487-C98CD1EF54A9}" destId="{7B644E48-5C62-4EC6-A17E-B50F87D4583B}" srcOrd="5" destOrd="0" presId="urn:microsoft.com/office/officeart/2008/layout/VerticalCurvedList#1"/>
    <dgm:cxn modelId="{A3D85CA2-74FE-44CA-892A-A306C6F3F06A}" type="presParOf" srcId="{D5C2695A-9C83-4DF5-8487-C98CD1EF54A9}" destId="{0BA37E92-9931-4FE5-BE90-DF23118F002A}" srcOrd="6" destOrd="0" presId="urn:microsoft.com/office/officeart/2008/layout/VerticalCurvedList#1"/>
    <dgm:cxn modelId="{44EF7117-5410-4161-8F13-1E78B05E23B4}" type="presParOf" srcId="{0BA37E92-9931-4FE5-BE90-DF23118F002A}" destId="{97D11239-95F4-4362-A288-547262530941}" srcOrd="0" destOrd="0" presId="urn:microsoft.com/office/officeart/2008/layout/VerticalCurved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D56B8A-6D92-42C0-BFE1-27D55B367B17}">
      <dsp:nvSpPr>
        <dsp:cNvPr id="0" name=""/>
        <dsp:cNvSpPr/>
      </dsp:nvSpPr>
      <dsp:spPr>
        <a:xfrm>
          <a:off x="-4766758" y="-730620"/>
          <a:ext cx="5677641" cy="5677641"/>
        </a:xfrm>
        <a:prstGeom prst="blockArc">
          <a:avLst>
            <a:gd name="adj1" fmla="val 18900000"/>
            <a:gd name="adj2" fmla="val 2700000"/>
            <a:gd name="adj3" fmla="val 38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E8EEF68-B1B7-4932-8E00-CA59E7081E1B}">
      <dsp:nvSpPr>
        <dsp:cNvPr id="0" name=""/>
        <dsp:cNvSpPr/>
      </dsp:nvSpPr>
      <dsp:spPr>
        <a:xfrm>
          <a:off x="585829" y="289877"/>
          <a:ext cx="4842977" cy="1106805"/>
        </a:xfrm>
        <a:prstGeom prst="rect">
          <a:avLst/>
        </a:prstGeom>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5"/>
        </a:lnRef>
        <a:fillRef idx="3">
          <a:schemeClr val="accent5"/>
        </a:fillRef>
        <a:effectRef idx="3">
          <a:schemeClr val="accent5"/>
        </a:effectRef>
        <a:fontRef idx="minor">
          <a:schemeClr val="lt1"/>
        </a:fontRef>
      </dsp:style>
      <dsp:txBody>
        <a:bodyPr spcFirstLastPara="0" vert="horz" wrap="square" lIns="669354" tIns="60960" rIns="60960" bIns="60960" numCol="1" spcCol="1270" anchor="ctr" anchorCtr="0">
          <a:noAutofit/>
        </a:bodyPr>
        <a:lstStyle/>
        <a:p>
          <a:pPr lvl="0" algn="l" defTabSz="1066800">
            <a:lnSpc>
              <a:spcPct val="90000"/>
            </a:lnSpc>
            <a:spcBef>
              <a:spcPct val="0"/>
            </a:spcBef>
            <a:spcAft>
              <a:spcPct val="35000"/>
            </a:spcAft>
          </a:pPr>
          <a:r>
            <a:rPr lang="en-US" sz="2400" kern="1200" dirty="0">
              <a:solidFill>
                <a:srgbClr val="FFFFFF"/>
              </a:solidFill>
              <a:latin typeface="Times New Roman" panose="02020603050405020304" pitchFamily="18" charset="0"/>
              <a:cs typeface="Times New Roman" panose="02020603050405020304" pitchFamily="18" charset="0"/>
            </a:rPr>
            <a:t>I. </a:t>
          </a:r>
          <a:r>
            <a:rPr lang="en-US" sz="2400" kern="1200" dirty="0" err="1" smtClean="0">
              <a:solidFill>
                <a:srgbClr val="FFFFFF"/>
              </a:solidFill>
              <a:latin typeface="Times New Roman" panose="02020603050405020304" pitchFamily="18" charset="0"/>
              <a:cs typeface="Times New Roman" panose="02020603050405020304" pitchFamily="18" charset="0"/>
            </a:rPr>
            <a:t>Trao</a:t>
          </a:r>
          <a:r>
            <a:rPr lang="en-US" sz="2400" kern="1200" dirty="0" smtClean="0">
              <a:solidFill>
                <a:srgbClr val="FFFFFF"/>
              </a:solidFill>
              <a:latin typeface="Times New Roman" panose="02020603050405020304" pitchFamily="18" charset="0"/>
              <a:cs typeface="Times New Roman" panose="02020603050405020304" pitchFamily="18" charset="0"/>
            </a:rPr>
            <a:t> </a:t>
          </a:r>
          <a:r>
            <a:rPr lang="en-US" sz="2400" kern="1200" dirty="0" err="1" smtClean="0">
              <a:solidFill>
                <a:srgbClr val="FFFFFF"/>
              </a:solidFill>
              <a:latin typeface="Times New Roman" panose="02020603050405020304" pitchFamily="18" charset="0"/>
              <a:cs typeface="Times New Roman" panose="02020603050405020304" pitchFamily="18" charset="0"/>
            </a:rPr>
            <a:t>đổi</a:t>
          </a:r>
          <a:r>
            <a:rPr lang="en-US" sz="2400" kern="1200" dirty="0" smtClean="0">
              <a:solidFill>
                <a:srgbClr val="FFFFFF"/>
              </a:solidFill>
              <a:latin typeface="Times New Roman" panose="02020603050405020304" pitchFamily="18" charset="0"/>
              <a:cs typeface="Times New Roman" panose="02020603050405020304" pitchFamily="18" charset="0"/>
            </a:rPr>
            <a:t> </a:t>
          </a:r>
          <a:r>
            <a:rPr lang="en-US" sz="2400" kern="1200" dirty="0" err="1" smtClean="0">
              <a:solidFill>
                <a:srgbClr val="FFFFFF"/>
              </a:solidFill>
              <a:latin typeface="Times New Roman" panose="02020603050405020304" pitchFamily="18" charset="0"/>
              <a:cs typeface="Times New Roman" panose="02020603050405020304" pitchFamily="18" charset="0"/>
            </a:rPr>
            <a:t>khí</a:t>
          </a:r>
          <a:r>
            <a:rPr lang="en-US" sz="2400" kern="1200" dirty="0" smtClean="0">
              <a:solidFill>
                <a:srgbClr val="FFFFFF"/>
              </a:solidFill>
              <a:latin typeface="Times New Roman" panose="02020603050405020304" pitchFamily="18" charset="0"/>
              <a:cs typeface="Times New Roman" panose="02020603050405020304" pitchFamily="18" charset="0"/>
            </a:rPr>
            <a:t> ở </a:t>
          </a:r>
          <a:r>
            <a:rPr lang="en-US" sz="2400" kern="1200" dirty="0" err="1" smtClean="0">
              <a:solidFill>
                <a:srgbClr val="FFFFFF"/>
              </a:solidFill>
              <a:latin typeface="Times New Roman" panose="02020603050405020304" pitchFamily="18" charset="0"/>
              <a:cs typeface="Times New Roman" panose="02020603050405020304" pitchFamily="18" charset="0"/>
            </a:rPr>
            <a:t>sinh</a:t>
          </a:r>
          <a:r>
            <a:rPr lang="en-US" sz="2400" kern="1200" dirty="0" smtClean="0">
              <a:solidFill>
                <a:srgbClr val="FFFFFF"/>
              </a:solidFill>
              <a:latin typeface="Times New Roman" panose="02020603050405020304" pitchFamily="18" charset="0"/>
              <a:cs typeface="Times New Roman" panose="02020603050405020304" pitchFamily="18" charset="0"/>
            </a:rPr>
            <a:t> </a:t>
          </a:r>
          <a:r>
            <a:rPr lang="en-US" sz="2400" kern="1200" dirty="0" err="1" smtClean="0">
              <a:solidFill>
                <a:srgbClr val="FFFFFF"/>
              </a:solidFill>
              <a:latin typeface="Times New Roman" panose="02020603050405020304" pitchFamily="18" charset="0"/>
              <a:cs typeface="Times New Roman" panose="02020603050405020304" pitchFamily="18" charset="0"/>
            </a:rPr>
            <a:t>vật</a:t>
          </a:r>
          <a:endParaRPr lang="en-US" sz="2400" kern="1200" dirty="0">
            <a:solidFill>
              <a:srgbClr val="FFFFFF"/>
            </a:solidFill>
            <a:latin typeface="Times New Roman" panose="02020603050405020304" pitchFamily="18" charset="0"/>
            <a:cs typeface="Times New Roman" panose="02020603050405020304" pitchFamily="18" charset="0"/>
          </a:endParaRPr>
        </a:p>
      </dsp:txBody>
      <dsp:txXfrm>
        <a:off x="585829" y="289877"/>
        <a:ext cx="4842977" cy="1106805"/>
      </dsp:txXfrm>
    </dsp:sp>
    <dsp:sp modelId="{00D6754D-0832-482E-9689-CD59C03423C7}">
      <dsp:nvSpPr>
        <dsp:cNvPr id="0" name=""/>
        <dsp:cNvSpPr/>
      </dsp:nvSpPr>
      <dsp:spPr>
        <a:xfrm>
          <a:off x="58779" y="316230"/>
          <a:ext cx="1054100" cy="1054100"/>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0CA1737-116E-49B9-A8B8-899E0B0EEB08}">
      <dsp:nvSpPr>
        <dsp:cNvPr id="0" name=""/>
        <dsp:cNvSpPr/>
      </dsp:nvSpPr>
      <dsp:spPr>
        <a:xfrm>
          <a:off x="892361" y="1554797"/>
          <a:ext cx="4536445" cy="1106805"/>
        </a:xfrm>
        <a:prstGeom prst="rect">
          <a:avLst/>
        </a:prstGeom>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5"/>
        </a:lnRef>
        <a:fillRef idx="3">
          <a:schemeClr val="accent5"/>
        </a:fillRef>
        <a:effectRef idx="3">
          <a:schemeClr val="accent5"/>
        </a:effectRef>
        <a:fontRef idx="minor">
          <a:schemeClr val="lt1"/>
        </a:fontRef>
      </dsp:style>
      <dsp:txBody>
        <a:bodyPr spcFirstLastPara="0" vert="horz" wrap="square" lIns="669354" tIns="50800" rIns="50800" bIns="50800" numCol="1" spcCol="1270" anchor="ctr" anchorCtr="0">
          <a:noAutofit/>
        </a:bodyPr>
        <a:lstStyle/>
        <a:p>
          <a:pPr lvl="0" algn="l" defTabSz="889000">
            <a:lnSpc>
              <a:spcPct val="90000"/>
            </a:lnSpc>
            <a:spcBef>
              <a:spcPct val="0"/>
            </a:spcBef>
            <a:spcAft>
              <a:spcPct val="35000"/>
            </a:spcAft>
          </a:pPr>
          <a:r>
            <a:rPr lang="en-US" sz="2000" kern="1200" dirty="0">
              <a:solidFill>
                <a:srgbClr val="FFFFFF"/>
              </a:solidFill>
              <a:latin typeface="Arial" panose="020B0604020202020204" pitchFamily="34" charset="0"/>
              <a:cs typeface="Arial" panose="020B0604020202020204" pitchFamily="34" charset="0"/>
            </a:rPr>
            <a:t>II. </a:t>
          </a:r>
          <a:r>
            <a:rPr lang="en-US" sz="2000" kern="1200" dirty="0" err="1" smtClean="0">
              <a:solidFill>
                <a:srgbClr val="FFFFFF"/>
              </a:solidFill>
              <a:latin typeface="Arial" panose="020B0604020202020204" pitchFamily="34" charset="0"/>
              <a:cs typeface="Arial" panose="020B0604020202020204" pitchFamily="34" charset="0"/>
            </a:rPr>
            <a:t>Trao</a:t>
          </a:r>
          <a:r>
            <a:rPr lang="en-US" sz="2000" kern="1200" dirty="0" smtClean="0">
              <a:solidFill>
                <a:srgbClr val="FFFFFF"/>
              </a:solidFill>
              <a:latin typeface="Arial" panose="020B0604020202020204" pitchFamily="34" charset="0"/>
              <a:cs typeface="Arial" panose="020B0604020202020204" pitchFamily="34" charset="0"/>
            </a:rPr>
            <a:t> </a:t>
          </a:r>
          <a:r>
            <a:rPr lang="en-US" sz="2000" kern="1200" dirty="0" err="1" smtClean="0">
              <a:solidFill>
                <a:srgbClr val="FFFFFF"/>
              </a:solidFill>
              <a:latin typeface="Arial" panose="020B0604020202020204" pitchFamily="34" charset="0"/>
              <a:cs typeface="Arial" panose="020B0604020202020204" pitchFamily="34" charset="0"/>
            </a:rPr>
            <a:t>đổi</a:t>
          </a:r>
          <a:r>
            <a:rPr lang="en-US" sz="2000" kern="1200" dirty="0" smtClean="0">
              <a:solidFill>
                <a:srgbClr val="FFFFFF"/>
              </a:solidFill>
              <a:latin typeface="Arial" panose="020B0604020202020204" pitchFamily="34" charset="0"/>
              <a:cs typeface="Arial" panose="020B0604020202020204" pitchFamily="34" charset="0"/>
            </a:rPr>
            <a:t> </a:t>
          </a:r>
          <a:r>
            <a:rPr lang="en-US" sz="2000" kern="1200" dirty="0" err="1" smtClean="0">
              <a:solidFill>
                <a:srgbClr val="FFFFFF"/>
              </a:solidFill>
              <a:latin typeface="Arial" panose="020B0604020202020204" pitchFamily="34" charset="0"/>
              <a:cs typeface="Arial" panose="020B0604020202020204" pitchFamily="34" charset="0"/>
            </a:rPr>
            <a:t>khí</a:t>
          </a:r>
          <a:r>
            <a:rPr lang="en-US" sz="2000" kern="1200" dirty="0" smtClean="0">
              <a:solidFill>
                <a:srgbClr val="FFFFFF"/>
              </a:solidFill>
              <a:latin typeface="Arial" panose="020B0604020202020204" pitchFamily="34" charset="0"/>
              <a:cs typeface="Arial" panose="020B0604020202020204" pitchFamily="34" charset="0"/>
            </a:rPr>
            <a:t> ở </a:t>
          </a:r>
          <a:r>
            <a:rPr lang="en-US" sz="2000" kern="1200" dirty="0" err="1" smtClean="0">
              <a:solidFill>
                <a:srgbClr val="FFFFFF"/>
              </a:solidFill>
              <a:latin typeface="Arial" panose="020B0604020202020204" pitchFamily="34" charset="0"/>
              <a:cs typeface="Arial" panose="020B0604020202020204" pitchFamily="34" charset="0"/>
            </a:rPr>
            <a:t>thực</a:t>
          </a:r>
          <a:r>
            <a:rPr lang="en-US" sz="2000" kern="1200" dirty="0" smtClean="0">
              <a:solidFill>
                <a:srgbClr val="FFFFFF"/>
              </a:solidFill>
              <a:latin typeface="Arial" panose="020B0604020202020204" pitchFamily="34" charset="0"/>
              <a:cs typeface="Arial" panose="020B0604020202020204" pitchFamily="34" charset="0"/>
            </a:rPr>
            <a:t> </a:t>
          </a:r>
          <a:r>
            <a:rPr lang="en-US" sz="2000" kern="1200" dirty="0" err="1" smtClean="0">
              <a:solidFill>
                <a:srgbClr val="FFFFFF"/>
              </a:solidFill>
              <a:latin typeface="Arial" panose="020B0604020202020204" pitchFamily="34" charset="0"/>
              <a:cs typeface="Arial" panose="020B0604020202020204" pitchFamily="34" charset="0"/>
            </a:rPr>
            <a:t>vật</a:t>
          </a:r>
          <a:r>
            <a:rPr lang="en-US" sz="2000" kern="1200" dirty="0" smtClean="0">
              <a:solidFill>
                <a:srgbClr val="FFFFFF"/>
              </a:solidFill>
              <a:latin typeface="Arial" panose="020B0604020202020204" pitchFamily="34" charset="0"/>
              <a:cs typeface="Arial" panose="020B0604020202020204" pitchFamily="34" charset="0"/>
            </a:rPr>
            <a:t> </a:t>
          </a:r>
          <a:endParaRPr lang="en-US" sz="2000" kern="1200" dirty="0">
            <a:solidFill>
              <a:srgbClr val="FFFFFF"/>
            </a:solidFill>
            <a:latin typeface="Arial" panose="020B0604020202020204" pitchFamily="34" charset="0"/>
            <a:cs typeface="Arial" panose="020B0604020202020204" pitchFamily="34" charset="0"/>
          </a:endParaRPr>
        </a:p>
      </dsp:txBody>
      <dsp:txXfrm>
        <a:off x="892361" y="1554797"/>
        <a:ext cx="4536445" cy="1106805"/>
      </dsp:txXfrm>
    </dsp:sp>
    <dsp:sp modelId="{26EB74C9-EC5E-4468-B2C7-8B6097839109}">
      <dsp:nvSpPr>
        <dsp:cNvPr id="0" name=""/>
        <dsp:cNvSpPr/>
      </dsp:nvSpPr>
      <dsp:spPr>
        <a:xfrm>
          <a:off x="365311" y="1581150"/>
          <a:ext cx="1054100" cy="1054100"/>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B644E48-5C62-4EC6-A17E-B50F87D4583B}">
      <dsp:nvSpPr>
        <dsp:cNvPr id="0" name=""/>
        <dsp:cNvSpPr/>
      </dsp:nvSpPr>
      <dsp:spPr>
        <a:xfrm>
          <a:off x="585829" y="2951480"/>
          <a:ext cx="4842977" cy="843280"/>
        </a:xfrm>
        <a:prstGeom prst="rect">
          <a:avLst/>
        </a:prstGeom>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5"/>
        </a:lnRef>
        <a:fillRef idx="3">
          <a:schemeClr val="accent5"/>
        </a:fillRef>
        <a:effectRef idx="3">
          <a:schemeClr val="accent5"/>
        </a:effectRef>
        <a:fontRef idx="minor">
          <a:schemeClr val="lt1"/>
        </a:fontRef>
      </dsp:style>
      <dsp:txBody>
        <a:bodyPr spcFirstLastPara="0" vert="horz" wrap="square" lIns="669354" tIns="50800" rIns="50800" bIns="50800" numCol="1" spcCol="1270" anchor="ctr" anchorCtr="0">
          <a:noAutofit/>
        </a:bodyPr>
        <a:lstStyle/>
        <a:p>
          <a:pPr lvl="0" algn="l" defTabSz="889000">
            <a:lnSpc>
              <a:spcPct val="90000"/>
            </a:lnSpc>
            <a:spcBef>
              <a:spcPct val="0"/>
            </a:spcBef>
            <a:spcAft>
              <a:spcPct val="35000"/>
            </a:spcAft>
          </a:pPr>
          <a:r>
            <a:rPr lang="en-US" sz="2000" kern="1200" dirty="0">
              <a:solidFill>
                <a:srgbClr val="FFFFFF"/>
              </a:solidFill>
              <a:latin typeface="Arial" panose="020B0604020202020204" pitchFamily="34" charset="0"/>
              <a:cs typeface="Arial" panose="020B0604020202020204" pitchFamily="34" charset="0"/>
            </a:rPr>
            <a:t>III. </a:t>
          </a:r>
          <a:r>
            <a:rPr lang="en-US" sz="2000" kern="1200" dirty="0" err="1" smtClean="0">
              <a:solidFill>
                <a:srgbClr val="FFFFFF"/>
              </a:solidFill>
              <a:latin typeface="Arial" panose="020B0604020202020204" pitchFamily="34" charset="0"/>
              <a:cs typeface="Arial" panose="020B0604020202020204" pitchFamily="34" charset="0"/>
            </a:rPr>
            <a:t>Trao</a:t>
          </a:r>
          <a:r>
            <a:rPr lang="en-US" sz="2000" kern="1200" dirty="0" smtClean="0">
              <a:solidFill>
                <a:srgbClr val="FFFFFF"/>
              </a:solidFill>
              <a:latin typeface="Arial" panose="020B0604020202020204" pitchFamily="34" charset="0"/>
              <a:cs typeface="Arial" panose="020B0604020202020204" pitchFamily="34" charset="0"/>
            </a:rPr>
            <a:t> </a:t>
          </a:r>
          <a:r>
            <a:rPr lang="en-US" sz="2000" kern="1200" dirty="0" err="1" smtClean="0">
              <a:solidFill>
                <a:srgbClr val="FFFFFF"/>
              </a:solidFill>
              <a:latin typeface="Arial" panose="020B0604020202020204" pitchFamily="34" charset="0"/>
              <a:cs typeface="Arial" panose="020B0604020202020204" pitchFamily="34" charset="0"/>
            </a:rPr>
            <a:t>đổi</a:t>
          </a:r>
          <a:r>
            <a:rPr lang="en-US" sz="2000" kern="1200" dirty="0" smtClean="0">
              <a:solidFill>
                <a:srgbClr val="FFFFFF"/>
              </a:solidFill>
              <a:latin typeface="Arial" panose="020B0604020202020204" pitchFamily="34" charset="0"/>
              <a:cs typeface="Arial" panose="020B0604020202020204" pitchFamily="34" charset="0"/>
            </a:rPr>
            <a:t> </a:t>
          </a:r>
          <a:r>
            <a:rPr lang="en-US" sz="2000" kern="1200" dirty="0" err="1" smtClean="0">
              <a:solidFill>
                <a:srgbClr val="FFFFFF"/>
              </a:solidFill>
              <a:latin typeface="Arial" panose="020B0604020202020204" pitchFamily="34" charset="0"/>
              <a:cs typeface="Arial" panose="020B0604020202020204" pitchFamily="34" charset="0"/>
            </a:rPr>
            <a:t>khí</a:t>
          </a:r>
          <a:r>
            <a:rPr lang="en-US" sz="2000" kern="1200" dirty="0" smtClean="0">
              <a:solidFill>
                <a:srgbClr val="FFFFFF"/>
              </a:solidFill>
              <a:latin typeface="Arial" panose="020B0604020202020204" pitchFamily="34" charset="0"/>
              <a:cs typeface="Arial" panose="020B0604020202020204" pitchFamily="34" charset="0"/>
            </a:rPr>
            <a:t> ở </a:t>
          </a:r>
          <a:r>
            <a:rPr lang="en-US" sz="2000" kern="1200" dirty="0" err="1" smtClean="0">
              <a:solidFill>
                <a:srgbClr val="FFFFFF"/>
              </a:solidFill>
              <a:latin typeface="Arial" panose="020B0604020202020204" pitchFamily="34" charset="0"/>
              <a:cs typeface="Arial" panose="020B0604020202020204" pitchFamily="34" charset="0"/>
            </a:rPr>
            <a:t>động</a:t>
          </a:r>
          <a:r>
            <a:rPr lang="en-US" sz="2000" kern="1200" dirty="0" smtClean="0">
              <a:solidFill>
                <a:srgbClr val="FFFFFF"/>
              </a:solidFill>
              <a:latin typeface="Arial" panose="020B0604020202020204" pitchFamily="34" charset="0"/>
              <a:cs typeface="Arial" panose="020B0604020202020204" pitchFamily="34" charset="0"/>
            </a:rPr>
            <a:t> </a:t>
          </a:r>
          <a:r>
            <a:rPr lang="en-US" sz="2000" kern="1200" dirty="0" err="1" smtClean="0">
              <a:solidFill>
                <a:srgbClr val="FFFFFF"/>
              </a:solidFill>
              <a:latin typeface="Arial" panose="020B0604020202020204" pitchFamily="34" charset="0"/>
              <a:cs typeface="Arial" panose="020B0604020202020204" pitchFamily="34" charset="0"/>
            </a:rPr>
            <a:t>vật</a:t>
          </a:r>
          <a:r>
            <a:rPr lang="en-US" sz="2000" kern="1200" dirty="0" smtClean="0">
              <a:solidFill>
                <a:srgbClr val="FFFFFF"/>
              </a:solidFill>
              <a:latin typeface="Arial" panose="020B0604020202020204" pitchFamily="34" charset="0"/>
              <a:cs typeface="Arial" panose="020B0604020202020204" pitchFamily="34" charset="0"/>
            </a:rPr>
            <a:t> </a:t>
          </a:r>
          <a:endParaRPr lang="en-US" sz="2000" kern="1200" dirty="0">
            <a:solidFill>
              <a:srgbClr val="FFFFFF"/>
            </a:solidFill>
            <a:latin typeface="Arial" panose="020B0604020202020204" pitchFamily="34" charset="0"/>
            <a:cs typeface="Arial" panose="020B0604020202020204" pitchFamily="34" charset="0"/>
          </a:endParaRPr>
        </a:p>
      </dsp:txBody>
      <dsp:txXfrm>
        <a:off x="585829" y="2951480"/>
        <a:ext cx="4842977" cy="843280"/>
      </dsp:txXfrm>
    </dsp:sp>
    <dsp:sp modelId="{97D11239-95F4-4362-A288-547262530941}">
      <dsp:nvSpPr>
        <dsp:cNvPr id="0" name=""/>
        <dsp:cNvSpPr/>
      </dsp:nvSpPr>
      <dsp:spPr>
        <a:xfrm>
          <a:off x="58779" y="2846070"/>
          <a:ext cx="1054100" cy="1054100"/>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1">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srcNode" val="srcNode"/>
            <dgm:param type="dstNode" val="dstNode"/>
            <dgm:param type="endSty" val="noArr"/>
            <dgm:param type="connRout" val="curve"/>
            <dgm:param type="begPts" val="ctr"/>
            <dgm:param type="endPts" val="ct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parTxRTLAlign" val="l"/>
                <dgm:param type="shpTxLTRAlignCh" val="l"/>
                <dgm:param type="shpTxRTLAlignCh" val="l"/>
              </dgm:alg>
            </dgm:if>
            <dgm:else name="Name2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parTxRTLAlign" val="l"/>
                <dgm:param type="shpTxLTRAlignCh" val="l"/>
                <dgm:param type="shpTxRTLAlignCh" val="l"/>
              </dgm:alg>
            </dgm:if>
            <dgm:else name="Name32">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parTxRTLAlign" val="l"/>
                <dgm:param type="shpTxLTRAlignCh" val="l"/>
                <dgm:param type="shpTxRTLAlignCh" val="l"/>
              </dgm:alg>
            </dgm:if>
            <dgm:else name="Name3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parTxRTLAlign" val="l"/>
                <dgm:param type="shpTxLTRAlignCh" val="l"/>
                <dgm:param type="shpTxRTLAlignCh" val="l"/>
              </dgm:alg>
            </dgm:if>
            <dgm:else name="Name42">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parTxRTLAlign" val="l"/>
                <dgm:param type="shpTxLTRAlignCh" val="l"/>
                <dgm:param type="shpTxRTLAlignCh" val="l"/>
              </dgm:alg>
            </dgm:if>
            <dgm:else name="Name4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parTxRTLAlign" val="l"/>
                <dgm:param type="shpTxLTRAlignCh" val="l"/>
                <dgm:param type="shpTxRTLAlignCh" val="l"/>
              </dgm:alg>
            </dgm:if>
            <dgm:else name="Name52">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parTxRTLAlign" val="l"/>
                <dgm:param type="shpTxLTRAlignCh" val="l"/>
                <dgm:param type="shpTxRTLAlignCh" val="l"/>
              </dgm:alg>
            </dgm:if>
            <dgm:else name="Name5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ED120C1-85E1-44B3-9E94-252C022254EE}" type="datetimeFigureOut">
              <a:rPr lang="en-US" smtClean="0"/>
              <a:t>11/13/2023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F0043C6-F6B7-4D3F-B3B9-E9E8F74DC5BD}" type="slidenum">
              <a:rPr lang="en-US" smtClean="0"/>
              <a:t>‹#›</a:t>
            </a:fld>
            <a:endParaRPr lang="en-US"/>
          </a:p>
        </p:txBody>
      </p:sp>
    </p:spTree>
    <p:extLst>
      <p:ext uri="{BB962C8B-B14F-4D97-AF65-F5344CB8AC3E}">
        <p14:creationId xmlns:p14="http://schemas.microsoft.com/office/powerpoint/2010/main" val="35332641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0043C6-F6B7-4D3F-B3B9-E9E8F74DC5BD}" type="slidenum">
              <a:rPr lang="en-US" smtClean="0"/>
              <a:t>13</a:t>
            </a:fld>
            <a:endParaRPr lang="en-US"/>
          </a:p>
        </p:txBody>
      </p:sp>
    </p:spTree>
    <p:extLst>
      <p:ext uri="{BB962C8B-B14F-4D97-AF65-F5344CB8AC3E}">
        <p14:creationId xmlns:p14="http://schemas.microsoft.com/office/powerpoint/2010/main" val="17430026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3B2FD0C-B6D3-45AF-856F-A405129FD409}" type="slidenum">
              <a:rPr lang="zh-CN" altLang="en-US" smtClean="0">
                <a:solidFill>
                  <a:prstClr val="black"/>
                </a:solidFill>
              </a:rPr>
              <a:t>18</a:t>
            </a:fld>
            <a:endParaRPr lang="zh-CN" altLang="en-US">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0043C6-F6B7-4D3F-B3B9-E9E8F74DC5BD}" type="slidenum">
              <a:rPr lang="en-US" smtClean="0"/>
              <a:t>24</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a:defRPr/>
            </a:pPr>
            <a:fld id="{F28CC43F-0414-4C58-95A0-A34FAC4203F5}" type="datetimeFigureOut">
              <a:rPr lang="en-US" smtClean="0"/>
              <a:t>11/13/2023</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C024D3BA-8024-4A37-97E3-069BF764B034}" type="slidenum">
              <a:rPr lang="en-US" smtClean="0"/>
              <a:t>‹#›</a:t>
            </a:fld>
            <a:endParaRPr lang="en-US"/>
          </a:p>
        </p:txBody>
      </p:sp>
    </p:spTree>
    <p:extLst>
      <p:ext uri="{BB962C8B-B14F-4D97-AF65-F5344CB8AC3E}">
        <p14:creationId xmlns:p14="http://schemas.microsoft.com/office/powerpoint/2010/main" val="35400185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fld id="{4CC21C23-A2DC-4A7E-82A4-ACADB72D6A69}" type="datetimeFigureOut">
              <a:rPr lang="en-US" smtClean="0"/>
              <a:t>11/13/2023</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9893E8FC-2714-42A7-AB50-0FD3C9D7D2BC}" type="slidenum">
              <a:rPr lang="en-US" smtClean="0"/>
              <a:t>‹#›</a:t>
            </a:fld>
            <a:endParaRPr lang="en-US"/>
          </a:p>
        </p:txBody>
      </p:sp>
    </p:spTree>
    <p:extLst>
      <p:ext uri="{BB962C8B-B14F-4D97-AF65-F5344CB8AC3E}">
        <p14:creationId xmlns:p14="http://schemas.microsoft.com/office/powerpoint/2010/main" val="18477940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fld id="{970E7602-9016-4448-9881-3A0897393443}" type="datetimeFigureOut">
              <a:rPr lang="en-US" smtClean="0"/>
              <a:t>11/13/2023</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663ED0E8-6936-40CF-89E1-F89203F0CB9E}" type="slidenum">
              <a:rPr lang="en-US" smtClean="0"/>
              <a:t>‹#›</a:t>
            </a:fld>
            <a:endParaRPr lang="en-US"/>
          </a:p>
        </p:txBody>
      </p:sp>
    </p:spTree>
    <p:extLst>
      <p:ext uri="{BB962C8B-B14F-4D97-AF65-F5344CB8AC3E}">
        <p14:creationId xmlns:p14="http://schemas.microsoft.com/office/powerpoint/2010/main" val="9284727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a:defRPr/>
            </a:pPr>
            <a:fld id="{6DAA9F6A-DE99-4322-8F3A-9B15A37C9AF9}" type="datetimeFigureOut">
              <a:rPr lang="vi-VN" smtClean="0">
                <a:solidFill>
                  <a:prstClr val="black">
                    <a:tint val="75000"/>
                  </a:prstClr>
                </a:solidFill>
              </a:rPr>
              <a:t>13/11/2023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944CC5A-07D8-41C0-B85B-33504C15F0C3}" type="slidenum">
              <a:rPr lang="vi-VN" altLang="en-US" smtClean="0"/>
              <a:t>‹#›</a:t>
            </a:fld>
            <a:endParaRPr lang="vi-VN" altLang="en-US"/>
          </a:p>
        </p:txBody>
      </p:sp>
    </p:spTree>
    <p:extLst>
      <p:ext uri="{BB962C8B-B14F-4D97-AF65-F5344CB8AC3E}">
        <p14:creationId xmlns:p14="http://schemas.microsoft.com/office/powerpoint/2010/main" val="36011972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fld id="{82CF493D-050C-4BB0-BE91-180499CA99B9}" type="datetimeFigureOut">
              <a:rPr lang="vi-VN" smtClean="0">
                <a:solidFill>
                  <a:prstClr val="black">
                    <a:tint val="75000"/>
                  </a:prstClr>
                </a:solidFill>
              </a:rPr>
              <a:t>13/11/2023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817003BE-AA5B-48F5-8E43-2FCDF5A19E7C}" type="slidenum">
              <a:rPr lang="vi-VN" altLang="en-US" smtClean="0"/>
              <a:t>‹#›</a:t>
            </a:fld>
            <a:endParaRPr lang="vi-VN" altLang="en-US"/>
          </a:p>
        </p:txBody>
      </p:sp>
    </p:spTree>
    <p:extLst>
      <p:ext uri="{BB962C8B-B14F-4D97-AF65-F5344CB8AC3E}">
        <p14:creationId xmlns:p14="http://schemas.microsoft.com/office/powerpoint/2010/main" val="39695590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a:defRPr/>
            </a:pPr>
            <a:fld id="{084737D1-BC06-4B85-AF52-6C8A41CACFA8}" type="datetimeFigureOut">
              <a:rPr lang="vi-VN" smtClean="0">
                <a:solidFill>
                  <a:prstClr val="black">
                    <a:tint val="75000"/>
                  </a:prstClr>
                </a:solidFill>
              </a:rPr>
              <a:t>13/11/2023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A7D6D981-AC5D-434E-AC1F-4A025BF2867B}" type="slidenum">
              <a:rPr lang="vi-VN" altLang="en-US" smtClean="0"/>
              <a:t>‹#›</a:t>
            </a:fld>
            <a:endParaRPr lang="vi-VN" altLang="en-US"/>
          </a:p>
        </p:txBody>
      </p:sp>
    </p:spTree>
    <p:extLst>
      <p:ext uri="{BB962C8B-B14F-4D97-AF65-F5344CB8AC3E}">
        <p14:creationId xmlns:p14="http://schemas.microsoft.com/office/powerpoint/2010/main" val="10779329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a:defRPr/>
            </a:pPr>
            <a:fld id="{7BB2F479-55B5-47FA-A6AF-C7570B78F086}" type="datetimeFigureOut">
              <a:rPr lang="vi-VN" smtClean="0">
                <a:solidFill>
                  <a:prstClr val="black">
                    <a:tint val="75000"/>
                  </a:prstClr>
                </a:solidFill>
              </a:rPr>
              <a:t>13/11/2023</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9B4F276D-45DA-4232-A6FA-34742D33AD5B}" type="slidenum">
              <a:rPr lang="vi-VN" altLang="en-US" smtClean="0"/>
              <a:t>‹#›</a:t>
            </a:fld>
            <a:endParaRPr lang="vi-VN" altLang="en-US"/>
          </a:p>
        </p:txBody>
      </p:sp>
    </p:spTree>
    <p:extLst>
      <p:ext uri="{BB962C8B-B14F-4D97-AF65-F5344CB8AC3E}">
        <p14:creationId xmlns:p14="http://schemas.microsoft.com/office/powerpoint/2010/main" val="28331638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a:defRPr/>
            </a:pPr>
            <a:fld id="{838CE2E2-6288-4B56-BEDC-4BF009FC7680}" type="datetimeFigureOut">
              <a:rPr lang="vi-VN" smtClean="0">
                <a:solidFill>
                  <a:prstClr val="black">
                    <a:tint val="75000"/>
                  </a:prstClr>
                </a:solidFill>
              </a:rPr>
              <a:t>13/11/2023</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9489FC91-2A8D-4439-8B51-A66E4D68AABE}" type="slidenum">
              <a:rPr lang="vi-VN" altLang="en-US" smtClean="0"/>
              <a:t>‹#›</a:t>
            </a:fld>
            <a:endParaRPr lang="vi-VN" altLang="en-US"/>
          </a:p>
        </p:txBody>
      </p:sp>
    </p:spTree>
    <p:extLst>
      <p:ext uri="{BB962C8B-B14F-4D97-AF65-F5344CB8AC3E}">
        <p14:creationId xmlns:p14="http://schemas.microsoft.com/office/powerpoint/2010/main" val="32408664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a:defRPr/>
            </a:pPr>
            <a:fld id="{33DCF2A6-3FFB-41F6-B53C-59BB8C20AA65}" type="datetimeFigureOut">
              <a:rPr lang="vi-VN" smtClean="0">
                <a:solidFill>
                  <a:prstClr val="black">
                    <a:tint val="75000"/>
                  </a:prstClr>
                </a:solidFill>
              </a:rPr>
              <a:t>13/11/2023</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9BEA7D83-91BA-4565-BB4F-E250897C2DEE}" type="slidenum">
              <a:rPr lang="vi-VN" altLang="en-US" smtClean="0"/>
              <a:t>‹#›</a:t>
            </a:fld>
            <a:endParaRPr lang="vi-VN" altLang="en-US"/>
          </a:p>
        </p:txBody>
      </p:sp>
    </p:spTree>
    <p:extLst>
      <p:ext uri="{BB962C8B-B14F-4D97-AF65-F5344CB8AC3E}">
        <p14:creationId xmlns:p14="http://schemas.microsoft.com/office/powerpoint/2010/main" val="19068270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3B8D94E5-E588-4D39-B31A-FBA23B4606F3}" type="datetimeFigureOut">
              <a:rPr lang="vi-VN" smtClean="0">
                <a:solidFill>
                  <a:prstClr val="black">
                    <a:tint val="75000"/>
                  </a:prstClr>
                </a:solidFill>
              </a:rPr>
              <a:t>13/11/2023</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217653CB-E229-44A3-ABF7-F5BFE0C56AD8}" type="slidenum">
              <a:rPr lang="vi-VN" altLang="en-US" smtClean="0"/>
              <a:t>‹#›</a:t>
            </a:fld>
            <a:endParaRPr lang="vi-VN" altLang="en-US"/>
          </a:p>
        </p:txBody>
      </p:sp>
    </p:spTree>
    <p:extLst>
      <p:ext uri="{BB962C8B-B14F-4D97-AF65-F5344CB8AC3E}">
        <p14:creationId xmlns:p14="http://schemas.microsoft.com/office/powerpoint/2010/main" val="22230145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a:defRPr/>
            </a:pPr>
            <a:fld id="{99B7F54C-58E3-4D6D-94E4-0149D4073E0A}" type="datetimeFigureOut">
              <a:rPr lang="vi-VN" smtClean="0">
                <a:solidFill>
                  <a:prstClr val="black">
                    <a:tint val="75000"/>
                  </a:prstClr>
                </a:solidFill>
              </a:rPr>
              <a:t>13/11/2023</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4589DCA2-0011-4505-9354-3002504FDA42}" type="slidenum">
              <a:rPr lang="vi-VN" altLang="en-US" smtClean="0"/>
              <a:t>‹#›</a:t>
            </a:fld>
            <a:endParaRPr lang="vi-VN" altLang="en-US"/>
          </a:p>
        </p:txBody>
      </p:sp>
    </p:spTree>
    <p:extLst>
      <p:ext uri="{BB962C8B-B14F-4D97-AF65-F5344CB8AC3E}">
        <p14:creationId xmlns:p14="http://schemas.microsoft.com/office/powerpoint/2010/main" val="18703809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fld id="{E070CB8F-BD8D-449C-B5B9-E58AD2726A0E}" type="datetimeFigureOut">
              <a:rPr lang="en-US" smtClean="0"/>
              <a:t>11/13/2023</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84924072-456D-45B5-B976-A79B7E7F7499}" type="slidenum">
              <a:rPr lang="en-US" smtClean="0"/>
              <a:t>‹#›</a:t>
            </a:fld>
            <a:endParaRPr lang="en-US"/>
          </a:p>
        </p:txBody>
      </p:sp>
    </p:spTree>
    <p:extLst>
      <p:ext uri="{BB962C8B-B14F-4D97-AF65-F5344CB8AC3E}">
        <p14:creationId xmlns:p14="http://schemas.microsoft.com/office/powerpoint/2010/main" val="38892516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a:defRPr/>
            </a:pPr>
            <a:fld id="{5376FE35-F78C-49CF-B706-04BD8C6EC775}" type="datetimeFigureOut">
              <a:rPr lang="vi-VN" smtClean="0">
                <a:solidFill>
                  <a:prstClr val="black">
                    <a:tint val="75000"/>
                  </a:prstClr>
                </a:solidFill>
              </a:rPr>
              <a:t>13/11/2023</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A3127AD9-51D0-44F2-B588-4769A7701581}" type="slidenum">
              <a:rPr lang="vi-VN" altLang="en-US" smtClean="0"/>
              <a:t>‹#›</a:t>
            </a:fld>
            <a:endParaRPr lang="vi-VN" altLang="en-US"/>
          </a:p>
        </p:txBody>
      </p:sp>
    </p:spTree>
    <p:extLst>
      <p:ext uri="{BB962C8B-B14F-4D97-AF65-F5344CB8AC3E}">
        <p14:creationId xmlns:p14="http://schemas.microsoft.com/office/powerpoint/2010/main" val="16159427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fld id="{FE1D4066-6FF6-4F3D-89D8-2C7EC6F9F00C}" type="datetimeFigureOut">
              <a:rPr lang="vi-VN" smtClean="0">
                <a:solidFill>
                  <a:prstClr val="black">
                    <a:tint val="75000"/>
                  </a:prstClr>
                </a:solidFill>
              </a:rPr>
              <a:t>13/11/2023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224CEEB-7B49-4878-97B7-4E790F09BFF1}" type="slidenum">
              <a:rPr lang="vi-VN" altLang="en-US" smtClean="0"/>
              <a:t>‹#›</a:t>
            </a:fld>
            <a:endParaRPr lang="vi-VN" altLang="en-US"/>
          </a:p>
        </p:txBody>
      </p:sp>
    </p:spTree>
    <p:extLst>
      <p:ext uri="{BB962C8B-B14F-4D97-AF65-F5344CB8AC3E}">
        <p14:creationId xmlns:p14="http://schemas.microsoft.com/office/powerpoint/2010/main" val="27519833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fld id="{2662E543-B9A4-4ACF-8532-9F87B0E21B0D}" type="datetimeFigureOut">
              <a:rPr lang="vi-VN" smtClean="0">
                <a:solidFill>
                  <a:prstClr val="black">
                    <a:tint val="75000"/>
                  </a:prstClr>
                </a:solidFill>
              </a:rPr>
              <a:t>13/11/2023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8FA1C589-707A-417F-85C5-957D5FCB85FE}" type="slidenum">
              <a:rPr lang="vi-VN" altLang="en-US" smtClean="0"/>
              <a:t>‹#›</a:t>
            </a:fld>
            <a:endParaRPr lang="vi-VN" altLang="en-US"/>
          </a:p>
        </p:txBody>
      </p:sp>
    </p:spTree>
    <p:extLst>
      <p:ext uri="{BB962C8B-B14F-4D97-AF65-F5344CB8AC3E}">
        <p14:creationId xmlns:p14="http://schemas.microsoft.com/office/powerpoint/2010/main" val="17997271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96B880E-3BE9-4A10-966A-C1D42C70BCF6}" type="datetimeFigureOut">
              <a:rPr lang="zh-CN" altLang="en-US" smtClean="0">
                <a:solidFill>
                  <a:prstClr val="black">
                    <a:tint val="75000"/>
                  </a:prstClr>
                </a:solidFill>
              </a:rPr>
              <a:t>2023/11/13</a:t>
            </a:fld>
            <a:endParaRPr lang="zh-CN" alt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05F30F0-2D64-4950-B991-DBE38FB597C1}" type="slidenum">
              <a:rPr lang="zh-CN" altLang="en-US" smtClean="0">
                <a:solidFill>
                  <a:prstClr val="black">
                    <a:tint val="75000"/>
                  </a:prstClr>
                </a:solidFill>
              </a:rPr>
              <a:t>‹#›</a:t>
            </a:fld>
            <a:endParaRPr lang="zh-CN" altLang="en-US" dirty="0">
              <a:solidFill>
                <a:prstClr val="black">
                  <a:tint val="75000"/>
                </a:prstClr>
              </a:solidFill>
            </a:endParaRPr>
          </a:p>
        </p:txBody>
      </p:sp>
    </p:spTree>
    <p:extLst>
      <p:ext uri="{BB962C8B-B14F-4D97-AF65-F5344CB8AC3E}">
        <p14:creationId xmlns:p14="http://schemas.microsoft.com/office/powerpoint/2010/main" val="7609537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96B880E-3BE9-4A10-966A-C1D42C70BCF6}" type="datetimeFigureOut">
              <a:rPr lang="zh-CN" altLang="en-US" smtClean="0">
                <a:solidFill>
                  <a:prstClr val="black">
                    <a:tint val="75000"/>
                  </a:prstClr>
                </a:solidFill>
              </a:rPr>
              <a:t>2023/11/13</a:t>
            </a:fld>
            <a:endParaRPr lang="zh-CN" alt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05F30F0-2D64-4950-B991-DBE38FB597C1}" type="slidenum">
              <a:rPr lang="zh-CN" altLang="en-US" smtClean="0">
                <a:solidFill>
                  <a:prstClr val="black">
                    <a:tint val="75000"/>
                  </a:prstClr>
                </a:solidFill>
              </a:rPr>
              <a:t>‹#›</a:t>
            </a:fld>
            <a:endParaRPr lang="zh-CN" altLang="en-US" dirty="0">
              <a:solidFill>
                <a:prstClr val="black">
                  <a:tint val="75000"/>
                </a:prstClr>
              </a:solidFill>
            </a:endParaRPr>
          </a:p>
        </p:txBody>
      </p:sp>
    </p:spTree>
    <p:extLst>
      <p:ext uri="{BB962C8B-B14F-4D97-AF65-F5344CB8AC3E}">
        <p14:creationId xmlns:p14="http://schemas.microsoft.com/office/powerpoint/2010/main" val="20773541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96B880E-3BE9-4A10-966A-C1D42C70BCF6}" type="datetimeFigureOut">
              <a:rPr lang="zh-CN" altLang="en-US" smtClean="0">
                <a:solidFill>
                  <a:prstClr val="black">
                    <a:tint val="75000"/>
                  </a:prstClr>
                </a:solidFill>
              </a:rPr>
              <a:t>2023/11/13</a:t>
            </a:fld>
            <a:endParaRPr lang="zh-CN" alt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05F30F0-2D64-4950-B991-DBE38FB597C1}" type="slidenum">
              <a:rPr lang="zh-CN" altLang="en-US" smtClean="0">
                <a:solidFill>
                  <a:prstClr val="black">
                    <a:tint val="75000"/>
                  </a:prstClr>
                </a:solidFill>
              </a:rPr>
              <a:t>‹#›</a:t>
            </a:fld>
            <a:endParaRPr lang="zh-CN" altLang="en-US" dirty="0">
              <a:solidFill>
                <a:prstClr val="black">
                  <a:tint val="75000"/>
                </a:prstClr>
              </a:solidFill>
            </a:endParaRPr>
          </a:p>
        </p:txBody>
      </p:sp>
    </p:spTree>
    <p:extLst>
      <p:ext uri="{BB962C8B-B14F-4D97-AF65-F5344CB8AC3E}">
        <p14:creationId xmlns:p14="http://schemas.microsoft.com/office/powerpoint/2010/main" val="31611421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96B880E-3BE9-4A10-966A-C1D42C70BCF6}" type="datetimeFigureOut">
              <a:rPr lang="zh-CN" altLang="en-US" smtClean="0">
                <a:solidFill>
                  <a:prstClr val="black">
                    <a:tint val="75000"/>
                  </a:prstClr>
                </a:solidFill>
              </a:rPr>
              <a:t>2023/11/13</a:t>
            </a:fld>
            <a:endParaRPr lang="zh-CN" alt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D05F30F0-2D64-4950-B991-DBE38FB597C1}" type="slidenum">
              <a:rPr lang="zh-CN" altLang="en-US" smtClean="0">
                <a:solidFill>
                  <a:prstClr val="black">
                    <a:tint val="75000"/>
                  </a:prstClr>
                </a:solidFill>
              </a:rPr>
              <a:t>‹#›</a:t>
            </a:fld>
            <a:endParaRPr lang="zh-CN" altLang="en-US" dirty="0">
              <a:solidFill>
                <a:prstClr val="black">
                  <a:tint val="75000"/>
                </a:prstClr>
              </a:solidFill>
            </a:endParaRPr>
          </a:p>
        </p:txBody>
      </p:sp>
    </p:spTree>
    <p:extLst>
      <p:ext uri="{BB962C8B-B14F-4D97-AF65-F5344CB8AC3E}">
        <p14:creationId xmlns:p14="http://schemas.microsoft.com/office/powerpoint/2010/main" val="56852138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96B880E-3BE9-4A10-966A-C1D42C70BCF6}" type="datetimeFigureOut">
              <a:rPr lang="zh-CN" altLang="en-US" smtClean="0">
                <a:solidFill>
                  <a:prstClr val="black">
                    <a:tint val="75000"/>
                  </a:prstClr>
                </a:solidFill>
              </a:rPr>
              <a:t>2023/11/13</a:t>
            </a:fld>
            <a:endParaRPr lang="zh-CN" alt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zh-CN" alt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D05F30F0-2D64-4950-B991-DBE38FB597C1}" type="slidenum">
              <a:rPr lang="zh-CN" altLang="en-US" smtClean="0">
                <a:solidFill>
                  <a:prstClr val="black">
                    <a:tint val="75000"/>
                  </a:prstClr>
                </a:solidFill>
              </a:rPr>
              <a:t>‹#›</a:t>
            </a:fld>
            <a:endParaRPr lang="zh-CN" altLang="en-US" dirty="0">
              <a:solidFill>
                <a:prstClr val="black">
                  <a:tint val="75000"/>
                </a:prstClr>
              </a:solidFill>
            </a:endParaRPr>
          </a:p>
        </p:txBody>
      </p:sp>
    </p:spTree>
    <p:extLst>
      <p:ext uri="{BB962C8B-B14F-4D97-AF65-F5344CB8AC3E}">
        <p14:creationId xmlns:p14="http://schemas.microsoft.com/office/powerpoint/2010/main" val="305462108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96B880E-3BE9-4A10-966A-C1D42C70BCF6}" type="datetimeFigureOut">
              <a:rPr lang="zh-CN" altLang="en-US" smtClean="0">
                <a:solidFill>
                  <a:prstClr val="black">
                    <a:tint val="75000"/>
                  </a:prstClr>
                </a:solidFill>
              </a:rPr>
              <a:t>2023/11/13</a:t>
            </a:fld>
            <a:endParaRPr lang="zh-CN" alt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zh-CN" alt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D05F30F0-2D64-4950-B991-DBE38FB597C1}" type="slidenum">
              <a:rPr lang="zh-CN" altLang="en-US" smtClean="0">
                <a:solidFill>
                  <a:prstClr val="black">
                    <a:tint val="75000"/>
                  </a:prstClr>
                </a:solidFill>
              </a:rPr>
              <a:t>‹#›</a:t>
            </a:fld>
            <a:endParaRPr lang="zh-CN" altLang="en-US" dirty="0">
              <a:solidFill>
                <a:prstClr val="black">
                  <a:tint val="75000"/>
                </a:prstClr>
              </a:solidFill>
            </a:endParaRPr>
          </a:p>
        </p:txBody>
      </p:sp>
    </p:spTree>
    <p:extLst>
      <p:ext uri="{BB962C8B-B14F-4D97-AF65-F5344CB8AC3E}">
        <p14:creationId xmlns:p14="http://schemas.microsoft.com/office/powerpoint/2010/main" val="27731137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96B880E-3BE9-4A10-966A-C1D42C70BCF6}" type="datetimeFigureOut">
              <a:rPr lang="zh-CN" altLang="en-US" smtClean="0">
                <a:solidFill>
                  <a:prstClr val="black">
                    <a:tint val="75000"/>
                  </a:prstClr>
                </a:solidFill>
              </a:rPr>
              <a:t>2023/11/13</a:t>
            </a:fld>
            <a:endParaRPr lang="zh-CN" alt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zh-CN" alt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D05F30F0-2D64-4950-B991-DBE38FB597C1}" type="slidenum">
              <a:rPr lang="zh-CN" altLang="en-US" smtClean="0">
                <a:solidFill>
                  <a:prstClr val="black">
                    <a:tint val="75000"/>
                  </a:prstClr>
                </a:solidFill>
              </a:rPr>
              <a:t>‹#›</a:t>
            </a:fld>
            <a:endParaRPr lang="zh-CN" altLang="en-US" dirty="0">
              <a:solidFill>
                <a:prstClr val="black">
                  <a:tint val="75000"/>
                </a:prstClr>
              </a:solidFill>
            </a:endParaRPr>
          </a:p>
        </p:txBody>
      </p:sp>
    </p:spTree>
    <p:extLst>
      <p:ext uri="{BB962C8B-B14F-4D97-AF65-F5344CB8AC3E}">
        <p14:creationId xmlns:p14="http://schemas.microsoft.com/office/powerpoint/2010/main" val="33931590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a:defRPr/>
            </a:pPr>
            <a:fld id="{B4A63B65-3715-42B6-AC5D-276AA6CA5208}" type="datetimeFigureOut">
              <a:rPr lang="en-US" smtClean="0"/>
              <a:t>11/13/2023</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DA18FD20-FDFF-4264-98DC-77E4B1357842}" type="slidenum">
              <a:rPr lang="en-US" smtClean="0"/>
              <a:t>‹#›</a:t>
            </a:fld>
            <a:endParaRPr lang="en-US"/>
          </a:p>
        </p:txBody>
      </p:sp>
    </p:spTree>
    <p:extLst>
      <p:ext uri="{BB962C8B-B14F-4D97-AF65-F5344CB8AC3E}">
        <p14:creationId xmlns:p14="http://schemas.microsoft.com/office/powerpoint/2010/main" val="335763356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96B880E-3BE9-4A10-966A-C1D42C70BCF6}" type="datetimeFigureOut">
              <a:rPr lang="zh-CN" altLang="en-US" smtClean="0">
                <a:solidFill>
                  <a:prstClr val="black">
                    <a:tint val="75000"/>
                  </a:prstClr>
                </a:solidFill>
              </a:rPr>
              <a:t>2023/11/13</a:t>
            </a:fld>
            <a:endParaRPr lang="zh-CN" alt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D05F30F0-2D64-4950-B991-DBE38FB597C1}" type="slidenum">
              <a:rPr lang="zh-CN" altLang="en-US" smtClean="0">
                <a:solidFill>
                  <a:prstClr val="black">
                    <a:tint val="75000"/>
                  </a:prstClr>
                </a:solidFill>
              </a:rPr>
              <a:t>‹#›</a:t>
            </a:fld>
            <a:endParaRPr lang="zh-CN" altLang="en-US" dirty="0">
              <a:solidFill>
                <a:prstClr val="black">
                  <a:tint val="75000"/>
                </a:prstClr>
              </a:solidFill>
            </a:endParaRPr>
          </a:p>
        </p:txBody>
      </p:sp>
    </p:spTree>
    <p:extLst>
      <p:ext uri="{BB962C8B-B14F-4D97-AF65-F5344CB8AC3E}">
        <p14:creationId xmlns:p14="http://schemas.microsoft.com/office/powerpoint/2010/main" val="16413778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96B880E-3BE9-4A10-966A-C1D42C70BCF6}" type="datetimeFigureOut">
              <a:rPr lang="zh-CN" altLang="en-US" smtClean="0">
                <a:solidFill>
                  <a:prstClr val="black">
                    <a:tint val="75000"/>
                  </a:prstClr>
                </a:solidFill>
              </a:rPr>
              <a:t>2023/11/13</a:t>
            </a:fld>
            <a:endParaRPr lang="zh-CN" alt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D05F30F0-2D64-4950-B991-DBE38FB597C1}" type="slidenum">
              <a:rPr lang="zh-CN" altLang="en-US" smtClean="0">
                <a:solidFill>
                  <a:prstClr val="black">
                    <a:tint val="75000"/>
                  </a:prstClr>
                </a:solidFill>
              </a:rPr>
              <a:t>‹#›</a:t>
            </a:fld>
            <a:endParaRPr lang="zh-CN" altLang="en-US" dirty="0">
              <a:solidFill>
                <a:prstClr val="black">
                  <a:tint val="75000"/>
                </a:prstClr>
              </a:solidFill>
            </a:endParaRPr>
          </a:p>
        </p:txBody>
      </p:sp>
    </p:spTree>
    <p:extLst>
      <p:ext uri="{BB962C8B-B14F-4D97-AF65-F5344CB8AC3E}">
        <p14:creationId xmlns:p14="http://schemas.microsoft.com/office/powerpoint/2010/main" val="297963071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96B880E-3BE9-4A10-966A-C1D42C70BCF6}" type="datetimeFigureOut">
              <a:rPr lang="zh-CN" altLang="en-US" smtClean="0">
                <a:solidFill>
                  <a:prstClr val="black">
                    <a:tint val="75000"/>
                  </a:prstClr>
                </a:solidFill>
              </a:rPr>
              <a:t>2023/11/13</a:t>
            </a:fld>
            <a:endParaRPr lang="zh-CN" alt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05F30F0-2D64-4950-B991-DBE38FB597C1}" type="slidenum">
              <a:rPr lang="zh-CN" altLang="en-US" smtClean="0">
                <a:solidFill>
                  <a:prstClr val="black">
                    <a:tint val="75000"/>
                  </a:prstClr>
                </a:solidFill>
              </a:rPr>
              <a:t>‹#›</a:t>
            </a:fld>
            <a:endParaRPr lang="zh-CN" altLang="en-US" dirty="0">
              <a:solidFill>
                <a:prstClr val="black">
                  <a:tint val="75000"/>
                </a:prstClr>
              </a:solidFill>
            </a:endParaRPr>
          </a:p>
        </p:txBody>
      </p:sp>
    </p:spTree>
    <p:extLst>
      <p:ext uri="{BB962C8B-B14F-4D97-AF65-F5344CB8AC3E}">
        <p14:creationId xmlns:p14="http://schemas.microsoft.com/office/powerpoint/2010/main" val="32258592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96B880E-3BE9-4A10-966A-C1D42C70BCF6}" type="datetimeFigureOut">
              <a:rPr lang="zh-CN" altLang="en-US" smtClean="0">
                <a:solidFill>
                  <a:prstClr val="black">
                    <a:tint val="75000"/>
                  </a:prstClr>
                </a:solidFill>
              </a:rPr>
              <a:t>2023/11/13</a:t>
            </a:fld>
            <a:endParaRPr lang="zh-CN" alt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05F30F0-2D64-4950-B991-DBE38FB597C1}" type="slidenum">
              <a:rPr lang="zh-CN" altLang="en-US" smtClean="0">
                <a:solidFill>
                  <a:prstClr val="black">
                    <a:tint val="75000"/>
                  </a:prstClr>
                </a:solidFill>
              </a:rPr>
              <a:t>‹#›</a:t>
            </a:fld>
            <a:endParaRPr lang="zh-CN" altLang="en-US" dirty="0">
              <a:solidFill>
                <a:prstClr val="black">
                  <a:tint val="75000"/>
                </a:prstClr>
              </a:solidFill>
            </a:endParaRPr>
          </a:p>
        </p:txBody>
      </p:sp>
    </p:spTree>
    <p:extLst>
      <p:ext uri="{BB962C8B-B14F-4D97-AF65-F5344CB8AC3E}">
        <p14:creationId xmlns:p14="http://schemas.microsoft.com/office/powerpoint/2010/main" val="23683091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两栏内容">
    <p:spTree>
      <p:nvGrpSpPr>
        <p:cNvPr id="1" name=""/>
        <p:cNvGrpSpPr/>
        <p:nvPr/>
      </p:nvGrpSpPr>
      <p:grpSpPr>
        <a:xfrm>
          <a:off x="0" y="0"/>
          <a:ext cx="0" cy="0"/>
          <a:chOff x="0" y="0"/>
          <a:chExt cx="0" cy="0"/>
        </a:xfrm>
      </p:grpSpPr>
      <p:sp>
        <p:nvSpPr>
          <p:cNvPr id="5" name="日期占位符 4"/>
          <p:cNvSpPr>
            <a:spLocks noGrp="1"/>
          </p:cNvSpPr>
          <p:nvPr>
            <p:ph type="dt" sz="half" idx="10"/>
          </p:nvPr>
        </p:nvSpPr>
        <p:spPr/>
        <p:txBody>
          <a:bodyPr/>
          <a:lstStyle/>
          <a:p>
            <a:fld id="{496B880E-3BE9-4A10-966A-C1D42C70BCF6}" type="datetimeFigureOut">
              <a:rPr lang="zh-CN" altLang="en-US" smtClean="0">
                <a:solidFill>
                  <a:prstClr val="black">
                    <a:tint val="75000"/>
                  </a:prstClr>
                </a:solidFill>
              </a:rPr>
              <a:t>2023/11/13</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D05F30F0-2D64-4950-B991-DBE38FB597C1}" type="slidenum">
              <a:rPr lang="zh-CN" altLang="en-US" smtClean="0">
                <a:solidFill>
                  <a:prstClr val="black">
                    <a:tint val="75000"/>
                  </a:prstClr>
                </a:solidFill>
              </a:rPr>
              <a:t>‹#›</a:t>
            </a:fld>
            <a:endParaRPr lang="zh-CN" altLang="en-US">
              <a:solidFill>
                <a:prstClr val="black">
                  <a:tint val="75000"/>
                </a:prstClr>
              </a:solidFill>
            </a:endParaRPr>
          </a:p>
        </p:txBody>
      </p:sp>
    </p:spTree>
    <p:extLst>
      <p:ext uri="{BB962C8B-B14F-4D97-AF65-F5344CB8AC3E}">
        <p14:creationId xmlns:p14="http://schemas.microsoft.com/office/powerpoint/2010/main" val="3391268045"/>
      </p:ext>
    </p:extLst>
  </p:cSld>
  <p:clrMapOvr>
    <a:masterClrMapping/>
  </p:clrMapOvr>
  <p:transition spd="slow" advClick="0" advTm="4000">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496B880E-3BE9-4A10-966A-C1D42C70BCF6}" type="datetimeFigureOut">
              <a:rPr lang="zh-CN" altLang="en-US" smtClean="0">
                <a:solidFill>
                  <a:prstClr val="black">
                    <a:tint val="75000"/>
                  </a:prstClr>
                </a:solidFill>
              </a:rPr>
              <a:t>2023/11/13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D05F30F0-2D64-4950-B991-DBE38FB597C1}"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transition spd="slow">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60F44E05-1CD1-44AF-AF00-3A53277DE94F}" type="datetimeFigureOut">
              <a:rPr lang="en-US" smtClean="0">
                <a:solidFill>
                  <a:prstClr val="black">
                    <a:tint val="75000"/>
                  </a:prstClr>
                </a:solidFill>
              </a:rPr>
              <a:t>11/13/2023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198289-D1DC-47C6-9FFB-98EBCDFC2139}"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52728660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0F44E05-1CD1-44AF-AF00-3A53277DE94F}" type="datetimeFigureOut">
              <a:rPr lang="en-US" smtClean="0">
                <a:solidFill>
                  <a:prstClr val="black">
                    <a:tint val="75000"/>
                  </a:prstClr>
                </a:solidFill>
              </a:rPr>
              <a:t>11/13/2023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198289-D1DC-47C6-9FFB-98EBCDFC2139}"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69875770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60F44E05-1CD1-44AF-AF00-3A53277DE94F}" type="datetimeFigureOut">
              <a:rPr lang="en-US" smtClean="0">
                <a:solidFill>
                  <a:prstClr val="black">
                    <a:tint val="75000"/>
                  </a:prstClr>
                </a:solidFill>
              </a:rPr>
              <a:t>11/13/2023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198289-D1DC-47C6-9FFB-98EBCDFC2139}"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85156863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60F44E05-1CD1-44AF-AF00-3A53277DE94F}" type="datetimeFigureOut">
              <a:rPr lang="en-US" smtClean="0">
                <a:solidFill>
                  <a:prstClr val="black">
                    <a:tint val="75000"/>
                  </a:prstClr>
                </a:solidFill>
              </a:rPr>
              <a:t>11/13/2023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198289-D1DC-47C6-9FFB-98EBCDFC2139}"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4082194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a:defRPr/>
            </a:pPr>
            <a:fld id="{F5FF60C1-2A55-4DD7-AE5C-D95BF8696F02}" type="datetimeFigureOut">
              <a:rPr lang="en-US" smtClean="0"/>
              <a:t>11/13/2023</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F07CF138-6D0B-446C-B170-B0C59340EA53}" type="slidenum">
              <a:rPr lang="en-US" smtClean="0"/>
              <a:t>‹#›</a:t>
            </a:fld>
            <a:endParaRPr lang="en-US"/>
          </a:p>
        </p:txBody>
      </p:sp>
    </p:spTree>
    <p:extLst>
      <p:ext uri="{BB962C8B-B14F-4D97-AF65-F5344CB8AC3E}">
        <p14:creationId xmlns:p14="http://schemas.microsoft.com/office/powerpoint/2010/main" val="197092229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60F44E05-1CD1-44AF-AF00-3A53277DE94F}" type="datetimeFigureOut">
              <a:rPr lang="en-US" smtClean="0">
                <a:solidFill>
                  <a:prstClr val="black">
                    <a:tint val="75000"/>
                  </a:prstClr>
                </a:solidFill>
              </a:rPr>
              <a:t>11/13/2023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E198289-D1DC-47C6-9FFB-98EBCDFC2139}"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08264054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60F44E05-1CD1-44AF-AF00-3A53277DE94F}" type="datetimeFigureOut">
              <a:rPr lang="en-US" smtClean="0">
                <a:solidFill>
                  <a:prstClr val="black">
                    <a:tint val="75000"/>
                  </a:prstClr>
                </a:solidFill>
              </a:rPr>
              <a:t>11/13/2023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E198289-D1DC-47C6-9FFB-98EBCDFC2139}"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23988383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0F44E05-1CD1-44AF-AF00-3A53277DE94F}" type="datetimeFigureOut">
              <a:rPr lang="en-US" smtClean="0">
                <a:solidFill>
                  <a:prstClr val="black">
                    <a:tint val="75000"/>
                  </a:prstClr>
                </a:solidFill>
              </a:rPr>
              <a:t>11/13/2023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E198289-D1DC-47C6-9FFB-98EBCDFC2139}"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48631696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0F44E05-1CD1-44AF-AF00-3A53277DE94F}" type="datetimeFigureOut">
              <a:rPr lang="en-US" smtClean="0">
                <a:solidFill>
                  <a:prstClr val="black">
                    <a:tint val="75000"/>
                  </a:prstClr>
                </a:solidFill>
              </a:rPr>
              <a:t>11/13/2023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198289-D1DC-47C6-9FFB-98EBCDFC2139}"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18718781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0F44E05-1CD1-44AF-AF00-3A53277DE94F}" type="datetimeFigureOut">
              <a:rPr lang="en-US" smtClean="0">
                <a:solidFill>
                  <a:prstClr val="black">
                    <a:tint val="75000"/>
                  </a:prstClr>
                </a:solidFill>
              </a:rPr>
              <a:t>11/13/2023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198289-D1DC-47C6-9FFB-98EBCDFC2139}"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57586490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0F44E05-1CD1-44AF-AF00-3A53277DE94F}" type="datetimeFigureOut">
              <a:rPr lang="en-US" smtClean="0">
                <a:solidFill>
                  <a:prstClr val="black">
                    <a:tint val="75000"/>
                  </a:prstClr>
                </a:solidFill>
              </a:rPr>
              <a:t>11/13/2023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198289-D1DC-47C6-9FFB-98EBCDFC2139}"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09359758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0F44E05-1CD1-44AF-AF00-3A53277DE94F}" type="datetimeFigureOut">
              <a:rPr lang="en-US" smtClean="0">
                <a:solidFill>
                  <a:prstClr val="black">
                    <a:tint val="75000"/>
                  </a:prstClr>
                </a:solidFill>
              </a:rPr>
              <a:t>11/13/2023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198289-D1DC-47C6-9FFB-98EBCDFC2139}"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7970712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a:defRPr/>
            </a:pPr>
            <a:fld id="{15CFF081-1494-493B-BC98-263E9EA713D1}" type="datetimeFigureOut">
              <a:rPr lang="en-US" smtClean="0"/>
              <a:t>11/13/2023</a:t>
            </a:fld>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78660E4A-FEE6-41C1-966C-A92E63EB3AB2}" type="slidenum">
              <a:rPr lang="en-US" smtClean="0"/>
              <a:t>‹#›</a:t>
            </a:fld>
            <a:endParaRPr lang="en-US"/>
          </a:p>
        </p:txBody>
      </p:sp>
    </p:spTree>
    <p:extLst>
      <p:ext uri="{BB962C8B-B14F-4D97-AF65-F5344CB8AC3E}">
        <p14:creationId xmlns:p14="http://schemas.microsoft.com/office/powerpoint/2010/main" val="14635671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a:defRPr/>
            </a:pPr>
            <a:fld id="{4179E6E7-C191-4E32-B0F6-990BAB32F91E}" type="datetimeFigureOut">
              <a:rPr lang="en-US" smtClean="0"/>
              <a:t>11/13/2023</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0BA5F37E-E4F4-4335-B2DB-D47B9534B4CA}" type="slidenum">
              <a:rPr lang="en-US" smtClean="0"/>
              <a:t>‹#›</a:t>
            </a:fld>
            <a:endParaRPr lang="en-US"/>
          </a:p>
        </p:txBody>
      </p:sp>
    </p:spTree>
    <p:extLst>
      <p:ext uri="{BB962C8B-B14F-4D97-AF65-F5344CB8AC3E}">
        <p14:creationId xmlns:p14="http://schemas.microsoft.com/office/powerpoint/2010/main" val="2826801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F109DC19-1B0B-47EC-B724-D188E5FE3329}" type="datetimeFigureOut">
              <a:rPr lang="en-US" smtClean="0"/>
              <a:t>11/13/2023</a:t>
            </a:fld>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5F2D1D5E-23F6-4E6E-86E4-4786CAE54D02}" type="slidenum">
              <a:rPr lang="en-US" smtClean="0"/>
              <a:t>‹#›</a:t>
            </a:fld>
            <a:endParaRPr lang="en-US"/>
          </a:p>
        </p:txBody>
      </p:sp>
    </p:spTree>
    <p:extLst>
      <p:ext uri="{BB962C8B-B14F-4D97-AF65-F5344CB8AC3E}">
        <p14:creationId xmlns:p14="http://schemas.microsoft.com/office/powerpoint/2010/main" val="3629359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a:defRPr/>
            </a:pPr>
            <a:fld id="{F1E3FC72-E7EA-46EA-850D-6D421629F0DE}" type="datetimeFigureOut">
              <a:rPr lang="en-US" smtClean="0"/>
              <a:t>11/13/2023</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8CCB8BFB-C2FE-4454-9928-1EB651383B55}" type="slidenum">
              <a:rPr lang="en-US" smtClean="0"/>
              <a:t>‹#›</a:t>
            </a:fld>
            <a:endParaRPr lang="en-US"/>
          </a:p>
        </p:txBody>
      </p:sp>
    </p:spTree>
    <p:extLst>
      <p:ext uri="{BB962C8B-B14F-4D97-AF65-F5344CB8AC3E}">
        <p14:creationId xmlns:p14="http://schemas.microsoft.com/office/powerpoint/2010/main" val="39948297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a:defRPr/>
            </a:pPr>
            <a:fld id="{4557A69E-4B6A-4F36-A77D-0EBD7F8FFECC}" type="datetimeFigureOut">
              <a:rPr lang="en-US" smtClean="0"/>
              <a:t>11/13/2023</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1F095D02-B494-4686-AF51-A37DACBA72C2}" type="slidenum">
              <a:rPr lang="en-US" smtClean="0"/>
              <a:t>‹#›</a:t>
            </a:fld>
            <a:endParaRPr lang="en-US"/>
          </a:p>
        </p:txBody>
      </p:sp>
    </p:spTree>
    <p:extLst>
      <p:ext uri="{BB962C8B-B14F-4D97-AF65-F5344CB8AC3E}">
        <p14:creationId xmlns:p14="http://schemas.microsoft.com/office/powerpoint/2010/main" val="34896300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base">
              <a:spcBef>
                <a:spcPct val="0"/>
              </a:spcBef>
              <a:spcAft>
                <a:spcPct val="0"/>
              </a:spcAft>
              <a:defRPr/>
            </a:pPr>
            <a:fld id="{6EEF7517-97A5-4541-B65F-F09C9139EE5E}" type="datetimeFigureOut">
              <a:rPr lang="en-US" smtClean="0"/>
              <a:t>11/13/2023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defRPr/>
            </a:pP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base">
              <a:spcBef>
                <a:spcPct val="0"/>
              </a:spcBef>
              <a:spcAft>
                <a:spcPct val="0"/>
              </a:spcAft>
              <a:defRPr/>
            </a:pPr>
            <a:fld id="{3CA602D2-83DD-49B3-ADEE-B2E40C3753DA}" type="slidenum">
              <a:rPr lang="en-US" smtClean="0"/>
              <a:t>‹#›</a:t>
            </a:fld>
            <a:endParaRPr lang="en-US"/>
          </a:p>
        </p:txBody>
      </p:sp>
    </p:spTree>
    <p:extLst>
      <p:ext uri="{BB962C8B-B14F-4D97-AF65-F5344CB8AC3E}">
        <p14:creationId xmlns:p14="http://schemas.microsoft.com/office/powerpoint/2010/main" val="362799150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base">
              <a:spcBef>
                <a:spcPct val="0"/>
              </a:spcBef>
              <a:spcAft>
                <a:spcPct val="0"/>
              </a:spcAft>
              <a:defRPr/>
            </a:pPr>
            <a:fld id="{424E1A5B-0599-46F1-AA7E-104DC4095818}" type="datetimeFigureOut">
              <a:rPr lang="vi-VN" smtClean="0">
                <a:solidFill>
                  <a:prstClr val="black">
                    <a:tint val="75000"/>
                  </a:prstClr>
                </a:solidFill>
                <a:cs typeface="Arial" panose="020B0604020202020204" pitchFamily="34" charset="0"/>
              </a:rPr>
              <a:t>13/11/2023</a:t>
            </a:fld>
            <a:endParaRPr lang="vi-VN">
              <a:solidFill>
                <a:prstClr val="black">
                  <a:tint val="75000"/>
                </a:prstClr>
              </a:solidFill>
              <a:cs typeface="Arial" panose="020B0604020202020204" pitchFamily="34" charset="0"/>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defRPr/>
            </a:pPr>
            <a:endParaRPr lang="vi-VN">
              <a:solidFill>
                <a:prstClr val="black">
                  <a:tint val="75000"/>
                </a:prstClr>
              </a:solidFill>
              <a:cs typeface="Arial" panose="020B0604020202020204" pitchFamily="34" charset="0"/>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base">
              <a:spcBef>
                <a:spcPct val="0"/>
              </a:spcBef>
              <a:spcAft>
                <a:spcPct val="0"/>
              </a:spcAft>
              <a:defRPr/>
            </a:pPr>
            <a:fld id="{2E1146D9-EF9D-4FC2-8AEC-D339121FB346}" type="slidenum">
              <a:rPr lang="vi-VN" altLang="en-US" smtClean="0">
                <a:cs typeface="Arial" panose="020B0604020202020204" pitchFamily="34" charset="0"/>
              </a:rPr>
              <a:t>‹#›</a:t>
            </a:fld>
            <a:endParaRPr lang="vi-VN" altLang="en-US">
              <a:cs typeface="Arial" panose="020B0604020202020204" pitchFamily="34" charset="0"/>
            </a:endParaRPr>
          </a:p>
        </p:txBody>
      </p:sp>
    </p:spTree>
    <p:extLst>
      <p:ext uri="{BB962C8B-B14F-4D97-AF65-F5344CB8AC3E}">
        <p14:creationId xmlns:p14="http://schemas.microsoft.com/office/powerpoint/2010/main" val="65630715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6B880E-3BE9-4A10-966A-C1D42C70BCF6}" type="datetimeFigureOut">
              <a:rPr lang="zh-CN" altLang="en-US" smtClean="0">
                <a:solidFill>
                  <a:prstClr val="black">
                    <a:tint val="75000"/>
                  </a:prstClr>
                </a:solidFill>
              </a:rPr>
              <a:t>2023/11/13</a:t>
            </a:fld>
            <a:endParaRPr lang="zh-CN" altLang="en-US" dirty="0">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dirty="0">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5F30F0-2D64-4950-B991-DBE38FB597C1}" type="slidenum">
              <a:rPr lang="zh-CN" altLang="en-US" smtClean="0">
                <a:solidFill>
                  <a:prstClr val="black">
                    <a:tint val="75000"/>
                  </a:prstClr>
                </a:solidFill>
              </a:rPr>
              <a:t>‹#›</a:t>
            </a:fld>
            <a:endParaRPr lang="zh-CN" altLang="en-US" dirty="0">
              <a:solidFill>
                <a:prstClr val="black">
                  <a:tint val="75000"/>
                </a:prstClr>
              </a:solidFill>
            </a:endParaRPr>
          </a:p>
        </p:txBody>
      </p:sp>
    </p:spTree>
    <p:extLst>
      <p:ext uri="{BB962C8B-B14F-4D97-AF65-F5344CB8AC3E}">
        <p14:creationId xmlns:p14="http://schemas.microsoft.com/office/powerpoint/2010/main" val="90777983"/>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675" r:id="rId13"/>
  </p:sldLayoutIdLst>
  <p:transition spd="slow">
    <p:fade/>
  </p:transition>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F44E05-1CD1-44AF-AF00-3A53277DE94F}" type="datetimeFigureOut">
              <a:rPr lang="en-US" smtClean="0">
                <a:solidFill>
                  <a:prstClr val="black">
                    <a:tint val="75000"/>
                  </a:prstClr>
                </a:solidFill>
              </a:rPr>
              <a:t>11/13/2023</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198289-D1DC-47C6-9FFB-98EBCDFC2139}"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586431112"/>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GIF"/><Relationship Id="rId1" Type="http://schemas.openxmlformats.org/officeDocument/2006/relationships/slideLayout" Target="../slideLayouts/slideLayout7.xml"/><Relationship Id="rId6" Type="http://schemas.openxmlformats.org/officeDocument/2006/relationships/image" Target="../media/image5.GIF"/><Relationship Id="rId5" Type="http://schemas.openxmlformats.org/officeDocument/2006/relationships/image" Target="../media/image4.GIF"/><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 Id="rId5" Type="http://schemas.openxmlformats.org/officeDocument/2006/relationships/image" Target="../media/image18.jpeg"/><Relationship Id="rId4" Type="http://schemas.openxmlformats.org/officeDocument/2006/relationships/image" Target="../media/image17.jpe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4.xml"/></Relationships>
</file>

<file path=ppt/slides/_rels/slide1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slide" Target="slide26.xml"/><Relationship Id="rId2" Type="http://schemas.openxmlformats.org/officeDocument/2006/relationships/slide" Target="slide25.xml"/><Relationship Id="rId1" Type="http://schemas.openxmlformats.org/officeDocument/2006/relationships/slideLayout" Target="../slideLayouts/slideLayout15.xml"/><Relationship Id="rId5" Type="http://schemas.openxmlformats.org/officeDocument/2006/relationships/slide" Target="slide28.xml"/><Relationship Id="rId4" Type="http://schemas.openxmlformats.org/officeDocument/2006/relationships/slide" Target="slide27.xml"/></Relationships>
</file>

<file path=ppt/slides/_rels/slide2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8" Type="http://schemas.openxmlformats.org/officeDocument/2006/relationships/slide" Target="slide27.xml"/><Relationship Id="rId3" Type="http://schemas.openxmlformats.org/officeDocument/2006/relationships/image" Target="../media/image6.jpeg"/><Relationship Id="rId7" Type="http://schemas.openxmlformats.org/officeDocument/2006/relationships/slide" Target="slide26.xml"/><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slide" Target="slide25.xml"/><Relationship Id="rId5" Type="http://schemas.openxmlformats.org/officeDocument/2006/relationships/image" Target="../media/image21.jpeg"/><Relationship Id="rId4" Type="http://schemas.openxmlformats.org/officeDocument/2006/relationships/slide" Target="slide29.xml"/><Relationship Id="rId9" Type="http://schemas.openxmlformats.org/officeDocument/2006/relationships/slide" Target="slide28.xml"/></Relationships>
</file>

<file path=ppt/slides/_rels/slide25.xml.rels><?xml version="1.0" encoding="UTF-8" standalone="yes"?>
<Relationships xmlns="http://schemas.openxmlformats.org/package/2006/relationships"><Relationship Id="rId3" Type="http://schemas.openxmlformats.org/officeDocument/2006/relationships/slide" Target="slide24.xml"/><Relationship Id="rId2" Type="http://schemas.openxmlformats.org/officeDocument/2006/relationships/image" Target="../media/image6.jpeg"/><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slide" Target="slide24.xml"/><Relationship Id="rId2" Type="http://schemas.openxmlformats.org/officeDocument/2006/relationships/image" Target="../media/image6.jpe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slide" Target="slide24.xml"/><Relationship Id="rId2" Type="http://schemas.openxmlformats.org/officeDocument/2006/relationships/image" Target="../media/image6.jpeg"/><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slide" Target="slide24.xml"/><Relationship Id="rId2" Type="http://schemas.openxmlformats.org/officeDocument/2006/relationships/image" Target="../media/image6.jpeg"/><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10.jpeg"/><Relationship Id="rId5" Type="http://schemas.openxmlformats.org/officeDocument/2006/relationships/image" Target="../media/image9.wmf"/><Relationship Id="rId4" Type="http://schemas.openxmlformats.org/officeDocument/2006/relationships/oleObject" Target="../embeddings/oleObject1.bin"/></Relationships>
</file>

<file path=ppt/slides/_rels/slide3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13.xml"/><Relationship Id="rId4" Type="http://schemas.openxmlformats.org/officeDocument/2006/relationships/hyperlink" Target="https://www.youtube.com/watch?v=9FAl0AtAHow"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hyperlink" Target="https://www.youtube.com/watch?v=LXGG-HgtJoI" TargetMode="External"/><Relationship Id="rId2" Type="http://schemas.openxmlformats.org/officeDocument/2006/relationships/image" Target="../media/image23.png"/><Relationship Id="rId1" Type="http://schemas.openxmlformats.org/officeDocument/2006/relationships/slideLayout" Target="../slideLayouts/slideLayout13.xml"/><Relationship Id="rId4" Type="http://schemas.openxmlformats.org/officeDocument/2006/relationships/image" Target="../media/image26.png"/></Relationships>
</file>

<file path=ppt/slides/_rels/slide3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slideLayout" Target="../slideLayouts/slideLayout36.xml"/><Relationship Id="rId7" Type="http://schemas.openxmlformats.org/officeDocument/2006/relationships/image" Target="../media/image30.png"/><Relationship Id="rId2" Type="http://schemas.openxmlformats.org/officeDocument/2006/relationships/audio" Target="../media/media4.mp3"/><Relationship Id="rId1" Type="http://schemas.microsoft.com/office/2007/relationships/media" Target="../media/media4.mp3"/><Relationship Id="rId6" Type="http://schemas.microsoft.com/office/2007/relationships/hdphoto" Target="../media/hdphoto1.wdp"/><Relationship Id="rId5" Type="http://schemas.openxmlformats.org/officeDocument/2006/relationships/image" Target="../media/image29.png"/><Relationship Id="rId4" Type="http://schemas.openxmlformats.org/officeDocument/2006/relationships/image" Target="../media/image28.jpeg"/><Relationship Id="rId9" Type="http://schemas.openxmlformats.org/officeDocument/2006/relationships/image" Target="../media/image31.png"/></Relationships>
</file>

<file path=ppt/slides/_rels/slide4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42.xml"/></Relationships>
</file>

<file path=ppt/slides/_rels/slide43.xml.rels><?xml version="1.0" encoding="UTF-8" standalone="yes"?>
<Relationships xmlns="http://schemas.openxmlformats.org/package/2006/relationships"><Relationship Id="rId8" Type="http://schemas.openxmlformats.org/officeDocument/2006/relationships/slide" Target="slide48.xml"/><Relationship Id="rId13" Type="http://schemas.openxmlformats.org/officeDocument/2006/relationships/slide" Target="slide52.xml"/><Relationship Id="rId18" Type="http://schemas.openxmlformats.org/officeDocument/2006/relationships/slide" Target="slide50.xml"/><Relationship Id="rId26" Type="http://schemas.openxmlformats.org/officeDocument/2006/relationships/image" Target="../media/image39.wmf"/><Relationship Id="rId3" Type="http://schemas.openxmlformats.org/officeDocument/2006/relationships/slideLayout" Target="../slideLayouts/slideLayout42.xml"/><Relationship Id="rId21" Type="http://schemas.openxmlformats.org/officeDocument/2006/relationships/image" Target="../media/image37.png"/><Relationship Id="rId7" Type="http://schemas.microsoft.com/office/2007/relationships/hdphoto" Target="../media/hdphoto3.wdp"/><Relationship Id="rId12" Type="http://schemas.openxmlformats.org/officeDocument/2006/relationships/slide" Target="slide49.xml"/><Relationship Id="rId17" Type="http://schemas.openxmlformats.org/officeDocument/2006/relationships/slide" Target="slide47.xml"/><Relationship Id="rId25" Type="http://schemas.openxmlformats.org/officeDocument/2006/relationships/image" Target="../media/image31.png"/><Relationship Id="rId2" Type="http://schemas.openxmlformats.org/officeDocument/2006/relationships/audio" Target="../media/media5.mp3"/><Relationship Id="rId16" Type="http://schemas.openxmlformats.org/officeDocument/2006/relationships/slide" Target="slide44.xml"/><Relationship Id="rId20" Type="http://schemas.openxmlformats.org/officeDocument/2006/relationships/image" Target="../media/image36.png"/><Relationship Id="rId1" Type="http://schemas.microsoft.com/office/2007/relationships/media" Target="../media/media5.mp3"/><Relationship Id="rId6" Type="http://schemas.openxmlformats.org/officeDocument/2006/relationships/image" Target="../media/image34.png"/><Relationship Id="rId11" Type="http://schemas.openxmlformats.org/officeDocument/2006/relationships/slide" Target="slide45.xml"/><Relationship Id="rId24" Type="http://schemas.microsoft.com/office/2007/relationships/hdphoto" Target="../media/hdphoto5.wdp"/><Relationship Id="rId5" Type="http://schemas.openxmlformats.org/officeDocument/2006/relationships/slide" Target="slide51.xml"/><Relationship Id="rId15" Type="http://schemas.microsoft.com/office/2007/relationships/hdphoto" Target="../media/hdphoto2.wdp"/><Relationship Id="rId23" Type="http://schemas.openxmlformats.org/officeDocument/2006/relationships/image" Target="../media/image38.png"/><Relationship Id="rId10" Type="http://schemas.microsoft.com/office/2007/relationships/hdphoto" Target="../media/hdphoto4.wdp"/><Relationship Id="rId19" Type="http://schemas.openxmlformats.org/officeDocument/2006/relationships/slide" Target="slide46.xml"/><Relationship Id="rId4" Type="http://schemas.openxmlformats.org/officeDocument/2006/relationships/image" Target="../media/image33.jpeg"/><Relationship Id="rId9" Type="http://schemas.openxmlformats.org/officeDocument/2006/relationships/image" Target="../media/image35.png"/><Relationship Id="rId14" Type="http://schemas.openxmlformats.org/officeDocument/2006/relationships/image" Target="../media/image30.png"/><Relationship Id="rId22" Type="http://schemas.openxmlformats.org/officeDocument/2006/relationships/slide" Target="slide35.xml"/><Relationship Id="rId27" Type="http://schemas.openxmlformats.org/officeDocument/2006/relationships/image" Target="../media/image40.wmf"/></Relationships>
</file>

<file path=ppt/slides/_rels/slide44.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41.jpeg"/><Relationship Id="rId7" Type="http://schemas.openxmlformats.org/officeDocument/2006/relationships/image" Target="../media/image42.png"/><Relationship Id="rId2" Type="http://schemas.openxmlformats.org/officeDocument/2006/relationships/audio" Target="../media/audio1.wav"/><Relationship Id="rId1" Type="http://schemas.openxmlformats.org/officeDocument/2006/relationships/slideLayout" Target="../slideLayouts/slideLayout42.xml"/><Relationship Id="rId6" Type="http://schemas.openxmlformats.org/officeDocument/2006/relationships/slide" Target="slide43.xml"/><Relationship Id="rId5" Type="http://schemas.microsoft.com/office/2007/relationships/hdphoto" Target="../media/hdphoto5.wdp"/><Relationship Id="rId4" Type="http://schemas.openxmlformats.org/officeDocument/2006/relationships/image" Target="../media/image38.png"/></Relationships>
</file>

<file path=ppt/slides/_rels/slide45.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41.jpeg"/><Relationship Id="rId7" Type="http://schemas.openxmlformats.org/officeDocument/2006/relationships/image" Target="../media/image42.png"/><Relationship Id="rId2" Type="http://schemas.openxmlformats.org/officeDocument/2006/relationships/audio" Target="../media/audio1.wav"/><Relationship Id="rId1" Type="http://schemas.openxmlformats.org/officeDocument/2006/relationships/slideLayout" Target="../slideLayouts/slideLayout42.xml"/><Relationship Id="rId6" Type="http://schemas.openxmlformats.org/officeDocument/2006/relationships/slide" Target="slide43.xml"/><Relationship Id="rId5" Type="http://schemas.microsoft.com/office/2007/relationships/hdphoto" Target="../media/hdphoto5.wdp"/><Relationship Id="rId4" Type="http://schemas.openxmlformats.org/officeDocument/2006/relationships/image" Target="../media/image38.png"/></Relationships>
</file>

<file path=ppt/slides/_rels/slide46.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41.jpeg"/><Relationship Id="rId7" Type="http://schemas.openxmlformats.org/officeDocument/2006/relationships/image" Target="../media/image42.png"/><Relationship Id="rId2" Type="http://schemas.openxmlformats.org/officeDocument/2006/relationships/audio" Target="../media/audio1.wav"/><Relationship Id="rId1" Type="http://schemas.openxmlformats.org/officeDocument/2006/relationships/slideLayout" Target="../slideLayouts/slideLayout42.xml"/><Relationship Id="rId6" Type="http://schemas.openxmlformats.org/officeDocument/2006/relationships/slide" Target="slide43.xml"/><Relationship Id="rId5" Type="http://schemas.microsoft.com/office/2007/relationships/hdphoto" Target="../media/hdphoto5.wdp"/><Relationship Id="rId4" Type="http://schemas.openxmlformats.org/officeDocument/2006/relationships/image" Target="../media/image38.png"/></Relationships>
</file>

<file path=ppt/slides/_rels/slide47.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41.jpeg"/><Relationship Id="rId7" Type="http://schemas.openxmlformats.org/officeDocument/2006/relationships/image" Target="../media/image42.png"/><Relationship Id="rId2" Type="http://schemas.openxmlformats.org/officeDocument/2006/relationships/audio" Target="../media/audio1.wav"/><Relationship Id="rId1" Type="http://schemas.openxmlformats.org/officeDocument/2006/relationships/slideLayout" Target="../slideLayouts/slideLayout42.xml"/><Relationship Id="rId6" Type="http://schemas.openxmlformats.org/officeDocument/2006/relationships/slide" Target="slide43.xml"/><Relationship Id="rId5" Type="http://schemas.microsoft.com/office/2007/relationships/hdphoto" Target="../media/hdphoto5.wdp"/><Relationship Id="rId4" Type="http://schemas.openxmlformats.org/officeDocument/2006/relationships/image" Target="../media/image38.png"/></Relationships>
</file>

<file path=ppt/slides/_rels/slide48.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41.jpeg"/><Relationship Id="rId7" Type="http://schemas.openxmlformats.org/officeDocument/2006/relationships/image" Target="../media/image42.png"/><Relationship Id="rId2" Type="http://schemas.openxmlformats.org/officeDocument/2006/relationships/audio" Target="../media/audio1.wav"/><Relationship Id="rId1" Type="http://schemas.openxmlformats.org/officeDocument/2006/relationships/slideLayout" Target="../slideLayouts/slideLayout42.xml"/><Relationship Id="rId6" Type="http://schemas.openxmlformats.org/officeDocument/2006/relationships/slide" Target="slide43.xml"/><Relationship Id="rId5" Type="http://schemas.microsoft.com/office/2007/relationships/hdphoto" Target="../media/hdphoto5.wdp"/><Relationship Id="rId4" Type="http://schemas.openxmlformats.org/officeDocument/2006/relationships/image" Target="../media/image38.png"/></Relationships>
</file>

<file path=ppt/slides/_rels/slide49.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41.jpeg"/><Relationship Id="rId7" Type="http://schemas.openxmlformats.org/officeDocument/2006/relationships/image" Target="../media/image42.png"/><Relationship Id="rId2" Type="http://schemas.openxmlformats.org/officeDocument/2006/relationships/audio" Target="../media/audio1.wav"/><Relationship Id="rId1" Type="http://schemas.openxmlformats.org/officeDocument/2006/relationships/slideLayout" Target="../slideLayouts/slideLayout42.xml"/><Relationship Id="rId6" Type="http://schemas.openxmlformats.org/officeDocument/2006/relationships/slide" Target="slide43.xml"/><Relationship Id="rId5" Type="http://schemas.microsoft.com/office/2007/relationships/hdphoto" Target="../media/hdphoto5.wdp"/><Relationship Id="rId4" Type="http://schemas.openxmlformats.org/officeDocument/2006/relationships/image" Target="../media/image3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41.jpeg"/><Relationship Id="rId7" Type="http://schemas.openxmlformats.org/officeDocument/2006/relationships/image" Target="../media/image42.png"/><Relationship Id="rId2" Type="http://schemas.openxmlformats.org/officeDocument/2006/relationships/audio" Target="../media/audio1.wav"/><Relationship Id="rId1" Type="http://schemas.openxmlformats.org/officeDocument/2006/relationships/slideLayout" Target="../slideLayouts/slideLayout42.xml"/><Relationship Id="rId6" Type="http://schemas.openxmlformats.org/officeDocument/2006/relationships/slide" Target="slide43.xml"/><Relationship Id="rId5" Type="http://schemas.microsoft.com/office/2007/relationships/hdphoto" Target="../media/hdphoto5.wdp"/><Relationship Id="rId4" Type="http://schemas.openxmlformats.org/officeDocument/2006/relationships/image" Target="../media/image38.png"/></Relationships>
</file>

<file path=ppt/slides/_rels/slide51.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41.jpeg"/><Relationship Id="rId7" Type="http://schemas.openxmlformats.org/officeDocument/2006/relationships/image" Target="../media/image42.png"/><Relationship Id="rId2" Type="http://schemas.openxmlformats.org/officeDocument/2006/relationships/audio" Target="../media/audio1.wav"/><Relationship Id="rId1" Type="http://schemas.openxmlformats.org/officeDocument/2006/relationships/slideLayout" Target="../slideLayouts/slideLayout42.xml"/><Relationship Id="rId6" Type="http://schemas.openxmlformats.org/officeDocument/2006/relationships/slide" Target="slide43.xml"/><Relationship Id="rId5" Type="http://schemas.microsoft.com/office/2007/relationships/hdphoto" Target="../media/hdphoto5.wdp"/><Relationship Id="rId4" Type="http://schemas.openxmlformats.org/officeDocument/2006/relationships/image" Target="../media/image38.png"/></Relationships>
</file>

<file path=ppt/slides/_rels/slide52.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41.jpeg"/><Relationship Id="rId7" Type="http://schemas.openxmlformats.org/officeDocument/2006/relationships/image" Target="../media/image42.png"/><Relationship Id="rId2" Type="http://schemas.openxmlformats.org/officeDocument/2006/relationships/audio" Target="../media/audio1.wav"/><Relationship Id="rId1" Type="http://schemas.openxmlformats.org/officeDocument/2006/relationships/slideLayout" Target="../slideLayouts/slideLayout42.xml"/><Relationship Id="rId6" Type="http://schemas.openxmlformats.org/officeDocument/2006/relationships/slide" Target="slide43.xml"/><Relationship Id="rId5" Type="http://schemas.microsoft.com/office/2007/relationships/hdphoto" Target="../media/hdphoto5.wdp"/><Relationship Id="rId4" Type="http://schemas.openxmlformats.org/officeDocument/2006/relationships/image" Target="../media/image38.png"/></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2.jpeg"/><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lumen-pflanzen085[1]"/>
          <p:cNvPicPr>
            <a:picLocks noChangeAspect="1"/>
          </p:cNvPicPr>
          <p:nvPr/>
        </p:nvPicPr>
        <p:blipFill>
          <a:blip r:embed="rId2"/>
          <a:stretch>
            <a:fillRect/>
          </a:stretch>
        </p:blipFill>
        <p:spPr>
          <a:xfrm>
            <a:off x="5029200" y="3162300"/>
            <a:ext cx="2057400" cy="1905000"/>
          </a:xfrm>
          <a:prstGeom prst="rect">
            <a:avLst/>
          </a:prstGeom>
          <a:noFill/>
          <a:ln w="9525">
            <a:noFill/>
          </a:ln>
        </p:spPr>
      </p:pic>
      <p:pic>
        <p:nvPicPr>
          <p:cNvPr id="3" name="Picture 2" descr="BUOMVANG"/>
          <p:cNvPicPr>
            <a:picLocks noChangeAspect="1"/>
          </p:cNvPicPr>
          <p:nvPr/>
        </p:nvPicPr>
        <p:blipFill>
          <a:blip r:embed="rId3"/>
          <a:stretch>
            <a:fillRect/>
          </a:stretch>
        </p:blipFill>
        <p:spPr>
          <a:xfrm rot="-3743569">
            <a:off x="8991600" y="3619500"/>
            <a:ext cx="1447800" cy="1143000"/>
          </a:xfrm>
          <a:prstGeom prst="rect">
            <a:avLst/>
          </a:prstGeom>
          <a:noFill/>
          <a:ln w="9525">
            <a:noFill/>
          </a:ln>
        </p:spPr>
      </p:pic>
      <p:pic>
        <p:nvPicPr>
          <p:cNvPr id="4" name="Picture 3" descr="ANH DỘNG PHAO"/>
          <p:cNvPicPr>
            <a:picLocks noChangeAspect="1"/>
          </p:cNvPicPr>
          <p:nvPr/>
        </p:nvPicPr>
        <p:blipFill>
          <a:blip r:embed="rId4"/>
          <a:stretch>
            <a:fillRect/>
          </a:stretch>
        </p:blipFill>
        <p:spPr>
          <a:xfrm>
            <a:off x="1752600" y="838200"/>
            <a:ext cx="1524000" cy="1600200"/>
          </a:xfrm>
          <a:prstGeom prst="rect">
            <a:avLst/>
          </a:prstGeom>
          <a:noFill/>
          <a:ln w="9525">
            <a:noFill/>
          </a:ln>
        </p:spPr>
      </p:pic>
      <p:sp>
        <p:nvSpPr>
          <p:cNvPr id="8" name="Rectangle 7"/>
          <p:cNvSpPr/>
          <p:nvPr/>
        </p:nvSpPr>
        <p:spPr>
          <a:xfrm>
            <a:off x="3941619" y="2637628"/>
            <a:ext cx="4461164" cy="2929515"/>
          </a:xfrm>
          <a:prstGeom prst="rect">
            <a:avLst/>
          </a:prstGeom>
        </p:spPr>
        <p:txBody>
          <a:bodyPr wrap="none">
            <a:prstTxWarp prst="textArchUp">
              <a:avLst/>
            </a:prstTxWarp>
            <a:spAutoFit/>
          </a:bodyPr>
          <a:lstStyle/>
          <a:p>
            <a:r>
              <a:rPr lang="en-US" sz="3600" dirty="0">
                <a:ln w="12700" cap="flat" cmpd="sng">
                  <a:solidFill>
                    <a:srgbClr val="FF0000"/>
                  </a:solidFill>
                  <a:prstDash val="solid"/>
                  <a:round/>
                  <a:headEnd type="none" w="med" len="med"/>
                  <a:tailEnd type="none" w="med" len="med"/>
                </a:ln>
                <a:solidFill>
                  <a:srgbClr val="FF0000">
                    <a:alpha val="65881"/>
                  </a:srgbClr>
                </a:solidFill>
                <a:latin typeface="Times New Roman" panose="02020603050405020304" pitchFamily="18" charset="0"/>
                <a:ea typeface="Times New Roman" panose="02020603050405020304" pitchFamily="18" charset="0"/>
              </a:rPr>
              <a:t>CHÀO MỪNG QUÝ THẦY CÔ</a:t>
            </a:r>
            <a:endParaRPr lang="en-US" sz="3600" dirty="0"/>
          </a:p>
        </p:txBody>
      </p:sp>
      <p:pic>
        <p:nvPicPr>
          <p:cNvPr id="9" name="Picture 8" descr="Copy (2) of blumen-pflanzen111"/>
          <p:cNvPicPr>
            <a:picLocks noChangeAspect="1"/>
          </p:cNvPicPr>
          <p:nvPr/>
        </p:nvPicPr>
        <p:blipFill>
          <a:blip r:embed="rId5"/>
          <a:stretch>
            <a:fillRect/>
          </a:stretch>
        </p:blipFill>
        <p:spPr>
          <a:xfrm>
            <a:off x="1600200" y="152401"/>
            <a:ext cx="1828800" cy="1895475"/>
          </a:xfrm>
          <a:prstGeom prst="rect">
            <a:avLst/>
          </a:prstGeom>
          <a:noFill/>
          <a:ln w="9525">
            <a:noFill/>
          </a:ln>
        </p:spPr>
      </p:pic>
      <p:pic>
        <p:nvPicPr>
          <p:cNvPr id="10" name="Picture 9" descr="VAN22"/>
          <p:cNvPicPr>
            <a:picLocks noChangeAspect="1"/>
          </p:cNvPicPr>
          <p:nvPr/>
        </p:nvPicPr>
        <p:blipFill>
          <a:blip r:embed="rId6"/>
          <a:stretch>
            <a:fillRect/>
          </a:stretch>
        </p:blipFill>
        <p:spPr>
          <a:xfrm>
            <a:off x="8845898" y="166255"/>
            <a:ext cx="1600200" cy="1408112"/>
          </a:xfrm>
          <a:prstGeom prst="rect">
            <a:avLst/>
          </a:prstGeom>
          <a:noFill/>
          <a:ln w="9525">
            <a:noFill/>
          </a:ln>
        </p:spPr>
      </p:pic>
      <p:sp>
        <p:nvSpPr>
          <p:cNvPr id="11" name="Rectangle 10"/>
          <p:cNvSpPr/>
          <p:nvPr/>
        </p:nvSpPr>
        <p:spPr>
          <a:xfrm>
            <a:off x="3733801" y="5240120"/>
            <a:ext cx="4876800" cy="584775"/>
          </a:xfrm>
          <a:prstGeom prst="rect">
            <a:avLst/>
          </a:prstGeom>
        </p:spPr>
        <p:txBody>
          <a:bodyPr wrap="square">
            <a:spAutoFit/>
          </a:bodyPr>
          <a:lstStyle/>
          <a:p>
            <a:r>
              <a:rPr lang="en-US" sz="3200" dirty="0">
                <a:ln w="12700" cap="flat" cmpd="sng">
                  <a:solidFill>
                    <a:srgbClr val="FF0000"/>
                  </a:solidFill>
                  <a:prstDash val="solid"/>
                  <a:round/>
                  <a:headEnd type="none" w="med" len="med"/>
                  <a:tailEnd type="none" w="med" len="med"/>
                </a:ln>
                <a:solidFill>
                  <a:srgbClr val="FF0000">
                    <a:alpha val="76077"/>
                  </a:srgbClr>
                </a:solidFill>
                <a:latin typeface="Times New Roman" panose="02020603050405020304" pitchFamily="18" charset="0"/>
                <a:ea typeface="Times New Roman" panose="02020603050405020304" pitchFamily="18" charset="0"/>
              </a:rPr>
              <a:t>VỀ DỰ GIỜ THĂM LỚP</a:t>
            </a:r>
            <a:endParaRPr lang="en-US" sz="3200" dirty="0"/>
          </a:p>
        </p:txBody>
      </p:sp>
    </p:spTree>
    <p:extLst>
      <p:ext uri="{BB962C8B-B14F-4D97-AF65-F5344CB8AC3E}">
        <p14:creationId xmlns:p14="http://schemas.microsoft.com/office/powerpoint/2010/main" val="99390488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9" descr="SƠ ĐỒ TRAO ĐỔI KHÍ Ở SV"/>
          <p:cNvPicPr>
            <a:picLocks noChangeAspect="1"/>
          </p:cNvPicPr>
          <p:nvPr/>
        </p:nvPicPr>
        <p:blipFill>
          <a:blip r:embed="rId2"/>
          <a:stretch>
            <a:fillRect/>
          </a:stretch>
        </p:blipFill>
        <p:spPr>
          <a:xfrm>
            <a:off x="152400" y="152400"/>
            <a:ext cx="11963400" cy="6553199"/>
          </a:xfrm>
          <a:prstGeom prst="rect">
            <a:avLst/>
          </a:prstGeom>
          <a:noFill/>
          <a:ln>
            <a:noFill/>
          </a:ln>
        </p:spPr>
      </p:pic>
    </p:spTree>
    <p:extLst>
      <p:ext uri="{BB962C8B-B14F-4D97-AF65-F5344CB8AC3E}">
        <p14:creationId xmlns:p14="http://schemas.microsoft.com/office/powerpoint/2010/main" val="2359495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1" descr="bor2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7176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914400" y="990601"/>
            <a:ext cx="10363200" cy="1692771"/>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 </a:t>
            </a:r>
            <a:endParaRPr lang="en-US" sz="3200" i="1" dirty="0">
              <a:solidFill>
                <a:srgbClr val="FF0000"/>
              </a:solidFill>
            </a:endParaRPr>
          </a:p>
          <a:p>
            <a:r>
              <a:rPr lang="en-US" sz="4000" i="1" dirty="0">
                <a:solidFill>
                  <a:srgbClr val="FF0000"/>
                </a:solidFill>
              </a:rPr>
              <a:t>?Trao đổi khí ở sinh vật diễn ra theo cơ chế nào?</a:t>
            </a:r>
            <a:endParaRPr lang="en-US" sz="4000" dirty="0">
              <a:solidFill>
                <a:srgbClr val="FF0000"/>
              </a:solidFill>
            </a:endParaRPr>
          </a:p>
          <a:p>
            <a:endParaRPr lang="en-US" sz="3200" b="1" i="1" dirty="0">
              <a:solidFill>
                <a:srgbClr val="FF0000"/>
              </a:solidFill>
              <a:latin typeface="Times New Roman" panose="02020603050405020304" pitchFamily="18" charset="0"/>
              <a:cs typeface="Times New Roman" panose="02020603050405020304" pitchFamily="18" charset="0"/>
            </a:endParaRPr>
          </a:p>
        </p:txBody>
      </p:sp>
      <p:sp>
        <p:nvSpPr>
          <p:cNvPr id="4" name="Rectangle 3"/>
          <p:cNvSpPr/>
          <p:nvPr/>
        </p:nvSpPr>
        <p:spPr>
          <a:xfrm>
            <a:off x="1066800" y="3810000"/>
            <a:ext cx="10210800" cy="1483483"/>
          </a:xfrm>
          <a:prstGeom prst="rect">
            <a:avLst/>
          </a:prstGeom>
        </p:spPr>
        <p:txBody>
          <a:bodyPr wrap="square">
            <a:spAutoFit/>
          </a:bodyPr>
          <a:lstStyle/>
          <a:p>
            <a:pPr>
              <a:lnSpc>
                <a:spcPct val="113000"/>
              </a:lnSpc>
            </a:pPr>
            <a:r>
              <a:rPr lang="en-US" sz="4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Trao đổi khí giữa cơ thể sinh vật với môi trường diễn ra theo cơ </a:t>
            </a:r>
            <a:r>
              <a:rPr lang="en-US" sz="40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chế</a:t>
            </a:r>
            <a:r>
              <a:rPr lang="vi-VN" sz="40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khuếch </a:t>
            </a:r>
            <a:r>
              <a:rPr lang="en-US" sz="4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tán.</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32997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1" descr="bor2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
            <a:ext cx="9144000" cy="7176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2286000" y="2133600"/>
            <a:ext cx="7391400" cy="2308324"/>
          </a:xfrm>
          <a:prstGeom prst="rect">
            <a:avLst/>
          </a:prstGeom>
          <a:noFill/>
        </p:spPr>
        <p:txBody>
          <a:bodyPr wrap="square" rtlCol="0">
            <a:spAutoFit/>
          </a:bodyPr>
          <a:lstStyle/>
          <a:p>
            <a:r>
              <a:rPr lang="en-US" sz="3600" dirty="0"/>
              <a:t>Khuếch tán là sự giao động nhiệt của tất cả các phân tử (</a:t>
            </a:r>
            <a:r>
              <a:rPr lang="vi-VN" sz="3600" dirty="0"/>
              <a:t>chất</a:t>
            </a:r>
            <a:r>
              <a:rPr lang="en-US" sz="3600" dirty="0"/>
              <a:t> lỏng hay chất khí) ở nhiệt độ lớn hơn độ không tuyệt đối. </a:t>
            </a:r>
          </a:p>
        </p:txBody>
      </p:sp>
    </p:spTree>
    <p:extLst>
      <p:ext uri="{BB962C8B-B14F-4D97-AF65-F5344CB8AC3E}">
        <p14:creationId xmlns:p14="http://schemas.microsoft.com/office/powerpoint/2010/main" val="2936666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1" descr="bor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27710"/>
            <a:ext cx="9144000" cy="7176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2400300" y="2438400"/>
            <a:ext cx="7391400" cy="1938992"/>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 </a:t>
            </a:r>
            <a:r>
              <a:rPr lang="en-US" sz="4000" b="1" i="1" dirty="0">
                <a:solidFill>
                  <a:srgbClr val="FF0000"/>
                </a:solidFill>
                <a:latin typeface="Times New Roman" panose="02020603050405020304" pitchFamily="18" charset="0"/>
                <a:cs typeface="Times New Roman" panose="02020603050405020304" pitchFamily="18" charset="0"/>
              </a:rPr>
              <a:t>? Vậy để cho môi trường trong lành theo em chúng ta cần phải làm gì?</a:t>
            </a:r>
          </a:p>
        </p:txBody>
      </p:sp>
    </p:spTree>
    <p:extLst>
      <p:ext uri="{BB962C8B-B14F-4D97-AF65-F5344CB8AC3E}">
        <p14:creationId xmlns:p14="http://schemas.microsoft.com/office/powerpoint/2010/main" val="448699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10603155810VIENTNMT2"/>
          <p:cNvPicPr>
            <a:picLocks noChangeAspect="1"/>
          </p:cNvPicPr>
          <p:nvPr/>
        </p:nvPicPr>
        <p:blipFill>
          <a:blip r:embed="rId2"/>
          <a:stretch>
            <a:fillRect/>
          </a:stretch>
        </p:blipFill>
        <p:spPr>
          <a:xfrm>
            <a:off x="1524000" y="27709"/>
            <a:ext cx="4572000" cy="3782292"/>
          </a:xfrm>
          <a:prstGeom prst="rect">
            <a:avLst/>
          </a:prstGeom>
          <a:noFill/>
          <a:ln w="9525">
            <a:noFill/>
          </a:ln>
        </p:spPr>
      </p:pic>
      <p:pic>
        <p:nvPicPr>
          <p:cNvPr id="3" name="Picture 2" descr="Trồng rừng và giữ rừng | Tạp chí Tuyên giá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1510145" y="3810002"/>
            <a:ext cx="4648200" cy="3775365"/>
          </a:xfrm>
          <a:prstGeom prst="rect">
            <a:avLst/>
          </a:prstGeom>
          <a:noFill/>
          <a:ln>
            <a:noFill/>
          </a:ln>
        </p:spPr>
      </p:pic>
      <p:pic>
        <p:nvPicPr>
          <p:cNvPr id="4" name="Picture 3" descr="dong%20coc%20bao%20ve%20cay"/>
          <p:cNvPicPr>
            <a:picLocks noChangeAspect="1"/>
          </p:cNvPicPr>
          <p:nvPr/>
        </p:nvPicPr>
        <p:blipFill>
          <a:blip r:embed="rId4"/>
          <a:stretch>
            <a:fillRect/>
          </a:stretch>
        </p:blipFill>
        <p:spPr>
          <a:xfrm>
            <a:off x="6089074" y="768930"/>
            <a:ext cx="4578927" cy="3047999"/>
          </a:xfrm>
          <a:prstGeom prst="rect">
            <a:avLst/>
          </a:prstGeom>
          <a:noFill/>
          <a:ln w="9525">
            <a:noFill/>
          </a:ln>
        </p:spPr>
      </p:pic>
      <p:pic>
        <p:nvPicPr>
          <p:cNvPr id="5" name="Picture 4" descr="Hãy chứng minh rằng bảo vệ rừng là bảo vệ cuộc sống của chúng t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a:xfrm>
            <a:off x="6130636" y="3844638"/>
            <a:ext cx="4537364" cy="3470563"/>
          </a:xfrm>
          <a:prstGeom prst="rect">
            <a:avLst/>
          </a:prstGeom>
          <a:noFill/>
          <a:ln>
            <a:noFill/>
          </a:ln>
        </p:spPr>
      </p:pic>
    </p:spTree>
    <p:extLst>
      <p:ext uri="{BB962C8B-B14F-4D97-AF65-F5344CB8AC3E}">
        <p14:creationId xmlns:p14="http://schemas.microsoft.com/office/powerpoint/2010/main" val="4176542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arn(inVertical)">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1" descr="bor2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3999" y="13856"/>
            <a:ext cx="9144000" cy="7176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1"/>
          <p:cNvSpPr>
            <a:spLocks noChangeArrowheads="1"/>
          </p:cNvSpPr>
          <p:nvPr/>
        </p:nvSpPr>
        <p:spPr bwMode="auto">
          <a:xfrm>
            <a:off x="2087562" y="1018366"/>
            <a:ext cx="8077200" cy="550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eaLnBrk="0" fontAlgn="base" hangingPunct="0">
              <a:spcBef>
                <a:spcPct val="0"/>
              </a:spcBef>
              <a:spcAft>
                <a:spcPct val="0"/>
              </a:spcAft>
            </a:pPr>
            <a:r>
              <a:rPr lang="en-US" altLang="en-US" sz="24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Nhiệm vụ 2:  HS hoạt động cá nhân 1’ -  Sau đó các em hoạt động nhóm (4 - 5 HS) trong thời gian (5’)</a:t>
            </a:r>
            <a:endParaRPr lang="en-US" altLang="en-US" sz="2400" dirty="0">
              <a:latin typeface="Times New Roman" panose="02020603050405020304" pitchFamily="18" charset="0"/>
              <a:cs typeface="Times New Roman" panose="02020603050405020304" pitchFamily="18" charset="0"/>
            </a:endParaRPr>
          </a:p>
          <a:p>
            <a:pPr algn="just" eaLnBrk="0" fontAlgn="base" hangingPunct="0">
              <a:spcBef>
                <a:spcPct val="0"/>
              </a:spcBef>
              <a:spcAft>
                <a:spcPct val="0"/>
              </a:spcAft>
            </a:pPr>
            <a:r>
              <a:rPr lang="en-US" alt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Nghiên cứu TT 2 dòng còn lại của phần I SGK/118 kết hợp theo dõi Video về trao đổi khí ở ĐV,</a:t>
            </a:r>
            <a:r>
              <a:rPr lang="en-US" altLang="en-US" sz="2400" dirty="0">
                <a:latin typeface="Times New Roman" panose="02020603050405020304" pitchFamily="18" charset="0"/>
                <a:cs typeface="Times New Roman" panose="02020603050405020304" pitchFamily="18" charset="0"/>
              </a:rPr>
              <a:t> </a:t>
            </a:r>
            <a:r>
              <a:rPr lang="en-US" alt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TV hoàn thành bảng 28.1 trong phiếu học tập và trả lời câu hỏi:</a:t>
            </a:r>
            <a:endParaRPr lang="vi-VN" altLang="en-US" sz="2000" dirty="0">
              <a:solidFill>
                <a:srgbClr val="000000"/>
              </a:solidFill>
              <a:latin typeface="Times New Roman" panose="02020603050405020304" pitchFamily="18" charset="0"/>
              <a:cs typeface="Times New Roman" panose="02020603050405020304" pitchFamily="18" charset="0"/>
            </a:endParaRPr>
          </a:p>
          <a:p>
            <a:pPr algn="just" eaLnBrk="0" fontAlgn="base" hangingPunct="0">
              <a:spcBef>
                <a:spcPct val="0"/>
              </a:spcBef>
              <a:spcAft>
                <a:spcPct val="0"/>
              </a:spcAft>
            </a:pPr>
            <a:endParaRPr lang="vi-VN" altLang="en-US" sz="2000" dirty="0">
              <a:solidFill>
                <a:srgbClr val="000000"/>
              </a:solidFill>
              <a:latin typeface="Times New Roman" panose="02020603050405020304" pitchFamily="18" charset="0"/>
              <a:cs typeface="Times New Roman" panose="02020603050405020304" pitchFamily="18" charset="0"/>
            </a:endParaRPr>
          </a:p>
          <a:p>
            <a:pPr algn="just" eaLnBrk="0" fontAlgn="base" hangingPunct="0">
              <a:spcBef>
                <a:spcPct val="0"/>
              </a:spcBef>
              <a:spcAft>
                <a:spcPct val="0"/>
              </a:spcAft>
            </a:pPr>
            <a:endParaRPr lang="vi-VN" altLang="en-US" sz="2000" dirty="0">
              <a:solidFill>
                <a:srgbClr val="000000"/>
              </a:solidFill>
              <a:latin typeface="Times New Roman" panose="02020603050405020304" pitchFamily="18" charset="0"/>
              <a:cs typeface="Times New Roman" panose="02020603050405020304" pitchFamily="18" charset="0"/>
            </a:endParaRPr>
          </a:p>
          <a:p>
            <a:pPr algn="just" eaLnBrk="0" fontAlgn="base" hangingPunct="0">
              <a:spcBef>
                <a:spcPct val="0"/>
              </a:spcBef>
              <a:spcAft>
                <a:spcPct val="0"/>
              </a:spcAft>
            </a:pPr>
            <a:endParaRPr lang="en-US" altLang="en-US" sz="2000" dirty="0">
              <a:latin typeface="Times New Roman" panose="02020603050405020304" pitchFamily="18" charset="0"/>
              <a:cs typeface="Times New Roman" panose="02020603050405020304" pitchFamily="18" charset="0"/>
            </a:endParaRPr>
          </a:p>
          <a:p>
            <a:pPr algn="just" eaLnBrk="0" fontAlgn="base" hangingPunct="0">
              <a:spcBef>
                <a:spcPct val="0"/>
              </a:spcBef>
              <a:spcAft>
                <a:spcPct val="0"/>
              </a:spcAft>
            </a:pPr>
            <a:endParaRPr lang="en-US" altLang="en-US" sz="20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eaLnBrk="0" fontAlgn="base" hangingPunct="0">
              <a:spcBef>
                <a:spcPct val="0"/>
              </a:spcBef>
              <a:spcAft>
                <a:spcPct val="0"/>
              </a:spcAft>
            </a:pPr>
            <a:endParaRPr lang="en-US" altLang="en-US" sz="20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eaLnBrk="0" fontAlgn="base" hangingPunct="0">
              <a:spcBef>
                <a:spcPct val="0"/>
              </a:spcBef>
              <a:spcAft>
                <a:spcPct val="0"/>
              </a:spcAft>
            </a:pPr>
            <a:endParaRPr lang="en-US" altLang="en-US" sz="20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eaLnBrk="0" fontAlgn="base" hangingPunct="0">
              <a:spcBef>
                <a:spcPct val="0"/>
              </a:spcBef>
              <a:spcAft>
                <a:spcPct val="0"/>
              </a:spcAft>
            </a:pPr>
            <a:endParaRPr lang="en-US" altLang="en-US" sz="20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eaLnBrk="0" fontAlgn="base" hangingPunct="0">
              <a:spcBef>
                <a:spcPct val="0"/>
              </a:spcBef>
              <a:spcAft>
                <a:spcPct val="0"/>
              </a:spcAft>
            </a:pPr>
            <a:endParaRPr lang="en-US" altLang="en-US" sz="20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eaLnBrk="0" fontAlgn="base" hangingPunct="0">
              <a:spcBef>
                <a:spcPct val="0"/>
              </a:spcBef>
              <a:spcAft>
                <a:spcPct val="0"/>
              </a:spcAft>
            </a:pPr>
            <a:r>
              <a:rPr lang="en-US" altLang="en-US" sz="24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1.  Ở động vật, thực vật trao đổi khí được thực hiện qua các quá trình nào?</a:t>
            </a:r>
            <a:endParaRPr lang="en-US" altLang="en-US" sz="2400" b="1" dirty="0">
              <a:latin typeface="Times New Roman" panose="02020603050405020304" pitchFamily="18" charset="0"/>
              <a:cs typeface="Times New Roman" panose="02020603050405020304" pitchFamily="18" charset="0"/>
            </a:endParaRPr>
          </a:p>
          <a:p>
            <a:pPr algn="just" eaLnBrk="0" fontAlgn="base" hangingPunct="0">
              <a:spcBef>
                <a:spcPct val="0"/>
              </a:spcBef>
              <a:spcAft>
                <a:spcPct val="0"/>
              </a:spcAft>
            </a:pPr>
            <a:r>
              <a:rPr lang="en-US" altLang="en-US" sz="24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2. Trao đổi khí có liên quan gì đến hô hấp tế bào?</a:t>
            </a:r>
            <a:endParaRPr lang="en-US" altLang="en-US" sz="24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文本框 28"/>
          <p:cNvSpPr txBox="1"/>
          <p:nvPr/>
        </p:nvSpPr>
        <p:spPr>
          <a:xfrm>
            <a:off x="2711895" y="304801"/>
            <a:ext cx="6768211" cy="829945"/>
          </a:xfrm>
          <a:prstGeom prst="rect">
            <a:avLst/>
          </a:prstGeom>
          <a:noFill/>
        </p:spPr>
        <p:txBody>
          <a:bodyPr wrap="square" rtlCol="0">
            <a:spAutoFit/>
          </a:bodyPr>
          <a:lstStyle/>
          <a:p>
            <a:pPr>
              <a:lnSpc>
                <a:spcPct val="150000"/>
              </a:lnSpc>
            </a:pPr>
            <a:r>
              <a:rPr lang="en-US" altLang="zh-CN" sz="3200" b="1" dirty="0">
                <a:solidFill>
                  <a:srgbClr val="0070C0"/>
                </a:solidFill>
                <a:latin typeface="Times New Roman" panose="02020603050405020304" pitchFamily="18" charset="0"/>
                <a:ea typeface="inpin heiti" charset="-122"/>
                <a:cs typeface="Times New Roman" panose="02020603050405020304" pitchFamily="18" charset="0"/>
              </a:rPr>
              <a:t>I. TRAO ĐỔI KHÍ Ở SINH VẬT</a:t>
            </a:r>
            <a:endParaRPr lang="zh-CN" altLang="en-US" sz="3200" b="1" dirty="0">
              <a:solidFill>
                <a:srgbClr val="0070C0"/>
              </a:solidFill>
              <a:latin typeface="Times New Roman" panose="02020603050405020304" pitchFamily="18" charset="0"/>
              <a:ea typeface="inpin heiti" charset="-122"/>
              <a:cs typeface="Times New Roman" panose="02020603050405020304"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val="979011094"/>
              </p:ext>
            </p:extLst>
          </p:nvPr>
        </p:nvGraphicFramePr>
        <p:xfrm>
          <a:off x="2286000" y="3048000"/>
          <a:ext cx="7041704" cy="2019048"/>
        </p:xfrm>
        <a:graphic>
          <a:graphicData uri="http://schemas.openxmlformats.org/drawingml/2006/table">
            <a:tbl>
              <a:tblPr>
                <a:tableStyleId>{5C22544A-7EE6-4342-B048-85BDC9FD1C3A}</a:tableStyleId>
              </a:tblPr>
              <a:tblGrid>
                <a:gridCol w="1760426">
                  <a:extLst>
                    <a:ext uri="{9D8B030D-6E8A-4147-A177-3AD203B41FA5}">
                      <a16:colId xmlns:a16="http://schemas.microsoft.com/office/drawing/2014/main" xmlns="" val="295865842"/>
                    </a:ext>
                  </a:extLst>
                </a:gridCol>
                <a:gridCol w="1760426">
                  <a:extLst>
                    <a:ext uri="{9D8B030D-6E8A-4147-A177-3AD203B41FA5}">
                      <a16:colId xmlns:a16="http://schemas.microsoft.com/office/drawing/2014/main" xmlns="" val="3541302845"/>
                    </a:ext>
                  </a:extLst>
                </a:gridCol>
                <a:gridCol w="1760426">
                  <a:extLst>
                    <a:ext uri="{9D8B030D-6E8A-4147-A177-3AD203B41FA5}">
                      <a16:colId xmlns:a16="http://schemas.microsoft.com/office/drawing/2014/main" xmlns="" val="1182685094"/>
                    </a:ext>
                  </a:extLst>
                </a:gridCol>
                <a:gridCol w="1760426">
                  <a:extLst>
                    <a:ext uri="{9D8B030D-6E8A-4147-A177-3AD203B41FA5}">
                      <a16:colId xmlns:a16="http://schemas.microsoft.com/office/drawing/2014/main" xmlns="" val="3875998787"/>
                    </a:ext>
                  </a:extLst>
                </a:gridCol>
              </a:tblGrid>
              <a:tr h="421338">
                <a:tc gridSpan="2">
                  <a:txBody>
                    <a:bodyPr/>
                    <a:lstStyle/>
                    <a:p>
                      <a:pPr algn="just">
                        <a:lnSpc>
                          <a:spcPct val="113000"/>
                        </a:lnSpc>
                      </a:pPr>
                      <a:r>
                        <a:rPr lang="en-US" sz="2400" dirty="0">
                          <a:effectLst/>
                        </a:rPr>
                        <a:t>Trao đổi khí</a:t>
                      </a:r>
                      <a:endParaRPr lang="en-US" sz="2400" dirty="0">
                        <a:solidFill>
                          <a:srgbClr val="000000"/>
                        </a:solidFill>
                        <a:effectLst/>
                        <a:latin typeface="Times New Roman" panose="02020603050405020304" pitchFamily="18" charset="0"/>
                        <a:ea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a:txBody>
                    <a:bodyPr/>
                    <a:lstStyle/>
                    <a:p>
                      <a:pPr algn="just">
                        <a:lnSpc>
                          <a:spcPct val="113000"/>
                        </a:lnSpc>
                      </a:pPr>
                      <a:r>
                        <a:rPr lang="en-US" sz="2400" dirty="0">
                          <a:effectLst/>
                        </a:rPr>
                        <a:t>Khí lấy vào</a:t>
                      </a:r>
                      <a:endParaRPr lang="en-US" sz="2400" dirty="0">
                        <a:solidFill>
                          <a:srgbClr val="000000"/>
                        </a:solidFill>
                        <a:effectLst/>
                        <a:latin typeface="Times New Roman" panose="02020603050405020304" pitchFamily="18" charset="0"/>
                        <a:ea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3000"/>
                        </a:lnSpc>
                      </a:pPr>
                      <a:r>
                        <a:rPr lang="en-US" sz="2400" dirty="0">
                          <a:effectLst/>
                        </a:rPr>
                        <a:t>Khí thải ra</a:t>
                      </a:r>
                      <a:endParaRPr lang="en-US" sz="2400" dirty="0">
                        <a:solidFill>
                          <a:srgbClr val="000000"/>
                        </a:solidFill>
                        <a:effectLst/>
                        <a:latin typeface="Times New Roman" panose="02020603050405020304" pitchFamily="18" charset="0"/>
                        <a:ea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679677399"/>
                  </a:ext>
                </a:extLst>
              </a:tr>
              <a:tr h="291150">
                <a:tc rowSpan="2">
                  <a:txBody>
                    <a:bodyPr/>
                    <a:lstStyle/>
                    <a:p>
                      <a:pPr algn="just">
                        <a:lnSpc>
                          <a:spcPct val="113000"/>
                        </a:lnSpc>
                      </a:pPr>
                      <a:r>
                        <a:rPr lang="en-US" sz="2400">
                          <a:effectLst/>
                        </a:rPr>
                        <a:t>Thực vật</a:t>
                      </a:r>
                      <a:endParaRPr lang="en-US" sz="2400">
                        <a:solidFill>
                          <a:srgbClr val="000000"/>
                        </a:solidFill>
                        <a:effectLst/>
                        <a:latin typeface="Times New Roman" panose="02020603050405020304" pitchFamily="18" charset="0"/>
                        <a:ea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3000"/>
                        </a:lnSpc>
                      </a:pPr>
                      <a:r>
                        <a:rPr lang="en-US" sz="2400" dirty="0">
                          <a:effectLst/>
                        </a:rPr>
                        <a:t>Quang hợp</a:t>
                      </a:r>
                      <a:endParaRPr lang="en-US" sz="2400" dirty="0">
                        <a:solidFill>
                          <a:srgbClr val="000000"/>
                        </a:solidFill>
                        <a:effectLst/>
                        <a:latin typeface="Times New Roman" panose="02020603050405020304" pitchFamily="18" charset="0"/>
                        <a:ea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3000"/>
                        </a:lnSpc>
                      </a:pPr>
                      <a:r>
                        <a:rPr lang="en-US" sz="2400">
                          <a:effectLst/>
                        </a:rPr>
                        <a:t> </a:t>
                      </a:r>
                      <a:endParaRPr lang="en-US" sz="2400">
                        <a:solidFill>
                          <a:srgbClr val="000000"/>
                        </a:solidFill>
                        <a:effectLst/>
                        <a:latin typeface="Times New Roman" panose="02020603050405020304" pitchFamily="18" charset="0"/>
                        <a:ea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3000"/>
                        </a:lnSpc>
                      </a:pPr>
                      <a:r>
                        <a:rPr lang="en-US" sz="2400" dirty="0">
                          <a:effectLst/>
                        </a:rPr>
                        <a:t> </a:t>
                      </a:r>
                      <a:endParaRPr lang="en-US" sz="2400" dirty="0">
                        <a:solidFill>
                          <a:srgbClr val="000000"/>
                        </a:solidFill>
                        <a:effectLst/>
                        <a:latin typeface="Times New Roman" panose="02020603050405020304" pitchFamily="18" charset="0"/>
                        <a:ea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316973548"/>
                  </a:ext>
                </a:extLst>
              </a:tr>
              <a:tr h="309643">
                <a:tc vMerge="1">
                  <a:txBody>
                    <a:bodyPr/>
                    <a:lstStyle/>
                    <a:p>
                      <a:endParaRPr lang="en-US"/>
                    </a:p>
                  </a:txBody>
                  <a:tcPr/>
                </a:tc>
                <a:tc>
                  <a:txBody>
                    <a:bodyPr/>
                    <a:lstStyle/>
                    <a:p>
                      <a:pPr algn="just">
                        <a:lnSpc>
                          <a:spcPct val="113000"/>
                        </a:lnSpc>
                      </a:pPr>
                      <a:r>
                        <a:rPr lang="en-US" sz="2400">
                          <a:effectLst/>
                        </a:rPr>
                        <a:t>Hô hấp</a:t>
                      </a:r>
                      <a:endParaRPr lang="en-US" sz="2400">
                        <a:solidFill>
                          <a:srgbClr val="000000"/>
                        </a:solidFill>
                        <a:effectLst/>
                        <a:latin typeface="Times New Roman" panose="02020603050405020304" pitchFamily="18" charset="0"/>
                        <a:ea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3000"/>
                        </a:lnSpc>
                      </a:pPr>
                      <a:r>
                        <a:rPr lang="en-US" sz="2400">
                          <a:effectLst/>
                        </a:rPr>
                        <a:t> </a:t>
                      </a:r>
                      <a:endParaRPr lang="en-US" sz="2400">
                        <a:solidFill>
                          <a:srgbClr val="000000"/>
                        </a:solidFill>
                        <a:effectLst/>
                        <a:latin typeface="Times New Roman" panose="02020603050405020304" pitchFamily="18" charset="0"/>
                        <a:ea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3000"/>
                        </a:lnSpc>
                      </a:pPr>
                      <a:r>
                        <a:rPr lang="en-US" sz="2400" dirty="0">
                          <a:effectLst/>
                        </a:rPr>
                        <a:t> </a:t>
                      </a:r>
                      <a:endParaRPr lang="en-US" sz="2400" dirty="0">
                        <a:solidFill>
                          <a:srgbClr val="000000"/>
                        </a:solidFill>
                        <a:effectLst/>
                        <a:latin typeface="Times New Roman" panose="02020603050405020304" pitchFamily="18" charset="0"/>
                        <a:ea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6118489"/>
                  </a:ext>
                </a:extLst>
              </a:tr>
              <a:tr h="291150">
                <a:tc>
                  <a:txBody>
                    <a:bodyPr/>
                    <a:lstStyle/>
                    <a:p>
                      <a:pPr algn="just">
                        <a:lnSpc>
                          <a:spcPct val="113000"/>
                        </a:lnSpc>
                      </a:pPr>
                      <a:r>
                        <a:rPr lang="en-US" sz="2400" dirty="0">
                          <a:effectLst/>
                        </a:rPr>
                        <a:t>Động vật</a:t>
                      </a:r>
                      <a:endParaRPr lang="en-US" sz="2400" dirty="0">
                        <a:solidFill>
                          <a:srgbClr val="000000"/>
                        </a:solidFill>
                        <a:effectLst/>
                        <a:latin typeface="Times New Roman" panose="02020603050405020304" pitchFamily="18" charset="0"/>
                        <a:ea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3000"/>
                        </a:lnSpc>
                      </a:pPr>
                      <a:r>
                        <a:rPr lang="en-US" sz="2400">
                          <a:effectLst/>
                        </a:rPr>
                        <a:t>Hô hấp</a:t>
                      </a:r>
                      <a:endParaRPr lang="en-US" sz="2400">
                        <a:solidFill>
                          <a:srgbClr val="000000"/>
                        </a:solidFill>
                        <a:effectLst/>
                        <a:latin typeface="Times New Roman" panose="02020603050405020304" pitchFamily="18" charset="0"/>
                        <a:ea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3000"/>
                        </a:lnSpc>
                      </a:pPr>
                      <a:r>
                        <a:rPr lang="en-US" sz="2400" dirty="0">
                          <a:effectLst/>
                        </a:rPr>
                        <a:t> </a:t>
                      </a:r>
                      <a:endParaRPr lang="en-US" sz="2400" dirty="0">
                        <a:solidFill>
                          <a:srgbClr val="000000"/>
                        </a:solidFill>
                        <a:effectLst/>
                        <a:latin typeface="Times New Roman" panose="02020603050405020304" pitchFamily="18" charset="0"/>
                        <a:ea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3000"/>
                        </a:lnSpc>
                      </a:pPr>
                      <a:r>
                        <a:rPr lang="en-US" sz="2400" dirty="0">
                          <a:effectLst/>
                        </a:rPr>
                        <a:t> </a:t>
                      </a:r>
                      <a:endParaRPr lang="en-US" sz="2400" dirty="0">
                        <a:solidFill>
                          <a:srgbClr val="000000"/>
                        </a:solidFill>
                        <a:effectLst/>
                        <a:latin typeface="Times New Roman" panose="02020603050405020304" pitchFamily="18" charset="0"/>
                        <a:ea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877152409"/>
                  </a:ext>
                </a:extLst>
              </a:tr>
            </a:tbl>
          </a:graphicData>
        </a:graphic>
      </p:graphicFrame>
      <p:pic>
        <p:nvPicPr>
          <p:cNvPr id="2050" name="Picture 2" descr="C:\Users\ADMIN\AppData\Local\Temp\ksohtml2756\wps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4526" y="-6423025"/>
            <a:ext cx="3343275" cy="1228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127294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 TĐK ở người và T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622425" y="98425"/>
            <a:ext cx="9144000" cy="6759575"/>
          </a:xfrm>
          <a:prstGeom prst="rect">
            <a:avLst/>
          </a:prstGeom>
        </p:spPr>
      </p:pic>
    </p:spTree>
    <p:extLst>
      <p:ext uri="{BB962C8B-B14F-4D97-AF65-F5344CB8AC3E}">
        <p14:creationId xmlns:p14="http://schemas.microsoft.com/office/powerpoint/2010/main" val="80707532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1" descr="bor2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4162" y="1"/>
            <a:ext cx="9144000" cy="7176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1"/>
          <p:cNvSpPr>
            <a:spLocks noChangeArrowheads="1"/>
          </p:cNvSpPr>
          <p:nvPr/>
        </p:nvSpPr>
        <p:spPr bwMode="auto">
          <a:xfrm>
            <a:off x="2057398" y="483514"/>
            <a:ext cx="8077200" cy="60016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eaLnBrk="0" fontAlgn="base" hangingPunct="0">
              <a:spcBef>
                <a:spcPct val="0"/>
              </a:spcBef>
              <a:spcAft>
                <a:spcPct val="0"/>
              </a:spcAft>
            </a:pPr>
            <a:endParaRPr lang="en-US" altLang="en-US" sz="2000" dirty="0">
              <a:latin typeface="Times New Roman" panose="02020603050405020304" pitchFamily="18" charset="0"/>
              <a:cs typeface="Times New Roman" panose="02020603050405020304" pitchFamily="18" charset="0"/>
            </a:endParaRPr>
          </a:p>
          <a:p>
            <a:pPr algn="just" eaLnBrk="0" fontAlgn="base" hangingPunct="0">
              <a:spcBef>
                <a:spcPct val="0"/>
              </a:spcBef>
              <a:spcAft>
                <a:spcPct val="0"/>
              </a:spcAft>
            </a:pPr>
            <a:r>
              <a:rPr lang="en-US" altLang="en-US" sz="28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Nhiệm vụ 2:  HS hoạt động cá nhân 2’ -  nhóm 4 HS (3’)</a:t>
            </a:r>
            <a:endParaRPr lang="en-US" altLang="en-US" sz="2800" dirty="0">
              <a:latin typeface="Times New Roman" panose="02020603050405020304" pitchFamily="18" charset="0"/>
              <a:cs typeface="Times New Roman" panose="02020603050405020304" pitchFamily="18" charset="0"/>
            </a:endParaRPr>
          </a:p>
          <a:p>
            <a:pPr algn="just" eaLnBrk="0" fontAlgn="base" hangingPunct="0">
              <a:spcBef>
                <a:spcPct val="0"/>
              </a:spcBef>
              <a:spcAft>
                <a:spcPct val="0"/>
              </a:spcAft>
            </a:pPr>
            <a:r>
              <a:rPr lang="en-US" alt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Nghiên cứu TT 2 dòng còn lại của phần I SGK/118 kết hợp theo dõi Video về trao đổi khí ở ĐV,</a:t>
            </a:r>
            <a:r>
              <a:rPr lang="en-US" altLang="en-US" sz="2800" dirty="0">
                <a:latin typeface="Times New Roman" panose="02020603050405020304" pitchFamily="18" charset="0"/>
                <a:cs typeface="Times New Roman" panose="02020603050405020304" pitchFamily="18" charset="0"/>
              </a:rPr>
              <a:t> </a:t>
            </a:r>
            <a:r>
              <a:rPr lang="en-US" alt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TV hoàn thành bảng 28.1 trong phiếu học tập và trả lời câu hỏi:</a:t>
            </a:r>
            <a:endParaRPr lang="vi-VN" altLang="en-US" sz="2400" dirty="0">
              <a:solidFill>
                <a:srgbClr val="000000"/>
              </a:solidFill>
              <a:cs typeface="Times New Roman" panose="02020603050405020304" pitchFamily="18" charset="0"/>
            </a:endParaRPr>
          </a:p>
          <a:p>
            <a:pPr algn="just" eaLnBrk="0" fontAlgn="base" hangingPunct="0">
              <a:spcBef>
                <a:spcPct val="0"/>
              </a:spcBef>
              <a:spcAft>
                <a:spcPct val="0"/>
              </a:spcAft>
            </a:pPr>
            <a:endParaRPr lang="vi-VN" alt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eaLnBrk="0" fontAlgn="base" hangingPunct="0">
              <a:spcBef>
                <a:spcPct val="0"/>
              </a:spcBef>
              <a:spcAft>
                <a:spcPct val="0"/>
              </a:spcAft>
            </a:pPr>
            <a:endParaRPr lang="vi-VN" altLang="en-US" sz="2800" dirty="0">
              <a:solidFill>
                <a:srgbClr val="000000"/>
              </a:solidFill>
              <a:latin typeface="Times New Roman" panose="02020603050405020304" pitchFamily="18" charset="0"/>
              <a:cs typeface="Times New Roman" panose="02020603050405020304" pitchFamily="18" charset="0"/>
            </a:endParaRPr>
          </a:p>
          <a:p>
            <a:pPr algn="just" eaLnBrk="0" fontAlgn="base" hangingPunct="0">
              <a:spcBef>
                <a:spcPct val="0"/>
              </a:spcBef>
              <a:spcAft>
                <a:spcPct val="0"/>
              </a:spcAft>
            </a:pPr>
            <a:endParaRPr lang="vi-VN" altLang="en-US" sz="2800" dirty="0">
              <a:solidFill>
                <a:srgbClr val="000000"/>
              </a:solidFill>
              <a:latin typeface="Times New Roman" panose="02020603050405020304" pitchFamily="18" charset="0"/>
              <a:cs typeface="Times New Roman" panose="02020603050405020304" pitchFamily="18" charset="0"/>
            </a:endParaRPr>
          </a:p>
          <a:p>
            <a:pPr algn="just" eaLnBrk="0" fontAlgn="base" hangingPunct="0">
              <a:spcBef>
                <a:spcPct val="0"/>
              </a:spcBef>
              <a:spcAft>
                <a:spcPct val="0"/>
              </a:spcAft>
            </a:pPr>
            <a:endParaRPr lang="vi-VN" altLang="en-US" sz="2800" dirty="0">
              <a:solidFill>
                <a:srgbClr val="000000"/>
              </a:solidFill>
              <a:latin typeface="Times New Roman" panose="02020603050405020304" pitchFamily="18" charset="0"/>
              <a:cs typeface="Times New Roman" panose="02020603050405020304" pitchFamily="18" charset="0"/>
            </a:endParaRPr>
          </a:p>
          <a:p>
            <a:pPr algn="just" eaLnBrk="0" fontAlgn="base" hangingPunct="0">
              <a:spcBef>
                <a:spcPct val="0"/>
              </a:spcBef>
              <a:spcAft>
                <a:spcPct val="0"/>
              </a:spcAft>
            </a:pPr>
            <a:endParaRPr lang="vi-VN" altLang="en-US" sz="2800" dirty="0">
              <a:solidFill>
                <a:srgbClr val="000000"/>
              </a:solidFill>
              <a:latin typeface="Times New Roman" panose="02020603050405020304" pitchFamily="18" charset="0"/>
              <a:cs typeface="Times New Roman" panose="02020603050405020304" pitchFamily="18" charset="0"/>
            </a:endParaRPr>
          </a:p>
          <a:p>
            <a:pPr algn="just" eaLnBrk="0" fontAlgn="base" hangingPunct="0">
              <a:spcBef>
                <a:spcPct val="0"/>
              </a:spcBef>
              <a:spcAft>
                <a:spcPct val="0"/>
              </a:spcAft>
            </a:pPr>
            <a:r>
              <a:rPr lang="en-US" alt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1.  Ở động vật, thực vật trao đổi khí được thực hiện qua các quá trình nào?</a:t>
            </a:r>
            <a:endParaRPr lang="en-US" altLang="en-US" sz="2800" dirty="0">
              <a:latin typeface="Times New Roman" panose="02020603050405020304" pitchFamily="18" charset="0"/>
              <a:cs typeface="Times New Roman" panose="02020603050405020304" pitchFamily="18" charset="0"/>
            </a:endParaRPr>
          </a:p>
          <a:p>
            <a:pPr algn="just" eaLnBrk="0" fontAlgn="base" hangingPunct="0">
              <a:spcBef>
                <a:spcPct val="0"/>
              </a:spcBef>
              <a:spcAft>
                <a:spcPct val="0"/>
              </a:spcAft>
            </a:pPr>
            <a:r>
              <a:rPr lang="en-US" alt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2. Trao đổi khí có liên quan gì đến hô hấp tế bào?</a:t>
            </a:r>
            <a:endParaRPr lang="en-US" altLang="en-US" sz="28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文本框 28"/>
          <p:cNvSpPr txBox="1"/>
          <p:nvPr/>
        </p:nvSpPr>
        <p:spPr>
          <a:xfrm>
            <a:off x="2711894" y="341713"/>
            <a:ext cx="6768211" cy="829945"/>
          </a:xfrm>
          <a:prstGeom prst="rect">
            <a:avLst/>
          </a:prstGeom>
          <a:noFill/>
        </p:spPr>
        <p:txBody>
          <a:bodyPr wrap="square" rtlCol="0">
            <a:spAutoFit/>
          </a:bodyPr>
          <a:lstStyle/>
          <a:p>
            <a:pPr>
              <a:lnSpc>
                <a:spcPct val="150000"/>
              </a:lnSpc>
            </a:pPr>
            <a:r>
              <a:rPr lang="en-US" altLang="zh-CN" sz="3200" b="1" dirty="0">
                <a:solidFill>
                  <a:srgbClr val="0070C0"/>
                </a:solidFill>
                <a:latin typeface="Times New Roman" panose="02020603050405020304" pitchFamily="18" charset="0"/>
                <a:ea typeface="inpin heiti" charset="-122"/>
                <a:cs typeface="Times New Roman" panose="02020603050405020304" pitchFamily="18" charset="0"/>
              </a:rPr>
              <a:t>I. TRAO ĐỔI KHÍ Ở SINH VẬT</a:t>
            </a:r>
            <a:endParaRPr lang="zh-CN" altLang="en-US" sz="3200" b="1" dirty="0">
              <a:solidFill>
                <a:srgbClr val="0070C0"/>
              </a:solidFill>
              <a:latin typeface="Times New Roman" panose="02020603050405020304" pitchFamily="18" charset="0"/>
              <a:ea typeface="inpin heiti" charset="-122"/>
              <a:cs typeface="Times New Roman" panose="02020603050405020304"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val="1159107350"/>
              </p:ext>
            </p:extLst>
          </p:nvPr>
        </p:nvGraphicFramePr>
        <p:xfrm>
          <a:off x="2286000" y="3200400"/>
          <a:ext cx="7041704" cy="2019048"/>
        </p:xfrm>
        <a:graphic>
          <a:graphicData uri="http://schemas.openxmlformats.org/drawingml/2006/table">
            <a:tbl>
              <a:tblPr>
                <a:tableStyleId>{5C22544A-7EE6-4342-B048-85BDC9FD1C3A}</a:tableStyleId>
              </a:tblPr>
              <a:tblGrid>
                <a:gridCol w="1760426">
                  <a:extLst>
                    <a:ext uri="{9D8B030D-6E8A-4147-A177-3AD203B41FA5}">
                      <a16:colId xmlns:a16="http://schemas.microsoft.com/office/drawing/2014/main" xmlns="" val="295865842"/>
                    </a:ext>
                  </a:extLst>
                </a:gridCol>
                <a:gridCol w="1760426">
                  <a:extLst>
                    <a:ext uri="{9D8B030D-6E8A-4147-A177-3AD203B41FA5}">
                      <a16:colId xmlns:a16="http://schemas.microsoft.com/office/drawing/2014/main" xmlns="" val="3541302845"/>
                    </a:ext>
                  </a:extLst>
                </a:gridCol>
                <a:gridCol w="1760426">
                  <a:extLst>
                    <a:ext uri="{9D8B030D-6E8A-4147-A177-3AD203B41FA5}">
                      <a16:colId xmlns:a16="http://schemas.microsoft.com/office/drawing/2014/main" xmlns="" val="1182685094"/>
                    </a:ext>
                  </a:extLst>
                </a:gridCol>
                <a:gridCol w="1760426">
                  <a:extLst>
                    <a:ext uri="{9D8B030D-6E8A-4147-A177-3AD203B41FA5}">
                      <a16:colId xmlns:a16="http://schemas.microsoft.com/office/drawing/2014/main" xmlns="" val="3875998787"/>
                    </a:ext>
                  </a:extLst>
                </a:gridCol>
              </a:tblGrid>
              <a:tr h="381000">
                <a:tc gridSpan="2">
                  <a:txBody>
                    <a:bodyPr/>
                    <a:lstStyle/>
                    <a:p>
                      <a:pPr algn="just">
                        <a:lnSpc>
                          <a:spcPct val="113000"/>
                        </a:lnSpc>
                      </a:pPr>
                      <a:r>
                        <a:rPr lang="en-US" sz="2400" dirty="0">
                          <a:effectLst/>
                        </a:rPr>
                        <a:t>Trao đổi khí</a:t>
                      </a:r>
                      <a:endParaRPr lang="en-US" sz="2400" dirty="0">
                        <a:solidFill>
                          <a:srgbClr val="000000"/>
                        </a:solidFill>
                        <a:effectLst/>
                        <a:latin typeface="Times New Roman" panose="02020603050405020304" pitchFamily="18" charset="0"/>
                        <a:ea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a:txBody>
                    <a:bodyPr/>
                    <a:lstStyle/>
                    <a:p>
                      <a:pPr algn="just">
                        <a:lnSpc>
                          <a:spcPct val="113000"/>
                        </a:lnSpc>
                      </a:pPr>
                      <a:r>
                        <a:rPr lang="en-US" sz="2400">
                          <a:effectLst/>
                        </a:rPr>
                        <a:t>Khí lấy vào</a:t>
                      </a:r>
                      <a:endParaRPr lang="en-US" sz="2400">
                        <a:solidFill>
                          <a:srgbClr val="000000"/>
                        </a:solidFill>
                        <a:effectLst/>
                        <a:latin typeface="Times New Roman" panose="02020603050405020304" pitchFamily="18" charset="0"/>
                        <a:ea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3000"/>
                        </a:lnSpc>
                      </a:pPr>
                      <a:r>
                        <a:rPr lang="en-US" sz="2400" dirty="0">
                          <a:effectLst/>
                        </a:rPr>
                        <a:t>Khí thải ra</a:t>
                      </a:r>
                      <a:endParaRPr lang="en-US" sz="2400" dirty="0">
                        <a:solidFill>
                          <a:srgbClr val="000000"/>
                        </a:solidFill>
                        <a:effectLst/>
                        <a:latin typeface="Times New Roman" panose="02020603050405020304" pitchFamily="18" charset="0"/>
                        <a:ea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679677399"/>
                  </a:ext>
                </a:extLst>
              </a:tr>
              <a:tr h="291150">
                <a:tc rowSpan="2">
                  <a:txBody>
                    <a:bodyPr/>
                    <a:lstStyle/>
                    <a:p>
                      <a:pPr algn="just">
                        <a:lnSpc>
                          <a:spcPct val="113000"/>
                        </a:lnSpc>
                      </a:pPr>
                      <a:r>
                        <a:rPr lang="en-US" sz="2400" dirty="0">
                          <a:effectLst/>
                        </a:rPr>
                        <a:t>Thực vật</a:t>
                      </a:r>
                      <a:endParaRPr lang="en-US" sz="2400" dirty="0">
                        <a:solidFill>
                          <a:srgbClr val="000000"/>
                        </a:solidFill>
                        <a:effectLst/>
                        <a:latin typeface="Times New Roman" panose="02020603050405020304" pitchFamily="18" charset="0"/>
                        <a:ea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3000"/>
                        </a:lnSpc>
                      </a:pPr>
                      <a:r>
                        <a:rPr lang="en-US" sz="2400" dirty="0">
                          <a:effectLst/>
                        </a:rPr>
                        <a:t>Quang hợp</a:t>
                      </a:r>
                      <a:endParaRPr lang="en-US" sz="2400" dirty="0">
                        <a:solidFill>
                          <a:srgbClr val="000000"/>
                        </a:solidFill>
                        <a:effectLst/>
                        <a:latin typeface="Times New Roman" panose="02020603050405020304" pitchFamily="18" charset="0"/>
                        <a:ea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3000"/>
                        </a:lnSpc>
                      </a:pPr>
                      <a:r>
                        <a:rPr lang="en-US" sz="2400" dirty="0">
                          <a:effectLst/>
                        </a:rPr>
                        <a:t> </a:t>
                      </a:r>
                      <a:endParaRPr lang="en-US" sz="2400" dirty="0">
                        <a:solidFill>
                          <a:srgbClr val="000000"/>
                        </a:solidFill>
                        <a:effectLst/>
                        <a:latin typeface="Times New Roman" panose="02020603050405020304" pitchFamily="18" charset="0"/>
                        <a:ea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3000"/>
                        </a:lnSpc>
                      </a:pPr>
                      <a:r>
                        <a:rPr lang="en-US" sz="2400" dirty="0">
                          <a:effectLst/>
                        </a:rPr>
                        <a:t> </a:t>
                      </a:r>
                      <a:endParaRPr lang="en-US" sz="2400" dirty="0">
                        <a:solidFill>
                          <a:srgbClr val="000000"/>
                        </a:solidFill>
                        <a:effectLst/>
                        <a:latin typeface="Times New Roman" panose="02020603050405020304" pitchFamily="18" charset="0"/>
                        <a:ea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316973548"/>
                  </a:ext>
                </a:extLst>
              </a:tr>
              <a:tr h="309643">
                <a:tc vMerge="1">
                  <a:txBody>
                    <a:bodyPr/>
                    <a:lstStyle/>
                    <a:p>
                      <a:endParaRPr lang="en-US"/>
                    </a:p>
                  </a:txBody>
                  <a:tcPr/>
                </a:tc>
                <a:tc>
                  <a:txBody>
                    <a:bodyPr/>
                    <a:lstStyle/>
                    <a:p>
                      <a:pPr algn="just">
                        <a:lnSpc>
                          <a:spcPct val="113000"/>
                        </a:lnSpc>
                      </a:pPr>
                      <a:r>
                        <a:rPr lang="en-US" sz="2400">
                          <a:effectLst/>
                        </a:rPr>
                        <a:t>Hô hấp</a:t>
                      </a:r>
                      <a:endParaRPr lang="en-US" sz="2400">
                        <a:solidFill>
                          <a:srgbClr val="000000"/>
                        </a:solidFill>
                        <a:effectLst/>
                        <a:latin typeface="Times New Roman" panose="02020603050405020304" pitchFamily="18" charset="0"/>
                        <a:ea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3000"/>
                        </a:lnSpc>
                      </a:pPr>
                      <a:r>
                        <a:rPr lang="en-US" sz="2400" dirty="0">
                          <a:effectLst/>
                        </a:rPr>
                        <a:t> </a:t>
                      </a:r>
                      <a:endParaRPr lang="en-US" sz="2400" dirty="0">
                        <a:solidFill>
                          <a:srgbClr val="000000"/>
                        </a:solidFill>
                        <a:effectLst/>
                        <a:latin typeface="Times New Roman" panose="02020603050405020304" pitchFamily="18" charset="0"/>
                        <a:ea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3000"/>
                        </a:lnSpc>
                      </a:pPr>
                      <a:r>
                        <a:rPr lang="en-US" sz="2400" dirty="0">
                          <a:effectLst/>
                        </a:rPr>
                        <a:t> </a:t>
                      </a:r>
                      <a:endParaRPr lang="en-US" sz="2400" dirty="0">
                        <a:solidFill>
                          <a:srgbClr val="000000"/>
                        </a:solidFill>
                        <a:effectLst/>
                        <a:latin typeface="Times New Roman" panose="02020603050405020304" pitchFamily="18" charset="0"/>
                        <a:ea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6118489"/>
                  </a:ext>
                </a:extLst>
              </a:tr>
              <a:tr h="291150">
                <a:tc>
                  <a:txBody>
                    <a:bodyPr/>
                    <a:lstStyle/>
                    <a:p>
                      <a:pPr algn="just">
                        <a:lnSpc>
                          <a:spcPct val="113000"/>
                        </a:lnSpc>
                      </a:pPr>
                      <a:r>
                        <a:rPr lang="en-US" sz="2400" dirty="0">
                          <a:effectLst/>
                        </a:rPr>
                        <a:t>Động vật</a:t>
                      </a:r>
                      <a:endParaRPr lang="en-US" sz="2400" dirty="0">
                        <a:solidFill>
                          <a:srgbClr val="000000"/>
                        </a:solidFill>
                        <a:effectLst/>
                        <a:latin typeface="Times New Roman" panose="02020603050405020304" pitchFamily="18" charset="0"/>
                        <a:ea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3000"/>
                        </a:lnSpc>
                      </a:pPr>
                      <a:r>
                        <a:rPr lang="en-US" sz="2400" dirty="0">
                          <a:effectLst/>
                        </a:rPr>
                        <a:t>Hô hấp</a:t>
                      </a:r>
                      <a:endParaRPr lang="en-US" sz="2400" dirty="0">
                        <a:solidFill>
                          <a:srgbClr val="000000"/>
                        </a:solidFill>
                        <a:effectLst/>
                        <a:latin typeface="Times New Roman" panose="02020603050405020304" pitchFamily="18" charset="0"/>
                        <a:ea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3000"/>
                        </a:lnSpc>
                      </a:pPr>
                      <a:r>
                        <a:rPr lang="en-US" sz="2400" dirty="0">
                          <a:effectLst/>
                        </a:rPr>
                        <a:t> </a:t>
                      </a:r>
                      <a:endParaRPr lang="en-US" sz="2400" dirty="0">
                        <a:solidFill>
                          <a:srgbClr val="000000"/>
                        </a:solidFill>
                        <a:effectLst/>
                        <a:latin typeface="Times New Roman" panose="02020603050405020304" pitchFamily="18" charset="0"/>
                        <a:ea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3000"/>
                        </a:lnSpc>
                      </a:pPr>
                      <a:r>
                        <a:rPr lang="en-US" sz="2400" dirty="0">
                          <a:effectLst/>
                        </a:rPr>
                        <a:t> </a:t>
                      </a:r>
                      <a:endParaRPr lang="en-US" sz="2400" dirty="0">
                        <a:solidFill>
                          <a:srgbClr val="000000"/>
                        </a:solidFill>
                        <a:effectLst/>
                        <a:latin typeface="Times New Roman" panose="02020603050405020304" pitchFamily="18" charset="0"/>
                        <a:ea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877152409"/>
                  </a:ext>
                </a:extLst>
              </a:tr>
            </a:tbl>
          </a:graphicData>
        </a:graphic>
      </p:graphicFrame>
      <p:pic>
        <p:nvPicPr>
          <p:cNvPr id="2050" name="Picture 2" descr="C:\Users\ADMIN\AppData\Local\Temp\ksohtml2756\wps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4526" y="-6423025"/>
            <a:ext cx="3343275" cy="1228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39989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pattFill prst="dotGrid">
          <a:fgClr>
            <a:schemeClr val="accent6">
              <a:lumMod val="60000"/>
              <a:lumOff val="40000"/>
            </a:schemeClr>
          </a:fgClr>
          <a:bgClr>
            <a:schemeClr val="bg1"/>
          </a:bgClr>
        </a:pattFill>
        <a:effectLst/>
      </p:bgPr>
    </p:bg>
    <p:spTree>
      <p:nvGrpSpPr>
        <p:cNvPr id="1" name=""/>
        <p:cNvGrpSpPr/>
        <p:nvPr/>
      </p:nvGrpSpPr>
      <p:grpSpPr>
        <a:xfrm>
          <a:off x="0" y="0"/>
          <a:ext cx="0" cy="0"/>
          <a:chOff x="0" y="0"/>
          <a:chExt cx="0" cy="0"/>
        </a:xfrm>
      </p:grpSpPr>
      <p:sp>
        <p:nvSpPr>
          <p:cNvPr id="29" name="文本框 28"/>
          <p:cNvSpPr txBox="1"/>
          <p:nvPr/>
        </p:nvSpPr>
        <p:spPr>
          <a:xfrm>
            <a:off x="1600278" y="152401"/>
            <a:ext cx="6768211" cy="829945"/>
          </a:xfrm>
          <a:prstGeom prst="rect">
            <a:avLst/>
          </a:prstGeom>
          <a:noFill/>
        </p:spPr>
        <p:txBody>
          <a:bodyPr wrap="square" rtlCol="0">
            <a:spAutoFit/>
          </a:bodyPr>
          <a:lstStyle/>
          <a:p>
            <a:pPr>
              <a:lnSpc>
                <a:spcPct val="150000"/>
              </a:lnSpc>
            </a:pPr>
            <a:r>
              <a:rPr lang="en-US" altLang="zh-CN" sz="3200" b="1" dirty="0">
                <a:solidFill>
                  <a:srgbClr val="0070C0"/>
                </a:solidFill>
                <a:latin typeface="Times New Roman" panose="02020603050405020304" pitchFamily="18" charset="0"/>
                <a:ea typeface="inpin heiti" charset="-122"/>
                <a:cs typeface="Times New Roman" panose="02020603050405020304" pitchFamily="18" charset="0"/>
              </a:rPr>
              <a:t>I. TRAO ĐỔI KHÍ Ở SINH VẬT</a:t>
            </a:r>
            <a:endParaRPr lang="zh-CN" altLang="en-US" sz="3200" b="1" dirty="0">
              <a:solidFill>
                <a:srgbClr val="0070C0"/>
              </a:solidFill>
              <a:latin typeface="Times New Roman" panose="02020603050405020304" pitchFamily="18" charset="0"/>
              <a:ea typeface="inpin heiti" charset="-122"/>
              <a:cs typeface="Times New Roman" panose="02020603050405020304" pitchFamily="18" charset="0"/>
            </a:endParaRPr>
          </a:p>
        </p:txBody>
      </p:sp>
      <p:graphicFrame>
        <p:nvGraphicFramePr>
          <p:cNvPr id="8" name="Table 7"/>
          <p:cNvGraphicFramePr>
            <a:graphicFrameLocks noGrp="1"/>
          </p:cNvGraphicFramePr>
          <p:nvPr>
            <p:extLst>
              <p:ext uri="{D42A27DB-BD31-4B8C-83A1-F6EECF244321}">
                <p14:modId xmlns:p14="http://schemas.microsoft.com/office/powerpoint/2010/main" val="2993209526"/>
              </p:ext>
            </p:extLst>
          </p:nvPr>
        </p:nvGraphicFramePr>
        <p:xfrm>
          <a:off x="1752600" y="982345"/>
          <a:ext cx="8763000" cy="1899116"/>
        </p:xfrm>
        <a:graphic>
          <a:graphicData uri="http://schemas.openxmlformats.org/drawingml/2006/table">
            <a:tbl>
              <a:tblPr firstRow="1" bandRow="1">
                <a:tableStyleId>{5C22544A-7EE6-4342-B048-85BDC9FD1C3A}</a:tableStyleId>
              </a:tblPr>
              <a:tblGrid>
                <a:gridCol w="2190750">
                  <a:extLst>
                    <a:ext uri="{9D8B030D-6E8A-4147-A177-3AD203B41FA5}">
                      <a16:colId xmlns:a16="http://schemas.microsoft.com/office/drawing/2014/main" xmlns="" val="20000"/>
                    </a:ext>
                  </a:extLst>
                </a:gridCol>
                <a:gridCol w="2190750">
                  <a:extLst>
                    <a:ext uri="{9D8B030D-6E8A-4147-A177-3AD203B41FA5}">
                      <a16:colId xmlns:a16="http://schemas.microsoft.com/office/drawing/2014/main" xmlns="" val="20001"/>
                    </a:ext>
                  </a:extLst>
                </a:gridCol>
                <a:gridCol w="2190750">
                  <a:extLst>
                    <a:ext uri="{9D8B030D-6E8A-4147-A177-3AD203B41FA5}">
                      <a16:colId xmlns:a16="http://schemas.microsoft.com/office/drawing/2014/main" xmlns="" val="20002"/>
                    </a:ext>
                  </a:extLst>
                </a:gridCol>
                <a:gridCol w="2190750">
                  <a:extLst>
                    <a:ext uri="{9D8B030D-6E8A-4147-A177-3AD203B41FA5}">
                      <a16:colId xmlns:a16="http://schemas.microsoft.com/office/drawing/2014/main" xmlns="" val="20003"/>
                    </a:ext>
                  </a:extLst>
                </a:gridCol>
              </a:tblGrid>
              <a:tr h="465455">
                <a:tc gridSpan="2">
                  <a:txBody>
                    <a:bodyPr/>
                    <a:lstStyle/>
                    <a:p>
                      <a:pPr algn="ctr"/>
                      <a:r>
                        <a:rPr lang="en-US" sz="2000" dirty="0" err="1" smtClean="0">
                          <a:latin typeface="Times New Roman" panose="02020603050405020304" pitchFamily="18" charset="0"/>
                          <a:cs typeface="Times New Roman" panose="02020603050405020304" pitchFamily="18" charset="0"/>
                        </a:rPr>
                        <a:t>Trao</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đổi</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khí</a:t>
                      </a:r>
                      <a:endParaRPr lang="en-US" sz="20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a:txBody>
                    <a:bodyPr/>
                    <a:lstStyle/>
                    <a:p>
                      <a:pPr algn="ctr"/>
                      <a:r>
                        <a:rPr lang="en-US" sz="2000" dirty="0" err="1" smtClean="0">
                          <a:latin typeface="Times New Roman" panose="02020603050405020304" pitchFamily="18" charset="0"/>
                          <a:cs typeface="Times New Roman" panose="02020603050405020304" pitchFamily="18" charset="0"/>
                        </a:rPr>
                        <a:t>Khí</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lấy</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vào</a:t>
                      </a:r>
                      <a:endParaRPr lang="en-US" sz="20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err="1" smtClean="0">
                          <a:latin typeface="Times New Roman" panose="02020603050405020304" pitchFamily="18" charset="0"/>
                          <a:cs typeface="Times New Roman" panose="02020603050405020304" pitchFamily="18" charset="0"/>
                        </a:rPr>
                        <a:t>Khí</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thải</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ra</a:t>
                      </a:r>
                      <a:endParaRPr lang="en-US" sz="20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0"/>
                  </a:ext>
                </a:extLst>
              </a:tr>
              <a:tr h="477887">
                <a:tc rowSpan="2">
                  <a:txBody>
                    <a:bodyPr/>
                    <a:lstStyle/>
                    <a:p>
                      <a:r>
                        <a:rPr lang="en-US" sz="2000" dirty="0" err="1" smtClean="0">
                          <a:latin typeface="Times New Roman" panose="02020603050405020304" pitchFamily="18" charset="0"/>
                          <a:cs typeface="Times New Roman" panose="02020603050405020304" pitchFamily="18" charset="0"/>
                        </a:rPr>
                        <a:t>Thực</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vật</a:t>
                      </a:r>
                      <a:endParaRPr lang="en-US" sz="20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err="1" smtClean="0">
                          <a:latin typeface="Times New Roman" panose="02020603050405020304" pitchFamily="18" charset="0"/>
                          <a:cs typeface="Times New Roman" panose="02020603050405020304" pitchFamily="18" charset="0"/>
                        </a:rPr>
                        <a:t>Quang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hợp</a:t>
                      </a:r>
                      <a:endParaRPr lang="en-US" sz="20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0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0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1"/>
                  </a:ext>
                </a:extLst>
              </a:tr>
              <a:tr h="477887">
                <a:tc vMerge="1">
                  <a:txBody>
                    <a:bodyPr/>
                    <a:lstStyle/>
                    <a:p>
                      <a:endParaRPr lang="en-US"/>
                    </a:p>
                  </a:txBody>
                  <a:tcPr/>
                </a:tc>
                <a:tc>
                  <a:txBody>
                    <a:bodyPr/>
                    <a:lstStyle/>
                    <a:p>
                      <a:r>
                        <a:rPr lang="en-US" sz="2000" dirty="0" err="1" smtClean="0">
                          <a:latin typeface="Times New Roman" panose="02020603050405020304" pitchFamily="18" charset="0"/>
                          <a:cs typeface="Times New Roman" panose="02020603050405020304" pitchFamily="18" charset="0"/>
                        </a:rPr>
                        <a:t>Hô</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hấp</a:t>
                      </a:r>
                      <a:endParaRPr lang="en-US" sz="20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0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0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2"/>
                  </a:ext>
                </a:extLst>
              </a:tr>
              <a:tr h="477887">
                <a:tc>
                  <a:txBody>
                    <a:bodyPr/>
                    <a:lstStyle/>
                    <a:p>
                      <a:r>
                        <a:rPr lang="en-US" dirty="0" err="1" smtClean="0">
                          <a:latin typeface="Times New Roman" panose="02020603050405020304" pitchFamily="18" charset="0"/>
                          <a:cs typeface="Times New Roman" panose="02020603050405020304" pitchFamily="18" charset="0"/>
                        </a:rPr>
                        <a:t>Động</a:t>
                      </a:r>
                      <a:r>
                        <a:rPr lang="en-US" baseline="0" dirty="0" smtClean="0">
                          <a:latin typeface="Times New Roman" panose="02020603050405020304" pitchFamily="18" charset="0"/>
                          <a:cs typeface="Times New Roman" panose="02020603050405020304" pitchFamily="18" charset="0"/>
                        </a:rPr>
                        <a:t> </a:t>
                      </a:r>
                      <a:r>
                        <a:rPr lang="en-US" baseline="0" dirty="0" err="1" smtClean="0">
                          <a:latin typeface="Times New Roman" panose="02020603050405020304" pitchFamily="18" charset="0"/>
                          <a:cs typeface="Times New Roman" panose="02020603050405020304" pitchFamily="18" charset="0"/>
                        </a:rPr>
                        <a:t>vật</a:t>
                      </a:r>
                      <a:endParaRPr lang="en-US"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dirty="0" err="1" smtClean="0">
                          <a:latin typeface="Times New Roman" panose="02020603050405020304" pitchFamily="18" charset="0"/>
                          <a:cs typeface="Times New Roman" panose="02020603050405020304" pitchFamily="18" charset="0"/>
                        </a:rPr>
                        <a:t>Hô</a:t>
                      </a:r>
                      <a:r>
                        <a:rPr lang="en-US" baseline="0" dirty="0" smtClean="0">
                          <a:latin typeface="Times New Roman" panose="02020603050405020304" pitchFamily="18" charset="0"/>
                          <a:cs typeface="Times New Roman" panose="02020603050405020304" pitchFamily="18" charset="0"/>
                        </a:rPr>
                        <a:t> </a:t>
                      </a:r>
                      <a:r>
                        <a:rPr lang="en-US" baseline="0" dirty="0" err="1" smtClean="0">
                          <a:latin typeface="Times New Roman" panose="02020603050405020304" pitchFamily="18" charset="0"/>
                          <a:cs typeface="Times New Roman" panose="02020603050405020304" pitchFamily="18" charset="0"/>
                        </a:rPr>
                        <a:t>hấp</a:t>
                      </a:r>
                      <a:endParaRPr lang="en-US" dirty="0" smtClean="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3"/>
                  </a:ext>
                </a:extLst>
              </a:tr>
            </a:tbl>
          </a:graphicData>
        </a:graphic>
      </p:graphicFrame>
      <p:sp>
        <p:nvSpPr>
          <p:cNvPr id="11" name="TextBox 10"/>
          <p:cNvSpPr txBox="1"/>
          <p:nvPr/>
        </p:nvSpPr>
        <p:spPr>
          <a:xfrm>
            <a:off x="6477000" y="1513795"/>
            <a:ext cx="1314016" cy="369332"/>
          </a:xfrm>
          <a:prstGeom prst="rect">
            <a:avLst/>
          </a:prstGeom>
          <a:noFill/>
        </p:spPr>
        <p:txBody>
          <a:bodyPr wrap="square" rtlCol="0">
            <a:spAutoFit/>
          </a:bodyPr>
          <a:lstStyle/>
          <a:p>
            <a:pPr algn="ctr"/>
            <a:r>
              <a:rPr lang="vi-VN" b="1" dirty="0"/>
              <a:t>CO</a:t>
            </a:r>
            <a:r>
              <a:rPr lang="vi-VN" b="1" baseline="-25000" dirty="0"/>
              <a:t>2</a:t>
            </a:r>
            <a:endParaRPr lang="en-US" dirty="0"/>
          </a:p>
        </p:txBody>
      </p:sp>
      <p:sp>
        <p:nvSpPr>
          <p:cNvPr id="12" name="TextBox 11"/>
          <p:cNvSpPr txBox="1"/>
          <p:nvPr/>
        </p:nvSpPr>
        <p:spPr>
          <a:xfrm>
            <a:off x="8686800" y="1513795"/>
            <a:ext cx="1314016" cy="369332"/>
          </a:xfrm>
          <a:prstGeom prst="rect">
            <a:avLst/>
          </a:prstGeom>
          <a:noFill/>
        </p:spPr>
        <p:txBody>
          <a:bodyPr wrap="square" rtlCol="0">
            <a:spAutoFit/>
          </a:bodyPr>
          <a:lstStyle/>
          <a:p>
            <a:pPr algn="ctr"/>
            <a:r>
              <a:rPr lang="vi-VN" b="1" dirty="0"/>
              <a:t>O</a:t>
            </a:r>
            <a:r>
              <a:rPr lang="vi-VN" b="1" baseline="-25000" dirty="0"/>
              <a:t>2</a:t>
            </a:r>
            <a:endParaRPr lang="en-US" dirty="0"/>
          </a:p>
        </p:txBody>
      </p:sp>
      <p:sp>
        <p:nvSpPr>
          <p:cNvPr id="13" name="TextBox 12"/>
          <p:cNvSpPr txBox="1"/>
          <p:nvPr/>
        </p:nvSpPr>
        <p:spPr>
          <a:xfrm>
            <a:off x="6477000" y="1952685"/>
            <a:ext cx="1314016" cy="369332"/>
          </a:xfrm>
          <a:prstGeom prst="rect">
            <a:avLst/>
          </a:prstGeom>
          <a:noFill/>
        </p:spPr>
        <p:txBody>
          <a:bodyPr wrap="square" rtlCol="0">
            <a:spAutoFit/>
          </a:bodyPr>
          <a:lstStyle/>
          <a:p>
            <a:pPr algn="ctr"/>
            <a:r>
              <a:rPr lang="vi-VN" b="1" dirty="0"/>
              <a:t>O</a:t>
            </a:r>
            <a:r>
              <a:rPr lang="vi-VN" b="1" baseline="-25000" dirty="0"/>
              <a:t>2</a:t>
            </a:r>
            <a:endParaRPr lang="en-US" dirty="0"/>
          </a:p>
        </p:txBody>
      </p:sp>
      <p:sp>
        <p:nvSpPr>
          <p:cNvPr id="14" name="TextBox 13"/>
          <p:cNvSpPr txBox="1"/>
          <p:nvPr/>
        </p:nvSpPr>
        <p:spPr>
          <a:xfrm>
            <a:off x="8721436" y="1952685"/>
            <a:ext cx="1314016" cy="369332"/>
          </a:xfrm>
          <a:prstGeom prst="rect">
            <a:avLst/>
          </a:prstGeom>
          <a:noFill/>
        </p:spPr>
        <p:txBody>
          <a:bodyPr wrap="square" rtlCol="0">
            <a:spAutoFit/>
          </a:bodyPr>
          <a:lstStyle/>
          <a:p>
            <a:pPr algn="ctr"/>
            <a:r>
              <a:rPr lang="vi-VN" b="1" dirty="0"/>
              <a:t>CO</a:t>
            </a:r>
            <a:r>
              <a:rPr lang="vi-VN" b="1" baseline="-25000" dirty="0"/>
              <a:t>2</a:t>
            </a:r>
            <a:endParaRPr lang="en-US" dirty="0"/>
          </a:p>
        </p:txBody>
      </p:sp>
      <p:sp>
        <p:nvSpPr>
          <p:cNvPr id="15" name="TextBox 14"/>
          <p:cNvSpPr txBox="1"/>
          <p:nvPr/>
        </p:nvSpPr>
        <p:spPr>
          <a:xfrm>
            <a:off x="6477000" y="2471561"/>
            <a:ext cx="1314016" cy="369332"/>
          </a:xfrm>
          <a:prstGeom prst="rect">
            <a:avLst/>
          </a:prstGeom>
          <a:noFill/>
        </p:spPr>
        <p:txBody>
          <a:bodyPr wrap="square" rtlCol="0">
            <a:spAutoFit/>
          </a:bodyPr>
          <a:lstStyle/>
          <a:p>
            <a:pPr algn="ctr"/>
            <a:r>
              <a:rPr lang="vi-VN" b="1" dirty="0"/>
              <a:t>O</a:t>
            </a:r>
            <a:r>
              <a:rPr lang="vi-VN" b="1" baseline="-25000" dirty="0"/>
              <a:t>2</a:t>
            </a:r>
            <a:endParaRPr lang="en-US" dirty="0"/>
          </a:p>
        </p:txBody>
      </p:sp>
      <p:sp>
        <p:nvSpPr>
          <p:cNvPr id="16" name="TextBox 15"/>
          <p:cNvSpPr txBox="1"/>
          <p:nvPr/>
        </p:nvSpPr>
        <p:spPr>
          <a:xfrm>
            <a:off x="8735291" y="2442286"/>
            <a:ext cx="1314016" cy="369332"/>
          </a:xfrm>
          <a:prstGeom prst="rect">
            <a:avLst/>
          </a:prstGeom>
          <a:noFill/>
        </p:spPr>
        <p:txBody>
          <a:bodyPr wrap="square" rtlCol="0">
            <a:spAutoFit/>
          </a:bodyPr>
          <a:lstStyle/>
          <a:p>
            <a:pPr algn="ctr"/>
            <a:r>
              <a:rPr lang="vi-VN" b="1" dirty="0"/>
              <a:t>CO</a:t>
            </a:r>
            <a:r>
              <a:rPr lang="vi-VN" b="1" baseline="-25000" dirty="0"/>
              <a:t>2</a:t>
            </a:r>
            <a:endParaRPr lang="en-US" dirty="0"/>
          </a:p>
        </p:txBody>
      </p:sp>
      <p:sp>
        <p:nvSpPr>
          <p:cNvPr id="2" name="Rectangle 1"/>
          <p:cNvSpPr/>
          <p:nvPr/>
        </p:nvSpPr>
        <p:spPr>
          <a:xfrm>
            <a:off x="1773382" y="3036367"/>
            <a:ext cx="8763000" cy="1661993"/>
          </a:xfrm>
          <a:prstGeom prst="rect">
            <a:avLst/>
          </a:prstGeom>
        </p:spPr>
        <p:txBody>
          <a:bodyPr wrap="square">
            <a:spAutoFit/>
          </a:bodyPr>
          <a:lstStyle/>
          <a:p>
            <a:r>
              <a:rPr lang="en-US" sz="2800" dirty="0">
                <a:latin typeface="Times New Roman" panose="02020603050405020304" pitchFamily="18" charset="0"/>
                <a:cs typeface="Times New Roman" panose="02020603050405020304" pitchFamily="18" charset="0"/>
              </a:rPr>
              <a:t>1. Ở cơ thể động vật trao đổi khí được thực hiện qua quá trình hô hấp, còn ở thực vật, trao đổi khí được thực hiện ở 2  quá trình hô hấp và quang hợp</a:t>
            </a:r>
          </a:p>
          <a:p>
            <a:pPr algn="ctr"/>
            <a:endParaRPr lang="en-US" dirty="0">
              <a:latin typeface="Times New Roman" panose="02020603050405020304" pitchFamily="18" charset="0"/>
              <a:cs typeface="Times New Roman" panose="02020603050405020304" pitchFamily="18" charset="0"/>
            </a:endParaRPr>
          </a:p>
        </p:txBody>
      </p:sp>
      <p:sp>
        <p:nvSpPr>
          <p:cNvPr id="6" name="Rectangle 5"/>
          <p:cNvSpPr/>
          <p:nvPr/>
        </p:nvSpPr>
        <p:spPr>
          <a:xfrm>
            <a:off x="1905000" y="4853264"/>
            <a:ext cx="8382000" cy="1475404"/>
          </a:xfrm>
          <a:prstGeom prst="rect">
            <a:avLst/>
          </a:prstGeom>
        </p:spPr>
        <p:txBody>
          <a:bodyPr wrap="square">
            <a:spAutoFit/>
          </a:bodyPr>
          <a:lstStyle/>
          <a:p>
            <a:pPr>
              <a:lnSpc>
                <a:spcPct val="107000"/>
              </a:lnSpc>
            </a:pP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2.  TĐK là cơ sở, điều kiện để xảy ra quá trình hô hấp trong tế bào, vì vậy mọi sinh vật đều cần diễn ra quá trình trao đổi khí.</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arn(inVertical)">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barn(inVertical)">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2"/>
                                        </p:tgtEl>
                                        <p:attrNameLst>
                                          <p:attrName>style.visibility</p:attrName>
                                        </p:attrNameLst>
                                      </p:cBhvr>
                                      <p:to>
                                        <p:strVal val="visible"/>
                                      </p:to>
                                    </p:set>
                                    <p:anim calcmode="lin" valueType="num">
                                      <p:cBhvr additive="base">
                                        <p:cTn id="42" dur="500" fill="hold"/>
                                        <p:tgtEl>
                                          <p:spTgt spid="2"/>
                                        </p:tgtEl>
                                        <p:attrNameLst>
                                          <p:attrName>ppt_x</p:attrName>
                                        </p:attrNameLst>
                                      </p:cBhvr>
                                      <p:tavLst>
                                        <p:tav tm="0">
                                          <p:val>
                                            <p:strVal val="#ppt_x"/>
                                          </p:val>
                                        </p:tav>
                                        <p:tav tm="100000">
                                          <p:val>
                                            <p:strVal val="#ppt_x"/>
                                          </p:val>
                                        </p:tav>
                                      </p:tavLst>
                                    </p:anim>
                                    <p:anim calcmode="lin" valueType="num">
                                      <p:cBhvr additive="base">
                                        <p:cTn id="4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6"/>
                                        </p:tgtEl>
                                        <p:attrNameLst>
                                          <p:attrName>style.visibility</p:attrName>
                                        </p:attrNameLst>
                                      </p:cBhvr>
                                      <p:to>
                                        <p:strVal val="visible"/>
                                      </p:to>
                                    </p:set>
                                    <p:animEffect transition="in" filter="fade">
                                      <p:cBhvr>
                                        <p:cTn id="48" dur="1000"/>
                                        <p:tgtEl>
                                          <p:spTgt spid="6"/>
                                        </p:tgtEl>
                                      </p:cBhvr>
                                    </p:animEffect>
                                    <p:anim calcmode="lin" valueType="num">
                                      <p:cBhvr>
                                        <p:cTn id="49" dur="1000" fill="hold"/>
                                        <p:tgtEl>
                                          <p:spTgt spid="6"/>
                                        </p:tgtEl>
                                        <p:attrNameLst>
                                          <p:attrName>ppt_x</p:attrName>
                                        </p:attrNameLst>
                                      </p:cBhvr>
                                      <p:tavLst>
                                        <p:tav tm="0">
                                          <p:val>
                                            <p:strVal val="#ppt_x"/>
                                          </p:val>
                                        </p:tav>
                                        <p:tav tm="100000">
                                          <p:val>
                                            <p:strVal val="#ppt_x"/>
                                          </p:val>
                                        </p:tav>
                                      </p:tavLst>
                                    </p:anim>
                                    <p:anim calcmode="lin" valueType="num">
                                      <p:cBhvr>
                                        <p:cTn id="5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p:bldP spid="16" grpId="0"/>
      <p:bldP spid="2"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1" descr="bor2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
            <a:ext cx="9144000" cy="708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2095500" y="746541"/>
            <a:ext cx="8001000" cy="5593519"/>
          </a:xfrm>
          <a:prstGeom prst="rect">
            <a:avLst/>
          </a:prstGeom>
        </p:spPr>
        <p:txBody>
          <a:bodyPr wrap="square">
            <a:spAutoFit/>
          </a:bodyPr>
          <a:lstStyle/>
          <a:p>
            <a:pPr>
              <a:lnSpc>
                <a:spcPct val="107000"/>
              </a:lnSpc>
            </a:pP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2</a:t>
            </a:r>
            <a:r>
              <a:rPr lang="en-GB"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GB"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Mối quan hệ giữa trao đổi khí và hô hấp tế bào:</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pPr>
            <a:r>
              <a:rPr lang="en-GB"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Quá trình trao đổi khí lấy khí oxygen từ môi trường ngoài vào trong cơ thể để cung cấp các tế bào thực hiện quá trình hô hấp tế bào.</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pPr>
            <a:r>
              <a:rPr lang="en-GB"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Đồng thời, khí carbon dioxide được tạo ra từ quá trình hô hấp tế bào sẽ được tế bào thải ra khỏi tế bào rồi nhờ quá trình trao đổi khí để thải ra ngoài môi trường.</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pPr>
            <a:r>
              <a:rPr lang="en-GB"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Như vậy, </a:t>
            </a:r>
            <a:r>
              <a:rPr lang="en-GB"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quá trình trao đổi khí sẽ cung cấp nguyên liệu và đào thải sản phẩm khí thải cho quá trình hô hấp tế bào còn quá trình hô hấp tế bào chính là động lực thúc đẩy quá trình trao đổi khí diễn ra.</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3825013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1" descr="bor2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9364" y="0"/>
            <a:ext cx="9144000" cy="697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3"/>
          <a:stretch>
            <a:fillRect/>
          </a:stretch>
        </p:blipFill>
        <p:spPr>
          <a:xfrm>
            <a:off x="1905001" y="1989456"/>
            <a:ext cx="4111625" cy="3801745"/>
          </a:xfrm>
          <a:prstGeom prst="rect">
            <a:avLst/>
          </a:prstGeom>
        </p:spPr>
      </p:pic>
      <p:pic>
        <p:nvPicPr>
          <p:cNvPr id="4" name="Picture 3"/>
          <p:cNvPicPr>
            <a:picLocks noChangeAspect="1"/>
          </p:cNvPicPr>
          <p:nvPr/>
        </p:nvPicPr>
        <p:blipFill>
          <a:blip r:embed="rId4"/>
          <a:stretch>
            <a:fillRect/>
          </a:stretch>
        </p:blipFill>
        <p:spPr>
          <a:xfrm>
            <a:off x="6172200" y="1906271"/>
            <a:ext cx="3962400" cy="3820795"/>
          </a:xfrm>
          <a:prstGeom prst="rect">
            <a:avLst/>
          </a:prstGeom>
        </p:spPr>
      </p:pic>
      <p:sp>
        <p:nvSpPr>
          <p:cNvPr id="5" name="Title 5"/>
          <p:cNvSpPr txBox="1"/>
          <p:nvPr/>
        </p:nvSpPr>
        <p:spPr>
          <a:xfrm>
            <a:off x="1884217" y="5638800"/>
            <a:ext cx="4132407" cy="762000"/>
          </a:xfrm>
          <a:prstGeom prst="rect">
            <a:avLst/>
          </a:prstGeom>
        </p:spPr>
        <p:txBody>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sz="2800" b="1" dirty="0"/>
              <a:t>Cây dưa hấu</a:t>
            </a:r>
          </a:p>
        </p:txBody>
      </p:sp>
      <p:sp>
        <p:nvSpPr>
          <p:cNvPr id="8" name="Rectangle 7"/>
          <p:cNvSpPr/>
          <p:nvPr/>
        </p:nvSpPr>
        <p:spPr>
          <a:xfrm>
            <a:off x="7696201" y="5791335"/>
            <a:ext cx="1726769" cy="584775"/>
          </a:xfrm>
          <a:prstGeom prst="rect">
            <a:avLst/>
          </a:prstGeom>
        </p:spPr>
        <p:txBody>
          <a:bodyPr wrap="square">
            <a:spAutoFit/>
          </a:bodyPr>
          <a:lstStyle/>
          <a:p>
            <a:r>
              <a:rPr lang="en-US" sz="3200" b="1" dirty="0">
                <a:solidFill>
                  <a:srgbClr val="FF0000"/>
                </a:solidFill>
              </a:rPr>
              <a:t>Cây ớt</a:t>
            </a:r>
            <a:endParaRPr lang="en-US" sz="3200" dirty="0">
              <a:solidFill>
                <a:srgbClr val="FF0000"/>
              </a:solidFill>
            </a:endParaRPr>
          </a:p>
        </p:txBody>
      </p:sp>
      <p:sp>
        <p:nvSpPr>
          <p:cNvPr id="11" name="Rectangle 10"/>
          <p:cNvSpPr/>
          <p:nvPr/>
        </p:nvSpPr>
        <p:spPr>
          <a:xfrm>
            <a:off x="2286000" y="582931"/>
            <a:ext cx="7848600" cy="516255"/>
          </a:xfrm>
          <a:prstGeom prst="rect">
            <a:avLst/>
          </a:prstGeom>
        </p:spPr>
        <p:txBody>
          <a:bodyPr wrap="square">
            <a:noAutofit/>
          </a:bodyPr>
          <a:lstStyle/>
          <a:p>
            <a:pPr algn="ctr" fontAlgn="base">
              <a:spcBef>
                <a:spcPct val="0"/>
              </a:spcBef>
              <a:spcAft>
                <a:spcPct val="0"/>
              </a:spcAft>
            </a:pPr>
            <a:r>
              <a:rPr lang="en-US" sz="3200" b="1" u="sng" dirty="0">
                <a:solidFill>
                  <a:srgbClr val="FF0000"/>
                </a:solidFill>
                <a:latin typeface="Times New Roman" panose="02020603050405020304" pitchFamily="18" charset="0"/>
                <a:cs typeface="Times New Roman" panose="02020603050405020304" pitchFamily="18" charset="0"/>
              </a:rPr>
              <a:t>KHỞI ĐỘNG</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par>
                                <p:cTn id="15" presetID="6" presetClass="entr" presetSubtype="16" fill="hold" grpId="0" nodeType="withEffect">
                                  <p:stCondLst>
                                    <p:cond delay="0"/>
                                  </p:stCondLst>
                                  <p:childTnLst>
                                    <p:set>
                                      <p:cBhvr>
                                        <p:cTn id="16" dur="500" fill="hold">
                                          <p:stCondLst>
                                            <p:cond delay="0"/>
                                          </p:stCondLst>
                                        </p:cTn>
                                        <p:tgtEl>
                                          <p:spTgt spid="5"/>
                                        </p:tgtEl>
                                        <p:attrNameLst>
                                          <p:attrName>style.visibility</p:attrName>
                                        </p:attrNameLst>
                                      </p:cBhvr>
                                      <p:to>
                                        <p:strVal val="visible"/>
                                      </p:to>
                                    </p:set>
                                    <p:animEffect transition="in" filter="circle(i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par>
                                <p:cTn id="23" presetID="42" presetClass="entr" presetSubtype="0" fill="hold" grpId="0" nodeType="withEffect">
                                  <p:stCondLst>
                                    <p:cond delay="0"/>
                                  </p:stCondLst>
                                  <p:childTnLst>
                                    <p:set>
                                      <p:cBhvr>
                                        <p:cTn id="24" dur="500"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anim calcmode="lin" valueType="num">
                                      <p:cBhvr>
                                        <p:cTn id="26" dur="500" fill="hold"/>
                                        <p:tgtEl>
                                          <p:spTgt spid="8"/>
                                        </p:tgtEl>
                                        <p:attrNameLst>
                                          <p:attrName>ppt_x</p:attrName>
                                        </p:attrNameLst>
                                      </p:cBhvr>
                                      <p:tavLst>
                                        <p:tav tm="0">
                                          <p:val>
                                            <p:strVal val="#ppt_x"/>
                                          </p:val>
                                        </p:tav>
                                        <p:tav tm="100000">
                                          <p:val>
                                            <p:strVal val="#ppt_x"/>
                                          </p:val>
                                        </p:tav>
                                      </p:tavLst>
                                    </p:anim>
                                    <p:anim calcmode="lin" valueType="num">
                                      <p:cBhvr>
                                        <p:cTn id="27"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p:nvPr/>
        </p:nvSpPr>
        <p:spPr>
          <a:xfrm>
            <a:off x="2133600" y="609601"/>
            <a:ext cx="5081270" cy="460375"/>
          </a:xfrm>
          <a:prstGeom prst="rect">
            <a:avLst/>
          </a:prstGeom>
          <a:noFill/>
        </p:spPr>
        <p:txBody>
          <a:bodyPr wrap="square" rtlCol="0">
            <a:spAutoFit/>
          </a:bodyPr>
          <a:lstStyle/>
          <a:p>
            <a:r>
              <a:rPr lang="en-US" altLang="zh-CN" sz="2400" b="1" dirty="0">
                <a:solidFill>
                  <a:srgbClr val="0070C0"/>
                </a:solidFill>
                <a:latin typeface="Times New Roman" panose="02020603050405020304" pitchFamily="18" charset="0"/>
                <a:ea typeface="inpin heiti" charset="-122"/>
                <a:cs typeface="Times New Roman" panose="02020603050405020304" pitchFamily="18" charset="0"/>
                <a:sym typeface="+mn-ea"/>
              </a:rPr>
              <a:t>I. TRAO ĐỔI KHÍ Ở SINH VẬT</a:t>
            </a:r>
            <a:endParaRPr lang="en-US" sz="2400"/>
          </a:p>
        </p:txBody>
      </p:sp>
      <p:pic>
        <p:nvPicPr>
          <p:cNvPr id="45058" name="Picture 11" descr="bor2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76201"/>
            <a:ext cx="9144000" cy="7079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3"/>
          <p:cNvSpPr txBox="1"/>
          <p:nvPr/>
        </p:nvSpPr>
        <p:spPr>
          <a:xfrm>
            <a:off x="2286000" y="457201"/>
            <a:ext cx="7838440" cy="829945"/>
          </a:xfrm>
          <a:prstGeom prst="rect">
            <a:avLst/>
          </a:prstGeom>
          <a:noFill/>
        </p:spPr>
        <p:txBody>
          <a:bodyPr wrap="square" rtlCol="0" anchor="t">
            <a:spAutoFit/>
          </a:bodyPr>
          <a:lstStyle/>
          <a:p>
            <a:pPr>
              <a:lnSpc>
                <a:spcPct val="150000"/>
              </a:lnSpc>
            </a:pPr>
            <a:r>
              <a:rPr lang="en-US" altLang="zh-CN" sz="3200" b="1" dirty="0">
                <a:solidFill>
                  <a:srgbClr val="0070C0"/>
                </a:solidFill>
                <a:latin typeface="Times New Roman" panose="02020603050405020304" pitchFamily="18" charset="0"/>
                <a:ea typeface="inpin heiti" charset="-122"/>
                <a:cs typeface="Times New Roman" panose="02020603050405020304" pitchFamily="18" charset="0"/>
                <a:sym typeface="+mn-ea"/>
              </a:rPr>
              <a:t>I. TRAO ĐỔI KHÍ Ở SINH VẬT</a:t>
            </a:r>
          </a:p>
        </p:txBody>
      </p:sp>
      <p:sp>
        <p:nvSpPr>
          <p:cNvPr id="7" name="Cloud 6"/>
          <p:cNvSpPr/>
          <p:nvPr/>
        </p:nvSpPr>
        <p:spPr>
          <a:xfrm>
            <a:off x="1676400" y="1287145"/>
            <a:ext cx="8610600" cy="5456555"/>
          </a:xfrm>
          <a:prstGeom prst="cloud">
            <a:avLst/>
          </a:prstGeom>
        </p:spPr>
        <p:style>
          <a:lnRef idx="1">
            <a:schemeClr val="accent6"/>
          </a:lnRef>
          <a:fillRef idx="2">
            <a:schemeClr val="accent6"/>
          </a:fillRef>
          <a:effectRef idx="1">
            <a:schemeClr val="accent6"/>
          </a:effectRef>
          <a:fontRef idx="minor">
            <a:schemeClr val="dk1"/>
          </a:fontRef>
        </p:style>
        <p:txBody>
          <a:bodyPr rtlCol="0" anchor="ctr"/>
          <a:lstStyle/>
          <a:p>
            <a:pPr>
              <a:lnSpc>
                <a:spcPct val="107000"/>
              </a:lnSpc>
            </a:pP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 TĐK là cơ sở, điều kiện để xảy ra quá trình hô hấp trong tế bào, vì vậy mọi sinh vật đều cần diễn ra quá trình trao đổi khí.</a:t>
            </a:r>
            <a:endParaRPr lang="en-US" sz="32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12000"/>
              </a:lnSpc>
            </a:pPr>
            <a:r>
              <a:rPr lang="en-GB"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 </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Ở ĐV trao đổi khí là biểu hiện bên ngoài của hô hấp, còn hô hấp tế bào là biểu hiện bên trong của hô hấp.</a:t>
            </a:r>
            <a:endParaRPr lang="en-US" sz="3200" dirty="0">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7"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1" descr="bor27"/>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2209800" y="2209800"/>
            <a:ext cx="8001000" cy="1970348"/>
          </a:xfrm>
          <a:prstGeom prst="rect">
            <a:avLst/>
          </a:prstGeom>
        </p:spPr>
        <p:txBody>
          <a:bodyPr wrap="square">
            <a:spAutoFit/>
          </a:bodyPr>
          <a:lstStyle/>
          <a:p>
            <a:pPr>
              <a:lnSpc>
                <a:spcPct val="113000"/>
              </a:lnSpc>
            </a:pPr>
            <a:r>
              <a:rPr lang="en-US" sz="3600" dirty="0">
                <a:solidFill>
                  <a:srgbClr val="00B0F0"/>
                </a:solidFill>
                <a:latin typeface="Times New Roman" panose="02020603050405020304" pitchFamily="18" charset="0"/>
                <a:ea typeface="Calibri" panose="020F0502020204030204" pitchFamily="34" charset="0"/>
                <a:cs typeface="Times New Roman" panose="02020603050405020304" pitchFamily="18" charset="0"/>
              </a:rPr>
              <a:t>? Q</a:t>
            </a:r>
            <a:r>
              <a:rPr lang="en-US" sz="3600" i="1" dirty="0">
                <a:solidFill>
                  <a:srgbClr val="00B0F0"/>
                </a:solidFill>
                <a:latin typeface="Times New Roman" panose="02020603050405020304" pitchFamily="18" charset="0"/>
                <a:ea typeface="Calibri" panose="020F0502020204030204" pitchFamily="34" charset="0"/>
                <a:cs typeface="Times New Roman" panose="02020603050405020304" pitchFamily="18" charset="0"/>
              </a:rPr>
              <a:t>ua nội dung bài học vừa được tìm hiểu các em có nhận xét gì về kết quả dự đoán  ban đầu của bạn?  </a:t>
            </a:r>
            <a:endParaRPr lang="en-US" sz="3600" dirty="0">
              <a:solidFill>
                <a:srgbClr val="00B0F0"/>
              </a:solidFill>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altLang="fr-FR" sz="3200" b="1" dirty="0" err="1">
                <a:solidFill>
                  <a:srgbClr val="00B0F0"/>
                </a:solidFill>
                <a:latin typeface="Times New Roman" panose="02020603050405020304" pitchFamily="18" charset="0"/>
                <a:cs typeface="Times New Roman" panose="02020603050405020304" pitchFamily="18" charset="0"/>
                <a:sym typeface="+mn-ea"/>
              </a:rPr>
              <a:t/>
            </a:r>
            <a:br>
              <a:rPr lang="en-US" altLang="fr-FR" sz="3200" b="1" dirty="0" err="1">
                <a:solidFill>
                  <a:srgbClr val="00B0F0"/>
                </a:solidFill>
                <a:latin typeface="Times New Roman" panose="02020603050405020304" pitchFamily="18" charset="0"/>
                <a:cs typeface="Times New Roman" panose="02020603050405020304" pitchFamily="18" charset="0"/>
                <a:sym typeface="+mn-ea"/>
              </a:rPr>
            </a:br>
            <a:r>
              <a:rPr lang="en-US" altLang="fr-FR" sz="3200" b="1" dirty="0" err="1">
                <a:solidFill>
                  <a:srgbClr val="00B0F0"/>
                </a:solidFill>
                <a:latin typeface="Times New Roman" panose="02020603050405020304" pitchFamily="18" charset="0"/>
                <a:cs typeface="Times New Roman" panose="02020603050405020304" pitchFamily="18" charset="0"/>
                <a:sym typeface="+mn-ea"/>
              </a:rPr>
              <a:t/>
            </a:r>
            <a:br>
              <a:rPr lang="en-US" altLang="fr-FR" sz="3200" b="1" dirty="0" err="1">
                <a:solidFill>
                  <a:srgbClr val="00B0F0"/>
                </a:solidFill>
                <a:latin typeface="Times New Roman" panose="02020603050405020304" pitchFamily="18" charset="0"/>
                <a:cs typeface="Times New Roman" panose="02020603050405020304" pitchFamily="18" charset="0"/>
                <a:sym typeface="+mn-ea"/>
              </a:rPr>
            </a:br>
            <a:r>
              <a:rPr lang="en-US" altLang="fr-FR" sz="3200" b="1" dirty="0" err="1">
                <a:solidFill>
                  <a:srgbClr val="00B0F0"/>
                </a:solidFill>
                <a:latin typeface="Times New Roman" panose="02020603050405020304" pitchFamily="18" charset="0"/>
                <a:cs typeface="Times New Roman" panose="02020603050405020304" pitchFamily="18" charset="0"/>
                <a:sym typeface="+mn-ea"/>
              </a:rPr>
              <a:t/>
            </a:r>
            <a:br>
              <a:rPr lang="en-US" altLang="fr-FR" sz="3200" b="1" dirty="0" err="1">
                <a:solidFill>
                  <a:srgbClr val="00B0F0"/>
                </a:solidFill>
                <a:latin typeface="Times New Roman" panose="02020603050405020304" pitchFamily="18" charset="0"/>
                <a:cs typeface="Times New Roman" panose="02020603050405020304" pitchFamily="18" charset="0"/>
                <a:sym typeface="+mn-ea"/>
              </a:rPr>
            </a:br>
            <a:r>
              <a:rPr lang="en-US" altLang="fr-FR" sz="3200" b="1" dirty="0" err="1">
                <a:solidFill>
                  <a:srgbClr val="00B0F0"/>
                </a:solidFill>
                <a:latin typeface="Times New Roman" panose="02020603050405020304" pitchFamily="18" charset="0"/>
                <a:cs typeface="Times New Roman" panose="02020603050405020304" pitchFamily="18" charset="0"/>
                <a:sym typeface="+mn-ea"/>
              </a:rPr>
              <a:t/>
            </a:r>
            <a:br>
              <a:rPr lang="en-US" altLang="fr-FR" sz="3200" b="1" dirty="0" err="1">
                <a:solidFill>
                  <a:srgbClr val="00B0F0"/>
                </a:solidFill>
                <a:latin typeface="Times New Roman" panose="02020603050405020304" pitchFamily="18" charset="0"/>
                <a:cs typeface="Times New Roman" panose="02020603050405020304" pitchFamily="18" charset="0"/>
                <a:sym typeface="+mn-ea"/>
              </a:rPr>
            </a:br>
            <a:r>
              <a:rPr lang="en-US" altLang="fr-FR" sz="3200" b="1" dirty="0" err="1">
                <a:solidFill>
                  <a:srgbClr val="00B0F0"/>
                </a:solidFill>
                <a:latin typeface="Times New Roman" panose="02020603050405020304" pitchFamily="18" charset="0"/>
                <a:cs typeface="Times New Roman" panose="02020603050405020304" pitchFamily="18" charset="0"/>
                <a:sym typeface="+mn-ea"/>
              </a:rPr>
              <a:t>Luyện tập</a:t>
            </a:r>
            <a:br>
              <a:rPr lang="en-US" altLang="fr-FR" sz="3200" b="1" dirty="0" err="1">
                <a:solidFill>
                  <a:srgbClr val="00B0F0"/>
                </a:solidFill>
                <a:latin typeface="Times New Roman" panose="02020603050405020304" pitchFamily="18" charset="0"/>
                <a:cs typeface="Times New Roman" panose="02020603050405020304" pitchFamily="18" charset="0"/>
                <a:sym typeface="+mn-ea"/>
              </a:rPr>
            </a:br>
            <a:r>
              <a:rPr lang="en-US" altLang="fr-FR" sz="3200" b="1" dirty="0" err="1">
                <a:solidFill>
                  <a:srgbClr val="00B0F0"/>
                </a:solidFill>
                <a:latin typeface="Times New Roman" panose="02020603050405020304" pitchFamily="18" charset="0"/>
                <a:cs typeface="Times New Roman" panose="02020603050405020304" pitchFamily="18" charset="0"/>
                <a:sym typeface="+mn-ea"/>
              </a:rPr>
              <a:t>1. </a:t>
            </a:r>
            <a:r>
              <a:rPr lang="vi-VN" altLang="en-US" sz="3200" b="1" dirty="0" err="1">
                <a:solidFill>
                  <a:srgbClr val="00B0F0"/>
                </a:solidFill>
                <a:latin typeface="Times New Roman" panose="02020603050405020304" pitchFamily="18" charset="0"/>
                <a:cs typeface="Times New Roman" panose="02020603050405020304" pitchFamily="18" charset="0"/>
                <a:sym typeface="+mn-ea"/>
              </a:rPr>
              <a:t>T</a:t>
            </a:r>
            <a:r>
              <a:rPr lang="en-US" altLang="fr-FR" sz="3200" b="1" dirty="0">
                <a:solidFill>
                  <a:srgbClr val="00B0F0"/>
                </a:solidFill>
                <a:latin typeface="Times New Roman" panose="02020603050405020304" pitchFamily="18" charset="0"/>
                <a:cs typeface="Times New Roman" panose="02020603050405020304" pitchFamily="18" charset="0"/>
                <a:sym typeface="+mn-ea"/>
              </a:rPr>
              <a:t>rò chơi lật mở bức tranh bí ẩn</a:t>
            </a:r>
            <a:br>
              <a:rPr lang="en-US" altLang="fr-FR" sz="3200" b="1" dirty="0">
                <a:solidFill>
                  <a:srgbClr val="00B0F0"/>
                </a:solidFill>
                <a:latin typeface="Times New Roman" panose="02020603050405020304" pitchFamily="18" charset="0"/>
                <a:cs typeface="Times New Roman" panose="02020603050405020304" pitchFamily="18" charset="0"/>
                <a:sym typeface="+mn-ea"/>
              </a:rPr>
            </a:br>
            <a:r>
              <a:rPr lang="en-US" altLang="fr-FR" sz="3200" b="1" dirty="0">
                <a:solidFill>
                  <a:srgbClr val="00B0F0"/>
                </a:solidFill>
                <a:latin typeface="Times New Roman" panose="02020603050405020304" pitchFamily="18" charset="0"/>
                <a:cs typeface="Times New Roman" panose="02020603050405020304" pitchFamily="18" charset="0"/>
                <a:sym typeface="+mn-ea"/>
              </a:rPr>
              <a:t/>
            </a:r>
            <a:br>
              <a:rPr lang="en-US" altLang="fr-FR" sz="3200" b="1" dirty="0">
                <a:solidFill>
                  <a:srgbClr val="00B0F0"/>
                </a:solidFill>
                <a:latin typeface="Times New Roman" panose="02020603050405020304" pitchFamily="18" charset="0"/>
                <a:cs typeface="Times New Roman" panose="02020603050405020304" pitchFamily="18" charset="0"/>
                <a:sym typeface="+mn-ea"/>
              </a:rPr>
            </a:br>
            <a:r>
              <a:rPr lang="en-US" altLang="fr-FR" sz="3200" b="1" dirty="0">
                <a:solidFill>
                  <a:srgbClr val="00B0F0"/>
                </a:solidFill>
                <a:latin typeface="Times New Roman" panose="02020603050405020304" pitchFamily="18" charset="0"/>
                <a:cs typeface="Times New Roman" panose="02020603050405020304" pitchFamily="18" charset="0"/>
                <a:sym typeface="+mn-ea"/>
              </a:rPr>
              <a:t/>
            </a:r>
            <a:br>
              <a:rPr lang="en-US" altLang="fr-FR" sz="3200" b="1" dirty="0">
                <a:solidFill>
                  <a:srgbClr val="00B0F0"/>
                </a:solidFill>
                <a:latin typeface="Times New Roman" panose="02020603050405020304" pitchFamily="18" charset="0"/>
                <a:cs typeface="Times New Roman" panose="02020603050405020304" pitchFamily="18" charset="0"/>
                <a:sym typeface="+mn-ea"/>
              </a:rPr>
            </a:br>
            <a:r>
              <a:rPr lang="en-US" altLang="fr-FR" sz="2800" b="1" dirty="0">
                <a:solidFill>
                  <a:srgbClr val="00B0F0"/>
                </a:solidFill>
                <a:latin typeface="Times New Roman" panose="02020603050405020304" pitchFamily="18" charset="0"/>
                <a:cs typeface="Times New Roman" panose="02020603050405020304" pitchFamily="18" charset="0"/>
                <a:sym typeface="+mn-ea"/>
              </a:rPr>
              <a:t/>
            </a:r>
            <a:br>
              <a:rPr lang="en-US" altLang="fr-FR" sz="2800" b="1" dirty="0">
                <a:solidFill>
                  <a:srgbClr val="00B0F0"/>
                </a:solidFill>
                <a:latin typeface="Times New Roman" panose="02020603050405020304" pitchFamily="18" charset="0"/>
                <a:cs typeface="Times New Roman" panose="02020603050405020304" pitchFamily="18" charset="0"/>
                <a:sym typeface="+mn-ea"/>
              </a:rPr>
            </a:br>
            <a:endParaRPr lang="en-US" sz="2800" dirty="0"/>
          </a:p>
        </p:txBody>
      </p:sp>
      <p:sp>
        <p:nvSpPr>
          <p:cNvPr id="10" name="Text Box 1">
            <a:hlinkClick r:id="rId2" action="ppaction://hlinksldjump"/>
          </p:cNvPr>
          <p:cNvSpPr txBox="1">
            <a:spLocks noGrp="1"/>
          </p:cNvSpPr>
          <p:nvPr>
            <p:ph sz="half" idx="1"/>
          </p:nvPr>
        </p:nvSpPr>
        <p:spPr>
          <a:xfrm>
            <a:off x="2152651" y="2523684"/>
            <a:ext cx="3181350" cy="757130"/>
          </a:xfrm>
          <a:prstGeom prst="rect">
            <a:avLst/>
          </a:prstGeom>
          <a:noFill/>
        </p:spPr>
        <p:txBody>
          <a:bodyPr wrap="square" rtlCol="0">
            <a:spAutoFit/>
          </a:bodyPr>
          <a:lstStyle/>
          <a:p>
            <a:pPr marL="914400" lvl="2" indent="0" algn="ctr">
              <a:buNone/>
            </a:pPr>
            <a:endParaRPr lang="en-US" sz="4800" dirty="0">
              <a:latin typeface="#9Slide07 SVNSalty Sans" panose="02000000000000000000" charset="0"/>
              <a:cs typeface="#9Slide07 SVNSalty Sans" panose="02000000000000000000" charset="0"/>
            </a:endParaRPr>
          </a:p>
        </p:txBody>
      </p:sp>
      <p:sp>
        <p:nvSpPr>
          <p:cNvPr id="12" name="Text Box 3">
            <a:hlinkClick r:id="rId3" action="ppaction://hlinksldjump"/>
          </p:cNvPr>
          <p:cNvSpPr txBox="1">
            <a:spLocks noGrp="1"/>
          </p:cNvSpPr>
          <p:nvPr>
            <p:ph sz="half" idx="2"/>
          </p:nvPr>
        </p:nvSpPr>
        <p:spPr>
          <a:xfrm>
            <a:off x="6878780" y="2482332"/>
            <a:ext cx="609600" cy="757130"/>
          </a:xfrm>
          <a:prstGeom prst="rect">
            <a:avLst/>
          </a:prstGeom>
          <a:noFill/>
        </p:spPr>
        <p:txBody>
          <a:bodyPr wrap="square" rtlCol="0">
            <a:spAutoFit/>
          </a:bodyPr>
          <a:lstStyle/>
          <a:p>
            <a:pPr marL="1371600" lvl="3" indent="0" algn="ctr">
              <a:buNone/>
            </a:pPr>
            <a:r>
              <a:rPr lang="en-US" sz="4800" dirty="0">
                <a:latin typeface="#9Slide07 SVNSalty Sans" panose="02000000000000000000" charset="0"/>
                <a:cs typeface="#9Slide07 SVNSalty Sans" panose="02000000000000000000" charset="0"/>
              </a:rPr>
              <a:t>2</a:t>
            </a:r>
          </a:p>
        </p:txBody>
      </p:sp>
      <p:sp>
        <p:nvSpPr>
          <p:cNvPr id="6" name="Rectangles 2"/>
          <p:cNvSpPr/>
          <p:nvPr/>
        </p:nvSpPr>
        <p:spPr>
          <a:xfrm>
            <a:off x="2152651" y="1818640"/>
            <a:ext cx="4000499" cy="2166620"/>
          </a:xfrm>
          <a:prstGeom prst="rect">
            <a:avLst/>
          </a:prstGeom>
          <a:solidFill>
            <a:schemeClr val="tx2">
              <a:lumMod val="40000"/>
              <a:lumOff val="60000"/>
            </a:schemeClr>
          </a:solidFill>
          <a:ln>
            <a:solidFill>
              <a:schemeClr val="bg1"/>
            </a:solidFill>
          </a:ln>
        </p:spPr>
        <p:style>
          <a:lnRef idx="0">
            <a:srgbClr val="FFFFFF"/>
          </a:lnRef>
          <a:fillRef idx="1">
            <a:schemeClr val="accent1"/>
          </a:fillRef>
          <a:effectRef idx="2">
            <a:schemeClr val="accent1"/>
          </a:effectRef>
          <a:fontRef idx="minor">
            <a:schemeClr val="lt1"/>
          </a:fontRef>
        </p:style>
        <p:txBody>
          <a:bodyPr rtlCol="0" anchor="ctr"/>
          <a:lstStyle/>
          <a:p>
            <a:pPr algn="ctr"/>
            <a:endParaRPr lang="en-US"/>
          </a:p>
        </p:txBody>
      </p:sp>
      <p:sp>
        <p:nvSpPr>
          <p:cNvPr id="7" name="Rectangles 10"/>
          <p:cNvSpPr/>
          <p:nvPr/>
        </p:nvSpPr>
        <p:spPr>
          <a:xfrm>
            <a:off x="6153151" y="1825625"/>
            <a:ext cx="3886200" cy="2152650"/>
          </a:xfrm>
          <a:prstGeom prst="rect">
            <a:avLst/>
          </a:prstGeom>
          <a:solidFill>
            <a:schemeClr val="tx2">
              <a:lumMod val="40000"/>
              <a:lumOff val="60000"/>
            </a:schemeClr>
          </a:solidFill>
          <a:ln>
            <a:solidFill>
              <a:schemeClr val="bg1"/>
            </a:solidFill>
          </a:ln>
        </p:spPr>
        <p:style>
          <a:lnRef idx="0">
            <a:srgbClr val="FFFFFF"/>
          </a:lnRef>
          <a:fillRef idx="1">
            <a:schemeClr val="accent1"/>
          </a:fillRef>
          <a:effectRef idx="2">
            <a:schemeClr val="accent1"/>
          </a:effectRef>
          <a:fontRef idx="minor">
            <a:schemeClr val="lt1"/>
          </a:fontRef>
        </p:style>
        <p:txBody>
          <a:bodyPr rtlCol="0" anchor="ctr"/>
          <a:lstStyle/>
          <a:p>
            <a:pPr algn="ctr"/>
            <a:endParaRPr lang="en-US"/>
          </a:p>
        </p:txBody>
      </p:sp>
      <p:sp>
        <p:nvSpPr>
          <p:cNvPr id="11" name="Rectangles 2"/>
          <p:cNvSpPr/>
          <p:nvPr/>
        </p:nvSpPr>
        <p:spPr>
          <a:xfrm>
            <a:off x="2152651" y="3975707"/>
            <a:ext cx="4000499" cy="2166620"/>
          </a:xfrm>
          <a:prstGeom prst="rect">
            <a:avLst/>
          </a:prstGeom>
          <a:solidFill>
            <a:schemeClr val="tx2">
              <a:lumMod val="40000"/>
              <a:lumOff val="60000"/>
            </a:schemeClr>
          </a:solidFill>
          <a:ln>
            <a:solidFill>
              <a:schemeClr val="bg1"/>
            </a:solidFill>
          </a:ln>
        </p:spPr>
        <p:style>
          <a:lnRef idx="0">
            <a:srgbClr val="FFFFFF"/>
          </a:lnRef>
          <a:fillRef idx="1">
            <a:schemeClr val="accent1"/>
          </a:fillRef>
          <a:effectRef idx="2">
            <a:schemeClr val="accent1"/>
          </a:effectRef>
          <a:fontRef idx="minor">
            <a:schemeClr val="lt1"/>
          </a:fontRef>
        </p:style>
        <p:txBody>
          <a:bodyPr rtlCol="0" anchor="ctr"/>
          <a:lstStyle/>
          <a:p>
            <a:pPr algn="ctr"/>
            <a:endParaRPr lang="en-US"/>
          </a:p>
        </p:txBody>
      </p:sp>
      <p:sp>
        <p:nvSpPr>
          <p:cNvPr id="13" name="Rectangles 10"/>
          <p:cNvSpPr/>
          <p:nvPr/>
        </p:nvSpPr>
        <p:spPr>
          <a:xfrm>
            <a:off x="6153151" y="3995420"/>
            <a:ext cx="3886200" cy="2152650"/>
          </a:xfrm>
          <a:prstGeom prst="rect">
            <a:avLst/>
          </a:prstGeom>
          <a:solidFill>
            <a:schemeClr val="tx2">
              <a:lumMod val="40000"/>
              <a:lumOff val="60000"/>
            </a:schemeClr>
          </a:solidFill>
          <a:ln>
            <a:solidFill>
              <a:schemeClr val="bg1"/>
            </a:solidFill>
          </a:ln>
        </p:spPr>
        <p:style>
          <a:lnRef idx="0">
            <a:srgbClr val="FFFFFF"/>
          </a:lnRef>
          <a:fillRef idx="1">
            <a:schemeClr val="accent1"/>
          </a:fillRef>
          <a:effectRef idx="2">
            <a:schemeClr val="accent1"/>
          </a:effectRef>
          <a:fontRef idx="minor">
            <a:schemeClr val="lt1"/>
          </a:fontRef>
        </p:style>
        <p:txBody>
          <a:bodyPr rtlCol="0" anchor="ctr"/>
          <a:lstStyle/>
          <a:p>
            <a:pPr algn="ctr"/>
            <a:endParaRPr lang="en-US"/>
          </a:p>
        </p:txBody>
      </p:sp>
      <p:sp>
        <p:nvSpPr>
          <p:cNvPr id="14" name="Text Box 5">
            <a:hlinkClick r:id="rId4" action="ppaction://hlinksldjump"/>
          </p:cNvPr>
          <p:cNvSpPr txBox="1"/>
          <p:nvPr/>
        </p:nvSpPr>
        <p:spPr>
          <a:xfrm>
            <a:off x="2258696" y="4648200"/>
            <a:ext cx="3660774" cy="609600"/>
          </a:xfrm>
          <a:prstGeom prst="rect">
            <a:avLst/>
          </a:prstGeom>
          <a:noFill/>
        </p:spPr>
        <p:txBody>
          <a:bodyPr wrap="square" rtlCol="0">
            <a:noAutofit/>
          </a:bodyPr>
          <a:lstStyle/>
          <a:p>
            <a:pPr algn="ctr"/>
            <a:r>
              <a:rPr lang="en-US" sz="5400" dirty="0">
                <a:latin typeface="#9Slide07 SVNSalty Sans" panose="02000000000000000000" charset="0"/>
                <a:cs typeface="#9Slide07 SVNSalty Sans" panose="02000000000000000000" charset="0"/>
              </a:rPr>
              <a:t>3</a:t>
            </a:r>
          </a:p>
        </p:txBody>
      </p:sp>
      <p:sp>
        <p:nvSpPr>
          <p:cNvPr id="15" name="Text Box 7">
            <a:hlinkClick r:id="rId5" action="ppaction://hlinksldjump"/>
          </p:cNvPr>
          <p:cNvSpPr txBox="1"/>
          <p:nvPr/>
        </p:nvSpPr>
        <p:spPr>
          <a:xfrm>
            <a:off x="6153150" y="4583791"/>
            <a:ext cx="3678555" cy="922020"/>
          </a:xfrm>
          <a:prstGeom prst="rect">
            <a:avLst/>
          </a:prstGeom>
          <a:noFill/>
        </p:spPr>
        <p:txBody>
          <a:bodyPr wrap="square" rtlCol="0">
            <a:spAutoFit/>
          </a:bodyPr>
          <a:lstStyle/>
          <a:p>
            <a:pPr algn="ctr"/>
            <a:r>
              <a:rPr lang="en-US" sz="5400" dirty="0">
                <a:latin typeface="#9Slide07 SVNSalty Sans" panose="02000000000000000000" charset="0"/>
                <a:cs typeface="#9Slide07 SVNSalty Sans" panose="02000000000000000000" charset="0"/>
              </a:rPr>
              <a:t>4</a:t>
            </a:r>
          </a:p>
        </p:txBody>
      </p:sp>
      <p:sp>
        <p:nvSpPr>
          <p:cNvPr id="16" name="Text Box 1">
            <a:hlinkClick r:id="rId2" action="ppaction://hlinksldjump"/>
          </p:cNvPr>
          <p:cNvSpPr txBox="1"/>
          <p:nvPr/>
        </p:nvSpPr>
        <p:spPr>
          <a:xfrm>
            <a:off x="2258696" y="2593975"/>
            <a:ext cx="3660775" cy="922020"/>
          </a:xfrm>
          <a:prstGeom prst="rect">
            <a:avLst/>
          </a:prstGeom>
          <a:noFill/>
        </p:spPr>
        <p:txBody>
          <a:bodyPr wrap="square" rtlCol="0">
            <a:spAutoFit/>
          </a:bodyPr>
          <a:lstStyle/>
          <a:p>
            <a:pPr algn="ctr"/>
            <a:r>
              <a:rPr lang="en-US" sz="5400" dirty="0">
                <a:latin typeface="#9Slide07 SVNSalty Sans" panose="02000000000000000000" charset="0"/>
                <a:cs typeface="#9Slide07 SVNSalty Sans" panose="02000000000000000000" charset="0"/>
              </a:rPr>
              <a:t>1</a:t>
            </a:r>
          </a:p>
        </p:txBody>
      </p:sp>
      <p:sp>
        <p:nvSpPr>
          <p:cNvPr id="17" name="Text Box 3">
            <a:hlinkClick r:id="rId3" action="ppaction://hlinksldjump"/>
          </p:cNvPr>
          <p:cNvSpPr txBox="1"/>
          <p:nvPr/>
        </p:nvSpPr>
        <p:spPr>
          <a:xfrm>
            <a:off x="6278245" y="2593975"/>
            <a:ext cx="3660775" cy="922020"/>
          </a:xfrm>
          <a:prstGeom prst="rect">
            <a:avLst/>
          </a:prstGeom>
          <a:noFill/>
        </p:spPr>
        <p:txBody>
          <a:bodyPr wrap="square" rtlCol="0">
            <a:spAutoFit/>
          </a:bodyPr>
          <a:lstStyle/>
          <a:p>
            <a:pPr algn="ctr"/>
            <a:r>
              <a:rPr lang="en-US" sz="5400" dirty="0">
                <a:latin typeface="#9Slide07 SVNSalty Sans" panose="02000000000000000000" charset="0"/>
                <a:cs typeface="#9Slide07 SVNSalty Sans" panose="02000000000000000000" charset="0"/>
              </a:rPr>
              <a:t>2</a:t>
            </a:r>
          </a:p>
        </p:txBody>
      </p:sp>
    </p:spTree>
    <p:extLst>
      <p:ext uri="{BB962C8B-B14F-4D97-AF65-F5344CB8AC3E}">
        <p14:creationId xmlns:p14="http://schemas.microsoft.com/office/powerpoint/2010/main" val="340111295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1" presetClass="exit" presetSubtype="1" fill="hold" grpId="0" nodeType="clickEffect">
                                  <p:stCondLst>
                                    <p:cond delay="0"/>
                                  </p:stCondLst>
                                  <p:childTnLst>
                                    <p:animEffect transition="out" filter="wheel(1)">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1" presetClass="exit" presetSubtype="1" fill="hold" grpId="0" nodeType="clickEffect">
                                  <p:stCondLst>
                                    <p:cond delay="0"/>
                                  </p:stCondLst>
                                  <p:childTnLst>
                                    <p:animEffect transition="out" filter="wheel(1)">
                                      <p:cBhvr>
                                        <p:cTn id="12" dur="2000"/>
                                        <p:tgtEl>
                                          <p:spTgt spid="7"/>
                                        </p:tgtEl>
                                      </p:cBhvr>
                                    </p:animEffect>
                                    <p:set>
                                      <p:cBhvr>
                                        <p:cTn id="13"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10"/>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nodePh="1">
                                  <p:stCondLst>
                                    <p:cond delay="0"/>
                                  </p:stCondLst>
                                  <p:endCondLst>
                                    <p:cond evt="begin" delay="0">
                                      <p:tn val="17"/>
                                    </p:cond>
                                  </p:endCondLst>
                                  <p:childTnLst>
                                    <p:animEffect transition="out" filter="fade">
                                      <p:cBhvr>
                                        <p:cTn id="18" dur="500"/>
                                        <p:tgtEl>
                                          <p:spTgt spid="10"/>
                                        </p:tgtEl>
                                      </p:cBhvr>
                                    </p:animEffect>
                                    <p:set>
                                      <p:cBhvr>
                                        <p:cTn id="19"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11"/>
                    </p:tgtEl>
                  </p:cond>
                </p:stCondLst>
                <p:endSync evt="end" delay="0">
                  <p:rtn val="all"/>
                </p:endSync>
                <p:childTnLst>
                  <p:par>
                    <p:cTn id="21" fill="hold">
                      <p:stCondLst>
                        <p:cond delay="0"/>
                      </p:stCondLst>
                      <p:childTnLst>
                        <p:par>
                          <p:cTn id="22" fill="hold">
                            <p:stCondLst>
                              <p:cond delay="0"/>
                            </p:stCondLst>
                            <p:childTnLst>
                              <p:par>
                                <p:cTn id="23" presetID="21" presetClass="exit" presetSubtype="1" fill="hold" grpId="0" nodeType="clickEffect">
                                  <p:stCondLst>
                                    <p:cond delay="0"/>
                                  </p:stCondLst>
                                  <p:childTnLst>
                                    <p:animEffect transition="out" filter="wheel(1)">
                                      <p:cBhvr>
                                        <p:cTn id="24" dur="2000"/>
                                        <p:tgtEl>
                                          <p:spTgt spid="11"/>
                                        </p:tgtEl>
                                      </p:cBhvr>
                                    </p:animEffect>
                                    <p:set>
                                      <p:cBhvr>
                                        <p:cTn id="25"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26" restart="whenNotActive" fill="hold" evtFilter="cancelBubble" nodeType="interactiveSeq">
                <p:stCondLst>
                  <p:cond evt="onClick" delay="0">
                    <p:tgtEl>
                      <p:spTgt spid="12"/>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12"/>
                                        </p:tgtEl>
                                      </p:cBhvr>
                                    </p:animEffect>
                                    <p:set>
                                      <p:cBhvr>
                                        <p:cTn id="31"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32" restart="whenNotActive" fill="hold" evtFilter="cancelBubble" nodeType="interactiveSeq">
                <p:stCondLst>
                  <p:cond evt="onClick" delay="0">
                    <p:tgtEl>
                      <p:spTgt spid="13"/>
                    </p:tgtEl>
                  </p:cond>
                </p:stCondLst>
                <p:endSync evt="end" delay="0">
                  <p:rtn val="all"/>
                </p:endSync>
                <p:childTnLst>
                  <p:par>
                    <p:cTn id="33" fill="hold">
                      <p:stCondLst>
                        <p:cond delay="0"/>
                      </p:stCondLst>
                      <p:childTnLst>
                        <p:par>
                          <p:cTn id="34" fill="hold">
                            <p:stCondLst>
                              <p:cond delay="0"/>
                            </p:stCondLst>
                            <p:childTnLst>
                              <p:par>
                                <p:cTn id="35" presetID="21" presetClass="exit" presetSubtype="1" fill="hold" grpId="0" nodeType="clickEffect">
                                  <p:stCondLst>
                                    <p:cond delay="0"/>
                                  </p:stCondLst>
                                  <p:childTnLst>
                                    <p:animEffect transition="out" filter="wheel(1)">
                                      <p:cBhvr>
                                        <p:cTn id="36" dur="2000"/>
                                        <p:tgtEl>
                                          <p:spTgt spid="13"/>
                                        </p:tgtEl>
                                      </p:cBhvr>
                                    </p:animEffect>
                                    <p:set>
                                      <p:cBhvr>
                                        <p:cTn id="37"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38" restart="whenNotActive" fill="hold" evtFilter="cancelBubble" nodeType="interactiveSeq">
                <p:stCondLst>
                  <p:cond evt="onClick" delay="0">
                    <p:tgtEl>
                      <p:spTgt spid="14"/>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14"/>
                                        </p:tgtEl>
                                      </p:cBhvr>
                                    </p:animEffect>
                                    <p:set>
                                      <p:cBhvr>
                                        <p:cTn id="4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44" restart="whenNotActive" fill="hold" evtFilter="cancelBubble" nodeType="interactiveSeq">
                <p:stCondLst>
                  <p:cond evt="onClick" delay="0">
                    <p:tgtEl>
                      <p:spTgt spid="15"/>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grpId="0" nodeType="clickEffect">
                                  <p:stCondLst>
                                    <p:cond delay="0"/>
                                  </p:stCondLst>
                                  <p:childTnLst>
                                    <p:animEffect transition="out" filter="fade">
                                      <p:cBhvr>
                                        <p:cTn id="48" dur="500"/>
                                        <p:tgtEl>
                                          <p:spTgt spid="15"/>
                                        </p:tgtEl>
                                      </p:cBhvr>
                                    </p:animEffect>
                                    <p:set>
                                      <p:cBhvr>
                                        <p:cTn id="49"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50" restart="whenNotActive" fill="hold" evtFilter="cancelBubble" nodeType="interactiveSeq">
                <p:stCondLst>
                  <p:cond evt="onClick" delay="0">
                    <p:tgtEl>
                      <p:spTgt spid="16"/>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grpId="0" nodeType="clickEffect">
                                  <p:stCondLst>
                                    <p:cond delay="0"/>
                                  </p:stCondLst>
                                  <p:childTnLst>
                                    <p:animEffect transition="out" filter="fade">
                                      <p:cBhvr>
                                        <p:cTn id="54" dur="500"/>
                                        <p:tgtEl>
                                          <p:spTgt spid="16"/>
                                        </p:tgtEl>
                                      </p:cBhvr>
                                    </p:animEffect>
                                    <p:set>
                                      <p:cBhvr>
                                        <p:cTn id="55"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56" restart="whenNotActive" fill="hold" evtFilter="cancelBubble" nodeType="interactiveSeq">
                <p:stCondLst>
                  <p:cond evt="onClick" delay="0">
                    <p:tgtEl>
                      <p:spTgt spid="17"/>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grpId="0" nodeType="clickEffect">
                                  <p:stCondLst>
                                    <p:cond delay="0"/>
                                  </p:stCondLst>
                                  <p:childTnLst>
                                    <p:animEffect transition="out" filter="fade">
                                      <p:cBhvr>
                                        <p:cTn id="60" dur="500"/>
                                        <p:tgtEl>
                                          <p:spTgt spid="17"/>
                                        </p:tgtEl>
                                      </p:cBhvr>
                                    </p:animEffect>
                                    <p:set>
                                      <p:cBhvr>
                                        <p:cTn id="61"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bldLst>
      <p:bldP spid="5" grpId="0"/>
      <p:bldP spid="10" grpId="0"/>
      <p:bldP spid="12" grpId="0"/>
      <p:bldP spid="6" grpId="0" animBg="1"/>
      <p:bldP spid="7" grpId="0" animBg="1"/>
      <p:bldP spid="11" grpId="0" animBg="1"/>
      <p:bldP spid="13" grpId="0" animBg="1"/>
      <p:bldP spid="14" grpId="0"/>
      <p:bldP spid="15" grpId="0"/>
      <p:bldP spid="16" grpId="0"/>
      <p:bldP spid="17"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8" name="Text Box 7"/>
          <p:cNvSpPr txBox="1"/>
          <p:nvPr/>
        </p:nvSpPr>
        <p:spPr>
          <a:xfrm>
            <a:off x="2286001" y="2667000"/>
            <a:ext cx="7553325" cy="3385542"/>
          </a:xfrm>
          <a:prstGeom prst="rect">
            <a:avLst/>
          </a:prstGeom>
          <a:noFill/>
        </p:spPr>
        <p:txBody>
          <a:bodyPr wrap="square" rtlCol="0">
            <a:spAutoFit/>
          </a:bodyPr>
          <a:lstStyle/>
          <a:p>
            <a:endParaRPr lang="vi-VN" altLang="en-US" dirty="0">
              <a:latin typeface="Aachen" panose="02020500000000000000" charset="0"/>
              <a:cs typeface="Aachen" panose="02020500000000000000" charset="0"/>
            </a:endParaRPr>
          </a:p>
          <a:p>
            <a:r>
              <a:rPr lang="vi-VN" altLang="en-US" sz="2800" dirty="0">
                <a:latin typeface="Aachen" panose="02020500000000000000" charset="0"/>
                <a:cs typeface="Aachen" panose="02020500000000000000" charset="0"/>
              </a:rPr>
              <a:t> Có 4 câu hỏi tương ứng với 4 ô cần mở ra. Các em có thể trả lời ra hình ảnh bí ẩn  khi chưa trả lời hết câu hỏi. Và khi đã mở đc ra, các em nói đc nội dung bức tranh là gì, </a:t>
            </a:r>
          </a:p>
          <a:p>
            <a:r>
              <a:rPr lang="vi-VN" altLang="en-US" sz="2800" dirty="0">
                <a:latin typeface="Aachen" panose="02020500000000000000" charset="0"/>
                <a:cs typeface="Aachen" panose="02020500000000000000" charset="0"/>
              </a:rPr>
              <a:t>Trả lời đúng mỗi câu hỏi chúng ta sẽ nhận được một phần quà</a:t>
            </a:r>
          </a:p>
          <a:p>
            <a:endParaRPr lang="vi-VN" altLang="en-US" sz="2800" dirty="0">
              <a:latin typeface="Aachen" panose="02020500000000000000" charset="0"/>
              <a:cs typeface="Aachen" panose="02020500000000000000" charset="0"/>
            </a:endParaRPr>
          </a:p>
        </p:txBody>
      </p:sp>
      <p:sp>
        <p:nvSpPr>
          <p:cNvPr id="9" name="Rectangles 8"/>
          <p:cNvSpPr/>
          <p:nvPr/>
        </p:nvSpPr>
        <p:spPr>
          <a:xfrm>
            <a:off x="3123884" y="914400"/>
            <a:ext cx="6306185" cy="1198880"/>
          </a:xfrm>
          <a:prstGeom prst="rect">
            <a:avLst/>
          </a:prstGeom>
          <a:noFill/>
          <a:ln>
            <a:noFill/>
          </a:ln>
        </p:spPr>
        <p:txBody>
          <a:bodyPr wrap="none" rtlCol="0" anchor="t">
            <a:spAutoFit/>
            <a:scene3d>
              <a:camera prst="orthographicFront"/>
              <a:lightRig rig="threePt" dir="t"/>
            </a:scene3d>
          </a:bodyPr>
          <a:lstStyle/>
          <a:p>
            <a:pPr algn="ctr"/>
            <a:r>
              <a:rPr lang="vi-VN" altLang="en-US" sz="7200" b="1">
                <a:ln w="15875"/>
                <a:gradFill>
                  <a:gsLst>
                    <a:gs pos="0">
                      <a:schemeClr val="accent1">
                        <a:hueMod val="80000"/>
                      </a:schemeClr>
                    </a:gs>
                    <a:gs pos="100000">
                      <a:schemeClr val="accent1">
                        <a:alpha val="100000"/>
                      </a:schemeClr>
                    </a:gs>
                  </a:gsLst>
                  <a:lin ang="2700000" scaled="0"/>
                </a:gradFill>
                <a:latin typeface="Antique" panose="00000400000000000000" charset="0"/>
                <a:cs typeface="Antique" panose="00000400000000000000" charset="0"/>
              </a:rPr>
              <a:t>Luật chơi</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12" name="Right Arrow 11">
            <a:hlinkClick r:id="rId4" action="ppaction://hlinksldjump"/>
          </p:cNvPr>
          <p:cNvSpPr/>
          <p:nvPr/>
        </p:nvSpPr>
        <p:spPr>
          <a:xfrm>
            <a:off x="7620000" y="6094730"/>
            <a:ext cx="838200" cy="382270"/>
          </a:xfrm>
          <a:prstGeom prst="rightArrow">
            <a:avLst/>
          </a:prstGeom>
          <a:solidFill>
            <a:srgbClr val="ADB9CA"/>
          </a:solidFill>
          <a:ln>
            <a:solidFill>
              <a:srgbClr val="4D47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p:cNvSpPr>
            <a:spLocks noGrp="1"/>
          </p:cNvSpPr>
          <p:nvPr>
            <p:ph type="title"/>
          </p:nvPr>
        </p:nvSpPr>
        <p:spPr>
          <a:xfrm>
            <a:off x="2362200" y="838200"/>
            <a:ext cx="7886700" cy="748030"/>
          </a:xfrm>
        </p:spPr>
        <p:txBody>
          <a:bodyPr>
            <a:normAutofit fontScale="90000"/>
          </a:bodyPr>
          <a:lstStyle/>
          <a:p>
            <a:r>
              <a:rPr lang="en-US" altLang="fr-FR" sz="3200" b="1" dirty="0" err="1">
                <a:solidFill>
                  <a:srgbClr val="00B0F0"/>
                </a:solidFill>
                <a:latin typeface="Times New Roman" panose="02020603050405020304" pitchFamily="18" charset="0"/>
                <a:cs typeface="Times New Roman" panose="02020603050405020304" pitchFamily="18" charset="0"/>
                <a:sym typeface="+mn-ea"/>
              </a:rPr>
              <a:t/>
            </a:r>
            <a:br>
              <a:rPr lang="en-US" altLang="fr-FR" sz="3200" b="1" dirty="0" err="1">
                <a:solidFill>
                  <a:srgbClr val="00B0F0"/>
                </a:solidFill>
                <a:latin typeface="Times New Roman" panose="02020603050405020304" pitchFamily="18" charset="0"/>
                <a:cs typeface="Times New Roman" panose="02020603050405020304" pitchFamily="18" charset="0"/>
                <a:sym typeface="+mn-ea"/>
              </a:rPr>
            </a:br>
            <a:r>
              <a:rPr lang="en-US" altLang="fr-FR" sz="3200" b="1" dirty="0" err="1">
                <a:solidFill>
                  <a:srgbClr val="00B0F0"/>
                </a:solidFill>
                <a:latin typeface="Times New Roman" panose="02020603050405020304" pitchFamily="18" charset="0"/>
                <a:cs typeface="Times New Roman" panose="02020603050405020304" pitchFamily="18" charset="0"/>
                <a:sym typeface="+mn-ea"/>
              </a:rPr>
              <a:t/>
            </a:r>
            <a:br>
              <a:rPr lang="en-US" altLang="fr-FR" sz="3200" b="1" dirty="0" err="1">
                <a:solidFill>
                  <a:srgbClr val="00B0F0"/>
                </a:solidFill>
                <a:latin typeface="Times New Roman" panose="02020603050405020304" pitchFamily="18" charset="0"/>
                <a:cs typeface="Times New Roman" panose="02020603050405020304" pitchFamily="18" charset="0"/>
                <a:sym typeface="+mn-ea"/>
              </a:rPr>
            </a:br>
            <a:r>
              <a:rPr lang="en-US" altLang="fr-FR" sz="3200" b="1" dirty="0" err="1">
                <a:solidFill>
                  <a:srgbClr val="00B0F0"/>
                </a:solidFill>
                <a:latin typeface="Times New Roman" panose="02020603050405020304" pitchFamily="18" charset="0"/>
                <a:cs typeface="Times New Roman" panose="02020603050405020304" pitchFamily="18" charset="0"/>
                <a:sym typeface="+mn-ea"/>
              </a:rPr>
              <a:t/>
            </a:r>
            <a:br>
              <a:rPr lang="en-US" altLang="fr-FR" sz="3200" b="1" dirty="0" err="1">
                <a:solidFill>
                  <a:srgbClr val="00B0F0"/>
                </a:solidFill>
                <a:latin typeface="Times New Roman" panose="02020603050405020304" pitchFamily="18" charset="0"/>
                <a:cs typeface="Times New Roman" panose="02020603050405020304" pitchFamily="18" charset="0"/>
                <a:sym typeface="+mn-ea"/>
              </a:rPr>
            </a:br>
            <a:r>
              <a:rPr lang="en-US" altLang="fr-FR" sz="3200" b="1" dirty="0" err="1">
                <a:solidFill>
                  <a:srgbClr val="00B0F0"/>
                </a:solidFill>
                <a:latin typeface="Times New Roman" panose="02020603050405020304" pitchFamily="18" charset="0"/>
                <a:cs typeface="Times New Roman" panose="02020603050405020304" pitchFamily="18" charset="0"/>
                <a:sym typeface="+mn-ea"/>
              </a:rPr>
              <a:t/>
            </a:r>
            <a:br>
              <a:rPr lang="en-US" altLang="fr-FR" sz="3200" b="1" dirty="0" err="1">
                <a:solidFill>
                  <a:srgbClr val="00B0F0"/>
                </a:solidFill>
                <a:latin typeface="Times New Roman" panose="02020603050405020304" pitchFamily="18" charset="0"/>
                <a:cs typeface="Times New Roman" panose="02020603050405020304" pitchFamily="18" charset="0"/>
                <a:sym typeface="+mn-ea"/>
              </a:rPr>
            </a:br>
            <a:r>
              <a:rPr lang="en-US" altLang="fr-FR" sz="3200" b="1" dirty="0" err="1">
                <a:solidFill>
                  <a:srgbClr val="00B0F0"/>
                </a:solidFill>
                <a:latin typeface="Times New Roman" panose="02020603050405020304" pitchFamily="18" charset="0"/>
                <a:cs typeface="Times New Roman" panose="02020603050405020304" pitchFamily="18" charset="0"/>
                <a:sym typeface="+mn-ea"/>
              </a:rPr>
              <a:t>Luyện tập</a:t>
            </a:r>
            <a:br>
              <a:rPr lang="en-US" altLang="fr-FR" sz="3200" b="1" dirty="0" err="1">
                <a:solidFill>
                  <a:srgbClr val="00B0F0"/>
                </a:solidFill>
                <a:latin typeface="Times New Roman" panose="02020603050405020304" pitchFamily="18" charset="0"/>
                <a:cs typeface="Times New Roman" panose="02020603050405020304" pitchFamily="18" charset="0"/>
                <a:sym typeface="+mn-ea"/>
              </a:rPr>
            </a:br>
            <a:r>
              <a:rPr lang="en-US" altLang="fr-FR" sz="3200" b="1" dirty="0" err="1">
                <a:solidFill>
                  <a:srgbClr val="00B0F0"/>
                </a:solidFill>
                <a:latin typeface="Times New Roman" panose="02020603050405020304" pitchFamily="18" charset="0"/>
                <a:cs typeface="Times New Roman" panose="02020603050405020304" pitchFamily="18" charset="0"/>
                <a:sym typeface="+mn-ea"/>
              </a:rPr>
              <a:t>1. </a:t>
            </a:r>
            <a:r>
              <a:rPr lang="vi-VN" altLang="en-US" sz="3200" b="1" dirty="0" err="1">
                <a:solidFill>
                  <a:srgbClr val="00B0F0"/>
                </a:solidFill>
                <a:latin typeface="Times New Roman" panose="02020603050405020304" pitchFamily="18" charset="0"/>
                <a:cs typeface="Times New Roman" panose="02020603050405020304" pitchFamily="18" charset="0"/>
                <a:sym typeface="+mn-ea"/>
              </a:rPr>
              <a:t>T</a:t>
            </a:r>
            <a:r>
              <a:rPr lang="en-US" altLang="fr-FR" sz="3200" b="1" dirty="0">
                <a:solidFill>
                  <a:srgbClr val="00B0F0"/>
                </a:solidFill>
                <a:latin typeface="Times New Roman" panose="02020603050405020304" pitchFamily="18" charset="0"/>
                <a:cs typeface="Times New Roman" panose="02020603050405020304" pitchFamily="18" charset="0"/>
                <a:sym typeface="+mn-ea"/>
              </a:rPr>
              <a:t>rò chơi lật mở bức tranh bí ẩn</a:t>
            </a:r>
            <a:br>
              <a:rPr lang="en-US" altLang="fr-FR" sz="3200" b="1" dirty="0">
                <a:solidFill>
                  <a:srgbClr val="00B0F0"/>
                </a:solidFill>
                <a:latin typeface="Times New Roman" panose="02020603050405020304" pitchFamily="18" charset="0"/>
                <a:cs typeface="Times New Roman" panose="02020603050405020304" pitchFamily="18" charset="0"/>
                <a:sym typeface="+mn-ea"/>
              </a:rPr>
            </a:br>
            <a:r>
              <a:rPr lang="en-US" altLang="fr-FR" sz="3200" b="1" dirty="0">
                <a:solidFill>
                  <a:srgbClr val="00B0F0"/>
                </a:solidFill>
                <a:latin typeface="Times New Roman" panose="02020603050405020304" pitchFamily="18" charset="0"/>
                <a:cs typeface="Times New Roman" panose="02020603050405020304" pitchFamily="18" charset="0"/>
                <a:sym typeface="+mn-ea"/>
              </a:rPr>
              <a:t/>
            </a:r>
            <a:br>
              <a:rPr lang="en-US" altLang="fr-FR" sz="3200" b="1" dirty="0">
                <a:solidFill>
                  <a:srgbClr val="00B0F0"/>
                </a:solidFill>
                <a:latin typeface="Times New Roman" panose="02020603050405020304" pitchFamily="18" charset="0"/>
                <a:cs typeface="Times New Roman" panose="02020603050405020304" pitchFamily="18" charset="0"/>
                <a:sym typeface="+mn-ea"/>
              </a:rPr>
            </a:br>
            <a:r>
              <a:rPr lang="en-US" altLang="fr-FR" sz="3200" b="1" dirty="0">
                <a:solidFill>
                  <a:srgbClr val="00B0F0"/>
                </a:solidFill>
                <a:latin typeface="Times New Roman" panose="02020603050405020304" pitchFamily="18" charset="0"/>
                <a:cs typeface="Times New Roman" panose="02020603050405020304" pitchFamily="18" charset="0"/>
                <a:sym typeface="+mn-ea"/>
              </a:rPr>
              <a:t/>
            </a:r>
            <a:br>
              <a:rPr lang="en-US" altLang="fr-FR" sz="3200" b="1" dirty="0">
                <a:solidFill>
                  <a:srgbClr val="00B0F0"/>
                </a:solidFill>
                <a:latin typeface="Times New Roman" panose="02020603050405020304" pitchFamily="18" charset="0"/>
                <a:cs typeface="Times New Roman" panose="02020603050405020304" pitchFamily="18" charset="0"/>
                <a:sym typeface="+mn-ea"/>
              </a:rPr>
            </a:br>
            <a:r>
              <a:rPr lang="en-US" altLang="fr-FR" sz="2800" b="1" dirty="0">
                <a:solidFill>
                  <a:srgbClr val="00B0F0"/>
                </a:solidFill>
                <a:latin typeface="Times New Roman" panose="02020603050405020304" pitchFamily="18" charset="0"/>
                <a:cs typeface="Times New Roman" panose="02020603050405020304" pitchFamily="18" charset="0"/>
                <a:sym typeface="+mn-ea"/>
              </a:rPr>
              <a:t/>
            </a:r>
            <a:br>
              <a:rPr lang="en-US" altLang="fr-FR" sz="2800" b="1" dirty="0">
                <a:solidFill>
                  <a:srgbClr val="00B0F0"/>
                </a:solidFill>
                <a:latin typeface="Times New Roman" panose="02020603050405020304" pitchFamily="18" charset="0"/>
                <a:cs typeface="Times New Roman" panose="02020603050405020304" pitchFamily="18" charset="0"/>
                <a:sym typeface="+mn-ea"/>
              </a:rPr>
            </a:br>
            <a:endParaRPr lang="en-US" sz="2800" dirty="0"/>
          </a:p>
        </p:txBody>
      </p:sp>
      <p:sp>
        <p:nvSpPr>
          <p:cNvPr id="7" name="Content Placeholder 6"/>
          <p:cNvSpPr>
            <a:spLocks noGrp="1"/>
          </p:cNvSpPr>
          <p:nvPr>
            <p:ph sz="half" idx="1"/>
          </p:nvPr>
        </p:nvSpPr>
        <p:spPr/>
        <p:txBody>
          <a:bodyPr/>
          <a:lstStyle/>
          <a:p>
            <a:endParaRPr lang="en-US"/>
          </a:p>
        </p:txBody>
      </p:sp>
      <p:pic>
        <p:nvPicPr>
          <p:cNvPr id="600271251" name="Picture 1" descr="Tại sao nói rừng là lá phổi xanh của trái đất?"/>
          <p:cNvPicPr>
            <a:picLocks noGrp="1" noChangeAspect="1"/>
          </p:cNvPicPr>
          <p:nvPr>
            <p:ph sz="half" idx="2"/>
          </p:nvPr>
        </p:nvPicPr>
        <p:blipFill>
          <a:blip r:embed="rId5">
            <a:extLst>
              <a:ext uri="{28A0092B-C50C-407E-A947-70E740481C1C}">
                <a14:useLocalDpi xmlns:a14="http://schemas.microsoft.com/office/drawing/2010/main" val="0"/>
              </a:ext>
            </a:extLst>
          </a:blip>
          <a:srcRect/>
          <a:stretch>
            <a:fillRect/>
          </a:stretch>
        </p:blipFill>
        <p:spPr>
          <a:xfrm>
            <a:off x="2259331" y="1825625"/>
            <a:ext cx="7338695" cy="4269740"/>
          </a:xfrm>
          <a:prstGeom prst="rect">
            <a:avLst/>
          </a:prstGeom>
          <a:noFill/>
          <a:ln>
            <a:noFill/>
          </a:ln>
        </p:spPr>
      </p:pic>
      <p:sp>
        <p:nvSpPr>
          <p:cNvPr id="3" name="Rectangles 2"/>
          <p:cNvSpPr/>
          <p:nvPr/>
        </p:nvSpPr>
        <p:spPr>
          <a:xfrm>
            <a:off x="2259331" y="1828800"/>
            <a:ext cx="3660775" cy="2166620"/>
          </a:xfrm>
          <a:prstGeom prst="rect">
            <a:avLst/>
          </a:prstGeom>
          <a:solidFill>
            <a:schemeClr val="tx2">
              <a:lumMod val="40000"/>
              <a:lumOff val="60000"/>
            </a:schemeClr>
          </a:solidFill>
          <a:ln>
            <a:solidFill>
              <a:schemeClr val="bg1"/>
            </a:solidFill>
          </a:ln>
        </p:spPr>
        <p:style>
          <a:lnRef idx="0">
            <a:srgbClr val="FFFFFF"/>
          </a:lnRef>
          <a:fillRef idx="1">
            <a:schemeClr val="accent1"/>
          </a:fillRef>
          <a:effectRef idx="2">
            <a:schemeClr val="accent1"/>
          </a:effectRef>
          <a:fontRef idx="minor">
            <a:schemeClr val="lt1"/>
          </a:fontRef>
        </p:style>
        <p:txBody>
          <a:bodyPr rtlCol="0" anchor="ctr"/>
          <a:lstStyle/>
          <a:p>
            <a:pPr algn="ctr"/>
            <a:endParaRPr lang="en-US"/>
          </a:p>
        </p:txBody>
      </p:sp>
      <p:sp>
        <p:nvSpPr>
          <p:cNvPr id="11" name="Rectangles 10"/>
          <p:cNvSpPr/>
          <p:nvPr/>
        </p:nvSpPr>
        <p:spPr>
          <a:xfrm>
            <a:off x="5920106" y="1842770"/>
            <a:ext cx="3678555" cy="2152650"/>
          </a:xfrm>
          <a:prstGeom prst="rect">
            <a:avLst/>
          </a:prstGeom>
          <a:solidFill>
            <a:schemeClr val="tx2">
              <a:lumMod val="40000"/>
              <a:lumOff val="60000"/>
            </a:schemeClr>
          </a:solidFill>
          <a:ln>
            <a:solidFill>
              <a:schemeClr val="bg1"/>
            </a:solidFill>
          </a:ln>
        </p:spPr>
        <p:style>
          <a:lnRef idx="0">
            <a:srgbClr val="FFFFFF"/>
          </a:lnRef>
          <a:fillRef idx="1">
            <a:schemeClr val="accent1"/>
          </a:fillRef>
          <a:effectRef idx="2">
            <a:schemeClr val="accent1"/>
          </a:effectRef>
          <a:fontRef idx="minor">
            <a:schemeClr val="lt1"/>
          </a:fontRef>
        </p:style>
        <p:txBody>
          <a:bodyPr rtlCol="0" anchor="ctr"/>
          <a:lstStyle/>
          <a:p>
            <a:pPr algn="ctr"/>
            <a:endParaRPr lang="en-US"/>
          </a:p>
        </p:txBody>
      </p:sp>
      <p:sp>
        <p:nvSpPr>
          <p:cNvPr id="9" name="Rectangles 8"/>
          <p:cNvSpPr/>
          <p:nvPr/>
        </p:nvSpPr>
        <p:spPr>
          <a:xfrm>
            <a:off x="2259331" y="3995420"/>
            <a:ext cx="3660775" cy="2099310"/>
          </a:xfrm>
          <a:prstGeom prst="rect">
            <a:avLst/>
          </a:prstGeom>
          <a:solidFill>
            <a:schemeClr val="tx2">
              <a:lumMod val="40000"/>
              <a:lumOff val="60000"/>
            </a:schemeClr>
          </a:solidFill>
          <a:ln>
            <a:solidFill>
              <a:schemeClr val="bg1"/>
            </a:solidFill>
          </a:ln>
        </p:spPr>
        <p:style>
          <a:lnRef idx="0">
            <a:srgbClr val="FFFFFF"/>
          </a:lnRef>
          <a:fillRef idx="1">
            <a:schemeClr val="accent1"/>
          </a:fillRef>
          <a:effectRef idx="2">
            <a:schemeClr val="accent1"/>
          </a:effectRef>
          <a:fontRef idx="minor">
            <a:schemeClr val="lt1"/>
          </a:fontRef>
        </p:style>
        <p:txBody>
          <a:bodyPr rtlCol="0" anchor="ctr"/>
          <a:lstStyle/>
          <a:p>
            <a:pPr algn="ctr"/>
            <a:endParaRPr lang="en-US"/>
          </a:p>
        </p:txBody>
      </p:sp>
      <p:sp>
        <p:nvSpPr>
          <p:cNvPr id="10" name="Rectangles 9"/>
          <p:cNvSpPr/>
          <p:nvPr/>
        </p:nvSpPr>
        <p:spPr>
          <a:xfrm>
            <a:off x="5920741" y="3995421"/>
            <a:ext cx="3677285" cy="2099945"/>
          </a:xfrm>
          <a:prstGeom prst="rect">
            <a:avLst/>
          </a:prstGeom>
          <a:solidFill>
            <a:schemeClr val="tx2">
              <a:lumMod val="40000"/>
              <a:lumOff val="60000"/>
            </a:schemeClr>
          </a:solidFill>
          <a:ln>
            <a:solidFill>
              <a:schemeClr val="bg1"/>
            </a:solidFill>
          </a:ln>
        </p:spPr>
        <p:style>
          <a:lnRef idx="0">
            <a:srgbClr val="FFFFFF"/>
          </a:lnRef>
          <a:fillRef idx="1">
            <a:schemeClr val="accent1"/>
          </a:fillRef>
          <a:effectRef idx="2">
            <a:schemeClr val="accent1"/>
          </a:effectRef>
          <a:fontRef idx="minor">
            <a:schemeClr val="lt1"/>
          </a:fontRef>
        </p:style>
        <p:txBody>
          <a:bodyPr rtlCol="0" anchor="ctr"/>
          <a:lstStyle/>
          <a:p>
            <a:pPr algn="ctr"/>
            <a:endParaRPr lang="en-US"/>
          </a:p>
        </p:txBody>
      </p:sp>
      <p:sp>
        <p:nvSpPr>
          <p:cNvPr id="2" name="Text Box 1">
            <a:hlinkClick r:id="rId6" action="ppaction://hlinksldjump"/>
          </p:cNvPr>
          <p:cNvSpPr txBox="1"/>
          <p:nvPr/>
        </p:nvSpPr>
        <p:spPr>
          <a:xfrm>
            <a:off x="2258696" y="2593975"/>
            <a:ext cx="3660775" cy="922020"/>
          </a:xfrm>
          <a:prstGeom prst="rect">
            <a:avLst/>
          </a:prstGeom>
          <a:noFill/>
        </p:spPr>
        <p:txBody>
          <a:bodyPr wrap="square" rtlCol="0">
            <a:spAutoFit/>
          </a:bodyPr>
          <a:lstStyle/>
          <a:p>
            <a:pPr algn="ctr"/>
            <a:r>
              <a:rPr lang="en-US" sz="5400" dirty="0">
                <a:latin typeface="#9Slide07 SVNSalty Sans" panose="02000000000000000000" charset="0"/>
                <a:cs typeface="#9Slide07 SVNSalty Sans" panose="02000000000000000000" charset="0"/>
              </a:rPr>
              <a:t>1</a:t>
            </a:r>
          </a:p>
        </p:txBody>
      </p:sp>
      <p:sp>
        <p:nvSpPr>
          <p:cNvPr id="4" name="Text Box 3">
            <a:hlinkClick r:id="rId7" action="ppaction://hlinksldjump"/>
          </p:cNvPr>
          <p:cNvSpPr txBox="1"/>
          <p:nvPr/>
        </p:nvSpPr>
        <p:spPr>
          <a:xfrm>
            <a:off x="5919470" y="2593975"/>
            <a:ext cx="3660775" cy="922020"/>
          </a:xfrm>
          <a:prstGeom prst="rect">
            <a:avLst/>
          </a:prstGeom>
          <a:noFill/>
        </p:spPr>
        <p:txBody>
          <a:bodyPr wrap="square" rtlCol="0">
            <a:spAutoFit/>
          </a:bodyPr>
          <a:lstStyle/>
          <a:p>
            <a:pPr algn="ctr"/>
            <a:r>
              <a:rPr lang="en-US" sz="5400" dirty="0">
                <a:latin typeface="#9Slide07 SVNSalty Sans" panose="02000000000000000000" charset="0"/>
                <a:cs typeface="#9Slide07 SVNSalty Sans" panose="02000000000000000000" charset="0"/>
              </a:rPr>
              <a:t>2</a:t>
            </a:r>
          </a:p>
        </p:txBody>
      </p:sp>
      <p:sp>
        <p:nvSpPr>
          <p:cNvPr id="6" name="Text Box 5">
            <a:hlinkClick r:id="rId8" action="ppaction://hlinksldjump"/>
          </p:cNvPr>
          <p:cNvSpPr txBox="1"/>
          <p:nvPr/>
        </p:nvSpPr>
        <p:spPr>
          <a:xfrm>
            <a:off x="2258696" y="4648200"/>
            <a:ext cx="3660774" cy="609600"/>
          </a:xfrm>
          <a:prstGeom prst="rect">
            <a:avLst/>
          </a:prstGeom>
          <a:noFill/>
        </p:spPr>
        <p:txBody>
          <a:bodyPr wrap="square" rtlCol="0">
            <a:noAutofit/>
          </a:bodyPr>
          <a:lstStyle/>
          <a:p>
            <a:pPr algn="ctr"/>
            <a:r>
              <a:rPr lang="en-US" sz="5400" dirty="0">
                <a:latin typeface="#9Slide07 SVNSalty Sans" panose="02000000000000000000" charset="0"/>
                <a:cs typeface="#9Slide07 SVNSalty Sans" panose="02000000000000000000" charset="0"/>
              </a:rPr>
              <a:t>3</a:t>
            </a:r>
          </a:p>
        </p:txBody>
      </p:sp>
      <p:sp>
        <p:nvSpPr>
          <p:cNvPr id="8" name="Text Box 7">
            <a:hlinkClick r:id="rId9" action="ppaction://hlinksldjump"/>
          </p:cNvPr>
          <p:cNvSpPr txBox="1"/>
          <p:nvPr/>
        </p:nvSpPr>
        <p:spPr>
          <a:xfrm>
            <a:off x="5919470" y="4566285"/>
            <a:ext cx="3678555" cy="922020"/>
          </a:xfrm>
          <a:prstGeom prst="rect">
            <a:avLst/>
          </a:prstGeom>
          <a:noFill/>
        </p:spPr>
        <p:txBody>
          <a:bodyPr wrap="square" rtlCol="0">
            <a:spAutoFit/>
          </a:bodyPr>
          <a:lstStyle/>
          <a:p>
            <a:pPr algn="ctr"/>
            <a:r>
              <a:rPr lang="en-US" sz="5400" dirty="0">
                <a:latin typeface="#9Slide07 SVNSalty Sans" panose="02000000000000000000" charset="0"/>
                <a:cs typeface="#9Slide07 SVNSalty Sans" panose="02000000000000000000" charset="0"/>
              </a:rPr>
              <a:t>4</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1"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4"/>
                                        </p:tgtEl>
                                      </p:cBhvr>
                                    </p:animEffect>
                                    <p:set>
                                      <p:cBhvr>
                                        <p:cTn id="13"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14" restart="whenNotActive" fill="hold" evtFilter="cancelBubble" nodeType="interactiveSeq">
                <p:stCondLst>
                  <p:cond evt="onClick" delay="0">
                    <p:tgtEl>
                      <p:spTgt spid="6"/>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6"/>
                                        </p:tgtEl>
                                      </p:cBhvr>
                                    </p:animEffect>
                                    <p:set>
                                      <p:cBhvr>
                                        <p:cTn id="19"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20" restart="whenNotActive" fill="hold" evtFilter="cancelBubble" nodeType="interactiveSeq">
                <p:stCondLst>
                  <p:cond evt="onClick" delay="0">
                    <p:tgtEl>
                      <p:spTgt spid="8"/>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8"/>
                                        </p:tgtEl>
                                      </p:cBhvr>
                                    </p:animEffect>
                                    <p:set>
                                      <p:cBhvr>
                                        <p:cTn id="25"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26" restart="whenNotActive" fill="hold" evtFilter="cancelBubble" nodeType="interactiveSeq">
                <p:stCondLst>
                  <p:cond evt="onClick" delay="0">
                    <p:tgtEl>
                      <p:spTgt spid="3"/>
                    </p:tgtEl>
                  </p:cond>
                </p:stCondLst>
                <p:endSync evt="end" delay="0">
                  <p:rtn val="all"/>
                </p:endSync>
                <p:childTnLst>
                  <p:par>
                    <p:cTn id="27" fill="hold">
                      <p:stCondLst>
                        <p:cond delay="0"/>
                      </p:stCondLst>
                      <p:childTnLst>
                        <p:par>
                          <p:cTn id="28" fill="hold">
                            <p:stCondLst>
                              <p:cond delay="0"/>
                            </p:stCondLst>
                            <p:childTnLst>
                              <p:par>
                                <p:cTn id="29" presetID="21" presetClass="exit" presetSubtype="1" fill="hold" grpId="0" nodeType="clickEffect">
                                  <p:stCondLst>
                                    <p:cond delay="0"/>
                                  </p:stCondLst>
                                  <p:childTnLst>
                                    <p:animEffect transition="out" filter="wheel(1)">
                                      <p:cBhvr>
                                        <p:cTn id="30" dur="2000"/>
                                        <p:tgtEl>
                                          <p:spTgt spid="3"/>
                                        </p:tgtEl>
                                      </p:cBhvr>
                                    </p:animEffect>
                                    <p:set>
                                      <p:cBhvr>
                                        <p:cTn id="31" dur="1" fill="hold">
                                          <p:stCondLst>
                                            <p:cond delay="19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32" restart="whenNotActive" fill="hold" evtFilter="cancelBubble" nodeType="interactiveSeq">
                <p:stCondLst>
                  <p:cond evt="onClick" delay="0">
                    <p:tgtEl>
                      <p:spTgt spid="11"/>
                    </p:tgtEl>
                  </p:cond>
                </p:stCondLst>
                <p:endSync evt="end" delay="0">
                  <p:rtn val="all"/>
                </p:endSync>
                <p:childTnLst>
                  <p:par>
                    <p:cTn id="33" fill="hold">
                      <p:stCondLst>
                        <p:cond delay="0"/>
                      </p:stCondLst>
                      <p:childTnLst>
                        <p:par>
                          <p:cTn id="34" fill="hold">
                            <p:stCondLst>
                              <p:cond delay="0"/>
                            </p:stCondLst>
                            <p:childTnLst>
                              <p:par>
                                <p:cTn id="35" presetID="21" presetClass="exit" presetSubtype="1" fill="hold" grpId="0" nodeType="clickEffect">
                                  <p:stCondLst>
                                    <p:cond delay="0"/>
                                  </p:stCondLst>
                                  <p:childTnLst>
                                    <p:animEffect transition="out" filter="wheel(1)">
                                      <p:cBhvr>
                                        <p:cTn id="36" dur="2000"/>
                                        <p:tgtEl>
                                          <p:spTgt spid="11"/>
                                        </p:tgtEl>
                                      </p:cBhvr>
                                    </p:animEffect>
                                    <p:set>
                                      <p:cBhvr>
                                        <p:cTn id="37"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38" restart="whenNotActive" fill="hold" evtFilter="cancelBubble" nodeType="interactiveSeq">
                <p:stCondLst>
                  <p:cond evt="onClick" delay="0">
                    <p:tgtEl>
                      <p:spTgt spid="9"/>
                    </p:tgtEl>
                  </p:cond>
                </p:stCondLst>
                <p:endSync evt="end" delay="0">
                  <p:rtn val="all"/>
                </p:endSync>
                <p:childTnLst>
                  <p:par>
                    <p:cTn id="39" fill="hold">
                      <p:stCondLst>
                        <p:cond delay="0"/>
                      </p:stCondLst>
                      <p:childTnLst>
                        <p:par>
                          <p:cTn id="40" fill="hold">
                            <p:stCondLst>
                              <p:cond delay="0"/>
                            </p:stCondLst>
                            <p:childTnLst>
                              <p:par>
                                <p:cTn id="41" presetID="21" presetClass="exit" presetSubtype="1" fill="hold" grpId="0" nodeType="clickEffect">
                                  <p:stCondLst>
                                    <p:cond delay="0"/>
                                  </p:stCondLst>
                                  <p:childTnLst>
                                    <p:animEffect transition="out" filter="wheel(1)">
                                      <p:cBhvr>
                                        <p:cTn id="42" dur="2000"/>
                                        <p:tgtEl>
                                          <p:spTgt spid="9"/>
                                        </p:tgtEl>
                                      </p:cBhvr>
                                    </p:animEffect>
                                    <p:set>
                                      <p:cBhvr>
                                        <p:cTn id="43"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44" restart="whenNotActive" fill="hold" evtFilter="cancelBubble" nodeType="interactiveSeq">
                <p:stCondLst>
                  <p:cond evt="onClick" delay="0">
                    <p:tgtEl>
                      <p:spTgt spid="10"/>
                    </p:tgtEl>
                  </p:cond>
                </p:stCondLst>
                <p:endSync evt="end" delay="0">
                  <p:rtn val="all"/>
                </p:endSync>
                <p:childTnLst>
                  <p:par>
                    <p:cTn id="45" fill="hold">
                      <p:stCondLst>
                        <p:cond delay="0"/>
                      </p:stCondLst>
                      <p:childTnLst>
                        <p:par>
                          <p:cTn id="46" fill="hold">
                            <p:stCondLst>
                              <p:cond delay="0"/>
                            </p:stCondLst>
                            <p:childTnLst>
                              <p:par>
                                <p:cTn id="47" presetID="21" presetClass="exit" presetSubtype="1" fill="hold" grpId="0" nodeType="clickEffect">
                                  <p:stCondLst>
                                    <p:cond delay="0"/>
                                  </p:stCondLst>
                                  <p:childTnLst>
                                    <p:animEffect transition="out" filter="wheel(1)">
                                      <p:cBhvr>
                                        <p:cTn id="48" dur="2000"/>
                                        <p:tgtEl>
                                          <p:spTgt spid="10"/>
                                        </p:tgtEl>
                                      </p:cBhvr>
                                    </p:animEffect>
                                    <p:set>
                                      <p:cBhvr>
                                        <p:cTn id="49"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5" grpId="1"/>
      <p:bldP spid="3" grpId="0" animBg="1"/>
      <p:bldP spid="11" grpId="0" animBg="1"/>
      <p:bldP spid="9" grpId="0" animBg="1"/>
      <p:bldP spid="10" grpId="0" animBg="1"/>
      <p:bldP spid="2" grpId="1"/>
      <p:bldP spid="4" grpId="0"/>
      <p:bldP spid="6" grpId="0"/>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Text Box 1"/>
          <p:cNvSpPr txBox="1"/>
          <p:nvPr/>
        </p:nvSpPr>
        <p:spPr>
          <a:xfrm>
            <a:off x="2209801" y="1884681"/>
            <a:ext cx="7822565" cy="4307205"/>
          </a:xfrm>
          <a:prstGeom prst="rect">
            <a:avLst/>
          </a:prstGeom>
          <a:noFill/>
        </p:spPr>
        <p:txBody>
          <a:bodyPr wrap="square" rtlCol="0" anchor="t">
            <a:noAutofit/>
          </a:bodyPr>
          <a:lstStyle/>
          <a:p>
            <a:r>
              <a:rPr lang="en-US" sz="2400" b="1" dirty="0">
                <a:latin typeface="Times New Roman" panose="02020603050405020304" pitchFamily="18" charset="0"/>
                <a:cs typeface="Times New Roman" panose="02020603050405020304" pitchFamily="18" charset="0"/>
              </a:rPr>
              <a:t>A</a:t>
            </a:r>
            <a:r>
              <a:rPr lang="en-US" sz="2400" dirty="0">
                <a:latin typeface="Times New Roman" panose="02020603050405020304" pitchFamily="18" charset="0"/>
                <a:cs typeface="Times New Roman" panose="02020603050405020304" pitchFamily="18" charset="0"/>
              </a:rPr>
              <a:t>. Lấy khí </a:t>
            </a:r>
            <a:r>
              <a:rPr lang="vi-VN" sz="2400" dirty="0"/>
              <a:t>O</a:t>
            </a:r>
            <a:r>
              <a:rPr lang="vi-VN" sz="2400" baseline="-25000" dirty="0"/>
              <a:t>2</a:t>
            </a:r>
            <a:r>
              <a:rPr lang="en-US" sz="2400" dirty="0"/>
              <a:t> </a:t>
            </a:r>
            <a:r>
              <a:rPr lang="en-US" sz="2400" dirty="0">
                <a:latin typeface="Times New Roman" panose="02020603050405020304" pitchFamily="18" charset="0"/>
                <a:cs typeface="Times New Roman" panose="02020603050405020304" pitchFamily="18" charset="0"/>
              </a:rPr>
              <a:t>từ môi trường vào cơ thể và thải khí C</a:t>
            </a:r>
            <a:r>
              <a:rPr lang="vi-VN" sz="2400" dirty="0"/>
              <a:t>O</a:t>
            </a:r>
            <a:r>
              <a:rPr lang="vi-VN" sz="2400" baseline="-25000" dirty="0"/>
              <a:t>2</a:t>
            </a:r>
            <a:r>
              <a:rPr lang="en-US" sz="2400" dirty="0">
                <a:latin typeface="Times New Roman" panose="02020603050405020304" pitchFamily="18" charset="0"/>
                <a:cs typeface="Times New Roman" panose="02020603050405020304" pitchFamily="18" charset="0"/>
              </a:rPr>
              <a:t> từ cơ </a:t>
            </a:r>
            <a:r>
              <a:rPr lang="vi-VN" altLang="en-US" sz="2400"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thể ra môi trường.</a:t>
            </a:r>
          </a:p>
          <a:p>
            <a:r>
              <a:rPr lang="en-US" sz="2400" b="1" dirty="0">
                <a:latin typeface="Times New Roman" panose="02020603050405020304" pitchFamily="18" charset="0"/>
                <a:cs typeface="Times New Roman" panose="02020603050405020304" pitchFamily="18" charset="0"/>
              </a:rPr>
              <a:t>B.</a:t>
            </a:r>
            <a:r>
              <a:rPr lang="en-US" sz="2400" dirty="0">
                <a:latin typeface="Times New Roman" panose="02020603050405020304" pitchFamily="18" charset="0"/>
                <a:cs typeface="Times New Roman" panose="02020603050405020304" pitchFamily="18" charset="0"/>
              </a:rPr>
              <a:t> Lấy khí  C</a:t>
            </a:r>
            <a:r>
              <a:rPr lang="vi-VN" sz="2400" dirty="0"/>
              <a:t>O</a:t>
            </a:r>
            <a:r>
              <a:rPr lang="vi-VN" sz="2400" baseline="-25000" dirty="0"/>
              <a:t>2</a:t>
            </a:r>
            <a:r>
              <a:rPr lang="en-US" sz="2400" dirty="0">
                <a:latin typeface="Times New Roman" panose="02020603050405020304" pitchFamily="18" charset="0"/>
                <a:cs typeface="Times New Roman" panose="02020603050405020304" pitchFamily="18" charset="0"/>
              </a:rPr>
              <a:t> từ môi trường vào cơ thể và thải khí </a:t>
            </a:r>
            <a:r>
              <a:rPr lang="vi-VN" sz="2400" dirty="0"/>
              <a:t>O</a:t>
            </a:r>
            <a:r>
              <a:rPr lang="vi-VN" sz="2400" baseline="-25000" dirty="0"/>
              <a:t>2</a:t>
            </a:r>
            <a:r>
              <a:rPr lang="en-US" sz="2400" dirty="0">
                <a:latin typeface="Times New Roman" panose="02020603050405020304" pitchFamily="18" charset="0"/>
                <a:cs typeface="Times New Roman" panose="02020603050405020304" pitchFamily="18" charset="0"/>
              </a:rPr>
              <a:t> từ cơ thể ra môi trường.</a:t>
            </a:r>
          </a:p>
          <a:p>
            <a:r>
              <a:rPr lang="en-US" sz="2400" b="1" dirty="0">
                <a:latin typeface="Times New Roman" panose="02020603050405020304" pitchFamily="18" charset="0"/>
                <a:cs typeface="Times New Roman" panose="02020603050405020304" pitchFamily="18" charset="0"/>
              </a:rPr>
              <a:t>C.</a:t>
            </a:r>
            <a:r>
              <a:rPr lang="en-US" sz="2400" dirty="0">
                <a:latin typeface="Times New Roman" panose="02020603050405020304" pitchFamily="18" charset="0"/>
                <a:cs typeface="Times New Roman" panose="02020603050405020304" pitchFamily="18" charset="0"/>
              </a:rPr>
              <a:t> Lấy khí </a:t>
            </a:r>
            <a:r>
              <a:rPr lang="vi-VN" sz="2400" dirty="0"/>
              <a:t>O</a:t>
            </a:r>
            <a:r>
              <a:rPr lang="vi-VN" sz="2400" baseline="-25000" dirty="0"/>
              <a:t>2</a:t>
            </a:r>
            <a:r>
              <a:rPr lang="en-US" sz="2400" dirty="0">
                <a:latin typeface="Times New Roman" panose="02020603050405020304" pitchFamily="18" charset="0"/>
                <a:cs typeface="Times New Roman" panose="02020603050405020304" pitchFamily="18" charset="0"/>
              </a:rPr>
              <a:t> hoặc C</a:t>
            </a:r>
            <a:r>
              <a:rPr lang="vi-VN" sz="2400" dirty="0"/>
              <a:t>O</a:t>
            </a:r>
            <a:r>
              <a:rPr lang="vi-VN" sz="2400" baseline="-25000" dirty="0"/>
              <a:t>2 </a:t>
            </a:r>
            <a:r>
              <a:rPr lang="en-US" sz="2400" dirty="0">
                <a:latin typeface="Times New Roman" panose="02020603050405020304" pitchFamily="18" charset="0"/>
                <a:cs typeface="Times New Roman" panose="02020603050405020304" pitchFamily="18" charset="0"/>
              </a:rPr>
              <a:t>từ môi trường vào cơ thể, đồng thời thải khí C</a:t>
            </a:r>
            <a:r>
              <a:rPr lang="vi-VN" sz="2400" dirty="0"/>
              <a:t>O</a:t>
            </a:r>
            <a:r>
              <a:rPr lang="vi-VN" sz="2400" baseline="-25000" dirty="0"/>
              <a:t>2</a:t>
            </a:r>
            <a:r>
              <a:rPr lang="en-US" sz="2400" dirty="0">
                <a:latin typeface="Times New Roman" panose="02020603050405020304" pitchFamily="18" charset="0"/>
                <a:cs typeface="Times New Roman" panose="02020603050405020304" pitchFamily="18" charset="0"/>
              </a:rPr>
              <a:t> hoặc </a:t>
            </a:r>
            <a:r>
              <a:rPr lang="vi-VN" sz="2400" dirty="0"/>
              <a:t>O</a:t>
            </a:r>
            <a:r>
              <a:rPr lang="vi-VN" sz="2400" baseline="-25000" dirty="0"/>
              <a:t>2</a:t>
            </a:r>
            <a:r>
              <a:rPr lang="en-US" sz="2400" dirty="0">
                <a:latin typeface="Times New Roman" panose="02020603050405020304" pitchFamily="18" charset="0"/>
                <a:cs typeface="Times New Roman" panose="02020603050405020304" pitchFamily="18" charset="0"/>
              </a:rPr>
              <a:t> từ cơ thể ra môi trường.</a:t>
            </a:r>
          </a:p>
          <a:p>
            <a:r>
              <a:rPr lang="en-US" sz="2400" b="1" dirty="0">
                <a:latin typeface="Times New Roman" panose="02020603050405020304" pitchFamily="18" charset="0"/>
                <a:cs typeface="Times New Roman" panose="02020603050405020304" pitchFamily="18" charset="0"/>
              </a:rPr>
              <a:t>D.</a:t>
            </a:r>
            <a:r>
              <a:rPr lang="en-US" sz="2400" dirty="0">
                <a:latin typeface="Times New Roman" panose="02020603050405020304" pitchFamily="18" charset="0"/>
                <a:cs typeface="Times New Roman" panose="02020603050405020304" pitchFamily="18" charset="0"/>
              </a:rPr>
              <a:t> Lấy khí C</a:t>
            </a:r>
            <a:r>
              <a:rPr lang="vi-VN" sz="2400" dirty="0"/>
              <a:t>O</a:t>
            </a:r>
            <a:r>
              <a:rPr lang="vi-VN" sz="2400" baseline="-25000" dirty="0"/>
              <a:t>2</a:t>
            </a:r>
            <a:r>
              <a:rPr lang="en-US" sz="2400" dirty="0">
                <a:latin typeface="Times New Roman" panose="02020603050405020304" pitchFamily="18" charset="0"/>
                <a:cs typeface="Times New Roman" panose="02020603050405020304" pitchFamily="18" charset="0"/>
              </a:rPr>
              <a:t> từ môi trường vào cơ thể, đồng thời thải khí </a:t>
            </a:r>
            <a:r>
              <a:rPr lang="vi-VN" sz="2400" dirty="0"/>
              <a:t>O</a:t>
            </a:r>
            <a:r>
              <a:rPr lang="vi-VN" sz="2400" baseline="-25000" dirty="0"/>
              <a:t>2</a:t>
            </a:r>
            <a:r>
              <a:rPr lang="en-US" sz="2400" dirty="0">
                <a:latin typeface="Times New Roman" panose="02020603050405020304" pitchFamily="18" charset="0"/>
                <a:cs typeface="Times New Roman" panose="02020603050405020304" pitchFamily="18" charset="0"/>
              </a:rPr>
              <a:t> và C</a:t>
            </a:r>
            <a:r>
              <a:rPr lang="vi-VN" sz="2400" dirty="0"/>
              <a:t>O</a:t>
            </a:r>
            <a:r>
              <a:rPr lang="vi-VN" sz="2400" baseline="-25000" dirty="0"/>
              <a:t>2</a:t>
            </a:r>
            <a:r>
              <a:rPr lang="en-US" sz="2400" dirty="0">
                <a:latin typeface="Times New Roman" panose="02020603050405020304" pitchFamily="18" charset="0"/>
                <a:cs typeface="Times New Roman" panose="02020603050405020304" pitchFamily="18" charset="0"/>
              </a:rPr>
              <a:t> ra ngoài môi trường.</a:t>
            </a:r>
          </a:p>
        </p:txBody>
      </p:sp>
      <p:sp>
        <p:nvSpPr>
          <p:cNvPr id="5" name="Text Box 4"/>
          <p:cNvSpPr txBox="1"/>
          <p:nvPr/>
        </p:nvSpPr>
        <p:spPr>
          <a:xfrm>
            <a:off x="2743200" y="685800"/>
            <a:ext cx="6873240" cy="1198880"/>
          </a:xfrm>
          <a:prstGeom prst="rect">
            <a:avLst/>
          </a:prstGeom>
          <a:noFill/>
        </p:spPr>
        <p:txBody>
          <a:bodyPr wrap="square" rtlCol="0">
            <a:spAutoFit/>
          </a:bodyPr>
          <a:lstStyle/>
          <a:p>
            <a:r>
              <a:rPr lang="en-US" sz="3600" dirty="0">
                <a:solidFill>
                  <a:schemeClr val="accent1"/>
                </a:solidFill>
                <a:latin typeface="#9Slide03 BoosterNextFYBlack" panose="02000A03000000020004" charset="0"/>
                <a:cs typeface="#9Slide03 BoosterNextFYBlack" panose="02000A03000000020004" charset="0"/>
              </a:rPr>
              <a:t>Câu 1. Trao đổi khí ở sinh vật là quá trình</a:t>
            </a:r>
          </a:p>
        </p:txBody>
      </p:sp>
      <p:sp>
        <p:nvSpPr>
          <p:cNvPr id="6" name="Text Box 5"/>
          <p:cNvSpPr txBox="1"/>
          <p:nvPr/>
        </p:nvSpPr>
        <p:spPr>
          <a:xfrm>
            <a:off x="6324600" y="5410201"/>
            <a:ext cx="2120900" cy="702945"/>
          </a:xfrm>
          <a:prstGeom prst="rect">
            <a:avLst/>
          </a:prstGeom>
          <a:noFill/>
        </p:spPr>
        <p:txBody>
          <a:bodyPr wrap="square" rtlCol="0">
            <a:noAutofit/>
          </a:bodyPr>
          <a:lstStyle/>
          <a:p>
            <a:r>
              <a:rPr lang="en-US" sz="3200" dirty="0">
                <a:ln>
                  <a:solidFill>
                    <a:schemeClr val="accent2"/>
                  </a:solidFill>
                </a:ln>
                <a:solidFill>
                  <a:schemeClr val="accent2"/>
                </a:solidFill>
                <a:latin typeface="Times New Roman" panose="02020603050405020304" pitchFamily="18" charset="0"/>
                <a:cs typeface="Times New Roman" panose="02020603050405020304" pitchFamily="18" charset="0"/>
              </a:rPr>
              <a:t>Đáp án: C</a:t>
            </a:r>
          </a:p>
        </p:txBody>
      </p:sp>
      <p:sp>
        <p:nvSpPr>
          <p:cNvPr id="8" name="Action Button: Forward or Next 7">
            <a:hlinkClick r:id="rId3" action="ppaction://hlinksldjump"/>
          </p:cNvPr>
          <p:cNvSpPr/>
          <p:nvPr/>
        </p:nvSpPr>
        <p:spPr>
          <a:xfrm>
            <a:off x="8991600" y="5808962"/>
            <a:ext cx="619125" cy="419735"/>
          </a:xfrm>
          <a:prstGeom prst="actionButtonForwardNext">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2"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1"/>
      <p:bldP spid="6" grpId="2"/>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209800" y="685801"/>
            <a:ext cx="7886700" cy="1325563"/>
          </a:xfrm>
        </p:spPr>
        <p:txBody>
          <a:bodyPr>
            <a:scene3d>
              <a:camera prst="orthographicFront"/>
              <a:lightRig rig="threePt" dir="t"/>
            </a:scene3d>
          </a:bodyPr>
          <a:lstStyle/>
          <a:p>
            <a:r>
              <a:rPr lang="en-US" sz="3600" b="1">
                <a:solidFill>
                  <a:schemeClr val="accent1"/>
                </a:solidFill>
                <a:effectLst>
                  <a:outerShdw blurRad="38100" dist="25400" dir="5400000" algn="ctr" rotWithShape="0">
                    <a:srgbClr val="6E747A">
                      <a:alpha val="43000"/>
                    </a:srgbClr>
                  </a:outerShdw>
                </a:effectLst>
                <a:latin typeface="#9Slide03 BoosterNextFYBlack" panose="02000A03000000020004" charset="0"/>
                <a:cs typeface="#9Slide03 BoosterNextFYBlack" panose="02000A03000000020004" charset="0"/>
              </a:rPr>
              <a:t>Câu 2. Trao đổi khí ở những sinh  vật nào?</a:t>
            </a:r>
          </a:p>
        </p:txBody>
      </p:sp>
      <p:pic>
        <p:nvPicPr>
          <p:cNvPr id="45058" name="Picture 11" descr="bor27"/>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827" r="827"/>
          <a:stretch>
            <a:fillRect/>
          </a:stretch>
        </p:blipFill>
        <p:spPr bwMode="auto">
          <a:xfrm>
            <a:off x="1143000" y="-4763"/>
            <a:ext cx="9215120" cy="7195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ontent Placeholder 2"/>
          <p:cNvSpPr>
            <a:spLocks noGrp="1"/>
          </p:cNvSpPr>
          <p:nvPr/>
        </p:nvSpPr>
        <p:spPr>
          <a:xfrm>
            <a:off x="2057400" y="2362200"/>
            <a:ext cx="7886700" cy="2482850"/>
          </a:xfrm>
          <a:prstGeom prst="rect">
            <a:avLst/>
          </a:prstGeom>
          <a:noFill/>
          <a:ln>
            <a:noFill/>
          </a:ln>
        </p:spPr>
        <p:txBody>
          <a:bodyPr vert="horz" wrap="square" lIns="91440" tIns="45720" rIns="91440" bIns="45720" numCol="1" anchor="t" anchorCtr="0" compatLnSpc="1"/>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b="1">
                <a:latin typeface="Times New Roman" panose="02020603050405020304" pitchFamily="18" charset="0"/>
                <a:cs typeface="Times New Roman" panose="02020603050405020304" pitchFamily="18" charset="0"/>
              </a:rPr>
              <a:t>A.</a:t>
            </a:r>
            <a:r>
              <a:rPr lang="en-US" sz="3200">
                <a:latin typeface="Times New Roman" panose="02020603050405020304" pitchFamily="18" charset="0"/>
                <a:cs typeface="Times New Roman" panose="02020603050405020304" pitchFamily="18" charset="0"/>
              </a:rPr>
              <a:t> Động vật</a:t>
            </a:r>
          </a:p>
          <a:p>
            <a:pPr marL="0" indent="0">
              <a:buNone/>
            </a:pPr>
            <a:r>
              <a:rPr lang="en-US" sz="3200" b="1">
                <a:latin typeface="Times New Roman" panose="02020603050405020304" pitchFamily="18" charset="0"/>
                <a:cs typeface="Times New Roman" panose="02020603050405020304" pitchFamily="18" charset="0"/>
              </a:rPr>
              <a:t>B. </a:t>
            </a:r>
            <a:r>
              <a:rPr lang="en-US" sz="3200">
                <a:latin typeface="Times New Roman" panose="02020603050405020304" pitchFamily="18" charset="0"/>
                <a:cs typeface="Times New Roman" panose="02020603050405020304" pitchFamily="18" charset="0"/>
              </a:rPr>
              <a:t>Cả động vật,  thực vật và con người</a:t>
            </a:r>
          </a:p>
          <a:p>
            <a:pPr marL="0" indent="0">
              <a:buNone/>
            </a:pPr>
            <a:r>
              <a:rPr lang="en-US" sz="3200" b="1">
                <a:latin typeface="Times New Roman" panose="02020603050405020304" pitchFamily="18" charset="0"/>
                <a:cs typeface="Times New Roman" panose="02020603050405020304" pitchFamily="18" charset="0"/>
              </a:rPr>
              <a:t>C.</a:t>
            </a:r>
            <a:r>
              <a:rPr lang="en-US" sz="3200">
                <a:latin typeface="Times New Roman" panose="02020603050405020304" pitchFamily="18" charset="0"/>
                <a:cs typeface="Times New Roman" panose="02020603050405020304" pitchFamily="18" charset="0"/>
              </a:rPr>
              <a:t> Ở thực vật khi có ánh sáng mặt trời</a:t>
            </a:r>
          </a:p>
          <a:p>
            <a:pPr marL="0" indent="0">
              <a:buNone/>
            </a:pPr>
            <a:r>
              <a:rPr lang="en-US" sz="3200" b="1">
                <a:latin typeface="Times New Roman" panose="02020603050405020304" pitchFamily="18" charset="0"/>
                <a:cs typeface="Times New Roman" panose="02020603050405020304" pitchFamily="18" charset="0"/>
              </a:rPr>
              <a:t>D.</a:t>
            </a:r>
            <a:r>
              <a:rPr lang="en-US" sz="3200">
                <a:latin typeface="Times New Roman" panose="02020603050405020304" pitchFamily="18" charset="0"/>
                <a:cs typeface="Times New Roman" panose="02020603050405020304" pitchFamily="18" charset="0"/>
              </a:rPr>
              <a:t> chỉ có ở con người</a:t>
            </a:r>
          </a:p>
          <a:p>
            <a:pPr marL="0" indent="0">
              <a:buNone/>
            </a:pPr>
            <a:endParaRPr lang="en-US" sz="3200">
              <a:latin typeface="Times New Roman" panose="02020603050405020304" pitchFamily="18" charset="0"/>
              <a:cs typeface="Times New Roman" panose="02020603050405020304" pitchFamily="18" charset="0"/>
            </a:endParaRPr>
          </a:p>
          <a:p>
            <a:endParaRPr lang="en-US" sz="3200">
              <a:latin typeface="Times New Roman" panose="02020603050405020304" pitchFamily="18" charset="0"/>
              <a:cs typeface="Times New Roman" panose="02020603050405020304" pitchFamily="18" charset="0"/>
            </a:endParaRPr>
          </a:p>
        </p:txBody>
      </p:sp>
      <p:sp>
        <p:nvSpPr>
          <p:cNvPr id="8" name="Text Box 7"/>
          <p:cNvSpPr txBox="1"/>
          <p:nvPr/>
        </p:nvSpPr>
        <p:spPr>
          <a:xfrm>
            <a:off x="6629400" y="4572000"/>
            <a:ext cx="3048000" cy="645160"/>
          </a:xfrm>
          <a:prstGeom prst="rect">
            <a:avLst/>
          </a:prstGeom>
          <a:noFill/>
        </p:spPr>
        <p:txBody>
          <a:bodyPr wrap="square" rtlCol="0">
            <a:spAutoFit/>
          </a:bodyPr>
          <a:lstStyle/>
          <a:p>
            <a:r>
              <a:rPr lang="en-US" sz="3600" b="1">
                <a:solidFill>
                  <a:srgbClr val="FF0000"/>
                </a:solidFill>
                <a:latin typeface="Times New Roman" panose="02020603050405020304" pitchFamily="18" charset="0"/>
                <a:cs typeface="Times New Roman" panose="02020603050405020304" pitchFamily="18" charset="0"/>
              </a:rPr>
              <a:t>Đáp án: B</a:t>
            </a:r>
          </a:p>
        </p:txBody>
      </p:sp>
      <p:sp>
        <p:nvSpPr>
          <p:cNvPr id="2" name="Action Button: Forward or Next 1">
            <a:hlinkClick r:id="rId3" action="ppaction://hlinksldjump"/>
          </p:cNvPr>
          <p:cNvSpPr/>
          <p:nvPr/>
        </p:nvSpPr>
        <p:spPr>
          <a:xfrm>
            <a:off x="8991601" y="5791201"/>
            <a:ext cx="619125" cy="419735"/>
          </a:xfrm>
          <a:prstGeom prst="actionButtonForwardNext">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9" name="Text Box 4"/>
          <p:cNvSpPr txBox="1"/>
          <p:nvPr/>
        </p:nvSpPr>
        <p:spPr>
          <a:xfrm>
            <a:off x="1948180" y="685800"/>
            <a:ext cx="7995920" cy="646331"/>
          </a:xfrm>
          <a:prstGeom prst="rect">
            <a:avLst/>
          </a:prstGeom>
          <a:noFill/>
        </p:spPr>
        <p:txBody>
          <a:bodyPr wrap="square" rtlCol="0">
            <a:spAutoFit/>
          </a:bodyPr>
          <a:lstStyle/>
          <a:p>
            <a:r>
              <a:rPr lang="en-US" sz="3600" dirty="0">
                <a:solidFill>
                  <a:schemeClr val="accent1"/>
                </a:solidFill>
                <a:latin typeface="#9Slide03 BoosterNextFYBlack" panose="02000A03000000020004" charset="0"/>
                <a:cs typeface="#9Slide03 BoosterNextFYBlack" panose="02000A03000000020004" charset="0"/>
              </a:rPr>
              <a:t>Câu 2</a:t>
            </a:r>
            <a:r>
              <a:rPr lang="en-US" sz="3600" dirty="0" smtClean="0">
                <a:solidFill>
                  <a:schemeClr val="accent1"/>
                </a:solidFill>
                <a:latin typeface="#9Slide03 BoosterNextFYBlack" panose="02000A03000000020004" charset="0"/>
                <a:cs typeface="#9Slide03 BoosterNextFYBlack" panose="02000A03000000020004" charset="0"/>
              </a:rPr>
              <a:t>. </a:t>
            </a:r>
            <a:r>
              <a:rPr lang="en-US" sz="3600" dirty="0">
                <a:solidFill>
                  <a:schemeClr val="accent1"/>
                </a:solidFill>
                <a:latin typeface="#9Slide03 BoosterNextFYBlack" panose="02000A03000000020004" charset="0"/>
                <a:cs typeface="#9Slide03 BoosterNextFYBlack" panose="02000A03000000020004" charset="0"/>
              </a:rPr>
              <a:t>Trao đổi khí ở </a:t>
            </a:r>
            <a:r>
              <a:rPr lang="en-US" sz="3600" dirty="0" smtClean="0">
                <a:solidFill>
                  <a:schemeClr val="accent1"/>
                </a:solidFill>
                <a:latin typeface="#9Slide03 BoosterNextFYBlack" panose="02000A03000000020004" charset="0"/>
                <a:cs typeface="#9Slide03 BoosterNextFYBlack" panose="02000A03000000020004" charset="0"/>
              </a:rPr>
              <a:t>những sinh </a:t>
            </a:r>
            <a:r>
              <a:rPr lang="en-US" sz="3600" dirty="0">
                <a:solidFill>
                  <a:schemeClr val="accent1"/>
                </a:solidFill>
                <a:latin typeface="#9Slide03 BoosterNextFYBlack" panose="02000A03000000020004" charset="0"/>
                <a:cs typeface="#9Slide03 BoosterNextFYBlack" panose="02000A03000000020004" charset="0"/>
              </a:rPr>
              <a:t>vật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5058"/>
                                        </p:tgtEl>
                                        <p:attrNameLst>
                                          <p:attrName>style.visibility</p:attrName>
                                        </p:attrNameLst>
                                      </p:cBhvr>
                                      <p:to>
                                        <p:strVal val="visible"/>
                                      </p:to>
                                    </p:set>
                                    <p:animEffect transition="in" filter="wipe(down)">
                                      <p:cBhvr>
                                        <p:cTn id="7" dur="500"/>
                                        <p:tgtEl>
                                          <p:spTgt spid="4505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8" presetClass="entr" presetSubtype="12"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strips(downLeft)">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P spid="7" grpId="1"/>
      <p:bldP spid="8" grpId="0"/>
      <p:bldP spid="8" grpId="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Text Box 1"/>
          <p:cNvSpPr txBox="1"/>
          <p:nvPr/>
        </p:nvSpPr>
        <p:spPr>
          <a:xfrm>
            <a:off x="2451100" y="2829560"/>
            <a:ext cx="5930900" cy="2061210"/>
          </a:xfrm>
          <a:prstGeom prst="rect">
            <a:avLst/>
          </a:prstGeom>
          <a:noFill/>
        </p:spPr>
        <p:txBody>
          <a:bodyPr wrap="square" rtlCol="0" anchor="t">
            <a:spAutoFit/>
          </a:bodyPr>
          <a:lstStyle/>
          <a:p>
            <a:r>
              <a:rPr lang="en-US" sz="3200">
                <a:latin typeface="Times New Roman" panose="02020603050405020304" pitchFamily="18" charset="0"/>
                <a:cs typeface="Times New Roman" panose="02020603050405020304" pitchFamily="18" charset="0"/>
              </a:rPr>
              <a:t>A. Quang hợp và thoát hơi nước.</a:t>
            </a:r>
          </a:p>
          <a:p>
            <a:r>
              <a:rPr lang="en-US" sz="3200">
                <a:latin typeface="Times New Roman" panose="02020603050405020304" pitchFamily="18" charset="0"/>
                <a:cs typeface="Times New Roman" panose="02020603050405020304" pitchFamily="18" charset="0"/>
              </a:rPr>
              <a:t>B. Hô hấp.</a:t>
            </a:r>
          </a:p>
          <a:p>
            <a:r>
              <a:rPr lang="en-US" sz="3200">
                <a:latin typeface="Times New Roman" panose="02020603050405020304" pitchFamily="18" charset="0"/>
                <a:cs typeface="Times New Roman" panose="02020603050405020304" pitchFamily="18" charset="0"/>
              </a:rPr>
              <a:t>C. Thoát hơi nước.</a:t>
            </a:r>
          </a:p>
          <a:p>
            <a:r>
              <a:rPr lang="en-US" sz="3200">
                <a:latin typeface="Times New Roman" panose="02020603050405020304" pitchFamily="18" charset="0"/>
                <a:cs typeface="Times New Roman" panose="02020603050405020304" pitchFamily="18" charset="0"/>
              </a:rPr>
              <a:t>D. Quang hợp và hô hấp.</a:t>
            </a:r>
          </a:p>
        </p:txBody>
      </p:sp>
      <p:sp>
        <p:nvSpPr>
          <p:cNvPr id="3" name="Text Box 2"/>
          <p:cNvSpPr txBox="1"/>
          <p:nvPr/>
        </p:nvSpPr>
        <p:spPr>
          <a:xfrm>
            <a:off x="2066926" y="1219200"/>
            <a:ext cx="7973695" cy="1198880"/>
          </a:xfrm>
          <a:prstGeom prst="rect">
            <a:avLst/>
          </a:prstGeom>
          <a:noFill/>
        </p:spPr>
        <p:txBody>
          <a:bodyPr wrap="square" rtlCol="0" anchor="t">
            <a:spAutoFit/>
          </a:bodyPr>
          <a:lstStyle/>
          <a:p>
            <a:r>
              <a:rPr lang="en-US" sz="3600">
                <a:solidFill>
                  <a:schemeClr val="accent1"/>
                </a:solidFill>
                <a:latin typeface="#9Slide03 BoosterNextFYBlack" panose="02000A03000000020004" charset="0"/>
                <a:cs typeface="#9Slide03 BoosterNextFYBlack" panose="02000A03000000020004" charset="0"/>
              </a:rPr>
              <a:t>Câu 3: Trao đổi khí ở thực vật diễn ra thông qua quá trình nào?</a:t>
            </a:r>
          </a:p>
        </p:txBody>
      </p:sp>
      <p:sp>
        <p:nvSpPr>
          <p:cNvPr id="4" name="Text Box 3"/>
          <p:cNvSpPr txBox="1"/>
          <p:nvPr/>
        </p:nvSpPr>
        <p:spPr>
          <a:xfrm>
            <a:off x="5715636" y="5483225"/>
            <a:ext cx="3098165" cy="642620"/>
          </a:xfrm>
          <a:prstGeom prst="rect">
            <a:avLst/>
          </a:prstGeom>
          <a:noFill/>
        </p:spPr>
        <p:txBody>
          <a:bodyPr wrap="square" rtlCol="0">
            <a:noAutofit/>
          </a:bodyPr>
          <a:lstStyle/>
          <a:p>
            <a:r>
              <a:rPr lang="en-US" sz="4000" dirty="0">
                <a:solidFill>
                  <a:srgbClr val="FF0000"/>
                </a:solidFill>
                <a:latin typeface="Times New Roman" panose="02020603050405020304" pitchFamily="18" charset="0"/>
                <a:cs typeface="Times New Roman" panose="02020603050405020304" pitchFamily="18" charset="0"/>
              </a:rPr>
              <a:t>Đáp án: D</a:t>
            </a:r>
          </a:p>
        </p:txBody>
      </p:sp>
      <p:sp>
        <p:nvSpPr>
          <p:cNvPr id="8" name="Action Button: Forward or Next 7">
            <a:hlinkClick r:id="rId3" action="ppaction://hlinksldjump"/>
          </p:cNvPr>
          <p:cNvSpPr/>
          <p:nvPr/>
        </p:nvSpPr>
        <p:spPr>
          <a:xfrm>
            <a:off x="8991601" y="5791201"/>
            <a:ext cx="619125" cy="419735"/>
          </a:xfrm>
          <a:prstGeom prst="actionButtonForwardNext">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4" name="Text Box 3"/>
          <p:cNvSpPr txBox="1"/>
          <p:nvPr/>
        </p:nvSpPr>
        <p:spPr>
          <a:xfrm>
            <a:off x="5791836" y="5483225"/>
            <a:ext cx="3098165" cy="642620"/>
          </a:xfrm>
          <a:prstGeom prst="rect">
            <a:avLst/>
          </a:prstGeom>
          <a:noFill/>
        </p:spPr>
        <p:txBody>
          <a:bodyPr wrap="square" rtlCol="0">
            <a:noAutofit/>
          </a:bodyPr>
          <a:lstStyle/>
          <a:p>
            <a:r>
              <a:rPr lang="en-US" sz="4000">
                <a:solidFill>
                  <a:srgbClr val="FF0000"/>
                </a:solidFill>
                <a:latin typeface="Times New Roman" panose="02020603050405020304" pitchFamily="18" charset="0"/>
                <a:cs typeface="Times New Roman" panose="02020603050405020304" pitchFamily="18" charset="0"/>
              </a:rPr>
              <a:t>Đáp án: A</a:t>
            </a:r>
          </a:p>
        </p:txBody>
      </p:sp>
      <p:sp>
        <p:nvSpPr>
          <p:cNvPr id="5" name="Text Box 4"/>
          <p:cNvSpPr txBox="1"/>
          <p:nvPr/>
        </p:nvSpPr>
        <p:spPr>
          <a:xfrm>
            <a:off x="2021840" y="1143000"/>
            <a:ext cx="7975600" cy="1198880"/>
          </a:xfrm>
          <a:prstGeom prst="rect">
            <a:avLst/>
          </a:prstGeom>
          <a:noFill/>
        </p:spPr>
        <p:txBody>
          <a:bodyPr wrap="square" rtlCol="0" anchor="t">
            <a:spAutoFit/>
          </a:bodyPr>
          <a:lstStyle/>
          <a:p>
            <a:r>
              <a:rPr lang="en-US" sz="3600">
                <a:solidFill>
                  <a:schemeClr val="accent1"/>
                </a:solidFill>
                <a:latin typeface="#9Slide03 BoosterNextFYBlack" panose="02000A03000000020004" charset="0"/>
                <a:cs typeface="#9Slide03 BoosterNextFYBlack" panose="02000A03000000020004" charset="0"/>
              </a:rPr>
              <a:t>Câu 4: Sự trao đổi khí giữa cơ thể và môi trường tuân theo cơ chế</a:t>
            </a:r>
          </a:p>
        </p:txBody>
      </p:sp>
      <p:sp>
        <p:nvSpPr>
          <p:cNvPr id="6" name="Text Box 5"/>
          <p:cNvSpPr txBox="1"/>
          <p:nvPr/>
        </p:nvSpPr>
        <p:spPr>
          <a:xfrm>
            <a:off x="2209800" y="2743201"/>
            <a:ext cx="7787640" cy="2062103"/>
          </a:xfrm>
          <a:prstGeom prst="rect">
            <a:avLst/>
          </a:prstGeom>
          <a:noFill/>
        </p:spPr>
        <p:txBody>
          <a:bodyPr wrap="square" rtlCol="0" anchor="t">
            <a:spAutoFit/>
          </a:bodyPr>
          <a:lstStyle/>
          <a:p>
            <a:pPr marL="514350" indent="-514350">
              <a:buAutoNum type="alphaUcPeriod"/>
            </a:pPr>
            <a:r>
              <a:rPr lang="en-US" sz="3200" dirty="0">
                <a:latin typeface="Times New Roman" panose="02020603050405020304" pitchFamily="18" charset="0"/>
                <a:cs typeface="Times New Roman" panose="02020603050405020304" pitchFamily="18" charset="0"/>
              </a:rPr>
              <a:t>khuếch tán.                               </a:t>
            </a:r>
          </a:p>
          <a:p>
            <a:r>
              <a:rPr lang="en-US" sz="3200" dirty="0">
                <a:latin typeface="Times New Roman" panose="02020603050405020304" pitchFamily="18" charset="0"/>
                <a:cs typeface="Times New Roman" panose="02020603050405020304" pitchFamily="18" charset="0"/>
              </a:rPr>
              <a:t>B. vận chuyển chủ động.</a:t>
            </a:r>
          </a:p>
          <a:p>
            <a:r>
              <a:rPr lang="en-US" sz="3200" dirty="0">
                <a:latin typeface="Times New Roman" panose="02020603050405020304" pitchFamily="18" charset="0"/>
                <a:cs typeface="Times New Roman" panose="02020603050405020304" pitchFamily="18" charset="0"/>
              </a:rPr>
              <a:t>C. vận chuyển thụ động.             </a:t>
            </a:r>
          </a:p>
          <a:p>
            <a:r>
              <a:rPr lang="en-US" sz="3200" dirty="0">
                <a:latin typeface="Times New Roman" panose="02020603050405020304" pitchFamily="18" charset="0"/>
                <a:cs typeface="Times New Roman" panose="02020603050405020304" pitchFamily="18" charset="0"/>
              </a:rPr>
              <a:t>D. ngược chiều gradien nồng độ.</a:t>
            </a:r>
          </a:p>
        </p:txBody>
      </p:sp>
      <p:sp>
        <p:nvSpPr>
          <p:cNvPr id="8" name="Action Button: Forward or Next 7">
            <a:hlinkClick r:id="rId3" action="ppaction://hlinksldjump"/>
          </p:cNvPr>
          <p:cNvSpPr/>
          <p:nvPr/>
        </p:nvSpPr>
        <p:spPr>
          <a:xfrm>
            <a:off x="8991601" y="5791201"/>
            <a:ext cx="619125" cy="419735"/>
          </a:xfrm>
          <a:prstGeom prst="actionButtonForwardNext">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0271251" name="Picture 1" descr="Tại sao nói rừng là lá phổi xanh của trái đất?"/>
          <p:cNvPicPr>
            <a:picLocks noGrp="1" noChangeAspect="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710056" y="371476"/>
            <a:ext cx="8847455" cy="5497195"/>
          </a:xfrm>
          <a:prstGeom prst="rect">
            <a:avLst/>
          </a:prstGeom>
          <a:noFill/>
          <a:ln>
            <a:noFill/>
          </a:ln>
        </p:spPr>
      </p:pic>
      <p:sp>
        <p:nvSpPr>
          <p:cNvPr id="6" name="Text Box 5"/>
          <p:cNvSpPr txBox="1"/>
          <p:nvPr/>
        </p:nvSpPr>
        <p:spPr>
          <a:xfrm>
            <a:off x="1821815" y="6098541"/>
            <a:ext cx="8728710" cy="683895"/>
          </a:xfrm>
          <a:prstGeom prst="rect">
            <a:avLst/>
          </a:prstGeom>
          <a:noFill/>
        </p:spPr>
        <p:txBody>
          <a:bodyPr wrap="square" rtlCol="0">
            <a:noAutofit/>
          </a:bodyPr>
          <a:lstStyle/>
          <a:p>
            <a:r>
              <a:rPr lang="vi-VN" altLang="en-US" sz="2800" i="1">
                <a:gradFill>
                  <a:gsLst>
                    <a:gs pos="0">
                      <a:srgbClr val="007BD3"/>
                    </a:gs>
                    <a:gs pos="100000">
                      <a:srgbClr val="034373"/>
                    </a:gs>
                  </a:gsLst>
                  <a:lin scaled="0"/>
                </a:gradFill>
                <a:latin typeface="Aachen" panose="02020500000000000000" charset="0"/>
                <a:cs typeface="Aachen" panose="02020500000000000000" charset="0"/>
                <a:sym typeface="+mn-ea"/>
              </a:rPr>
              <a:t>? Vậy bức tranh gửi đên chúng ta  thông điệp gì?</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val 12"/>
          <p:cNvSpPr/>
          <p:nvPr/>
        </p:nvSpPr>
        <p:spPr>
          <a:xfrm>
            <a:off x="5700712" y="5638801"/>
            <a:ext cx="395288" cy="461665"/>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pic>
        <p:nvPicPr>
          <p:cNvPr id="45058" name="Picture 11" descr="bor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304800"/>
            <a:ext cx="9144000" cy="697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1"/>
          <p:cNvSpPr>
            <a:spLocks noChangeArrowheads="1"/>
          </p:cNvSpPr>
          <p:nvPr/>
        </p:nvSpPr>
        <p:spPr bwMode="auto">
          <a:xfrm>
            <a:off x="3733801" y="2177149"/>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fontAlgn="base">
              <a:spcBef>
                <a:spcPct val="0"/>
              </a:spcBef>
              <a:spcAft>
                <a:spcPct val="0"/>
              </a:spcAft>
            </a:pPr>
            <a:r>
              <a:rPr lang="en-US">
                <a:latin typeface="Arial" panose="020B0604020202020204" pitchFamily="34" charset="0"/>
                <a:cs typeface="Arial" panose="020B0604020202020204" pitchFamily="34" charset="0"/>
              </a:rPr>
              <a:t/>
            </a:r>
            <a:br>
              <a:rPr lang="en-US">
                <a:latin typeface="Arial" panose="020B0604020202020204" pitchFamily="34" charset="0"/>
                <a:cs typeface="Arial" panose="020B0604020202020204" pitchFamily="34" charset="0"/>
              </a:rPr>
            </a:br>
            <a:endParaRPr lang="en-US">
              <a:latin typeface="Arial" panose="020B0604020202020204" pitchFamily="34" charset="0"/>
              <a:cs typeface="Arial" panose="020B0604020202020204" pitchFamily="34" charset="0"/>
            </a:endParaRPr>
          </a:p>
        </p:txBody>
      </p:sp>
      <p:sp>
        <p:nvSpPr>
          <p:cNvPr id="5" name="Rectangle 1"/>
          <p:cNvSpPr>
            <a:spLocks noChangeArrowheads="1"/>
          </p:cNvSpPr>
          <p:nvPr/>
        </p:nvSpPr>
        <p:spPr bwMode="auto">
          <a:xfrm>
            <a:off x="3738564" y="3610979"/>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fontAlgn="base">
              <a:spcBef>
                <a:spcPct val="0"/>
              </a:spcBef>
              <a:spcAft>
                <a:spcPct val="0"/>
              </a:spcAft>
            </a:pPr>
            <a:r>
              <a:rPr lang="en-US">
                <a:latin typeface="Arial" panose="020B0604020202020204" pitchFamily="34" charset="0"/>
                <a:cs typeface="Arial" panose="020B0604020202020204" pitchFamily="34" charset="0"/>
              </a:rPr>
              <a:t/>
            </a:r>
            <a:br>
              <a:rPr lang="en-US">
                <a:latin typeface="Arial" panose="020B0604020202020204" pitchFamily="34" charset="0"/>
                <a:cs typeface="Arial" panose="020B0604020202020204" pitchFamily="34" charset="0"/>
              </a:rPr>
            </a:br>
            <a:endParaRPr lang="en-US">
              <a:latin typeface="Arial" panose="020B0604020202020204" pitchFamily="34" charset="0"/>
              <a:cs typeface="Arial" panose="020B0604020202020204" pitchFamily="34" charset="0"/>
            </a:endParaRPr>
          </a:p>
        </p:txBody>
      </p:sp>
      <p:graphicFrame>
        <p:nvGraphicFramePr>
          <p:cNvPr id="7" name="Object 6"/>
          <p:cNvGraphicFramePr/>
          <p:nvPr/>
        </p:nvGraphicFramePr>
        <p:xfrm>
          <a:off x="1957705" y="1149986"/>
          <a:ext cx="3963670" cy="4902835"/>
        </p:xfrm>
        <a:graphic>
          <a:graphicData uri="http://schemas.openxmlformats.org/presentationml/2006/ole">
            <mc:AlternateContent xmlns:mc="http://schemas.openxmlformats.org/markup-compatibility/2006">
              <mc:Choice xmlns:v="urn:schemas-microsoft-com:vml" Requires="v">
                <p:oleObj spid="_x0000_s1046" r:id="rId4" imgW="1828800" imgH="2762250" progId="Paint.Picture">
                  <p:embed/>
                </p:oleObj>
              </mc:Choice>
              <mc:Fallback>
                <p:oleObj r:id="rId4" imgW="1828800" imgH="2762250" progId="Paint.Picture">
                  <p:embed/>
                  <p:pic>
                    <p:nvPicPr>
                      <p:cNvPr id="0" name="Picture 2"/>
                      <p:cNvPicPr/>
                      <p:nvPr/>
                    </p:nvPicPr>
                    <p:blipFill>
                      <a:blip r:embed="rId5"/>
                      <a:stretch>
                        <a:fillRect/>
                      </a:stretch>
                    </p:blipFill>
                    <p:spPr>
                      <a:xfrm>
                        <a:off x="1957705" y="1149986"/>
                        <a:ext cx="3963670" cy="4902835"/>
                      </a:xfrm>
                      <a:prstGeom prst="rect">
                        <a:avLst/>
                      </a:prstGeom>
                    </p:spPr>
                  </p:pic>
                </p:oleObj>
              </mc:Fallback>
            </mc:AlternateContent>
          </a:graphicData>
        </a:graphic>
      </p:graphicFrame>
      <p:pic>
        <p:nvPicPr>
          <p:cNvPr id="11" name="Content Placeholder 5" descr="hình ảnh cá chết"/>
          <p:cNvPicPr>
            <a:picLocks noChangeAspect="1"/>
          </p:cNvPicPr>
          <p:nvPr/>
        </p:nvPicPr>
        <p:blipFill>
          <a:blip r:embed="rId6"/>
          <a:stretch>
            <a:fillRect/>
          </a:stretch>
        </p:blipFill>
        <p:spPr>
          <a:xfrm>
            <a:off x="5943600" y="1103631"/>
            <a:ext cx="4295140" cy="4901565"/>
          </a:xfrm>
          <a:prstGeom prst="rect">
            <a:avLst/>
          </a:prstGeom>
          <a:noFill/>
          <a:ln>
            <a:noFill/>
          </a:ln>
        </p:spPr>
      </p:pic>
      <p:sp>
        <p:nvSpPr>
          <p:cNvPr id="12" name="Text Box 11"/>
          <p:cNvSpPr txBox="1"/>
          <p:nvPr/>
        </p:nvSpPr>
        <p:spPr>
          <a:xfrm>
            <a:off x="4311016" y="5029200"/>
            <a:ext cx="3613785" cy="645160"/>
          </a:xfrm>
          <a:prstGeom prst="rect">
            <a:avLst/>
          </a:prstGeom>
          <a:noFill/>
        </p:spPr>
        <p:txBody>
          <a:bodyPr wrap="square" rtlCol="0">
            <a:spAutoFit/>
          </a:bodyPr>
          <a:lstStyle/>
          <a:p>
            <a:r>
              <a:rPr lang="en-US" sz="3600" dirty="0"/>
              <a:t>     </a:t>
            </a:r>
            <a:r>
              <a:rPr lang="en-US" sz="3600" dirty="0">
                <a:solidFill>
                  <a:srgbClr val="FF0000"/>
                </a:solidFill>
                <a:highlight>
                  <a:srgbClr val="FFFF00"/>
                </a:highlight>
              </a:rPr>
              <a:t>Cá bị chết</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p:txBody>
          <a:bodyPr/>
          <a:lstStyle/>
          <a:p>
            <a:pPr marL="0" indent="0">
              <a:buNone/>
            </a:pPr>
            <a:endParaRPr lang="en-US" sz="4000" b="1" i="1"/>
          </a:p>
          <a:p>
            <a:endParaRPr lang="en-US" sz="4000" b="1" i="1"/>
          </a:p>
        </p:txBody>
      </p:sp>
      <p:pic>
        <p:nvPicPr>
          <p:cNvPr id="270317390" name="Picture 2" descr="Rừng là lá phổi xanh của Trái Đất"/>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2938146" y="3657601"/>
            <a:ext cx="6249035" cy="2580005"/>
          </a:xfrm>
          <a:prstGeom prst="rect">
            <a:avLst/>
          </a:prstGeom>
          <a:noFill/>
          <a:ln>
            <a:noFill/>
          </a:ln>
        </p:spPr>
      </p:pic>
      <p:sp>
        <p:nvSpPr>
          <p:cNvPr id="6" name="Oval Callout 5"/>
          <p:cNvSpPr/>
          <p:nvPr/>
        </p:nvSpPr>
        <p:spPr>
          <a:xfrm>
            <a:off x="2377440" y="533400"/>
            <a:ext cx="7733030" cy="2781300"/>
          </a:xfrm>
          <a:prstGeom prst="wedgeEllipseCallou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3200" b="1" i="1" dirty="0">
                <a:solidFill>
                  <a:srgbClr val="FF0000"/>
                </a:solidFill>
                <a:sym typeface="+mn-ea"/>
              </a:rPr>
              <a:t>Tại sao nói rừng là lá phổi xanh của Trái Đất?</a:t>
            </a:r>
            <a:endParaRPr lang="en-US" sz="2400" dirty="0">
              <a:solidFill>
                <a:srgbClr val="FFFF00"/>
              </a:solidFill>
              <a:latin typeface="Times New Roman" panose="02020603050405020304" pitchFamily="18" charset="0"/>
              <a:cs typeface="Times New Roman" panose="02020603050405020304" pitchFamily="18" charset="0"/>
            </a:endParaRPr>
          </a:p>
        </p:txBody>
      </p:sp>
      <p:sp>
        <p:nvSpPr>
          <p:cNvPr id="7" name="Oval Callout 6"/>
          <p:cNvSpPr/>
          <p:nvPr/>
        </p:nvSpPr>
        <p:spPr>
          <a:xfrm>
            <a:off x="2397125" y="601590"/>
            <a:ext cx="7733030" cy="2781300"/>
          </a:xfrm>
          <a:prstGeom prst="wedgeEllipseCallou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3200" b="1" i="1" dirty="0">
                <a:solidFill>
                  <a:srgbClr val="FF0000"/>
                </a:solidFill>
                <a:sym typeface="+mn-ea"/>
              </a:rPr>
              <a:t>Rừng là nơi sống của một số lượng lớn các loài TV, là nơi điều hòa không khí trao đổi khí cho mọi HĐ sống và SX của con người.</a:t>
            </a:r>
            <a:endParaRPr lang="en-US" sz="2400" dirty="0">
              <a:solidFill>
                <a:srgbClr val="FFFF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031739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1" presetClass="exit" presetSubtype="1" fill="hold" nodeType="clickEffect">
                                  <p:stCondLst>
                                    <p:cond delay="0"/>
                                  </p:stCondLst>
                                  <p:childTnLst>
                                    <p:animEffect transition="out" filter="wheel(1)">
                                      <p:cBhvr>
                                        <p:cTn id="14" dur="2000"/>
                                        <p:tgtEl>
                                          <p:spTgt spid="270317390"/>
                                        </p:tgtEl>
                                      </p:cBhvr>
                                    </p:animEffect>
                                    <p:set>
                                      <p:cBhvr>
                                        <p:cTn id="15" dur="1" fill="hold">
                                          <p:stCondLst>
                                            <p:cond delay="1999"/>
                                          </p:stCondLst>
                                        </p:cTn>
                                        <p:tgtEl>
                                          <p:spTgt spid="270317390"/>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0" indent="0">
              <a:buNone/>
            </a:pPr>
            <a:endParaRPr lang="en-US"/>
          </a:p>
        </p:txBody>
      </p:sp>
      <p:sp>
        <p:nvSpPr>
          <p:cNvPr id="13" name="Cloud 12"/>
          <p:cNvSpPr/>
          <p:nvPr/>
        </p:nvSpPr>
        <p:spPr>
          <a:xfrm>
            <a:off x="2209801" y="2796541"/>
            <a:ext cx="7850505" cy="3518535"/>
          </a:xfrm>
          <a:prstGeom prst="cloud">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sz="2400">
              <a:sym typeface="+mn-ea"/>
            </a:endParaRPr>
          </a:p>
          <a:p>
            <a:pPr algn="ctr"/>
            <a:endParaRPr lang="en-US" sz="2400">
              <a:sym typeface="+mn-ea"/>
            </a:endParaRPr>
          </a:p>
          <a:p>
            <a:pPr algn="ctr"/>
            <a:endParaRPr lang="en-US" sz="2400">
              <a:sym typeface="+mn-ea"/>
            </a:endParaRPr>
          </a:p>
          <a:p>
            <a:pPr algn="ctr"/>
            <a:r>
              <a:rPr lang="en-US" sz="3200">
                <a:sym typeface="+mn-ea"/>
              </a:rPr>
              <a:t>- Về nhà học bài và xem trước bài ở phần II Trao đổi khí ở động vật để tiết sau chúng ta tìm hiểu tiếp</a:t>
            </a:r>
            <a:endParaRPr lang="en-US" sz="3200"/>
          </a:p>
          <a:p>
            <a:pPr algn="ctr"/>
            <a:endParaRPr lang="en-US" sz="2400" dirty="0">
              <a:latin typeface="Times New Roman" panose="02020603050405020304" pitchFamily="18" charset="0"/>
              <a:cs typeface="Times New Roman" panose="02020603050405020304" pitchFamily="18" charset="0"/>
            </a:endParaRPr>
          </a:p>
          <a:p>
            <a:pPr algn="ctr"/>
            <a:r>
              <a:rPr lang="en-US" sz="2400" dirty="0">
                <a:latin typeface="Times New Roman" panose="02020603050405020304" pitchFamily="18" charset="0"/>
                <a:cs typeface="Times New Roman" panose="02020603050405020304" pitchFamily="18" charset="0"/>
              </a:rPr>
              <a:t> </a:t>
            </a:r>
          </a:p>
          <a:p>
            <a:pPr algn="ctr"/>
            <a:endParaRPr lang="en-US" sz="2400" dirty="0">
              <a:latin typeface="Times New Roman" panose="02020603050405020304" pitchFamily="18" charset="0"/>
              <a:cs typeface="Times New Roman" panose="02020603050405020304" pitchFamily="18" charset="0"/>
            </a:endParaRPr>
          </a:p>
        </p:txBody>
      </p:sp>
      <p:sp>
        <p:nvSpPr>
          <p:cNvPr id="4" name="Cloud 3"/>
          <p:cNvSpPr/>
          <p:nvPr/>
        </p:nvSpPr>
        <p:spPr>
          <a:xfrm>
            <a:off x="1771015" y="-320675"/>
            <a:ext cx="8136890" cy="3116580"/>
          </a:xfrm>
          <a:prstGeom prst="cloud">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sz="3600" dirty="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a:p>
            <a:pPr algn="ctr"/>
            <a:r>
              <a:rPr lang="en-US" sz="3600" dirty="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DẶN DÒ</a:t>
            </a:r>
          </a:p>
          <a:p>
            <a:pPr algn="ctr"/>
            <a:r>
              <a:rPr lang="en-US" sz="2400" dirty="0">
                <a:solidFill>
                  <a:schemeClr val="accent4"/>
                </a:solidFill>
                <a:latin typeface="Times New Roman" panose="02020603050405020304" pitchFamily="18" charset="0"/>
                <a:cs typeface="Times New Roman" panose="02020603050405020304" pitchFamily="18" charset="0"/>
              </a:rPr>
              <a:t> </a:t>
            </a:r>
          </a:p>
          <a:p>
            <a:pPr algn="ctr"/>
            <a:endParaRPr lang="en-US" sz="2400" dirty="0">
              <a:solidFill>
                <a:schemeClr val="accent4"/>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ldLvl="0" animBg="1"/>
      <p:bldP spid="13" grpId="1" animBg="1"/>
      <p:bldP spid="4" grpId="0" bldLvl="0" animBg="1"/>
      <p:bldP spid="4"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22"/>
          <p:cNvPicPr>
            <a:picLocks noChangeAspect="1"/>
          </p:cNvPicPr>
          <p:nvPr/>
        </p:nvPicPr>
        <p:blipFill rotWithShape="1">
          <a:blip r:embed="rId2" cstate="print">
            <a:extLst>
              <a:ext uri="{28A0092B-C50C-407E-A947-70E740481C1C}">
                <a14:useLocalDpi xmlns:a14="http://schemas.microsoft.com/office/drawing/2010/main" val="0"/>
              </a:ext>
            </a:extLst>
          </a:blip>
          <a:srcRect t="60620"/>
          <a:stretch>
            <a:fillRect/>
          </a:stretch>
        </p:blipFill>
        <p:spPr>
          <a:xfrm>
            <a:off x="1524000" y="4983944"/>
            <a:ext cx="9144000" cy="1874056"/>
          </a:xfrm>
          <a:prstGeom prst="rect">
            <a:avLst/>
          </a:prstGeom>
        </p:spPr>
      </p:pic>
      <p:sp>
        <p:nvSpPr>
          <p:cNvPr id="17" name="文本框 28"/>
          <p:cNvSpPr txBox="1"/>
          <p:nvPr/>
        </p:nvSpPr>
        <p:spPr>
          <a:xfrm>
            <a:off x="1683463" y="152401"/>
            <a:ext cx="6768211" cy="830997"/>
          </a:xfrm>
          <a:prstGeom prst="rect">
            <a:avLst/>
          </a:prstGeom>
          <a:noFill/>
        </p:spPr>
        <p:txBody>
          <a:bodyPr wrap="square" rtlCol="0">
            <a:spAutoFit/>
          </a:bodyPr>
          <a:lstStyle/>
          <a:p>
            <a:pPr>
              <a:lnSpc>
                <a:spcPct val="150000"/>
              </a:lnSpc>
            </a:pPr>
            <a:r>
              <a:rPr lang="en-US" altLang="zh-CN" sz="3200" b="1" dirty="0">
                <a:solidFill>
                  <a:srgbClr val="0070C0"/>
                </a:solidFill>
                <a:latin typeface="Times New Roman" panose="02020603050405020304" pitchFamily="18" charset="0"/>
                <a:ea typeface="inpin heiti" charset="-122"/>
                <a:cs typeface="Times New Roman" panose="02020603050405020304" pitchFamily="18" charset="0"/>
              </a:rPr>
              <a:t>II. TRAO ĐỔI KHÍ Ở THỰC VẬT</a:t>
            </a:r>
            <a:endParaRPr lang="zh-CN" altLang="en-US" sz="3200" b="1" dirty="0">
              <a:solidFill>
                <a:srgbClr val="0070C0"/>
              </a:solidFill>
              <a:latin typeface="Times New Roman" panose="02020603050405020304" pitchFamily="18" charset="0"/>
              <a:ea typeface="inpin heiti" charset="-122"/>
              <a:cs typeface="Times New Roman" panose="02020603050405020304" pitchFamily="18" charset="0"/>
            </a:endParaRPr>
          </a:p>
        </p:txBody>
      </p:sp>
      <p:pic>
        <p:nvPicPr>
          <p:cNvPr id="19458" name="Picture 2" descr="D:\KHTN 7 - KNTT\SÁCH KHTN 7\khí khổn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0067" y="1341270"/>
            <a:ext cx="4952733" cy="277353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683462" y="838201"/>
            <a:ext cx="5784138" cy="461665"/>
          </a:xfrm>
          <a:prstGeom prst="rect">
            <a:avLst/>
          </a:prstGeom>
          <a:noFill/>
        </p:spPr>
        <p:txBody>
          <a:bodyPr wrap="square" rtlCol="0">
            <a:spAutoFit/>
          </a:bodyPr>
          <a:lstStyle/>
          <a:p>
            <a:r>
              <a:rPr lang="vi-VN" sz="2400" b="1" dirty="0">
                <a:solidFill>
                  <a:srgbClr val="00B050"/>
                </a:solidFill>
                <a:latin typeface="+mj-lt"/>
              </a:rPr>
              <a:t>1. Cấu tạo của khí khổng</a:t>
            </a:r>
            <a:endParaRPr lang="en-US" sz="2400" dirty="0">
              <a:solidFill>
                <a:srgbClr val="00B050"/>
              </a:solidFill>
              <a:latin typeface="+mj-lt"/>
            </a:endParaRPr>
          </a:p>
        </p:txBody>
      </p:sp>
      <p:sp>
        <p:nvSpPr>
          <p:cNvPr id="3" name="Cloud 2"/>
          <p:cNvSpPr/>
          <p:nvPr/>
        </p:nvSpPr>
        <p:spPr>
          <a:xfrm>
            <a:off x="7467600" y="1341270"/>
            <a:ext cx="3124200" cy="2621130"/>
          </a:xfrm>
          <a:prstGeom prst="cloud">
            <a:avLst/>
          </a:prstGeom>
        </p:spPr>
        <p:style>
          <a:lnRef idx="1">
            <a:schemeClr val="accent2"/>
          </a:lnRef>
          <a:fillRef idx="2">
            <a:schemeClr val="accent2"/>
          </a:fillRef>
          <a:effectRef idx="1">
            <a:schemeClr val="accent2"/>
          </a:effectRef>
          <a:fontRef idx="minor">
            <a:schemeClr val="dk1"/>
          </a:fontRef>
        </p:style>
        <p:txBody>
          <a:bodyPr rtlCol="0" anchor="ctr"/>
          <a:lstStyle/>
          <a:p>
            <a:r>
              <a:rPr lang="en-US" sz="2400" dirty="0" err="1">
                <a:latin typeface="Times New Roman" panose="02020603050405020304" pitchFamily="18" charset="0"/>
                <a:cs typeface="Times New Roman" panose="02020603050405020304" pitchFamily="18" charset="0"/>
              </a:rPr>
              <a:t>Cơ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đổi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khí</a:t>
            </a:r>
            <a:r>
              <a:rPr lang="en-US" sz="2400" dirty="0">
                <a:latin typeface="Times New Roman" panose="02020603050405020304" pitchFamily="18" charset="0"/>
                <a:cs typeface="Times New Roman" panose="02020603050405020304" pitchFamily="18" charset="0"/>
              </a:rPr>
              <a:t> ở </a:t>
            </a:r>
            <a:r>
              <a:rPr lang="en-US" sz="2400" dirty="0" err="1">
                <a:latin typeface="Times New Roman" panose="02020603050405020304" pitchFamily="18" charset="0"/>
                <a:cs typeface="Times New Roman" panose="02020603050405020304" pitchFamily="18" charset="0"/>
              </a:rPr>
              <a:t>thực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Mô</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cấu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đó</a:t>
            </a:r>
            <a:r>
              <a:rPr lang="en-US" sz="2400" dirty="0">
                <a:latin typeface="Times New Roman" panose="02020603050405020304" pitchFamily="18" charset="0"/>
                <a:cs typeface="Times New Roman" panose="02020603050405020304" pitchFamily="18" charset="0"/>
              </a:rPr>
              <a:t>?</a:t>
            </a:r>
          </a:p>
        </p:txBody>
      </p:sp>
      <p:sp>
        <p:nvSpPr>
          <p:cNvPr id="5" name="TextBox 4"/>
          <p:cNvSpPr txBox="1"/>
          <p:nvPr/>
        </p:nvSpPr>
        <p:spPr>
          <a:xfrm>
            <a:off x="1905000" y="4495800"/>
            <a:ext cx="8382000" cy="1198880"/>
          </a:xfrm>
          <a:prstGeom prst="rect">
            <a:avLst/>
          </a:prstGeom>
          <a:noFill/>
        </p:spPr>
        <p:txBody>
          <a:bodyPr wrap="square" rtlCol="0">
            <a:spAutoFit/>
          </a:bodyPr>
          <a:lstStyle/>
          <a:p>
            <a:pPr algn="just"/>
            <a:r>
              <a:rPr lang="vi-VN" sz="2400" dirty="0">
                <a:solidFill>
                  <a:srgbClr val="0070C0"/>
                </a:solidFill>
                <a:latin typeface="+mj-lt"/>
              </a:rPr>
              <a:t>- Thực vật trao đổi khí với môi trường chủ yếu qua khí khổng (ở biểu bì lá cây). Mỗi khí khổng g</a:t>
            </a:r>
            <a:r>
              <a:rPr lang="en-US" altLang="vi-VN" sz="2400" dirty="0">
                <a:solidFill>
                  <a:srgbClr val="0070C0"/>
                </a:solidFill>
                <a:latin typeface="+mj-lt"/>
              </a:rPr>
              <a:t>ồ</a:t>
            </a:r>
            <a:r>
              <a:rPr lang="vi-VN" sz="2400" dirty="0">
                <a:solidFill>
                  <a:srgbClr val="0070C0"/>
                </a:solidFill>
                <a:latin typeface="+mj-lt"/>
              </a:rPr>
              <a:t>m hai tế bào hình hạt đậu nằm áp sát nhau, thành ngoài mỏng, thành trong dày. </a:t>
            </a:r>
            <a:endParaRPr lang="en-US" sz="2400" dirty="0">
              <a:solidFill>
                <a:srgbClr val="0070C0"/>
              </a:solidFill>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9458"/>
                                        </p:tgtEl>
                                        <p:attrNameLst>
                                          <p:attrName>style.visibility</p:attrName>
                                        </p:attrNameLst>
                                      </p:cBhvr>
                                      <p:to>
                                        <p:strVal val="visible"/>
                                      </p:to>
                                    </p:set>
                                    <p:animEffect transition="in" filter="barn(inVertical)">
                                      <p:cBhvr>
                                        <p:cTn id="19" dur="500"/>
                                        <p:tgtEl>
                                          <p:spTgt spid="19458"/>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circle(in)">
                                      <p:cBhvr>
                                        <p:cTn id="24" dur="20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down)">
                                      <p:cBhvr>
                                        <p:cTn id="2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 grpId="0"/>
      <p:bldP spid="3" grpId="0" animBg="1"/>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22"/>
          <p:cNvPicPr>
            <a:picLocks noChangeAspect="1"/>
          </p:cNvPicPr>
          <p:nvPr/>
        </p:nvPicPr>
        <p:blipFill rotWithShape="1">
          <a:blip r:embed="rId2" cstate="print">
            <a:extLst>
              <a:ext uri="{28A0092B-C50C-407E-A947-70E740481C1C}">
                <a14:useLocalDpi xmlns:a14="http://schemas.microsoft.com/office/drawing/2010/main" val="0"/>
              </a:ext>
            </a:extLst>
          </a:blip>
          <a:srcRect t="60620"/>
          <a:stretch>
            <a:fillRect/>
          </a:stretch>
        </p:blipFill>
        <p:spPr>
          <a:xfrm>
            <a:off x="1524000" y="4983944"/>
            <a:ext cx="9144000" cy="1874056"/>
          </a:xfrm>
          <a:prstGeom prst="rect">
            <a:avLst/>
          </a:prstGeom>
        </p:spPr>
      </p:pic>
      <p:sp>
        <p:nvSpPr>
          <p:cNvPr id="17" name="文本框 28"/>
          <p:cNvSpPr txBox="1"/>
          <p:nvPr/>
        </p:nvSpPr>
        <p:spPr>
          <a:xfrm>
            <a:off x="1683463" y="152401"/>
            <a:ext cx="6768211" cy="830997"/>
          </a:xfrm>
          <a:prstGeom prst="rect">
            <a:avLst/>
          </a:prstGeom>
          <a:noFill/>
        </p:spPr>
        <p:txBody>
          <a:bodyPr wrap="square" rtlCol="0">
            <a:spAutoFit/>
          </a:bodyPr>
          <a:lstStyle/>
          <a:p>
            <a:pPr>
              <a:lnSpc>
                <a:spcPct val="150000"/>
              </a:lnSpc>
            </a:pPr>
            <a:r>
              <a:rPr lang="en-US" altLang="zh-CN" sz="3200" b="1" dirty="0">
                <a:solidFill>
                  <a:srgbClr val="0070C0"/>
                </a:solidFill>
                <a:latin typeface="Times New Roman" panose="02020603050405020304" pitchFamily="18" charset="0"/>
                <a:ea typeface="inpin heiti" charset="-122"/>
                <a:cs typeface="Times New Roman" panose="02020603050405020304" pitchFamily="18" charset="0"/>
              </a:rPr>
              <a:t>II. TRAO ĐỔI KHÍ Ở THỰC VẬT</a:t>
            </a:r>
            <a:endParaRPr lang="zh-CN" altLang="en-US" sz="3200" b="1" dirty="0">
              <a:solidFill>
                <a:srgbClr val="0070C0"/>
              </a:solidFill>
              <a:latin typeface="Times New Roman" panose="02020603050405020304" pitchFamily="18" charset="0"/>
              <a:ea typeface="inpin heiti" charset="-122"/>
              <a:cs typeface="Times New Roman" panose="02020603050405020304" pitchFamily="18" charset="0"/>
            </a:endParaRPr>
          </a:p>
        </p:txBody>
      </p:sp>
      <p:pic>
        <p:nvPicPr>
          <p:cNvPr id="19458" name="Picture 2" descr="D:\KHTN 7 - KNTT\SÁCH KHTN 7\khí khổn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0067" y="1341270"/>
            <a:ext cx="4952733" cy="277353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683462" y="838201"/>
            <a:ext cx="5784138" cy="461665"/>
          </a:xfrm>
          <a:prstGeom prst="rect">
            <a:avLst/>
          </a:prstGeom>
          <a:noFill/>
        </p:spPr>
        <p:txBody>
          <a:bodyPr wrap="square" rtlCol="0">
            <a:spAutoFit/>
          </a:bodyPr>
          <a:lstStyle/>
          <a:p>
            <a:r>
              <a:rPr lang="en-US" sz="2400" b="1" dirty="0">
                <a:solidFill>
                  <a:srgbClr val="00B050"/>
                </a:solidFill>
                <a:latin typeface="+mj-lt"/>
              </a:rPr>
              <a:t>2</a:t>
            </a:r>
            <a:r>
              <a:rPr lang="vi-VN" sz="2400" b="1" dirty="0">
                <a:solidFill>
                  <a:srgbClr val="00B050"/>
                </a:solidFill>
                <a:latin typeface="+mj-lt"/>
              </a:rPr>
              <a:t>. </a:t>
            </a:r>
            <a:r>
              <a:rPr lang="en-US" sz="2400" b="1" dirty="0" err="1">
                <a:solidFill>
                  <a:srgbClr val="00B050"/>
                </a:solidFill>
                <a:latin typeface="Times New Roman" panose="02020603050405020304" pitchFamily="18" charset="0"/>
                <a:cs typeface="Times New Roman" panose="02020603050405020304" pitchFamily="18" charset="0"/>
              </a:rPr>
              <a:t>Chức</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năng</a:t>
            </a:r>
            <a:r>
              <a:rPr lang="en-US" sz="2400" b="1" dirty="0">
                <a:solidFill>
                  <a:srgbClr val="00B050"/>
                </a:solidFill>
                <a:latin typeface="Times New Roman" panose="02020603050405020304" pitchFamily="18" charset="0"/>
                <a:cs typeface="Times New Roman" panose="02020603050405020304" pitchFamily="18" charset="0"/>
              </a:rPr>
              <a:t> </a:t>
            </a:r>
            <a:r>
              <a:rPr lang="vi-VN" sz="2400" b="1" dirty="0">
                <a:solidFill>
                  <a:srgbClr val="00B050"/>
                </a:solidFill>
                <a:latin typeface="Times New Roman" panose="02020603050405020304" pitchFamily="18" charset="0"/>
                <a:cs typeface="Times New Roman" panose="02020603050405020304" pitchFamily="18" charset="0"/>
              </a:rPr>
              <a:t>của </a:t>
            </a:r>
            <a:r>
              <a:rPr lang="vi-VN" sz="2400" b="1" dirty="0">
                <a:solidFill>
                  <a:srgbClr val="00B050"/>
                </a:solidFill>
                <a:latin typeface="+mj-lt"/>
              </a:rPr>
              <a:t>khí khổng</a:t>
            </a:r>
            <a:endParaRPr lang="en-US" sz="2400" dirty="0">
              <a:solidFill>
                <a:srgbClr val="00B050"/>
              </a:solidFill>
              <a:latin typeface="+mj-lt"/>
            </a:endParaRPr>
          </a:p>
        </p:txBody>
      </p:sp>
      <p:sp>
        <p:nvSpPr>
          <p:cNvPr id="3" name="Cloud 2"/>
          <p:cNvSpPr/>
          <p:nvPr/>
        </p:nvSpPr>
        <p:spPr>
          <a:xfrm>
            <a:off x="7467600" y="1341270"/>
            <a:ext cx="3124200" cy="2621130"/>
          </a:xfrm>
          <a:prstGeom prst="cloud">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400" dirty="0" err="1">
                <a:latin typeface="Times New Roman" panose="02020603050405020304" pitchFamily="18" charset="0"/>
                <a:cs typeface="Times New Roman" panose="02020603050405020304" pitchFamily="18" charset="0"/>
              </a:rPr>
              <a:t>Nêu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năng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khổng</a:t>
            </a:r>
            <a:r>
              <a:rPr lang="vi-VN" sz="2400" dirty="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
        <p:nvSpPr>
          <p:cNvPr id="5" name="TextBox 4"/>
          <p:cNvSpPr txBox="1"/>
          <p:nvPr/>
        </p:nvSpPr>
        <p:spPr>
          <a:xfrm>
            <a:off x="1905000" y="4495801"/>
            <a:ext cx="8382000" cy="830997"/>
          </a:xfrm>
          <a:prstGeom prst="rect">
            <a:avLst/>
          </a:prstGeom>
          <a:noFill/>
        </p:spPr>
        <p:txBody>
          <a:bodyPr wrap="square" rtlCol="0">
            <a:spAutoFit/>
          </a:bodyPr>
          <a:lstStyle/>
          <a:p>
            <a:r>
              <a:rPr lang="vi-VN" sz="2400" dirty="0">
                <a:solidFill>
                  <a:srgbClr val="0070C0"/>
                </a:solidFill>
                <a:latin typeface="Times New Roman" panose="02020603050405020304" pitchFamily="18" charset="0"/>
                <a:cs typeface="Times New Roman" panose="02020603050405020304" pitchFamily="18" charset="0"/>
              </a:rPr>
              <a:t>- </a:t>
            </a:r>
            <a:r>
              <a:rPr lang="en-US" sz="2400" dirty="0">
                <a:solidFill>
                  <a:srgbClr val="0070C0"/>
                </a:solidFill>
                <a:latin typeface="Times New Roman" panose="02020603050405020304" pitchFamily="18" charset="0"/>
                <a:cs typeface="Times New Roman" panose="02020603050405020304" pitchFamily="18" charset="0"/>
              </a:rPr>
              <a:t>C</a:t>
            </a:r>
            <a:r>
              <a:rPr lang="vi-VN" sz="2400" dirty="0">
                <a:solidFill>
                  <a:srgbClr val="0070C0"/>
                </a:solidFill>
                <a:latin typeface="Times New Roman" panose="02020603050405020304" pitchFamily="18" charset="0"/>
                <a:cs typeface="Times New Roman" panose="02020603050405020304" pitchFamily="18" charset="0"/>
              </a:rPr>
              <a:t>hức năng</a:t>
            </a:r>
            <a:r>
              <a:rPr lang="en-US" sz="2400" dirty="0">
                <a:solidFill>
                  <a:srgbClr val="0070C0"/>
                </a:solidFill>
                <a:latin typeface="Times New Roman" panose="02020603050405020304" pitchFamily="18" charset="0"/>
                <a:cs typeface="Times New Roman" panose="02020603050405020304" pitchFamily="18" charset="0"/>
              </a:rPr>
              <a:t>:</a:t>
            </a:r>
            <a:r>
              <a:rPr lang="vi-VN" sz="2400" dirty="0">
                <a:solidFill>
                  <a:srgbClr val="0070C0"/>
                </a:solidFill>
                <a:latin typeface="Times New Roman" panose="02020603050405020304" pitchFamily="18" charset="0"/>
                <a:cs typeface="Times New Roman" panose="02020603050405020304" pitchFamily="18" charset="0"/>
              </a:rPr>
              <a:t> trao đổi khí </a:t>
            </a:r>
            <a:r>
              <a:rPr lang="en-US" sz="2400" dirty="0" err="1">
                <a:solidFill>
                  <a:srgbClr val="0070C0"/>
                </a:solidFill>
                <a:latin typeface="Times New Roman" panose="02020603050405020304" pitchFamily="18" charset="0"/>
                <a:cs typeface="Times New Roman" panose="02020603050405020304" pitchFamily="18" charset="0"/>
              </a:rPr>
              <a:t>và</a:t>
            </a:r>
            <a:r>
              <a:rPr lang="vi-VN" sz="2400" dirty="0">
                <a:solidFill>
                  <a:srgbClr val="0070C0"/>
                </a:solidFill>
                <a:latin typeface="Times New Roman" panose="02020603050405020304" pitchFamily="18" charset="0"/>
                <a:cs typeface="Times New Roman" panose="02020603050405020304" pitchFamily="18" charset="0"/>
              </a:rPr>
              <a:t> thực hiện quá trình thoát hơi nước cho cây</a:t>
            </a:r>
            <a:r>
              <a:rPr lang="en-US" sz="2400" dirty="0">
                <a:solidFill>
                  <a:srgbClr val="0070C0"/>
                </a:solidFill>
                <a:latin typeface="Times New Roman" panose="02020603050405020304" pitchFamily="18" charset="0"/>
                <a:cs typeface="Times New Roman" panose="02020603050405020304" pitchFamily="18" charset="0"/>
              </a:rPr>
              <a:t>.</a:t>
            </a:r>
          </a:p>
        </p:txBody>
      </p:sp>
      <p:sp>
        <p:nvSpPr>
          <p:cNvPr id="8" name="Cloud 7"/>
          <p:cNvSpPr/>
          <p:nvPr/>
        </p:nvSpPr>
        <p:spPr>
          <a:xfrm>
            <a:off x="7488382" y="1313720"/>
            <a:ext cx="3124200" cy="2621130"/>
          </a:xfrm>
          <a:prstGeom prst="cloud">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000" dirty="0">
                <a:latin typeface="Times New Roman" panose="02020603050405020304" pitchFamily="18" charset="0"/>
                <a:cs typeface="Times New Roman" panose="02020603050405020304" pitchFamily="18" charset="0"/>
              </a:rPr>
              <a:t>HS </a:t>
            </a:r>
            <a:r>
              <a:rPr lang="en-US" sz="2000" dirty="0" err="1">
                <a:latin typeface="Times New Roman" panose="02020603050405020304" pitchFamily="18" charset="0"/>
                <a:cs typeface="Times New Roman" panose="02020603050405020304" pitchFamily="18" charset="0"/>
              </a:rPr>
              <a:t>xem</a:t>
            </a:r>
            <a:r>
              <a:rPr lang="en-US" sz="2000" dirty="0">
                <a:latin typeface="Times New Roman" panose="02020603050405020304" pitchFamily="18" charset="0"/>
                <a:cs typeface="Times New Roman" panose="02020603050405020304" pitchFamily="18" charset="0"/>
              </a:rPr>
              <a:t> video </a:t>
            </a:r>
            <a:r>
              <a:rPr lang="en-US" sz="2000" dirty="0" err="1">
                <a:latin typeface="Times New Roman" panose="02020603050405020304" pitchFamily="18" charset="0"/>
                <a:cs typeface="Times New Roman" panose="02020603050405020304" pitchFamily="18" charset="0"/>
              </a:rPr>
              <a:t>cơ</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chế</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đóng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mở</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khí</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khổng</a:t>
            </a:r>
            <a:r>
              <a:rPr lang="en-US" sz="2000" dirty="0">
                <a:latin typeface="Times New Roman" panose="02020603050405020304" pitchFamily="18" charset="0"/>
                <a:cs typeface="Times New Roman" panose="02020603050405020304" pitchFamily="18" charset="0"/>
              </a:rPr>
              <a:t> </a:t>
            </a:r>
            <a:r>
              <a:rPr lang="vi-VN" sz="2000" u="sng" dirty="0">
                <a:hlinkClick r:id="rId4"/>
              </a:rPr>
              <a:t>https://www.youtube.com/watch?v=9FAl0AtAHow</a:t>
            </a:r>
            <a:endParaRPr lang="en-US" sz="20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9458"/>
                                        </p:tgtEl>
                                        <p:attrNameLst>
                                          <p:attrName>style.visibility</p:attrName>
                                        </p:attrNameLst>
                                      </p:cBhvr>
                                      <p:to>
                                        <p:strVal val="visible"/>
                                      </p:to>
                                    </p:set>
                                    <p:animEffect transition="in" filter="barn(inVertical)">
                                      <p:cBhvr>
                                        <p:cTn id="19" dur="500"/>
                                        <p:tgtEl>
                                          <p:spTgt spid="19458"/>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circle(in)">
                                      <p:cBhvr>
                                        <p:cTn id="24" dur="20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down)">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circle(in)">
                                      <p:cBhvr>
                                        <p:cTn id="34"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 grpId="0"/>
      <p:bldP spid="3" grpId="0" animBg="1"/>
      <p:bldP spid="5" grpId="0"/>
      <p:bldP spid="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22"/>
          <p:cNvPicPr>
            <a:picLocks noChangeAspect="1"/>
          </p:cNvPicPr>
          <p:nvPr/>
        </p:nvPicPr>
        <p:blipFill rotWithShape="1">
          <a:blip r:embed="rId2" cstate="print">
            <a:extLst>
              <a:ext uri="{28A0092B-C50C-407E-A947-70E740481C1C}">
                <a14:useLocalDpi xmlns:a14="http://schemas.microsoft.com/office/drawing/2010/main" val="0"/>
              </a:ext>
            </a:extLst>
          </a:blip>
          <a:srcRect t="60620"/>
          <a:stretch>
            <a:fillRect/>
          </a:stretch>
        </p:blipFill>
        <p:spPr>
          <a:xfrm>
            <a:off x="1524000" y="4983944"/>
            <a:ext cx="9144000" cy="1874056"/>
          </a:xfrm>
          <a:prstGeom prst="rect">
            <a:avLst/>
          </a:prstGeom>
        </p:spPr>
      </p:pic>
      <p:sp>
        <p:nvSpPr>
          <p:cNvPr id="17" name="文本框 28"/>
          <p:cNvSpPr txBox="1"/>
          <p:nvPr/>
        </p:nvSpPr>
        <p:spPr>
          <a:xfrm>
            <a:off x="1683463" y="152401"/>
            <a:ext cx="6768211" cy="830997"/>
          </a:xfrm>
          <a:prstGeom prst="rect">
            <a:avLst/>
          </a:prstGeom>
          <a:noFill/>
        </p:spPr>
        <p:txBody>
          <a:bodyPr wrap="square" rtlCol="0">
            <a:spAutoFit/>
          </a:bodyPr>
          <a:lstStyle/>
          <a:p>
            <a:pPr>
              <a:lnSpc>
                <a:spcPct val="150000"/>
              </a:lnSpc>
            </a:pPr>
            <a:r>
              <a:rPr lang="en-US" altLang="zh-CN" sz="3200" b="1" dirty="0">
                <a:solidFill>
                  <a:srgbClr val="0070C0"/>
                </a:solidFill>
                <a:latin typeface="Times New Roman" panose="02020603050405020304" pitchFamily="18" charset="0"/>
                <a:ea typeface="inpin heiti" charset="-122"/>
                <a:cs typeface="Times New Roman" panose="02020603050405020304" pitchFamily="18" charset="0"/>
              </a:rPr>
              <a:t>II. TRAO ĐỔI KHÍ Ở THỰC VẬT</a:t>
            </a:r>
            <a:endParaRPr lang="zh-CN" altLang="en-US" sz="3200" b="1" dirty="0">
              <a:solidFill>
                <a:srgbClr val="0070C0"/>
              </a:solidFill>
              <a:latin typeface="Times New Roman" panose="02020603050405020304" pitchFamily="18" charset="0"/>
              <a:ea typeface="inpin heiti" charset="-122"/>
              <a:cs typeface="Times New Roman" panose="02020603050405020304" pitchFamily="18" charset="0"/>
            </a:endParaRPr>
          </a:p>
        </p:txBody>
      </p:sp>
      <p:sp>
        <p:nvSpPr>
          <p:cNvPr id="2" name="TextBox 1"/>
          <p:cNvSpPr txBox="1"/>
          <p:nvPr/>
        </p:nvSpPr>
        <p:spPr>
          <a:xfrm>
            <a:off x="1683462" y="838201"/>
            <a:ext cx="5784138" cy="461665"/>
          </a:xfrm>
          <a:prstGeom prst="rect">
            <a:avLst/>
          </a:prstGeom>
          <a:noFill/>
        </p:spPr>
        <p:txBody>
          <a:bodyPr wrap="square" rtlCol="0">
            <a:spAutoFit/>
          </a:bodyPr>
          <a:lstStyle/>
          <a:p>
            <a:r>
              <a:rPr lang="en-US" sz="2400" b="1" dirty="0">
                <a:solidFill>
                  <a:srgbClr val="00B050"/>
                </a:solidFill>
                <a:latin typeface="+mj-lt"/>
              </a:rPr>
              <a:t>2</a:t>
            </a:r>
            <a:r>
              <a:rPr lang="vi-VN" sz="2400" b="1" dirty="0">
                <a:solidFill>
                  <a:srgbClr val="00B050"/>
                </a:solidFill>
                <a:latin typeface="+mj-lt"/>
              </a:rPr>
              <a:t>. </a:t>
            </a:r>
            <a:r>
              <a:rPr lang="en-US" sz="2400" b="1" dirty="0" err="1">
                <a:solidFill>
                  <a:srgbClr val="00B050"/>
                </a:solidFill>
                <a:latin typeface="Times New Roman" panose="02020603050405020304" pitchFamily="18" charset="0"/>
                <a:cs typeface="Times New Roman" panose="02020603050405020304" pitchFamily="18" charset="0"/>
              </a:rPr>
              <a:t>Chức</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năng</a:t>
            </a:r>
            <a:r>
              <a:rPr lang="en-US" sz="2400" b="1" dirty="0">
                <a:solidFill>
                  <a:srgbClr val="00B050"/>
                </a:solidFill>
                <a:latin typeface="Times New Roman" panose="02020603050405020304" pitchFamily="18" charset="0"/>
                <a:cs typeface="Times New Roman" panose="02020603050405020304" pitchFamily="18" charset="0"/>
              </a:rPr>
              <a:t> </a:t>
            </a:r>
            <a:r>
              <a:rPr lang="vi-VN" sz="2400" b="1" dirty="0">
                <a:solidFill>
                  <a:srgbClr val="00B050"/>
                </a:solidFill>
                <a:latin typeface="Times New Roman" panose="02020603050405020304" pitchFamily="18" charset="0"/>
                <a:cs typeface="Times New Roman" panose="02020603050405020304" pitchFamily="18" charset="0"/>
              </a:rPr>
              <a:t>của </a:t>
            </a:r>
            <a:r>
              <a:rPr lang="vi-VN" sz="2400" b="1" dirty="0">
                <a:solidFill>
                  <a:srgbClr val="00B050"/>
                </a:solidFill>
                <a:latin typeface="+mj-lt"/>
              </a:rPr>
              <a:t>khí khổng</a:t>
            </a:r>
            <a:endParaRPr lang="en-US" sz="2400" dirty="0">
              <a:solidFill>
                <a:srgbClr val="00B050"/>
              </a:solidFill>
              <a:latin typeface="+mj-lt"/>
            </a:endParaRPr>
          </a:p>
        </p:txBody>
      </p:sp>
      <p:pic>
        <p:nvPicPr>
          <p:cNvPr id="8" name="Shape 1438"/>
          <p:cNvPicPr/>
          <p:nvPr/>
        </p:nvPicPr>
        <p:blipFill>
          <a:blip r:embed="rId3"/>
          <a:stretch>
            <a:fillRect/>
          </a:stretch>
        </p:blipFill>
        <p:spPr>
          <a:xfrm>
            <a:off x="1985912" y="1299866"/>
            <a:ext cx="3271888" cy="2586335"/>
          </a:xfrm>
          <a:prstGeom prst="rect">
            <a:avLst/>
          </a:prstGeom>
        </p:spPr>
      </p:pic>
      <p:sp>
        <p:nvSpPr>
          <p:cNvPr id="4" name="TextBox 3"/>
          <p:cNvSpPr txBox="1"/>
          <p:nvPr/>
        </p:nvSpPr>
        <p:spPr>
          <a:xfrm>
            <a:off x="5715000" y="1299866"/>
            <a:ext cx="4724400" cy="4893647"/>
          </a:xfrm>
          <a:prstGeom prst="rect">
            <a:avLst/>
          </a:prstGeom>
          <a:noFill/>
        </p:spPr>
        <p:txBody>
          <a:bodyPr wrap="square" rtlCol="0">
            <a:spAutoFit/>
          </a:bodyPr>
          <a:lstStyle/>
          <a:p>
            <a:pPr algn="just"/>
            <a:r>
              <a:rPr lang="en-US" sz="2400" b="1" dirty="0" err="1">
                <a:latin typeface="Times New Roman" panose="02020603050405020304" pitchFamily="18" charset="0"/>
                <a:cs typeface="Times New Roman" panose="02020603050405020304" pitchFamily="18" charset="0"/>
              </a:rPr>
              <a:t>Hoạt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động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nhóm</a:t>
            </a:r>
            <a:r>
              <a:rPr lang="en-US" sz="2400" b="1" dirty="0">
                <a:latin typeface="Times New Roman" panose="02020603050405020304" pitchFamily="18" charset="0"/>
                <a:cs typeface="Times New Roman" panose="02020603050405020304" pitchFamily="18" charset="0"/>
              </a:rPr>
              <a:t> (5p):</a:t>
            </a:r>
          </a:p>
          <a:p>
            <a:pPr algn="just"/>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Cấu tạo tế bào khí khổng phù hợp với chức năng trao đổi khí ở thực vật như thế nào? </a:t>
            </a:r>
            <a:endParaRPr lang="en-US" sz="2400" dirty="0">
              <a:latin typeface="Times New Roman" panose="02020603050405020304" pitchFamily="18" charset="0"/>
              <a:cs typeface="Times New Roman" panose="02020603050405020304" pitchFamily="18" charset="0"/>
            </a:endParaRPr>
          </a:p>
          <a:p>
            <a:pPr algn="just"/>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Quan sát Hình 28.1, cho biết sự khác nhau giữa quá tr</a:t>
            </a:r>
            <a:r>
              <a:rPr lang="en-US" sz="2400" dirty="0">
                <a:latin typeface="Times New Roman" panose="02020603050405020304" pitchFamily="18" charset="0"/>
                <a:cs typeface="Times New Roman" panose="02020603050405020304" pitchFamily="18" charset="0"/>
              </a:rPr>
              <a:t>ì</a:t>
            </a:r>
            <a:r>
              <a:rPr lang="vi-VN" sz="2400" dirty="0">
                <a:latin typeface="Times New Roman" panose="02020603050405020304" pitchFamily="18" charset="0"/>
                <a:cs typeface="Times New Roman" panose="02020603050405020304" pitchFamily="18" charset="0"/>
              </a:rPr>
              <a:t>nh </a:t>
            </a:r>
            <a:r>
              <a:rPr lang="en-US" sz="2400" dirty="0">
                <a:latin typeface="Times New Roman" panose="02020603050405020304" pitchFamily="18" charset="0"/>
                <a:cs typeface="Times New Roman" panose="02020603050405020304" pitchFamily="18" charset="0"/>
              </a:rPr>
              <a:t>t</a:t>
            </a:r>
            <a:r>
              <a:rPr lang="vi-VN" sz="2400" dirty="0">
                <a:latin typeface="Times New Roman" panose="02020603050405020304" pitchFamily="18" charset="0"/>
                <a:cs typeface="Times New Roman" panose="02020603050405020304" pitchFamily="18" charset="0"/>
              </a:rPr>
              <a:t>rao đổi khí qua khí khổng trong hô hấp và quang hợp</a:t>
            </a:r>
            <a:r>
              <a:rPr lang="en-US" sz="2400" dirty="0">
                <a:latin typeface="Times New Roman" panose="02020603050405020304" pitchFamily="18" charset="0"/>
                <a:cs typeface="Times New Roman" panose="02020603050405020304" pitchFamily="18" charset="0"/>
              </a:rPr>
              <a:t>?</a:t>
            </a:r>
          </a:p>
          <a:p>
            <a:pPr algn="just"/>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Quá </a:t>
            </a:r>
            <a:r>
              <a:rPr lang="en-US" sz="2400" dirty="0" err="1">
                <a:latin typeface="Times New Roman" panose="02020603050405020304" pitchFamily="18" charset="0"/>
                <a:cs typeface="Times New Roman" panose="02020603050405020304" pitchFamily="18" charset="0"/>
              </a:rPr>
              <a:t>tr</a:t>
            </a:r>
            <a:r>
              <a:rPr lang="vi-VN" sz="2400" dirty="0">
                <a:latin typeface="Times New Roman" panose="02020603050405020304" pitchFamily="18" charset="0"/>
                <a:cs typeface="Times New Roman" panose="02020603050405020304" pitchFamily="18" charset="0"/>
              </a:rPr>
              <a:t>ình trao đổi khí chịu ảnh hưởng của những yếu t</a:t>
            </a:r>
            <a:r>
              <a:rPr lang="en-US" sz="2400" dirty="0">
                <a:latin typeface="Times New Roman" panose="02020603050405020304" pitchFamily="18" charset="0"/>
                <a:cs typeface="Times New Roman" panose="02020603050405020304" pitchFamily="18" charset="0"/>
              </a:rPr>
              <a:t>ố</a:t>
            </a:r>
            <a:r>
              <a:rPr lang="vi-VN" sz="2400" dirty="0">
                <a:latin typeface="Times New Roman" panose="02020603050405020304" pitchFamily="18" charset="0"/>
                <a:cs typeface="Times New Roman" panose="02020603050405020304" pitchFamily="18" charset="0"/>
              </a:rPr>
              <a:t> nào? Cây bị thiếu nước ảnh hưởng như thế nào đến quá trình trao đổi khí?</a:t>
            </a:r>
            <a:endParaRPr lang="en-US" sz="2400" dirty="0">
              <a:latin typeface="Times New Roman" panose="02020603050405020304" pitchFamily="18" charset="0"/>
              <a:cs typeface="Times New Roman" panose="02020603050405020304" pitchFamily="18" charset="0"/>
            </a:endParaRPr>
          </a:p>
          <a:p>
            <a:pPr algn="just"/>
            <a:endParaRPr lang="en-US" sz="24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circle(in)">
                                      <p:cBhvr>
                                        <p:cTn id="26"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 grpId="0"/>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22"/>
          <p:cNvPicPr>
            <a:picLocks noChangeAspect="1"/>
          </p:cNvPicPr>
          <p:nvPr/>
        </p:nvPicPr>
        <p:blipFill rotWithShape="1">
          <a:blip r:embed="rId2" cstate="print">
            <a:extLst>
              <a:ext uri="{28A0092B-C50C-407E-A947-70E740481C1C}">
                <a14:useLocalDpi xmlns:a14="http://schemas.microsoft.com/office/drawing/2010/main" val="0"/>
              </a:ext>
            </a:extLst>
          </a:blip>
          <a:srcRect t="60620"/>
          <a:stretch>
            <a:fillRect/>
          </a:stretch>
        </p:blipFill>
        <p:spPr>
          <a:xfrm>
            <a:off x="1524000" y="4983944"/>
            <a:ext cx="9144000" cy="1874056"/>
          </a:xfrm>
          <a:prstGeom prst="rect">
            <a:avLst/>
          </a:prstGeom>
        </p:spPr>
      </p:pic>
      <p:sp>
        <p:nvSpPr>
          <p:cNvPr id="17" name="文本框 28"/>
          <p:cNvSpPr txBox="1"/>
          <p:nvPr/>
        </p:nvSpPr>
        <p:spPr>
          <a:xfrm>
            <a:off x="1683463" y="152401"/>
            <a:ext cx="6768211" cy="830997"/>
          </a:xfrm>
          <a:prstGeom prst="rect">
            <a:avLst/>
          </a:prstGeom>
          <a:noFill/>
        </p:spPr>
        <p:txBody>
          <a:bodyPr wrap="square" rtlCol="0">
            <a:spAutoFit/>
          </a:bodyPr>
          <a:lstStyle/>
          <a:p>
            <a:pPr>
              <a:lnSpc>
                <a:spcPct val="150000"/>
              </a:lnSpc>
            </a:pPr>
            <a:r>
              <a:rPr lang="en-US" altLang="zh-CN" sz="3200" b="1" dirty="0">
                <a:solidFill>
                  <a:srgbClr val="0070C0"/>
                </a:solidFill>
                <a:latin typeface="Times New Roman" panose="02020603050405020304" pitchFamily="18" charset="0"/>
                <a:ea typeface="inpin heiti" charset="-122"/>
                <a:cs typeface="Times New Roman" panose="02020603050405020304" pitchFamily="18" charset="0"/>
              </a:rPr>
              <a:t>II. TRAO ĐỔI KHÍ Ở THỰC VẬT</a:t>
            </a:r>
            <a:endParaRPr lang="zh-CN" altLang="en-US" sz="3200" b="1" dirty="0">
              <a:solidFill>
                <a:srgbClr val="0070C0"/>
              </a:solidFill>
              <a:latin typeface="Times New Roman" panose="02020603050405020304" pitchFamily="18" charset="0"/>
              <a:ea typeface="inpin heiti" charset="-122"/>
              <a:cs typeface="Times New Roman" panose="02020603050405020304" pitchFamily="18" charset="0"/>
            </a:endParaRPr>
          </a:p>
        </p:txBody>
      </p:sp>
      <p:sp>
        <p:nvSpPr>
          <p:cNvPr id="2" name="TextBox 1"/>
          <p:cNvSpPr txBox="1"/>
          <p:nvPr/>
        </p:nvSpPr>
        <p:spPr>
          <a:xfrm>
            <a:off x="1683462" y="838201"/>
            <a:ext cx="5784138" cy="461665"/>
          </a:xfrm>
          <a:prstGeom prst="rect">
            <a:avLst/>
          </a:prstGeom>
          <a:noFill/>
        </p:spPr>
        <p:txBody>
          <a:bodyPr wrap="square" rtlCol="0">
            <a:spAutoFit/>
          </a:bodyPr>
          <a:lstStyle/>
          <a:p>
            <a:r>
              <a:rPr lang="en-US" sz="2400" b="1" dirty="0">
                <a:solidFill>
                  <a:srgbClr val="00B050"/>
                </a:solidFill>
                <a:latin typeface="+mj-lt"/>
              </a:rPr>
              <a:t>2</a:t>
            </a:r>
            <a:r>
              <a:rPr lang="vi-VN" sz="2400" b="1" dirty="0">
                <a:solidFill>
                  <a:srgbClr val="00B050"/>
                </a:solidFill>
                <a:latin typeface="+mj-lt"/>
              </a:rPr>
              <a:t>. </a:t>
            </a:r>
            <a:r>
              <a:rPr lang="en-US" sz="2400" b="1" dirty="0" err="1">
                <a:solidFill>
                  <a:srgbClr val="00B050"/>
                </a:solidFill>
                <a:latin typeface="Times New Roman" panose="02020603050405020304" pitchFamily="18" charset="0"/>
                <a:cs typeface="Times New Roman" panose="02020603050405020304" pitchFamily="18" charset="0"/>
              </a:rPr>
              <a:t>Chức</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năng</a:t>
            </a:r>
            <a:r>
              <a:rPr lang="en-US" sz="2400" b="1" dirty="0">
                <a:solidFill>
                  <a:srgbClr val="00B050"/>
                </a:solidFill>
                <a:latin typeface="Times New Roman" panose="02020603050405020304" pitchFamily="18" charset="0"/>
                <a:cs typeface="Times New Roman" panose="02020603050405020304" pitchFamily="18" charset="0"/>
              </a:rPr>
              <a:t> </a:t>
            </a:r>
            <a:r>
              <a:rPr lang="vi-VN" sz="2400" b="1" dirty="0">
                <a:solidFill>
                  <a:srgbClr val="00B050"/>
                </a:solidFill>
                <a:latin typeface="Times New Roman" panose="02020603050405020304" pitchFamily="18" charset="0"/>
                <a:cs typeface="Times New Roman" panose="02020603050405020304" pitchFamily="18" charset="0"/>
              </a:rPr>
              <a:t>của </a:t>
            </a:r>
            <a:r>
              <a:rPr lang="vi-VN" sz="2400" b="1" dirty="0">
                <a:solidFill>
                  <a:srgbClr val="00B050"/>
                </a:solidFill>
                <a:latin typeface="+mj-lt"/>
              </a:rPr>
              <a:t>khí khổng</a:t>
            </a:r>
            <a:endParaRPr lang="en-US" sz="2400" dirty="0">
              <a:solidFill>
                <a:srgbClr val="00B050"/>
              </a:solidFill>
              <a:latin typeface="+mj-lt"/>
            </a:endParaRPr>
          </a:p>
        </p:txBody>
      </p:sp>
      <p:pic>
        <p:nvPicPr>
          <p:cNvPr id="8" name="Shape 1438"/>
          <p:cNvPicPr/>
          <p:nvPr/>
        </p:nvPicPr>
        <p:blipFill>
          <a:blip r:embed="rId3"/>
          <a:stretch>
            <a:fillRect/>
          </a:stretch>
        </p:blipFill>
        <p:spPr>
          <a:xfrm>
            <a:off x="1985912" y="1299866"/>
            <a:ext cx="3271888" cy="2586335"/>
          </a:xfrm>
          <a:prstGeom prst="rect">
            <a:avLst/>
          </a:prstGeom>
        </p:spPr>
      </p:pic>
      <p:sp>
        <p:nvSpPr>
          <p:cNvPr id="9" name="TextBox 8"/>
          <p:cNvSpPr txBox="1"/>
          <p:nvPr/>
        </p:nvSpPr>
        <p:spPr>
          <a:xfrm>
            <a:off x="5791200" y="1524001"/>
            <a:ext cx="4495800" cy="1200329"/>
          </a:xfrm>
          <a:prstGeom prst="rect">
            <a:avLst/>
          </a:prstGeom>
          <a:noFill/>
        </p:spPr>
        <p:txBody>
          <a:bodyPr wrap="square" rtlCol="0">
            <a:spAutoFit/>
          </a:bodyPr>
          <a:lstStyle/>
          <a:p>
            <a:r>
              <a:rPr lang="vi-VN" sz="2400" dirty="0">
                <a:solidFill>
                  <a:srgbClr val="0070C0"/>
                </a:solidFill>
                <a:latin typeface="Times New Roman" panose="02020603050405020304" pitchFamily="18" charset="0"/>
                <a:cs typeface="Times New Roman" panose="02020603050405020304" pitchFamily="18" charset="0"/>
              </a:rPr>
              <a:t>- </a:t>
            </a:r>
            <a:r>
              <a:rPr lang="en-US" sz="2400" dirty="0">
                <a:solidFill>
                  <a:srgbClr val="0070C0"/>
                </a:solidFill>
                <a:latin typeface="Times New Roman" panose="02020603050405020304" pitchFamily="18" charset="0"/>
                <a:cs typeface="Times New Roman" panose="02020603050405020304" pitchFamily="18" charset="0"/>
              </a:rPr>
              <a:t>C</a:t>
            </a:r>
            <a:r>
              <a:rPr lang="vi-VN" sz="2400" dirty="0">
                <a:solidFill>
                  <a:srgbClr val="0070C0"/>
                </a:solidFill>
                <a:latin typeface="Times New Roman" panose="02020603050405020304" pitchFamily="18" charset="0"/>
                <a:cs typeface="Times New Roman" panose="02020603050405020304" pitchFamily="18" charset="0"/>
              </a:rPr>
              <a:t>hức năng</a:t>
            </a:r>
            <a:r>
              <a:rPr lang="en-US" sz="2400" dirty="0">
                <a:solidFill>
                  <a:srgbClr val="0070C0"/>
                </a:solidFill>
                <a:latin typeface="Times New Roman" panose="02020603050405020304" pitchFamily="18" charset="0"/>
                <a:cs typeface="Times New Roman" panose="02020603050405020304" pitchFamily="18" charset="0"/>
              </a:rPr>
              <a:t>:</a:t>
            </a:r>
            <a:r>
              <a:rPr lang="vi-VN" sz="2400" dirty="0">
                <a:solidFill>
                  <a:srgbClr val="0070C0"/>
                </a:solidFill>
                <a:latin typeface="Times New Roman" panose="02020603050405020304" pitchFamily="18" charset="0"/>
                <a:cs typeface="Times New Roman" panose="02020603050405020304" pitchFamily="18" charset="0"/>
              </a:rPr>
              <a:t> trao đổi khí </a:t>
            </a:r>
            <a:r>
              <a:rPr lang="en-US" sz="2400" dirty="0" err="1">
                <a:solidFill>
                  <a:srgbClr val="0070C0"/>
                </a:solidFill>
                <a:latin typeface="Times New Roman" panose="02020603050405020304" pitchFamily="18" charset="0"/>
                <a:cs typeface="Times New Roman" panose="02020603050405020304" pitchFamily="18" charset="0"/>
              </a:rPr>
              <a:t>và</a:t>
            </a:r>
            <a:r>
              <a:rPr lang="vi-VN" sz="2400" dirty="0">
                <a:solidFill>
                  <a:srgbClr val="0070C0"/>
                </a:solidFill>
                <a:latin typeface="Times New Roman" panose="02020603050405020304" pitchFamily="18" charset="0"/>
                <a:cs typeface="Times New Roman" panose="02020603050405020304" pitchFamily="18" charset="0"/>
              </a:rPr>
              <a:t> thực hiện quá trình thoát hơi nước cho cây</a:t>
            </a:r>
            <a:r>
              <a:rPr lang="en-US" sz="2400" dirty="0">
                <a:solidFill>
                  <a:srgbClr val="0070C0"/>
                </a:solidFill>
                <a:latin typeface="Times New Roman" panose="02020603050405020304" pitchFamily="18" charset="0"/>
                <a:cs typeface="Times New Roman" panose="02020603050405020304" pitchFamily="18" charset="0"/>
              </a:rPr>
              <a:t>.</a:t>
            </a:r>
          </a:p>
        </p:txBody>
      </p:sp>
      <p:sp>
        <p:nvSpPr>
          <p:cNvPr id="10" name="TextBox 9"/>
          <p:cNvSpPr txBox="1"/>
          <p:nvPr/>
        </p:nvSpPr>
        <p:spPr>
          <a:xfrm>
            <a:off x="5791200" y="2762072"/>
            <a:ext cx="4495800" cy="1200329"/>
          </a:xfrm>
          <a:prstGeom prst="rect">
            <a:avLst/>
          </a:prstGeom>
          <a:noFill/>
        </p:spPr>
        <p:txBody>
          <a:bodyPr wrap="square" rtlCol="0">
            <a:spAutoFit/>
          </a:bodyPr>
          <a:lstStyle/>
          <a:p>
            <a:r>
              <a:rPr lang="en-US" sz="2400" b="1"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Qúa</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trình</a:t>
            </a:r>
            <a:r>
              <a:rPr lang="en-US" sz="2400" dirty="0">
                <a:solidFill>
                  <a:srgbClr val="0070C0"/>
                </a:solidFill>
                <a:latin typeface="Times New Roman" panose="02020603050405020304" pitchFamily="18" charset="0"/>
                <a:cs typeface="Times New Roman" panose="02020603050405020304" pitchFamily="18" charset="0"/>
              </a:rPr>
              <a:t> TĐK </a:t>
            </a:r>
            <a:r>
              <a:rPr lang="en-US" sz="2400" dirty="0" err="1">
                <a:solidFill>
                  <a:srgbClr val="0070C0"/>
                </a:solidFill>
                <a:latin typeface="Times New Roman" panose="02020603050405020304" pitchFamily="18" charset="0"/>
                <a:cs typeface="Times New Roman" panose="02020603050405020304" pitchFamily="18" charset="0"/>
              </a:rPr>
              <a:t>chịu</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ảnh</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hưởng</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của</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các</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yếu</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tố</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như</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ánh</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sáng</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độ</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ẩm</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không</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khí</a:t>
            </a:r>
            <a:r>
              <a:rPr lang="en-US" sz="2400" dirty="0">
                <a:solidFill>
                  <a:srgbClr val="0070C0"/>
                </a:solidFill>
                <a:latin typeface="Times New Roman" panose="02020603050405020304" pitchFamily="18" charset="0"/>
                <a:cs typeface="Times New Roman" panose="02020603050405020304" pitchFamily="18" charset="0"/>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down)">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down)">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 grpId="0"/>
      <p:bldP spid="9" grpId="0"/>
      <p:bldP spid="1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22"/>
          <p:cNvPicPr>
            <a:picLocks noChangeAspect="1"/>
          </p:cNvPicPr>
          <p:nvPr/>
        </p:nvPicPr>
        <p:blipFill rotWithShape="1">
          <a:blip r:embed="rId2" cstate="print">
            <a:extLst>
              <a:ext uri="{28A0092B-C50C-407E-A947-70E740481C1C}">
                <a14:useLocalDpi xmlns:a14="http://schemas.microsoft.com/office/drawing/2010/main" val="0"/>
              </a:ext>
            </a:extLst>
          </a:blip>
          <a:srcRect t="60620"/>
          <a:stretch>
            <a:fillRect/>
          </a:stretch>
        </p:blipFill>
        <p:spPr>
          <a:xfrm>
            <a:off x="1524000" y="4983944"/>
            <a:ext cx="9144000" cy="1874056"/>
          </a:xfrm>
          <a:prstGeom prst="rect">
            <a:avLst/>
          </a:prstGeom>
        </p:spPr>
      </p:pic>
      <p:sp>
        <p:nvSpPr>
          <p:cNvPr id="17" name="文本框 28"/>
          <p:cNvSpPr txBox="1"/>
          <p:nvPr/>
        </p:nvSpPr>
        <p:spPr>
          <a:xfrm>
            <a:off x="1683463" y="152401"/>
            <a:ext cx="6768211" cy="830997"/>
          </a:xfrm>
          <a:prstGeom prst="rect">
            <a:avLst/>
          </a:prstGeom>
          <a:noFill/>
        </p:spPr>
        <p:txBody>
          <a:bodyPr wrap="square" rtlCol="0">
            <a:spAutoFit/>
          </a:bodyPr>
          <a:lstStyle/>
          <a:p>
            <a:pPr>
              <a:lnSpc>
                <a:spcPct val="150000"/>
              </a:lnSpc>
            </a:pPr>
            <a:r>
              <a:rPr lang="en-US" altLang="zh-CN" sz="3200" b="1" dirty="0">
                <a:solidFill>
                  <a:srgbClr val="0070C0"/>
                </a:solidFill>
                <a:latin typeface="Times New Roman" panose="02020603050405020304" pitchFamily="18" charset="0"/>
                <a:ea typeface="inpin heiti" charset="-122"/>
                <a:cs typeface="Times New Roman" panose="02020603050405020304" pitchFamily="18" charset="0"/>
              </a:rPr>
              <a:t>III. TRAO ĐỔI KHÍ Ở ĐỘNG VẬT</a:t>
            </a:r>
            <a:endParaRPr lang="zh-CN" altLang="en-US" sz="3200" b="1" dirty="0">
              <a:solidFill>
                <a:srgbClr val="0070C0"/>
              </a:solidFill>
              <a:latin typeface="Times New Roman" panose="02020603050405020304" pitchFamily="18" charset="0"/>
              <a:ea typeface="inpin heiti" charset="-122"/>
              <a:cs typeface="Times New Roman" panose="02020603050405020304" pitchFamily="18" charset="0"/>
            </a:endParaRPr>
          </a:p>
        </p:txBody>
      </p:sp>
      <p:sp>
        <p:nvSpPr>
          <p:cNvPr id="2" name="TextBox 1"/>
          <p:cNvSpPr txBox="1"/>
          <p:nvPr/>
        </p:nvSpPr>
        <p:spPr>
          <a:xfrm>
            <a:off x="1683462" y="838201"/>
            <a:ext cx="5784138" cy="461665"/>
          </a:xfrm>
          <a:prstGeom prst="rect">
            <a:avLst/>
          </a:prstGeom>
          <a:noFill/>
        </p:spPr>
        <p:txBody>
          <a:bodyPr wrap="square" rtlCol="0">
            <a:spAutoFit/>
          </a:bodyPr>
          <a:lstStyle/>
          <a:p>
            <a:r>
              <a:rPr lang="en-US" sz="2400" b="1" dirty="0">
                <a:solidFill>
                  <a:srgbClr val="00B050"/>
                </a:solidFill>
                <a:latin typeface="+mj-lt"/>
              </a:rPr>
              <a:t>1</a:t>
            </a:r>
            <a:r>
              <a:rPr lang="vi-VN" sz="2400" b="1" dirty="0">
                <a:solidFill>
                  <a:srgbClr val="00B050"/>
                </a:solidFill>
                <a:latin typeface="+mj-lt"/>
              </a:rPr>
              <a:t>. </a:t>
            </a:r>
            <a:r>
              <a:rPr lang="en-US" sz="2400" b="1" dirty="0" err="1">
                <a:solidFill>
                  <a:srgbClr val="00B050"/>
                </a:solidFill>
                <a:latin typeface="Times New Roman" panose="02020603050405020304" pitchFamily="18" charset="0"/>
                <a:cs typeface="Times New Roman" panose="02020603050405020304" pitchFamily="18" charset="0"/>
              </a:rPr>
              <a:t>Cơ</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quan</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trao</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đổi</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khí</a:t>
            </a:r>
            <a:r>
              <a:rPr lang="en-US" sz="2400" b="1" dirty="0">
                <a:solidFill>
                  <a:srgbClr val="00B050"/>
                </a:solidFill>
                <a:latin typeface="Times New Roman" panose="02020603050405020304" pitchFamily="18" charset="0"/>
                <a:cs typeface="Times New Roman" panose="02020603050405020304" pitchFamily="18" charset="0"/>
              </a:rPr>
              <a:t> ở </a:t>
            </a:r>
            <a:r>
              <a:rPr lang="en-US" sz="2400" b="1" dirty="0" err="1">
                <a:solidFill>
                  <a:srgbClr val="00B050"/>
                </a:solidFill>
                <a:latin typeface="Times New Roman" panose="02020603050405020304" pitchFamily="18" charset="0"/>
                <a:cs typeface="Times New Roman" panose="02020603050405020304" pitchFamily="18" charset="0"/>
              </a:rPr>
              <a:t>Động</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vật</a:t>
            </a:r>
            <a:endParaRPr lang="en-US" sz="2400" dirty="0">
              <a:solidFill>
                <a:srgbClr val="00B050"/>
              </a:solidFill>
              <a:latin typeface="+mj-lt"/>
            </a:endParaRPr>
          </a:p>
        </p:txBody>
      </p:sp>
      <p:sp>
        <p:nvSpPr>
          <p:cNvPr id="3" name="TextBox 2"/>
          <p:cNvSpPr txBox="1"/>
          <p:nvPr/>
        </p:nvSpPr>
        <p:spPr>
          <a:xfrm>
            <a:off x="1981200" y="1676401"/>
            <a:ext cx="8001000" cy="3477875"/>
          </a:xfrm>
          <a:prstGeom prst="rect">
            <a:avLst/>
          </a:prstGeom>
          <a:noFill/>
        </p:spPr>
        <p:txBody>
          <a:bodyPr wrap="square" rtlCol="0">
            <a:spAutoFit/>
          </a:bodyPr>
          <a:lstStyle/>
          <a:p>
            <a:r>
              <a:rPr lang="en-US" sz="2000" dirty="0" err="1">
                <a:latin typeface="Times New Roman" panose="02020603050405020304" pitchFamily="18" charset="0"/>
                <a:cs typeface="Times New Roman" panose="02020603050405020304" pitchFamily="18" charset="0"/>
              </a:rPr>
              <a:t>Yêu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cầu</a:t>
            </a:r>
            <a:r>
              <a:rPr lang="en-US" sz="2000" dirty="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HS </a:t>
            </a:r>
            <a:r>
              <a:rPr lang="en-US" sz="2000" dirty="0" err="1">
                <a:latin typeface="Times New Roman" panose="02020603050405020304" pitchFamily="18" charset="0"/>
                <a:cs typeface="Times New Roman" panose="02020603050405020304" pitchFamily="18" charset="0"/>
              </a:rPr>
              <a:t>quan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sát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hình</a:t>
            </a:r>
            <a:r>
              <a:rPr lang="en-US" sz="2000" dirty="0">
                <a:latin typeface="Times New Roman" panose="02020603050405020304" pitchFamily="18" charset="0"/>
                <a:cs typeface="Times New Roman" panose="02020603050405020304" pitchFamily="18" charset="0"/>
              </a:rPr>
              <a:t> 28.2, 28.3, 28.4, video </a:t>
            </a:r>
            <a:r>
              <a:rPr lang="en-US" sz="2000" dirty="0" err="1">
                <a:latin typeface="Times New Roman" panose="02020603050405020304" pitchFamily="18" charset="0"/>
                <a:cs typeface="Times New Roman" panose="02020603050405020304" pitchFamily="18" charset="0"/>
              </a:rPr>
              <a:t>trao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đổi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khí</a:t>
            </a:r>
            <a:r>
              <a:rPr lang="en-US" sz="2000" dirty="0">
                <a:latin typeface="Times New Roman" panose="02020603050405020304" pitchFamily="18" charset="0"/>
                <a:cs typeface="Times New Roman" panose="02020603050405020304" pitchFamily="18" charset="0"/>
              </a:rPr>
              <a:t> ở </a:t>
            </a:r>
            <a:r>
              <a:rPr lang="en-US" sz="2000" dirty="0" err="1">
                <a:latin typeface="Times New Roman" panose="02020603050405020304" pitchFamily="18" charset="0"/>
                <a:cs typeface="Times New Roman" panose="02020603050405020304" pitchFamily="18" charset="0"/>
              </a:rPr>
              <a:t>các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động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vật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nhau</a:t>
            </a:r>
            <a:r>
              <a:rPr lang="en-US" sz="2000" dirty="0">
                <a:latin typeface="Times New Roman" panose="02020603050405020304" pitchFamily="18" charset="0"/>
                <a:cs typeface="Times New Roman" panose="02020603050405020304" pitchFamily="18" charset="0"/>
              </a:rPr>
              <a:t>.</a:t>
            </a:r>
          </a:p>
          <a:p>
            <a:r>
              <a:rPr lang="en-US" sz="2000" dirty="0" err="1">
                <a:latin typeface="Times New Roman" panose="02020603050405020304" pitchFamily="18" charset="0"/>
                <a:cs typeface="Times New Roman" panose="02020603050405020304" pitchFamily="18" charset="0"/>
              </a:rPr>
              <a:t>Hoạt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động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nhóm</a:t>
            </a:r>
            <a:r>
              <a:rPr lang="en-US" sz="2000" dirty="0">
                <a:latin typeface="Times New Roman" panose="02020603050405020304" pitchFamily="18" charset="0"/>
                <a:cs typeface="Times New Roman" panose="02020603050405020304" pitchFamily="18" charset="0"/>
              </a:rPr>
              <a:t> 7 </a:t>
            </a:r>
            <a:r>
              <a:rPr lang="en-US" sz="2000" dirty="0" err="1">
                <a:latin typeface="Times New Roman" panose="02020603050405020304" pitchFamily="18" charset="0"/>
                <a:cs typeface="Times New Roman" panose="02020603050405020304" pitchFamily="18" charset="0"/>
              </a:rPr>
              <a:t>phút</a:t>
            </a:r>
            <a:r>
              <a:rPr lang="vi-VN" sz="2000" dirty="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Quan sát Hình 28.2, cho biết tên cơ quan trao đổi khi ở giun đất, cá, châu chấu và mèo.</a:t>
            </a:r>
            <a:endParaRPr lang="en-US"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Quan sát Hình 28.3, mô t</a:t>
            </a:r>
            <a:r>
              <a:rPr lang="en-US" sz="2000" dirty="0">
                <a:latin typeface="Times New Roman" panose="02020603050405020304" pitchFamily="18" charset="0"/>
                <a:cs typeface="Times New Roman" panose="02020603050405020304" pitchFamily="18" charset="0"/>
              </a:rPr>
              <a:t>ả</a:t>
            </a:r>
            <a:r>
              <a:rPr lang="vi-VN" sz="2000" dirty="0">
                <a:latin typeface="Times New Roman" panose="02020603050405020304" pitchFamily="18" charset="0"/>
                <a:cs typeface="Times New Roman" panose="02020603050405020304" pitchFamily="18" charset="0"/>
              </a:rPr>
              <a:t> đường đi của khí qua cơ quan trao đổi khí </a:t>
            </a:r>
            <a:r>
              <a:rPr lang="en-US" sz="2000" dirty="0">
                <a:latin typeface="Times New Roman" panose="02020603050405020304" pitchFamily="18" charset="0"/>
                <a:cs typeface="Times New Roman" panose="02020603050405020304" pitchFamily="18" charset="0"/>
              </a:rPr>
              <a:t>ở</a:t>
            </a:r>
            <a:r>
              <a:rPr lang="vi-VN" sz="2000" dirty="0">
                <a:latin typeface="Times New Roman" panose="02020603050405020304" pitchFamily="18" charset="0"/>
                <a:cs typeface="Times New Roman" panose="02020603050405020304" pitchFamily="18" charset="0"/>
              </a:rPr>
              <a:t> động vậ</a:t>
            </a:r>
            <a:r>
              <a:rPr lang="en-US" sz="2000" dirty="0">
                <a:latin typeface="Times New Roman" panose="02020603050405020304" pitchFamily="18" charset="0"/>
                <a:cs typeface="Times New Roman" panose="02020603050405020304" pitchFamily="18" charset="0"/>
              </a:rPr>
              <a:t>t.</a:t>
            </a:r>
          </a:p>
          <a:p>
            <a:r>
              <a:rPr lang="en-US" sz="2000" dirty="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Quan sát Hình 28.4, mô tả đường đi của khí O</a:t>
            </a:r>
            <a:r>
              <a:rPr lang="en-US" sz="2000" baseline="-25000" dirty="0">
                <a:latin typeface="Times New Roman" panose="02020603050405020304" pitchFamily="18" charset="0"/>
                <a:cs typeface="Times New Roman" panose="02020603050405020304" pitchFamily="18" charset="0"/>
              </a:rPr>
              <a:t>2</a:t>
            </a:r>
            <a:r>
              <a:rPr lang="vi-VN" sz="2000" dirty="0">
                <a:latin typeface="Times New Roman" panose="02020603050405020304" pitchFamily="18" charset="0"/>
                <a:cs typeface="Times New Roman" panose="02020603050405020304" pitchFamily="18" charset="0"/>
              </a:rPr>
              <a:t>, và </a:t>
            </a:r>
            <a:r>
              <a:rPr lang="en-US" sz="2000" dirty="0">
                <a:latin typeface="Times New Roman" panose="02020603050405020304" pitchFamily="18" charset="0"/>
                <a:cs typeface="Times New Roman" panose="02020603050405020304" pitchFamily="18" charset="0"/>
              </a:rPr>
              <a:t>CO</a:t>
            </a:r>
            <a:r>
              <a:rPr lang="en-US" sz="2000" baseline="-25000" dirty="0">
                <a:latin typeface="Times New Roman" panose="02020603050405020304" pitchFamily="18" charset="0"/>
                <a:cs typeface="Times New Roman" panose="02020603050405020304" pitchFamily="18" charset="0"/>
              </a:rPr>
              <a:t>2</a:t>
            </a:r>
            <a:r>
              <a:rPr lang="vi-VN" sz="2000" dirty="0">
                <a:latin typeface="Times New Roman" panose="02020603050405020304" pitchFamily="18" charset="0"/>
                <a:cs typeface="Times New Roman" panose="02020603050405020304" pitchFamily="18" charset="0"/>
              </a:rPr>
              <a:t>, qua các cơ quan của hệ h</a:t>
            </a:r>
            <a:r>
              <a:rPr lang="en-US" sz="2000" dirty="0">
                <a:latin typeface="Times New Roman" panose="02020603050405020304" pitchFamily="18" charset="0"/>
                <a:cs typeface="Times New Roman" panose="02020603050405020304" pitchFamily="18" charset="0"/>
              </a:rPr>
              <a:t>ô</a:t>
            </a:r>
            <a:r>
              <a:rPr lang="vi-VN" sz="2000" dirty="0">
                <a:latin typeface="Times New Roman" panose="02020603050405020304" pitchFamily="18" charset="0"/>
                <a:cs typeface="Times New Roman" panose="02020603050405020304" pitchFamily="18" charset="0"/>
              </a:rPr>
              <a:t> hấp ở người.</a:t>
            </a:r>
            <a:endParaRPr lang="en-US"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Đi</a:t>
            </a:r>
            <a:r>
              <a:rPr lang="en-US" sz="2000" dirty="0">
                <a:latin typeface="Times New Roman" panose="02020603050405020304" pitchFamily="18" charset="0"/>
                <a:cs typeface="Times New Roman" panose="02020603050405020304" pitchFamily="18" charset="0"/>
              </a:rPr>
              <a:t>ề</a:t>
            </a:r>
            <a:r>
              <a:rPr lang="vi-VN" sz="2000" dirty="0">
                <a:latin typeface="Times New Roman" panose="02020603050405020304" pitchFamily="18" charset="0"/>
                <a:cs typeface="Times New Roman" panose="02020603050405020304" pitchFamily="18" charset="0"/>
              </a:rPr>
              <a:t>u gì sẽ xảy ra nếu đường d</a:t>
            </a:r>
            <a:r>
              <a:rPr lang="en-US" sz="2000" dirty="0">
                <a:latin typeface="Times New Roman" panose="02020603050405020304" pitchFamily="18" charset="0"/>
                <a:cs typeface="Times New Roman" panose="02020603050405020304" pitchFamily="18" charset="0"/>
              </a:rPr>
              <a:t>ẫ</a:t>
            </a:r>
            <a:r>
              <a:rPr lang="vi-VN" sz="2000" dirty="0">
                <a:latin typeface="Times New Roman" panose="02020603050405020304" pitchFamily="18" charset="0"/>
                <a:cs typeface="Times New Roman" panose="02020603050405020304" pitchFamily="18" charset="0"/>
              </a:rPr>
              <a:t>n khí bị </a:t>
            </a:r>
            <a:r>
              <a:rPr lang="en-US" sz="2000" dirty="0">
                <a:latin typeface="Times New Roman" panose="02020603050405020304" pitchFamily="18" charset="0"/>
                <a:cs typeface="Times New Roman" panose="02020603050405020304" pitchFamily="18" charset="0"/>
              </a:rPr>
              <a:t>t</a:t>
            </a:r>
            <a:r>
              <a:rPr lang="vi-VN" sz="2000" dirty="0">
                <a:latin typeface="Times New Roman" panose="02020603050405020304" pitchFamily="18" charset="0"/>
                <a:cs typeface="Times New Roman" panose="02020603050405020304" pitchFamily="18" charset="0"/>
              </a:rPr>
              <a:t>ắc nghẽn? Nêu những việc làm có lợi cho quá tr</a:t>
            </a:r>
            <a:r>
              <a:rPr lang="en-US" sz="2000" dirty="0">
                <a:latin typeface="Times New Roman" panose="02020603050405020304" pitchFamily="18" charset="0"/>
                <a:cs typeface="Times New Roman" panose="02020603050405020304" pitchFamily="18" charset="0"/>
              </a:rPr>
              <a:t>ì</a:t>
            </a:r>
            <a:r>
              <a:rPr lang="vi-VN" sz="2000" dirty="0">
                <a:latin typeface="Times New Roman" panose="02020603050405020304" pitchFamily="18" charset="0"/>
                <a:cs typeface="Times New Roman" panose="02020603050405020304" pitchFamily="18" charset="0"/>
              </a:rPr>
              <a:t>nh </a:t>
            </a:r>
            <a:r>
              <a:rPr lang="en-US" sz="2000" dirty="0" err="1">
                <a:latin typeface="Times New Roman" panose="02020603050405020304" pitchFamily="18" charset="0"/>
                <a:cs typeface="Times New Roman" panose="02020603050405020304" pitchFamily="18" charset="0"/>
              </a:rPr>
              <a:t>tr</a:t>
            </a:r>
            <a:r>
              <a:rPr lang="vi-VN" sz="2000" dirty="0">
                <a:latin typeface="Times New Roman" panose="02020603050405020304" pitchFamily="18" charset="0"/>
                <a:cs typeface="Times New Roman" panose="02020603050405020304" pitchFamily="18" charset="0"/>
              </a:rPr>
              <a:t>ao đổi khí ở người</a:t>
            </a:r>
            <a:r>
              <a:rPr lang="en-US" sz="2000" dirty="0">
                <a:latin typeface="Times New Roman" panose="02020603050405020304" pitchFamily="18" charset="0"/>
                <a:cs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circle(in)">
                                      <p:cBhvr>
                                        <p:cTn id="19"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 grpId="0"/>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22"/>
          <p:cNvPicPr>
            <a:picLocks noChangeAspect="1"/>
          </p:cNvPicPr>
          <p:nvPr/>
        </p:nvPicPr>
        <p:blipFill rotWithShape="1">
          <a:blip r:embed="rId2" cstate="print">
            <a:extLst>
              <a:ext uri="{28A0092B-C50C-407E-A947-70E740481C1C}">
                <a14:useLocalDpi xmlns:a14="http://schemas.microsoft.com/office/drawing/2010/main" val="0"/>
              </a:ext>
            </a:extLst>
          </a:blip>
          <a:srcRect t="60620"/>
          <a:stretch>
            <a:fillRect/>
          </a:stretch>
        </p:blipFill>
        <p:spPr>
          <a:xfrm>
            <a:off x="1524000" y="4983944"/>
            <a:ext cx="9144000" cy="1874056"/>
          </a:xfrm>
          <a:prstGeom prst="rect">
            <a:avLst/>
          </a:prstGeom>
        </p:spPr>
      </p:pic>
      <p:sp>
        <p:nvSpPr>
          <p:cNvPr id="17" name="文本框 28"/>
          <p:cNvSpPr txBox="1"/>
          <p:nvPr/>
        </p:nvSpPr>
        <p:spPr>
          <a:xfrm>
            <a:off x="1683463" y="152401"/>
            <a:ext cx="6768211" cy="830997"/>
          </a:xfrm>
          <a:prstGeom prst="rect">
            <a:avLst/>
          </a:prstGeom>
          <a:noFill/>
        </p:spPr>
        <p:txBody>
          <a:bodyPr wrap="square" rtlCol="0">
            <a:spAutoFit/>
          </a:bodyPr>
          <a:lstStyle/>
          <a:p>
            <a:pPr>
              <a:lnSpc>
                <a:spcPct val="150000"/>
              </a:lnSpc>
            </a:pPr>
            <a:r>
              <a:rPr lang="en-US" altLang="zh-CN" sz="3200" b="1" dirty="0">
                <a:solidFill>
                  <a:srgbClr val="0070C0"/>
                </a:solidFill>
                <a:latin typeface="Times New Roman" panose="02020603050405020304" pitchFamily="18" charset="0"/>
                <a:ea typeface="inpin heiti" charset="-122"/>
                <a:cs typeface="Times New Roman" panose="02020603050405020304" pitchFamily="18" charset="0"/>
              </a:rPr>
              <a:t>III. TRAO ĐỔI KHÍ Ở ĐỘNG VẬT</a:t>
            </a:r>
            <a:endParaRPr lang="zh-CN" altLang="en-US" sz="3200" b="1" dirty="0">
              <a:solidFill>
                <a:srgbClr val="0070C0"/>
              </a:solidFill>
              <a:latin typeface="Times New Roman" panose="02020603050405020304" pitchFamily="18" charset="0"/>
              <a:ea typeface="inpin heiti" charset="-122"/>
              <a:cs typeface="Times New Roman" panose="02020603050405020304" pitchFamily="18" charset="0"/>
            </a:endParaRPr>
          </a:p>
        </p:txBody>
      </p:sp>
      <p:sp>
        <p:nvSpPr>
          <p:cNvPr id="2" name="TextBox 1"/>
          <p:cNvSpPr txBox="1"/>
          <p:nvPr/>
        </p:nvSpPr>
        <p:spPr>
          <a:xfrm>
            <a:off x="1683462" y="838201"/>
            <a:ext cx="5784138" cy="461665"/>
          </a:xfrm>
          <a:prstGeom prst="rect">
            <a:avLst/>
          </a:prstGeom>
          <a:noFill/>
        </p:spPr>
        <p:txBody>
          <a:bodyPr wrap="square" rtlCol="0">
            <a:spAutoFit/>
          </a:bodyPr>
          <a:lstStyle/>
          <a:p>
            <a:r>
              <a:rPr lang="en-US" sz="2400" b="1" dirty="0">
                <a:solidFill>
                  <a:srgbClr val="00B050"/>
                </a:solidFill>
                <a:latin typeface="+mj-lt"/>
              </a:rPr>
              <a:t>1</a:t>
            </a:r>
            <a:r>
              <a:rPr lang="vi-VN" sz="2400" b="1" dirty="0">
                <a:solidFill>
                  <a:srgbClr val="00B050"/>
                </a:solidFill>
                <a:latin typeface="+mj-lt"/>
              </a:rPr>
              <a:t>. </a:t>
            </a:r>
            <a:r>
              <a:rPr lang="en-US" sz="2400" b="1" dirty="0" err="1">
                <a:solidFill>
                  <a:srgbClr val="00B050"/>
                </a:solidFill>
                <a:latin typeface="Times New Roman" panose="02020603050405020304" pitchFamily="18" charset="0"/>
                <a:cs typeface="Times New Roman" panose="02020603050405020304" pitchFamily="18" charset="0"/>
              </a:rPr>
              <a:t>Cơ</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quan</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trao</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đổi</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khí</a:t>
            </a:r>
            <a:r>
              <a:rPr lang="en-US" sz="2400" b="1" dirty="0">
                <a:solidFill>
                  <a:srgbClr val="00B050"/>
                </a:solidFill>
                <a:latin typeface="Times New Roman" panose="02020603050405020304" pitchFamily="18" charset="0"/>
                <a:cs typeface="Times New Roman" panose="02020603050405020304" pitchFamily="18" charset="0"/>
              </a:rPr>
              <a:t> ở </a:t>
            </a:r>
            <a:r>
              <a:rPr lang="en-US" sz="2400" b="1" dirty="0" err="1">
                <a:solidFill>
                  <a:srgbClr val="00B050"/>
                </a:solidFill>
                <a:latin typeface="Times New Roman" panose="02020603050405020304" pitchFamily="18" charset="0"/>
                <a:cs typeface="Times New Roman" panose="02020603050405020304" pitchFamily="18" charset="0"/>
              </a:rPr>
              <a:t>Động</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vật</a:t>
            </a:r>
            <a:endParaRPr lang="en-US" sz="2400" dirty="0">
              <a:solidFill>
                <a:srgbClr val="00B050"/>
              </a:solidFill>
              <a:latin typeface="+mj-lt"/>
            </a:endParaRPr>
          </a:p>
        </p:txBody>
      </p:sp>
      <p:sp>
        <p:nvSpPr>
          <p:cNvPr id="5" name="TextBox 4"/>
          <p:cNvSpPr txBox="1"/>
          <p:nvPr/>
        </p:nvSpPr>
        <p:spPr>
          <a:xfrm>
            <a:off x="1828800" y="1327575"/>
            <a:ext cx="8001000" cy="1015663"/>
          </a:xfrm>
          <a:prstGeom prst="rect">
            <a:avLst/>
          </a:prstGeom>
          <a:noFill/>
        </p:spPr>
        <p:txBody>
          <a:bodyPr wrap="square" rtlCol="0">
            <a:spAutoFit/>
          </a:bodyPr>
          <a:lstStyle/>
          <a:p>
            <a:r>
              <a:rPr lang="en-US" sz="2000" dirty="0"/>
              <a:t>HS </a:t>
            </a:r>
            <a:r>
              <a:rPr lang="en-US" sz="2000" dirty="0" err="1"/>
              <a:t>quan</a:t>
            </a:r>
            <a:r>
              <a:rPr lang="en-US" sz="2000" dirty="0"/>
              <a:t> </a:t>
            </a:r>
            <a:r>
              <a:rPr lang="en-US" sz="2000" dirty="0" err="1"/>
              <a:t>sát</a:t>
            </a:r>
            <a:r>
              <a:rPr lang="en-US" sz="2000" dirty="0"/>
              <a:t> video: </a:t>
            </a:r>
            <a:r>
              <a:rPr lang="en-US" sz="2000" dirty="0" err="1"/>
              <a:t>Trao</a:t>
            </a:r>
            <a:r>
              <a:rPr lang="en-US" sz="2000" dirty="0"/>
              <a:t> </a:t>
            </a:r>
            <a:r>
              <a:rPr lang="en-US" sz="2000" dirty="0" err="1"/>
              <a:t>đổi</a:t>
            </a:r>
            <a:r>
              <a:rPr lang="en-US" sz="2000" dirty="0"/>
              <a:t> </a:t>
            </a:r>
            <a:r>
              <a:rPr lang="en-US" sz="2000" dirty="0" err="1"/>
              <a:t>khí</a:t>
            </a:r>
            <a:r>
              <a:rPr lang="en-US" sz="2000" dirty="0"/>
              <a:t> ở </a:t>
            </a:r>
            <a:r>
              <a:rPr lang="en-US" sz="2000" dirty="0" err="1"/>
              <a:t>các</a:t>
            </a:r>
            <a:r>
              <a:rPr lang="en-US" sz="2000" dirty="0"/>
              <a:t> </a:t>
            </a:r>
            <a:r>
              <a:rPr lang="en-US" sz="2000" dirty="0" err="1"/>
              <a:t>động</a:t>
            </a:r>
            <a:r>
              <a:rPr lang="en-US" sz="2000" dirty="0"/>
              <a:t> </a:t>
            </a:r>
            <a:r>
              <a:rPr lang="en-US" sz="2000" dirty="0" err="1"/>
              <a:t>vật</a:t>
            </a:r>
            <a:r>
              <a:rPr lang="en-US" sz="2000" dirty="0"/>
              <a:t> </a:t>
            </a:r>
            <a:r>
              <a:rPr lang="en-US" sz="2000" dirty="0" err="1"/>
              <a:t>khác</a:t>
            </a:r>
            <a:r>
              <a:rPr lang="en-US" sz="2000" dirty="0"/>
              <a:t> </a:t>
            </a:r>
            <a:r>
              <a:rPr lang="en-US" sz="2000" dirty="0" err="1"/>
              <a:t>nhau</a:t>
            </a:r>
            <a:r>
              <a:rPr lang="en-US" sz="2000" dirty="0"/>
              <a:t>. Cho </a:t>
            </a:r>
            <a:r>
              <a:rPr lang="en-US" sz="2000" dirty="0" err="1"/>
              <a:t>biết</a:t>
            </a:r>
            <a:r>
              <a:rPr lang="en-US" sz="2000" dirty="0"/>
              <a:t> </a:t>
            </a:r>
            <a:r>
              <a:rPr lang="vi-VN" sz="2000" dirty="0">
                <a:latin typeface="Times New Roman" panose="02020603050405020304" pitchFamily="18" charset="0"/>
                <a:cs typeface="Times New Roman" panose="02020603050405020304" pitchFamily="18" charset="0"/>
              </a:rPr>
              <a:t>cho biết tên cơ quan trao đổi khi ở giun đất, cá, châu chấu và mèo</a:t>
            </a:r>
            <a:r>
              <a:rPr lang="en-US" sz="2000" dirty="0">
                <a:latin typeface="Times New Roman" panose="02020603050405020304" pitchFamily="18" charset="0"/>
                <a:cs typeface="Times New Roman" panose="02020603050405020304" pitchFamily="18" charset="0"/>
              </a:rPr>
              <a:t>?</a:t>
            </a:r>
            <a:r>
              <a:rPr lang="en-US" sz="2000" dirty="0"/>
              <a:t> (</a:t>
            </a:r>
            <a:r>
              <a:rPr lang="en-US" sz="2000" u="sng" dirty="0">
                <a:hlinkClick r:id="rId3"/>
              </a:rPr>
              <a:t>https://www.youtube.com/watch?v=LXGG-HgtJoI</a:t>
            </a:r>
            <a:r>
              <a:rPr lang="en-US" sz="2000" dirty="0"/>
              <a:t>)</a:t>
            </a:r>
          </a:p>
        </p:txBody>
      </p:sp>
      <p:sp>
        <p:nvSpPr>
          <p:cNvPr id="6" name="TextBox 5"/>
          <p:cNvSpPr txBox="1"/>
          <p:nvPr/>
        </p:nvSpPr>
        <p:spPr>
          <a:xfrm>
            <a:off x="6705600" y="2594050"/>
            <a:ext cx="3790484" cy="2308324"/>
          </a:xfrm>
          <a:prstGeom prst="rect">
            <a:avLst/>
          </a:prstGeom>
          <a:noFill/>
        </p:spPr>
        <p:txBody>
          <a:bodyPr wrap="square" rtlCol="0">
            <a:spAutoFit/>
          </a:bodyPr>
          <a:lstStyle/>
          <a:p>
            <a:r>
              <a:rPr lang="en-US" sz="2400" dirty="0">
                <a:solidFill>
                  <a:srgbClr val="0070C0"/>
                </a:solidFill>
                <a:latin typeface="Times New Roman" panose="02020603050405020304" pitchFamily="18" charset="0"/>
                <a:cs typeface="Times New Roman" panose="02020603050405020304" pitchFamily="18" charset="0"/>
              </a:rPr>
              <a:t>- </a:t>
            </a:r>
            <a:r>
              <a:rPr lang="vi-VN" sz="2400" dirty="0">
                <a:solidFill>
                  <a:srgbClr val="0070C0"/>
                </a:solidFill>
                <a:latin typeface="Times New Roman" panose="02020603050405020304" pitchFamily="18" charset="0"/>
                <a:cs typeface="Times New Roman" panose="02020603050405020304" pitchFamily="18" charset="0"/>
              </a:rPr>
              <a:t>Động vật trao đổi khí với môi trường qua cơ quan trao đổi khí. Tuỳ từng loài động vật mà cơ quan trao đổi khí là da, hệ thống ống khí, mang hay phổi</a:t>
            </a:r>
            <a:r>
              <a:rPr lang="en-US" sz="2400" dirty="0">
                <a:solidFill>
                  <a:srgbClr val="0070C0"/>
                </a:solidFill>
                <a:latin typeface="Times New Roman" panose="02020603050405020304" pitchFamily="18" charset="0"/>
                <a:cs typeface="Times New Roman" panose="02020603050405020304" pitchFamily="18" charset="0"/>
              </a:rPr>
              <a:t>.</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81201" y="2315528"/>
            <a:ext cx="4584589" cy="339947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circle(in)">
                                      <p:cBhvr>
                                        <p:cTn id="24"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 grpId="0"/>
      <p:bldP spid="5" grpId="0"/>
      <p:bldP spid="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22"/>
          <p:cNvPicPr>
            <a:picLocks noChangeAspect="1"/>
          </p:cNvPicPr>
          <p:nvPr/>
        </p:nvPicPr>
        <p:blipFill rotWithShape="1">
          <a:blip r:embed="rId2" cstate="print">
            <a:extLst>
              <a:ext uri="{28A0092B-C50C-407E-A947-70E740481C1C}">
                <a14:useLocalDpi xmlns:a14="http://schemas.microsoft.com/office/drawing/2010/main" val="0"/>
              </a:ext>
            </a:extLst>
          </a:blip>
          <a:srcRect t="60620"/>
          <a:stretch>
            <a:fillRect/>
          </a:stretch>
        </p:blipFill>
        <p:spPr>
          <a:xfrm>
            <a:off x="1524000" y="4983944"/>
            <a:ext cx="9144000" cy="1874056"/>
          </a:xfrm>
          <a:prstGeom prst="rect">
            <a:avLst/>
          </a:prstGeom>
        </p:spPr>
      </p:pic>
      <p:sp>
        <p:nvSpPr>
          <p:cNvPr id="17" name="文本框 28"/>
          <p:cNvSpPr txBox="1"/>
          <p:nvPr/>
        </p:nvSpPr>
        <p:spPr>
          <a:xfrm>
            <a:off x="1683463" y="152401"/>
            <a:ext cx="6768211" cy="830997"/>
          </a:xfrm>
          <a:prstGeom prst="rect">
            <a:avLst/>
          </a:prstGeom>
          <a:noFill/>
        </p:spPr>
        <p:txBody>
          <a:bodyPr wrap="square" rtlCol="0">
            <a:spAutoFit/>
          </a:bodyPr>
          <a:lstStyle/>
          <a:p>
            <a:pPr>
              <a:lnSpc>
                <a:spcPct val="150000"/>
              </a:lnSpc>
            </a:pPr>
            <a:r>
              <a:rPr lang="en-US" altLang="zh-CN" sz="3200" b="1" dirty="0">
                <a:solidFill>
                  <a:srgbClr val="0070C0"/>
                </a:solidFill>
                <a:latin typeface="Times New Roman" panose="02020603050405020304" pitchFamily="18" charset="0"/>
                <a:ea typeface="inpin heiti" charset="-122"/>
                <a:cs typeface="Times New Roman" panose="02020603050405020304" pitchFamily="18" charset="0"/>
              </a:rPr>
              <a:t>III. TRAO ĐỔI KHÍ Ở ĐỘNG VẬT</a:t>
            </a:r>
            <a:endParaRPr lang="zh-CN" altLang="en-US" sz="3200" b="1" dirty="0">
              <a:solidFill>
                <a:srgbClr val="0070C0"/>
              </a:solidFill>
              <a:latin typeface="Times New Roman" panose="02020603050405020304" pitchFamily="18" charset="0"/>
              <a:ea typeface="inpin heiti" charset="-122"/>
              <a:cs typeface="Times New Roman" panose="02020603050405020304" pitchFamily="18" charset="0"/>
            </a:endParaRPr>
          </a:p>
        </p:txBody>
      </p:sp>
      <p:sp>
        <p:nvSpPr>
          <p:cNvPr id="2" name="TextBox 1"/>
          <p:cNvSpPr txBox="1"/>
          <p:nvPr/>
        </p:nvSpPr>
        <p:spPr>
          <a:xfrm>
            <a:off x="1683462" y="838201"/>
            <a:ext cx="7841538" cy="461665"/>
          </a:xfrm>
          <a:prstGeom prst="rect">
            <a:avLst/>
          </a:prstGeom>
          <a:noFill/>
        </p:spPr>
        <p:txBody>
          <a:bodyPr wrap="square" rtlCol="0">
            <a:spAutoFit/>
          </a:bodyPr>
          <a:lstStyle/>
          <a:p>
            <a:r>
              <a:rPr lang="en-US" sz="2400" b="1" dirty="0">
                <a:solidFill>
                  <a:schemeClr val="accent6"/>
                </a:solidFill>
              </a:rPr>
              <a:t>2. </a:t>
            </a:r>
            <a:r>
              <a:rPr lang="en-US" sz="2400" b="1" dirty="0" err="1">
                <a:solidFill>
                  <a:schemeClr val="accent6"/>
                </a:solidFill>
              </a:rPr>
              <a:t>Qúa</a:t>
            </a:r>
            <a:r>
              <a:rPr lang="en-US" sz="2400" b="1" dirty="0">
                <a:solidFill>
                  <a:schemeClr val="accent6"/>
                </a:solidFill>
              </a:rPr>
              <a:t> </a:t>
            </a:r>
            <a:r>
              <a:rPr lang="en-US" sz="2400" b="1" dirty="0" err="1">
                <a:solidFill>
                  <a:schemeClr val="accent6"/>
                </a:solidFill>
              </a:rPr>
              <a:t>trình</a:t>
            </a:r>
            <a:r>
              <a:rPr lang="en-US" sz="2400" b="1" dirty="0">
                <a:solidFill>
                  <a:schemeClr val="accent6"/>
                </a:solidFill>
              </a:rPr>
              <a:t> </a:t>
            </a:r>
            <a:r>
              <a:rPr lang="en-US" sz="2400" b="1" dirty="0" err="1">
                <a:solidFill>
                  <a:schemeClr val="accent6"/>
                </a:solidFill>
              </a:rPr>
              <a:t>trao</a:t>
            </a:r>
            <a:r>
              <a:rPr lang="en-US" sz="2400" b="1" dirty="0">
                <a:solidFill>
                  <a:schemeClr val="accent6"/>
                </a:solidFill>
              </a:rPr>
              <a:t> </a:t>
            </a:r>
            <a:r>
              <a:rPr lang="en-US" sz="2400" b="1" dirty="0" err="1">
                <a:solidFill>
                  <a:schemeClr val="accent6"/>
                </a:solidFill>
              </a:rPr>
              <a:t>đổi</a:t>
            </a:r>
            <a:r>
              <a:rPr lang="en-US" sz="2400" b="1" dirty="0">
                <a:solidFill>
                  <a:schemeClr val="accent6"/>
                </a:solidFill>
              </a:rPr>
              <a:t> </a:t>
            </a:r>
            <a:r>
              <a:rPr lang="en-US" sz="2400" b="1" dirty="0" err="1">
                <a:solidFill>
                  <a:schemeClr val="accent6"/>
                </a:solidFill>
              </a:rPr>
              <a:t>khí</a:t>
            </a:r>
            <a:r>
              <a:rPr lang="en-US" sz="2400" b="1" dirty="0">
                <a:solidFill>
                  <a:schemeClr val="accent6"/>
                </a:solidFill>
              </a:rPr>
              <a:t> ở </a:t>
            </a:r>
            <a:r>
              <a:rPr lang="en-US" sz="2400" b="1" dirty="0" err="1">
                <a:solidFill>
                  <a:schemeClr val="accent6"/>
                </a:solidFill>
              </a:rPr>
              <a:t>động</a:t>
            </a:r>
            <a:r>
              <a:rPr lang="en-US" sz="2400" b="1" dirty="0">
                <a:solidFill>
                  <a:schemeClr val="accent6"/>
                </a:solidFill>
              </a:rPr>
              <a:t> </a:t>
            </a:r>
            <a:r>
              <a:rPr lang="en-US" sz="2400" b="1" dirty="0" err="1">
                <a:solidFill>
                  <a:schemeClr val="accent6"/>
                </a:solidFill>
              </a:rPr>
              <a:t>vật</a:t>
            </a:r>
            <a:r>
              <a:rPr lang="en-US" sz="2400" b="1" dirty="0">
                <a:solidFill>
                  <a:schemeClr val="accent6"/>
                </a:solidFill>
              </a:rPr>
              <a:t> (</a:t>
            </a:r>
            <a:r>
              <a:rPr lang="en-US" sz="2400" b="1" dirty="0" err="1">
                <a:solidFill>
                  <a:schemeClr val="accent6"/>
                </a:solidFill>
              </a:rPr>
              <a:t>ví</a:t>
            </a:r>
            <a:r>
              <a:rPr lang="en-US" sz="2400" b="1" dirty="0">
                <a:solidFill>
                  <a:schemeClr val="accent6"/>
                </a:solidFill>
              </a:rPr>
              <a:t> </a:t>
            </a:r>
            <a:r>
              <a:rPr lang="en-US" sz="2400" b="1" dirty="0" err="1">
                <a:solidFill>
                  <a:schemeClr val="accent6"/>
                </a:solidFill>
              </a:rPr>
              <a:t>dụ</a:t>
            </a:r>
            <a:r>
              <a:rPr lang="en-US" sz="2400" b="1" dirty="0">
                <a:solidFill>
                  <a:schemeClr val="accent6"/>
                </a:solidFill>
              </a:rPr>
              <a:t> ở </a:t>
            </a:r>
            <a:r>
              <a:rPr lang="en-US" sz="2400" b="1" dirty="0" err="1">
                <a:solidFill>
                  <a:schemeClr val="accent6"/>
                </a:solidFill>
              </a:rPr>
              <a:t>người</a:t>
            </a:r>
            <a:r>
              <a:rPr lang="en-US" sz="2400" b="1" dirty="0">
                <a:solidFill>
                  <a:schemeClr val="accent6"/>
                </a:solidFill>
              </a:rPr>
              <a:t>)</a:t>
            </a:r>
            <a:endParaRPr lang="en-US" sz="2400" dirty="0">
              <a:solidFill>
                <a:schemeClr val="accent6"/>
              </a:solidFill>
              <a:latin typeface="+mj-lt"/>
            </a:endParaRPr>
          </a:p>
        </p:txBody>
      </p:sp>
      <p:pic>
        <p:nvPicPr>
          <p:cNvPr id="9" name="Picutre 1444"/>
          <p:cNvPicPr/>
          <p:nvPr/>
        </p:nvPicPr>
        <p:blipFill rotWithShape="1">
          <a:blip r:embed="rId3"/>
          <a:srcRect l="14572" t="53647" r="16617" b="27379"/>
          <a:stretch>
            <a:fillRect/>
          </a:stretch>
        </p:blipFill>
        <p:spPr>
          <a:xfrm>
            <a:off x="1530994" y="1291092"/>
            <a:ext cx="7994006" cy="3054462"/>
          </a:xfrm>
          <a:prstGeom prst="rect">
            <a:avLst/>
          </a:prstGeom>
        </p:spPr>
      </p:pic>
      <p:sp>
        <p:nvSpPr>
          <p:cNvPr id="3" name="Rounded Rectangle 2"/>
          <p:cNvSpPr/>
          <p:nvPr/>
        </p:nvSpPr>
        <p:spPr>
          <a:xfrm>
            <a:off x="1683462" y="4340781"/>
            <a:ext cx="8984538" cy="103801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400" dirty="0">
                <a:latin typeface="Times New Roman" panose="02020603050405020304" pitchFamily="18" charset="0"/>
                <a:cs typeface="Times New Roman" panose="02020603050405020304" pitchFamily="18" charset="0"/>
              </a:rPr>
              <a:t>M</a:t>
            </a:r>
            <a:r>
              <a:rPr lang="vi-VN" sz="2400" dirty="0">
                <a:latin typeface="Times New Roman" panose="02020603050405020304" pitchFamily="18" charset="0"/>
                <a:cs typeface="Times New Roman" panose="02020603050405020304" pitchFamily="18" charset="0"/>
              </a:rPr>
              <a:t>ô t</a:t>
            </a:r>
            <a:r>
              <a:rPr lang="en-US" sz="2400" dirty="0">
                <a:latin typeface="Times New Roman" panose="02020603050405020304" pitchFamily="18" charset="0"/>
                <a:cs typeface="Times New Roman" panose="02020603050405020304" pitchFamily="18" charset="0"/>
              </a:rPr>
              <a:t>ả</a:t>
            </a:r>
            <a:r>
              <a:rPr lang="vi-VN" sz="2400" dirty="0">
                <a:latin typeface="Times New Roman" panose="02020603050405020304" pitchFamily="18" charset="0"/>
                <a:cs typeface="Times New Roman" panose="02020603050405020304" pitchFamily="18" charset="0"/>
              </a:rPr>
              <a:t> đường đi của khí qua cơ quan trao đổi khí </a:t>
            </a:r>
            <a:r>
              <a:rPr lang="en-US" sz="2400" dirty="0">
                <a:latin typeface="Times New Roman" panose="02020603050405020304" pitchFamily="18" charset="0"/>
                <a:cs typeface="Times New Roman" panose="02020603050405020304" pitchFamily="18" charset="0"/>
              </a:rPr>
              <a:t>ở</a:t>
            </a:r>
            <a:r>
              <a:rPr lang="vi-VN" sz="2400" dirty="0">
                <a:latin typeface="Times New Roman" panose="02020603050405020304" pitchFamily="18" charset="0"/>
                <a:cs typeface="Times New Roman" panose="02020603050405020304" pitchFamily="18" charset="0"/>
              </a:rPr>
              <a:t> động vậ</a:t>
            </a:r>
            <a:r>
              <a:rPr lang="en-US" sz="2400" dirty="0">
                <a:latin typeface="Times New Roman" panose="02020603050405020304" pitchFamily="18" charset="0"/>
                <a:cs typeface="Times New Roman" panose="02020603050405020304" pitchFamily="18" charset="0"/>
              </a:rPr>
              <a:t>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circle(in)">
                                      <p:cBhvr>
                                        <p:cTn id="24"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 grpId="0"/>
      <p:bldP spid="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22"/>
          <p:cNvPicPr>
            <a:picLocks noChangeAspect="1"/>
          </p:cNvPicPr>
          <p:nvPr/>
        </p:nvPicPr>
        <p:blipFill rotWithShape="1">
          <a:blip r:embed="rId2" cstate="print">
            <a:extLst>
              <a:ext uri="{28A0092B-C50C-407E-A947-70E740481C1C}">
                <a14:useLocalDpi xmlns:a14="http://schemas.microsoft.com/office/drawing/2010/main" val="0"/>
              </a:ext>
            </a:extLst>
          </a:blip>
          <a:srcRect t="60620"/>
          <a:stretch>
            <a:fillRect/>
          </a:stretch>
        </p:blipFill>
        <p:spPr>
          <a:xfrm>
            <a:off x="1524000" y="4983944"/>
            <a:ext cx="9144000" cy="1874056"/>
          </a:xfrm>
          <a:prstGeom prst="rect">
            <a:avLst/>
          </a:prstGeom>
        </p:spPr>
      </p:pic>
      <p:sp>
        <p:nvSpPr>
          <p:cNvPr id="17" name="文本框 28"/>
          <p:cNvSpPr txBox="1"/>
          <p:nvPr/>
        </p:nvSpPr>
        <p:spPr>
          <a:xfrm>
            <a:off x="1683463" y="152401"/>
            <a:ext cx="6768211" cy="830997"/>
          </a:xfrm>
          <a:prstGeom prst="rect">
            <a:avLst/>
          </a:prstGeom>
          <a:noFill/>
        </p:spPr>
        <p:txBody>
          <a:bodyPr wrap="square" rtlCol="0">
            <a:spAutoFit/>
          </a:bodyPr>
          <a:lstStyle/>
          <a:p>
            <a:pPr>
              <a:lnSpc>
                <a:spcPct val="150000"/>
              </a:lnSpc>
            </a:pPr>
            <a:r>
              <a:rPr lang="en-US" altLang="zh-CN" sz="3200" b="1" dirty="0">
                <a:solidFill>
                  <a:srgbClr val="0070C0"/>
                </a:solidFill>
                <a:latin typeface="Times New Roman" panose="02020603050405020304" pitchFamily="18" charset="0"/>
                <a:ea typeface="inpin heiti" charset="-122"/>
                <a:cs typeface="Times New Roman" panose="02020603050405020304" pitchFamily="18" charset="0"/>
              </a:rPr>
              <a:t>III. TRAO ĐỔI KHÍ Ở ĐỘNG VẬT</a:t>
            </a:r>
            <a:endParaRPr lang="zh-CN" altLang="en-US" sz="3200" b="1" dirty="0">
              <a:solidFill>
                <a:srgbClr val="0070C0"/>
              </a:solidFill>
              <a:latin typeface="Times New Roman" panose="02020603050405020304" pitchFamily="18" charset="0"/>
              <a:ea typeface="inpin heiti" charset="-122"/>
              <a:cs typeface="Times New Roman" panose="02020603050405020304" pitchFamily="18" charset="0"/>
            </a:endParaRPr>
          </a:p>
        </p:txBody>
      </p:sp>
      <p:sp>
        <p:nvSpPr>
          <p:cNvPr id="2" name="TextBox 1"/>
          <p:cNvSpPr txBox="1"/>
          <p:nvPr/>
        </p:nvSpPr>
        <p:spPr>
          <a:xfrm>
            <a:off x="1683462" y="838201"/>
            <a:ext cx="7841538" cy="461665"/>
          </a:xfrm>
          <a:prstGeom prst="rect">
            <a:avLst/>
          </a:prstGeom>
          <a:noFill/>
        </p:spPr>
        <p:txBody>
          <a:bodyPr wrap="square" rtlCol="0">
            <a:spAutoFit/>
          </a:bodyPr>
          <a:lstStyle/>
          <a:p>
            <a:r>
              <a:rPr lang="en-US" sz="2400" b="1" dirty="0">
                <a:solidFill>
                  <a:schemeClr val="accent6"/>
                </a:solidFill>
              </a:rPr>
              <a:t>2. </a:t>
            </a:r>
            <a:r>
              <a:rPr lang="en-US" sz="2400" b="1" dirty="0" err="1">
                <a:solidFill>
                  <a:schemeClr val="accent6"/>
                </a:solidFill>
              </a:rPr>
              <a:t>Qúa</a:t>
            </a:r>
            <a:r>
              <a:rPr lang="en-US" sz="2400" b="1" dirty="0">
                <a:solidFill>
                  <a:schemeClr val="accent6"/>
                </a:solidFill>
              </a:rPr>
              <a:t> </a:t>
            </a:r>
            <a:r>
              <a:rPr lang="en-US" sz="2400" b="1" dirty="0" err="1">
                <a:solidFill>
                  <a:schemeClr val="accent6"/>
                </a:solidFill>
              </a:rPr>
              <a:t>trình</a:t>
            </a:r>
            <a:r>
              <a:rPr lang="en-US" sz="2400" b="1" dirty="0">
                <a:solidFill>
                  <a:schemeClr val="accent6"/>
                </a:solidFill>
              </a:rPr>
              <a:t> </a:t>
            </a:r>
            <a:r>
              <a:rPr lang="en-US" sz="2400" b="1" dirty="0" err="1">
                <a:solidFill>
                  <a:schemeClr val="accent6"/>
                </a:solidFill>
              </a:rPr>
              <a:t>trao</a:t>
            </a:r>
            <a:r>
              <a:rPr lang="en-US" sz="2400" b="1" dirty="0">
                <a:solidFill>
                  <a:schemeClr val="accent6"/>
                </a:solidFill>
              </a:rPr>
              <a:t> </a:t>
            </a:r>
            <a:r>
              <a:rPr lang="en-US" sz="2400" b="1" dirty="0" err="1">
                <a:solidFill>
                  <a:schemeClr val="accent6"/>
                </a:solidFill>
              </a:rPr>
              <a:t>đổi</a:t>
            </a:r>
            <a:r>
              <a:rPr lang="en-US" sz="2400" b="1" dirty="0">
                <a:solidFill>
                  <a:schemeClr val="accent6"/>
                </a:solidFill>
              </a:rPr>
              <a:t> </a:t>
            </a:r>
            <a:r>
              <a:rPr lang="en-US" sz="2400" b="1" dirty="0" err="1">
                <a:solidFill>
                  <a:schemeClr val="accent6"/>
                </a:solidFill>
              </a:rPr>
              <a:t>khí</a:t>
            </a:r>
            <a:r>
              <a:rPr lang="en-US" sz="2400" b="1" dirty="0">
                <a:solidFill>
                  <a:schemeClr val="accent6"/>
                </a:solidFill>
              </a:rPr>
              <a:t> ở </a:t>
            </a:r>
            <a:r>
              <a:rPr lang="en-US" sz="2400" b="1" dirty="0" err="1">
                <a:solidFill>
                  <a:schemeClr val="accent6"/>
                </a:solidFill>
              </a:rPr>
              <a:t>động</a:t>
            </a:r>
            <a:r>
              <a:rPr lang="en-US" sz="2400" b="1" dirty="0">
                <a:solidFill>
                  <a:schemeClr val="accent6"/>
                </a:solidFill>
              </a:rPr>
              <a:t> </a:t>
            </a:r>
            <a:r>
              <a:rPr lang="en-US" sz="2400" b="1" dirty="0" err="1">
                <a:solidFill>
                  <a:schemeClr val="accent6"/>
                </a:solidFill>
              </a:rPr>
              <a:t>vật</a:t>
            </a:r>
            <a:r>
              <a:rPr lang="en-US" sz="2400" b="1" dirty="0">
                <a:solidFill>
                  <a:schemeClr val="accent6"/>
                </a:solidFill>
              </a:rPr>
              <a:t> (</a:t>
            </a:r>
            <a:r>
              <a:rPr lang="en-US" sz="2400" b="1" dirty="0" err="1">
                <a:solidFill>
                  <a:schemeClr val="accent6"/>
                </a:solidFill>
              </a:rPr>
              <a:t>ví</a:t>
            </a:r>
            <a:r>
              <a:rPr lang="en-US" sz="2400" b="1" dirty="0">
                <a:solidFill>
                  <a:schemeClr val="accent6"/>
                </a:solidFill>
              </a:rPr>
              <a:t> </a:t>
            </a:r>
            <a:r>
              <a:rPr lang="en-US" sz="2400" b="1" dirty="0" err="1">
                <a:solidFill>
                  <a:schemeClr val="accent6"/>
                </a:solidFill>
              </a:rPr>
              <a:t>dụ</a:t>
            </a:r>
            <a:r>
              <a:rPr lang="en-US" sz="2400" b="1" dirty="0">
                <a:solidFill>
                  <a:schemeClr val="accent6"/>
                </a:solidFill>
              </a:rPr>
              <a:t> ở </a:t>
            </a:r>
            <a:r>
              <a:rPr lang="en-US" sz="2400" b="1" dirty="0" err="1">
                <a:solidFill>
                  <a:schemeClr val="accent6"/>
                </a:solidFill>
              </a:rPr>
              <a:t>người</a:t>
            </a:r>
            <a:r>
              <a:rPr lang="en-US" sz="2400" b="1" dirty="0">
                <a:solidFill>
                  <a:schemeClr val="accent6"/>
                </a:solidFill>
              </a:rPr>
              <a:t>)</a:t>
            </a:r>
            <a:endParaRPr lang="en-US" sz="2400" dirty="0">
              <a:solidFill>
                <a:schemeClr val="accent6"/>
              </a:solidFill>
              <a:latin typeface="+mj-lt"/>
            </a:endParaRPr>
          </a:p>
        </p:txBody>
      </p:sp>
      <p:sp>
        <p:nvSpPr>
          <p:cNvPr id="3" name="Rounded Rectangle 2"/>
          <p:cNvSpPr/>
          <p:nvPr/>
        </p:nvSpPr>
        <p:spPr>
          <a:xfrm>
            <a:off x="7283894" y="1299865"/>
            <a:ext cx="3384106" cy="2129135"/>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vi-VN" sz="2400" dirty="0"/>
              <a:t>Quan sát Hình 28.4, mô tả đường đi của khí O</a:t>
            </a:r>
            <a:r>
              <a:rPr lang="en-US" sz="2400" baseline="-25000" dirty="0"/>
              <a:t>2</a:t>
            </a:r>
            <a:r>
              <a:rPr lang="vi-VN" sz="2400" dirty="0"/>
              <a:t>, và </a:t>
            </a:r>
            <a:r>
              <a:rPr lang="en-US" sz="2400" dirty="0"/>
              <a:t>CO</a:t>
            </a:r>
            <a:r>
              <a:rPr lang="en-US" sz="2400" baseline="-25000" dirty="0"/>
              <a:t>2</a:t>
            </a:r>
            <a:r>
              <a:rPr lang="vi-VN" sz="2400" dirty="0"/>
              <a:t>, qua các cơ quan của hệ h</a:t>
            </a:r>
            <a:r>
              <a:rPr lang="en-US" sz="2400" dirty="0"/>
              <a:t>ô</a:t>
            </a:r>
            <a:r>
              <a:rPr lang="vi-VN" sz="2400" dirty="0"/>
              <a:t> hấp ở người</a:t>
            </a:r>
            <a:r>
              <a:rPr lang="en-US" sz="2400" dirty="0"/>
              <a:t>?</a:t>
            </a:r>
            <a:endParaRPr lang="en-US" sz="2400" dirty="0">
              <a:latin typeface="Times New Roman" panose="02020603050405020304" pitchFamily="18" charset="0"/>
              <a:cs typeface="Times New Roman" panose="02020603050405020304" pitchFamily="18" charset="0"/>
            </a:endParaRPr>
          </a:p>
        </p:txBody>
      </p:sp>
      <p:pic>
        <p:nvPicPr>
          <p:cNvPr id="10" name="Picutre 1444"/>
          <p:cNvPicPr/>
          <p:nvPr/>
        </p:nvPicPr>
        <p:blipFill rotWithShape="1">
          <a:blip r:embed="rId3"/>
          <a:srcRect l="17520" t="72654" r="16617" b="4143"/>
          <a:stretch>
            <a:fillRect/>
          </a:stretch>
        </p:blipFill>
        <p:spPr>
          <a:xfrm>
            <a:off x="1676400" y="1267209"/>
            <a:ext cx="5334000" cy="3018305"/>
          </a:xfrm>
          <a:prstGeom prst="rect">
            <a:avLst/>
          </a:prstGeom>
        </p:spPr>
      </p:pic>
      <p:sp>
        <p:nvSpPr>
          <p:cNvPr id="4" name="TextBox 3"/>
          <p:cNvSpPr txBox="1"/>
          <p:nvPr/>
        </p:nvSpPr>
        <p:spPr>
          <a:xfrm>
            <a:off x="1828800" y="4648201"/>
            <a:ext cx="8610600" cy="1200329"/>
          </a:xfrm>
          <a:prstGeom prst="rect">
            <a:avLst/>
          </a:prstGeom>
          <a:noFill/>
        </p:spPr>
        <p:txBody>
          <a:bodyPr wrap="square" rtlCol="0">
            <a:spAutoFit/>
          </a:bodyPr>
          <a:lstStyle/>
          <a:p>
            <a:r>
              <a:rPr lang="en-US" sz="2400" dirty="0">
                <a:solidFill>
                  <a:srgbClr val="0070C0"/>
                </a:solidFill>
                <a:latin typeface="Times New Roman" panose="02020603050405020304" pitchFamily="18" charset="0"/>
                <a:cs typeface="Times New Roman" panose="02020603050405020304" pitchFamily="18" charset="0"/>
              </a:rPr>
              <a:t>- Ở </a:t>
            </a:r>
            <a:r>
              <a:rPr lang="en-US" sz="2400" dirty="0" err="1">
                <a:solidFill>
                  <a:srgbClr val="0070C0"/>
                </a:solidFill>
                <a:latin typeface="Times New Roman" panose="02020603050405020304" pitchFamily="18" charset="0"/>
                <a:cs typeface="Times New Roman" panose="02020603050405020304" pitchFamily="18" charset="0"/>
              </a:rPr>
              <a:t>người</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khi</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hít</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vào</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không</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khí</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đi</a:t>
            </a:r>
            <a:r>
              <a:rPr lang="en-US" sz="2400" dirty="0">
                <a:solidFill>
                  <a:srgbClr val="0070C0"/>
                </a:solidFill>
                <a:latin typeface="Times New Roman" panose="02020603050405020304" pitchFamily="18" charset="0"/>
                <a:cs typeface="Times New Roman" panose="02020603050405020304" pitchFamily="18" charset="0"/>
              </a:rPr>
              <a:t> qua </a:t>
            </a:r>
            <a:r>
              <a:rPr lang="en-US" sz="2400" dirty="0" err="1">
                <a:solidFill>
                  <a:srgbClr val="0070C0"/>
                </a:solidFill>
                <a:latin typeface="Times New Roman" panose="02020603050405020304" pitchFamily="18" charset="0"/>
                <a:cs typeface="Times New Roman" panose="02020603050405020304" pitchFamily="18" charset="0"/>
              </a:rPr>
              <a:t>đường</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dãn</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khí</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vào</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đến</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phổi</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sẽ</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cung</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cấp</a:t>
            </a:r>
            <a:r>
              <a:rPr lang="en-US" sz="2400" dirty="0">
                <a:solidFill>
                  <a:srgbClr val="0070C0"/>
                </a:solidFill>
                <a:latin typeface="Times New Roman" panose="02020603050405020304" pitchFamily="18" charset="0"/>
                <a:cs typeface="Times New Roman" panose="02020603050405020304" pitchFamily="18" charset="0"/>
              </a:rPr>
              <a:t> O</a:t>
            </a:r>
            <a:r>
              <a:rPr lang="en-US" sz="2400" baseline="-25000" dirty="0">
                <a:solidFill>
                  <a:srgbClr val="0070C0"/>
                </a:solidFill>
                <a:latin typeface="Times New Roman" panose="02020603050405020304" pitchFamily="18" charset="0"/>
                <a:cs typeface="Times New Roman" panose="02020603050405020304" pitchFamily="18" charset="0"/>
              </a:rPr>
              <a:t>2</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cho</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các</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tế</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bào</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khí</a:t>
            </a:r>
            <a:r>
              <a:rPr lang="en-US" sz="2400" dirty="0">
                <a:solidFill>
                  <a:srgbClr val="0070C0"/>
                </a:solidFill>
                <a:latin typeface="Times New Roman" panose="02020603050405020304" pitchFamily="18" charset="0"/>
                <a:cs typeface="Times New Roman" panose="02020603050405020304" pitchFamily="18" charset="0"/>
              </a:rPr>
              <a:t> CO</a:t>
            </a:r>
            <a:r>
              <a:rPr lang="en-US" sz="2400" baseline="-25000" dirty="0">
                <a:solidFill>
                  <a:srgbClr val="0070C0"/>
                </a:solidFill>
                <a:latin typeface="Times New Roman" panose="02020603050405020304" pitchFamily="18" charset="0"/>
                <a:cs typeface="Times New Roman" panose="02020603050405020304" pitchFamily="18" charset="0"/>
              </a:rPr>
              <a:t>2</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từ</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tế</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bào</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được</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máu</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chuyển</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tới</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phổi</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để</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thải</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ra</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ngoài</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môi</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trưởng</a:t>
            </a:r>
            <a:r>
              <a:rPr lang="en-US" sz="2400" dirty="0">
                <a:solidFill>
                  <a:srgbClr val="0070C0"/>
                </a:solidFill>
                <a:latin typeface="Times New Roman" panose="02020603050405020304" pitchFamily="18" charset="0"/>
                <a:cs typeface="Times New Roman" panose="02020603050405020304" pitchFamily="18" charset="0"/>
              </a:rPr>
              <a:t> qua </a:t>
            </a:r>
            <a:r>
              <a:rPr lang="en-US" sz="2400" dirty="0" err="1">
                <a:solidFill>
                  <a:srgbClr val="0070C0"/>
                </a:solidFill>
                <a:latin typeface="Times New Roman" panose="02020603050405020304" pitchFamily="18" charset="0"/>
                <a:cs typeface="Times New Roman" panose="02020603050405020304" pitchFamily="18" charset="0"/>
              </a:rPr>
              <a:t>động</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tác</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thở</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ra.</a:t>
            </a:r>
            <a:endParaRPr lang="en-US" sz="2400" dirty="0">
              <a:solidFill>
                <a:srgbClr val="0070C0"/>
              </a:solidFill>
              <a:latin typeface="Times New Roman" panose="02020603050405020304" pitchFamily="18" charset="0"/>
              <a:cs typeface="Times New Roman" panose="02020603050405020304" pitchFamily="18" charset="0"/>
            </a:endParaRPr>
          </a:p>
        </p:txBody>
      </p:sp>
      <p:sp>
        <p:nvSpPr>
          <p:cNvPr id="11" name="Rounded Rectangle 10"/>
          <p:cNvSpPr/>
          <p:nvPr/>
        </p:nvSpPr>
        <p:spPr>
          <a:xfrm>
            <a:off x="7283894" y="1267209"/>
            <a:ext cx="3384106" cy="2129135"/>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vi-VN" sz="2400" dirty="0">
                <a:latin typeface="Times New Roman" panose="02020603050405020304" pitchFamily="18" charset="0"/>
                <a:ea typeface="Calibri" panose="020F0502020204030204"/>
                <a:cs typeface="Times New Roman" panose="02020603050405020304" pitchFamily="18" charset="0"/>
              </a:rPr>
              <a:t>Đi</a:t>
            </a:r>
            <a:r>
              <a:rPr lang="en-US" sz="2400" dirty="0">
                <a:latin typeface="Times New Roman" panose="02020603050405020304" pitchFamily="18" charset="0"/>
                <a:ea typeface="Calibri" panose="020F0502020204030204"/>
                <a:cs typeface="Times New Roman" panose="02020603050405020304" pitchFamily="18" charset="0"/>
              </a:rPr>
              <a:t>ề</a:t>
            </a:r>
            <a:r>
              <a:rPr lang="vi-VN" sz="2400" dirty="0">
                <a:latin typeface="Times New Roman" panose="02020603050405020304" pitchFamily="18" charset="0"/>
                <a:ea typeface="Calibri" panose="020F0502020204030204"/>
                <a:cs typeface="Times New Roman" panose="02020603050405020304" pitchFamily="18" charset="0"/>
              </a:rPr>
              <a:t>u gì sẽ xảy ra nếu đường d</a:t>
            </a:r>
            <a:r>
              <a:rPr lang="en-US" sz="2400" dirty="0">
                <a:latin typeface="Times New Roman" panose="02020603050405020304" pitchFamily="18" charset="0"/>
                <a:ea typeface="Calibri" panose="020F0502020204030204"/>
                <a:cs typeface="Times New Roman" panose="02020603050405020304" pitchFamily="18" charset="0"/>
              </a:rPr>
              <a:t>ẫ</a:t>
            </a:r>
            <a:r>
              <a:rPr lang="vi-VN" sz="2400" dirty="0">
                <a:latin typeface="Times New Roman" panose="02020603050405020304" pitchFamily="18" charset="0"/>
                <a:ea typeface="Calibri" panose="020F0502020204030204"/>
                <a:cs typeface="Times New Roman" panose="02020603050405020304" pitchFamily="18" charset="0"/>
              </a:rPr>
              <a:t>n khí bị </a:t>
            </a:r>
            <a:r>
              <a:rPr lang="en-US" sz="2400" dirty="0">
                <a:latin typeface="Times New Roman" panose="02020603050405020304" pitchFamily="18" charset="0"/>
                <a:ea typeface="Calibri" panose="020F0502020204030204"/>
                <a:cs typeface="Times New Roman" panose="02020603050405020304" pitchFamily="18" charset="0"/>
              </a:rPr>
              <a:t>t</a:t>
            </a:r>
            <a:r>
              <a:rPr lang="vi-VN" sz="2400" dirty="0">
                <a:latin typeface="Times New Roman" panose="02020603050405020304" pitchFamily="18" charset="0"/>
                <a:ea typeface="Calibri" panose="020F0502020204030204"/>
                <a:cs typeface="Times New Roman" panose="02020603050405020304" pitchFamily="18" charset="0"/>
              </a:rPr>
              <a:t>ắc nghẽn? Nêu những việc làm có lợi cho quá tr</a:t>
            </a:r>
            <a:r>
              <a:rPr lang="en-US" sz="2400" dirty="0">
                <a:latin typeface="Times New Roman" panose="02020603050405020304" pitchFamily="18" charset="0"/>
                <a:ea typeface="Calibri" panose="020F0502020204030204"/>
                <a:cs typeface="Times New Roman" panose="02020603050405020304" pitchFamily="18" charset="0"/>
              </a:rPr>
              <a:t>ì</a:t>
            </a:r>
            <a:r>
              <a:rPr lang="vi-VN" sz="2400" dirty="0">
                <a:latin typeface="Times New Roman" panose="02020603050405020304" pitchFamily="18" charset="0"/>
                <a:ea typeface="Calibri" panose="020F0502020204030204"/>
                <a:cs typeface="Times New Roman" panose="02020603050405020304" pitchFamily="18" charset="0"/>
              </a:rPr>
              <a:t>nh </a:t>
            </a:r>
            <a:r>
              <a:rPr lang="en-US" sz="2400" dirty="0" err="1">
                <a:latin typeface="Times New Roman" panose="02020603050405020304" pitchFamily="18" charset="0"/>
                <a:ea typeface="Calibri" panose="020F0502020204030204"/>
                <a:cs typeface="Times New Roman" panose="02020603050405020304" pitchFamily="18" charset="0"/>
              </a:rPr>
              <a:t>tr</a:t>
            </a:r>
            <a:r>
              <a:rPr lang="vi-VN" sz="2400" dirty="0">
                <a:latin typeface="Times New Roman" panose="02020603050405020304" pitchFamily="18" charset="0"/>
                <a:ea typeface="Calibri" panose="020F0502020204030204"/>
                <a:cs typeface="Times New Roman" panose="02020603050405020304" pitchFamily="18" charset="0"/>
              </a:rPr>
              <a:t>ao đổi khí ở người</a:t>
            </a:r>
            <a:r>
              <a:rPr lang="en-US" sz="2400" dirty="0">
                <a:latin typeface="Times New Roman" panose="02020603050405020304" pitchFamily="18" charset="0"/>
                <a:ea typeface="Calibri" panose="020F0502020204030204"/>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circle(in)">
                                      <p:cBhvr>
                                        <p:cTn id="26" dur="20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arn(inVertical)">
                                      <p:cBhvr>
                                        <p:cTn id="3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 grpId="0"/>
      <p:bldP spid="3" grpId="0" animBg="1"/>
      <p:bldP spid="4" grpId="0"/>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 name="video cá chết">
            <a:hlinkClick r:id="" action="ppaction://media"/>
          </p:cNvPr>
          <p:cNvPicPr>
            <a:picLocks noGrp="1"/>
          </p:cNvPicPr>
          <p:nvPr>
            <p:ph sz="half" idx="1"/>
            <a:videoFile r:link="rId2"/>
            <p:extLst>
              <p:ext uri="{DAA4B4D4-6D71-4841-9C94-3DE7FCFB9230}">
                <p14:media xmlns:p14="http://schemas.microsoft.com/office/powerpoint/2010/main" r:embed="rId1"/>
              </p:ext>
            </p:extLst>
          </p:nvPr>
        </p:nvPicPr>
        <p:blipFill>
          <a:blip r:embed="rId4"/>
          <a:stretch>
            <a:fillRect/>
          </a:stretch>
        </p:blipFill>
        <p:spPr>
          <a:xfrm>
            <a:off x="1974850" y="457200"/>
            <a:ext cx="8018463" cy="6013450"/>
          </a:xfrm>
          <a:prstGeom prst="rect">
            <a:avLst/>
          </a:prstGeom>
        </p:spPr>
      </p:pic>
      <p:sp>
        <p:nvSpPr>
          <p:cNvPr id="4" name="Content Placeholder 3"/>
          <p:cNvSpPr>
            <a:spLocks noGrp="1"/>
          </p:cNvSpPr>
          <p:nvPr>
            <p:ph sz="half" idx="2"/>
          </p:nvPr>
        </p:nvSpPr>
        <p:spPr/>
        <p:txBody>
          <a:bodyPr/>
          <a:lstStyle/>
          <a:p>
            <a:endParaRPr lang="en-US"/>
          </a:p>
        </p:txBody>
      </p:sp>
    </p:spTree>
  </p:cSld>
  <p:clrMapOvr>
    <a:masterClrMapping/>
  </p:clrMapOvr>
  <p:timing>
    <p:tnLst>
      <p:par>
        <p:cTn id="1" dur="indefinite" restart="never" nodeType="tmRoot">
          <p:childTnLst>
            <p:video>
              <p:cMediaNode>
                <p:cTn id="2" fill="hold" display="1">
                  <p:stCondLst>
                    <p:cond delay="indefinite"/>
                  </p:stCondLst>
                </p:cTn>
                <p:tgtEl>
                  <p:spTgt spid="7"/>
                </p:tgtEl>
              </p:cMediaNode>
            </p:video>
            <p:seq concurrent="1" nextAc="seek">
              <p:cTn id="3" restart="whenNotActive" fill="hold" evtFilter="cancelBubble" nodeType="interactiveSeq">
                <p:stCondLst>
                  <p:cond evt="onClick" delay="0">
                    <p:tgtEl>
                      <p:spTgt spid="7"/>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22"/>
          <p:cNvPicPr>
            <a:picLocks noChangeAspect="1"/>
          </p:cNvPicPr>
          <p:nvPr/>
        </p:nvPicPr>
        <p:blipFill rotWithShape="1">
          <a:blip r:embed="rId2" cstate="print">
            <a:extLst>
              <a:ext uri="{28A0092B-C50C-407E-A947-70E740481C1C}">
                <a14:useLocalDpi xmlns:a14="http://schemas.microsoft.com/office/drawing/2010/main" val="0"/>
              </a:ext>
            </a:extLst>
          </a:blip>
          <a:srcRect t="60620"/>
          <a:stretch>
            <a:fillRect/>
          </a:stretch>
        </p:blipFill>
        <p:spPr>
          <a:xfrm>
            <a:off x="1524000" y="4983944"/>
            <a:ext cx="9144000" cy="1874056"/>
          </a:xfrm>
          <a:prstGeom prst="rect">
            <a:avLst/>
          </a:prstGeom>
        </p:spPr>
      </p:pic>
      <p:sp>
        <p:nvSpPr>
          <p:cNvPr id="17" name="文本框 28"/>
          <p:cNvSpPr txBox="1"/>
          <p:nvPr/>
        </p:nvSpPr>
        <p:spPr>
          <a:xfrm>
            <a:off x="1683463" y="152401"/>
            <a:ext cx="6768211" cy="830997"/>
          </a:xfrm>
          <a:prstGeom prst="rect">
            <a:avLst/>
          </a:prstGeom>
          <a:noFill/>
        </p:spPr>
        <p:txBody>
          <a:bodyPr wrap="square" rtlCol="0">
            <a:spAutoFit/>
          </a:bodyPr>
          <a:lstStyle/>
          <a:p>
            <a:pPr>
              <a:lnSpc>
                <a:spcPct val="150000"/>
              </a:lnSpc>
            </a:pPr>
            <a:r>
              <a:rPr lang="en-US" altLang="zh-CN" sz="3200" b="1" dirty="0">
                <a:solidFill>
                  <a:srgbClr val="0070C0"/>
                </a:solidFill>
                <a:latin typeface="Times New Roman" panose="02020603050405020304" pitchFamily="18" charset="0"/>
                <a:ea typeface="inpin heiti" charset="-122"/>
                <a:cs typeface="Times New Roman" panose="02020603050405020304" pitchFamily="18" charset="0"/>
              </a:rPr>
              <a:t>III. TRAO ĐỔI KHÍ Ở ĐỘNG VẬT</a:t>
            </a:r>
            <a:endParaRPr lang="zh-CN" altLang="en-US" sz="3200" b="1" dirty="0">
              <a:solidFill>
                <a:srgbClr val="0070C0"/>
              </a:solidFill>
              <a:latin typeface="Times New Roman" panose="02020603050405020304" pitchFamily="18" charset="0"/>
              <a:ea typeface="inpin heiti" charset="-122"/>
              <a:cs typeface="Times New Roman" panose="02020603050405020304" pitchFamily="18" charset="0"/>
            </a:endParaRPr>
          </a:p>
        </p:txBody>
      </p:sp>
      <p:sp>
        <p:nvSpPr>
          <p:cNvPr id="2" name="TextBox 1"/>
          <p:cNvSpPr txBox="1"/>
          <p:nvPr/>
        </p:nvSpPr>
        <p:spPr>
          <a:xfrm>
            <a:off x="1683462" y="838201"/>
            <a:ext cx="7841538" cy="461665"/>
          </a:xfrm>
          <a:prstGeom prst="rect">
            <a:avLst/>
          </a:prstGeom>
          <a:noFill/>
        </p:spPr>
        <p:txBody>
          <a:bodyPr wrap="square" rtlCol="0">
            <a:spAutoFit/>
          </a:bodyPr>
          <a:lstStyle/>
          <a:p>
            <a:r>
              <a:rPr lang="en-US" sz="2400" b="1" dirty="0">
                <a:solidFill>
                  <a:schemeClr val="accent6"/>
                </a:solidFill>
              </a:rPr>
              <a:t>2. </a:t>
            </a:r>
            <a:r>
              <a:rPr lang="en-US" sz="2400" b="1" dirty="0" err="1">
                <a:solidFill>
                  <a:schemeClr val="accent6"/>
                </a:solidFill>
              </a:rPr>
              <a:t>Qúa</a:t>
            </a:r>
            <a:r>
              <a:rPr lang="en-US" sz="2400" b="1" dirty="0">
                <a:solidFill>
                  <a:schemeClr val="accent6"/>
                </a:solidFill>
              </a:rPr>
              <a:t> </a:t>
            </a:r>
            <a:r>
              <a:rPr lang="en-US" sz="2400" b="1" dirty="0" err="1">
                <a:solidFill>
                  <a:schemeClr val="accent6"/>
                </a:solidFill>
              </a:rPr>
              <a:t>trình</a:t>
            </a:r>
            <a:r>
              <a:rPr lang="en-US" sz="2400" b="1" dirty="0">
                <a:solidFill>
                  <a:schemeClr val="accent6"/>
                </a:solidFill>
              </a:rPr>
              <a:t> </a:t>
            </a:r>
            <a:r>
              <a:rPr lang="en-US" sz="2400" b="1" dirty="0" err="1">
                <a:solidFill>
                  <a:schemeClr val="accent6"/>
                </a:solidFill>
              </a:rPr>
              <a:t>trao</a:t>
            </a:r>
            <a:r>
              <a:rPr lang="en-US" sz="2400" b="1" dirty="0">
                <a:solidFill>
                  <a:schemeClr val="accent6"/>
                </a:solidFill>
              </a:rPr>
              <a:t> </a:t>
            </a:r>
            <a:r>
              <a:rPr lang="en-US" sz="2400" b="1" dirty="0" err="1">
                <a:solidFill>
                  <a:schemeClr val="accent6"/>
                </a:solidFill>
              </a:rPr>
              <a:t>đổi</a:t>
            </a:r>
            <a:r>
              <a:rPr lang="en-US" sz="2400" b="1" dirty="0">
                <a:solidFill>
                  <a:schemeClr val="accent6"/>
                </a:solidFill>
              </a:rPr>
              <a:t> </a:t>
            </a:r>
            <a:r>
              <a:rPr lang="en-US" sz="2400" b="1" dirty="0" err="1">
                <a:solidFill>
                  <a:schemeClr val="accent6"/>
                </a:solidFill>
              </a:rPr>
              <a:t>khí</a:t>
            </a:r>
            <a:r>
              <a:rPr lang="en-US" sz="2400" b="1" dirty="0">
                <a:solidFill>
                  <a:schemeClr val="accent6"/>
                </a:solidFill>
              </a:rPr>
              <a:t> ở </a:t>
            </a:r>
            <a:r>
              <a:rPr lang="en-US" sz="2400" b="1" dirty="0" err="1">
                <a:solidFill>
                  <a:schemeClr val="accent6"/>
                </a:solidFill>
              </a:rPr>
              <a:t>động</a:t>
            </a:r>
            <a:r>
              <a:rPr lang="en-US" sz="2400" b="1" dirty="0">
                <a:solidFill>
                  <a:schemeClr val="accent6"/>
                </a:solidFill>
              </a:rPr>
              <a:t> </a:t>
            </a:r>
            <a:r>
              <a:rPr lang="en-US" sz="2400" b="1" dirty="0" err="1">
                <a:solidFill>
                  <a:schemeClr val="accent6"/>
                </a:solidFill>
              </a:rPr>
              <a:t>vật</a:t>
            </a:r>
            <a:r>
              <a:rPr lang="en-US" sz="2400" b="1" dirty="0">
                <a:solidFill>
                  <a:schemeClr val="accent6"/>
                </a:solidFill>
              </a:rPr>
              <a:t> (</a:t>
            </a:r>
            <a:r>
              <a:rPr lang="en-US" sz="2400" b="1" dirty="0" err="1">
                <a:solidFill>
                  <a:schemeClr val="accent6"/>
                </a:solidFill>
              </a:rPr>
              <a:t>ví</a:t>
            </a:r>
            <a:r>
              <a:rPr lang="en-US" sz="2400" b="1" dirty="0">
                <a:solidFill>
                  <a:schemeClr val="accent6"/>
                </a:solidFill>
              </a:rPr>
              <a:t> </a:t>
            </a:r>
            <a:r>
              <a:rPr lang="en-US" sz="2400" b="1" dirty="0" err="1">
                <a:solidFill>
                  <a:schemeClr val="accent6"/>
                </a:solidFill>
              </a:rPr>
              <a:t>dụ</a:t>
            </a:r>
            <a:r>
              <a:rPr lang="en-US" sz="2400" b="1" dirty="0">
                <a:solidFill>
                  <a:schemeClr val="accent6"/>
                </a:solidFill>
              </a:rPr>
              <a:t> ở </a:t>
            </a:r>
            <a:r>
              <a:rPr lang="en-US" sz="2400" b="1" dirty="0" err="1">
                <a:solidFill>
                  <a:schemeClr val="accent6"/>
                </a:solidFill>
              </a:rPr>
              <a:t>người</a:t>
            </a:r>
            <a:r>
              <a:rPr lang="en-US" sz="2400" b="1" dirty="0">
                <a:solidFill>
                  <a:schemeClr val="accent6"/>
                </a:solidFill>
              </a:rPr>
              <a:t>)</a:t>
            </a:r>
            <a:endParaRPr lang="en-US" sz="2400" dirty="0">
              <a:solidFill>
                <a:schemeClr val="accent6"/>
              </a:solidFill>
              <a:latin typeface="+mj-lt"/>
            </a:endParaRPr>
          </a:p>
        </p:txBody>
      </p:sp>
      <p:sp>
        <p:nvSpPr>
          <p:cNvPr id="5" name="TextBox 4"/>
          <p:cNvSpPr txBox="1"/>
          <p:nvPr/>
        </p:nvSpPr>
        <p:spPr>
          <a:xfrm>
            <a:off x="1905000" y="1524000"/>
            <a:ext cx="8077200" cy="1938992"/>
          </a:xfrm>
          <a:prstGeom prst="rect">
            <a:avLst/>
          </a:prstGeom>
          <a:noFill/>
        </p:spPr>
        <p:txBody>
          <a:bodyPr wrap="square" rtlCol="0">
            <a:spAutoFit/>
          </a:bodyPr>
          <a:lstStyle/>
          <a:p>
            <a:r>
              <a:rPr lang="en-US" sz="2400" dirty="0"/>
              <a:t>- Cho </a:t>
            </a:r>
            <a:r>
              <a:rPr lang="en-US" sz="2400" dirty="0" err="1"/>
              <a:t>hs</a:t>
            </a:r>
            <a:r>
              <a:rPr lang="en-US" sz="2400" dirty="0"/>
              <a:t> </a:t>
            </a:r>
            <a:r>
              <a:rPr lang="en-US" sz="2400" dirty="0" err="1"/>
              <a:t>xem</a:t>
            </a:r>
            <a:r>
              <a:rPr lang="en-US" sz="2400" dirty="0"/>
              <a:t> video </a:t>
            </a:r>
            <a:r>
              <a:rPr lang="en-US" sz="2400" dirty="0" err="1"/>
              <a:t>cách</a:t>
            </a:r>
            <a:r>
              <a:rPr lang="en-US" sz="2400" dirty="0"/>
              <a:t> </a:t>
            </a:r>
            <a:r>
              <a:rPr lang="en-US" sz="2400" dirty="0" err="1"/>
              <a:t>sơ</a:t>
            </a:r>
            <a:r>
              <a:rPr lang="en-US" sz="2400" dirty="0"/>
              <a:t> </a:t>
            </a:r>
            <a:r>
              <a:rPr lang="en-US" sz="2400" dirty="0" err="1"/>
              <a:t>cứu</a:t>
            </a:r>
            <a:r>
              <a:rPr lang="en-US" sz="2400" dirty="0"/>
              <a:t> </a:t>
            </a:r>
            <a:r>
              <a:rPr lang="en-US" sz="2400" dirty="0" err="1"/>
              <a:t>trẻ</a:t>
            </a:r>
            <a:r>
              <a:rPr lang="en-US" sz="2400" dirty="0"/>
              <a:t> </a:t>
            </a:r>
            <a:r>
              <a:rPr lang="en-US" sz="2400" dirty="0" err="1"/>
              <a:t>khi</a:t>
            </a:r>
            <a:r>
              <a:rPr lang="en-US" sz="2400" dirty="0"/>
              <a:t> </a:t>
            </a:r>
            <a:r>
              <a:rPr lang="en-US" sz="2400" dirty="0" err="1"/>
              <a:t>bị</a:t>
            </a:r>
            <a:r>
              <a:rPr lang="en-US" sz="2400" dirty="0"/>
              <a:t> </a:t>
            </a:r>
            <a:r>
              <a:rPr lang="en-US" sz="2400" dirty="0" err="1"/>
              <a:t>hóc</a:t>
            </a:r>
            <a:r>
              <a:rPr lang="en-US" sz="2400" dirty="0"/>
              <a:t> </a:t>
            </a:r>
            <a:r>
              <a:rPr lang="en-US" sz="2400" dirty="0" err="1"/>
              <a:t>dị</a:t>
            </a:r>
            <a:r>
              <a:rPr lang="en-US" sz="2400" dirty="0"/>
              <a:t> </a:t>
            </a:r>
            <a:r>
              <a:rPr lang="en-US" sz="2400" dirty="0" err="1"/>
              <a:t>vật</a:t>
            </a:r>
            <a:r>
              <a:rPr lang="en-US" sz="2400" dirty="0"/>
              <a:t>, </a:t>
            </a:r>
            <a:r>
              <a:rPr lang="en-US" sz="2400" dirty="0" err="1"/>
              <a:t>giới</a:t>
            </a:r>
            <a:r>
              <a:rPr lang="en-US" sz="2400" dirty="0"/>
              <a:t> </a:t>
            </a:r>
            <a:r>
              <a:rPr lang="en-US" sz="2400" dirty="0" err="1"/>
              <a:t>thiệu</a:t>
            </a:r>
            <a:r>
              <a:rPr lang="en-US" sz="2400" dirty="0"/>
              <a:t> </a:t>
            </a:r>
            <a:r>
              <a:rPr lang="en-US" sz="2400" dirty="0" err="1"/>
              <a:t>các</a:t>
            </a:r>
            <a:r>
              <a:rPr lang="en-US" sz="2400" dirty="0"/>
              <a:t> </a:t>
            </a:r>
            <a:r>
              <a:rPr lang="en-US" sz="2400" dirty="0" err="1"/>
              <a:t>trường</a:t>
            </a:r>
            <a:r>
              <a:rPr lang="en-US" sz="2400" dirty="0"/>
              <a:t> </a:t>
            </a:r>
            <a:r>
              <a:rPr lang="en-US" sz="2400" dirty="0" err="1"/>
              <a:t>hợp</a:t>
            </a:r>
            <a:r>
              <a:rPr lang="en-US" sz="2400" dirty="0"/>
              <a:t> </a:t>
            </a:r>
            <a:r>
              <a:rPr lang="en-US" sz="2400" dirty="0" err="1"/>
              <a:t>bị</a:t>
            </a:r>
            <a:r>
              <a:rPr lang="en-US" sz="2400" dirty="0"/>
              <a:t> </a:t>
            </a:r>
            <a:r>
              <a:rPr lang="en-US" sz="2400" dirty="0" err="1"/>
              <a:t>hóc</a:t>
            </a:r>
            <a:r>
              <a:rPr lang="en-US" sz="2400" dirty="0"/>
              <a:t> </a:t>
            </a:r>
            <a:r>
              <a:rPr lang="en-US" sz="2400" dirty="0" err="1"/>
              <a:t>dị</a:t>
            </a:r>
            <a:r>
              <a:rPr lang="en-US" sz="2400" dirty="0"/>
              <a:t> </a:t>
            </a:r>
            <a:r>
              <a:rPr lang="en-US" sz="2400" dirty="0" err="1"/>
              <a:t>vật</a:t>
            </a:r>
            <a:r>
              <a:rPr lang="en-US" sz="2400" dirty="0"/>
              <a:t> do </a:t>
            </a:r>
            <a:r>
              <a:rPr lang="en-US" sz="2400" dirty="0" err="1"/>
              <a:t>nhiều</a:t>
            </a:r>
            <a:r>
              <a:rPr lang="en-US" sz="2400" dirty="0"/>
              <a:t> </a:t>
            </a:r>
            <a:r>
              <a:rPr lang="en-US" sz="2400" dirty="0" err="1"/>
              <a:t>nguyên</a:t>
            </a:r>
            <a:r>
              <a:rPr lang="en-US" sz="2400" dirty="0"/>
              <a:t> </a:t>
            </a:r>
            <a:r>
              <a:rPr lang="en-US" sz="2400" dirty="0" err="1"/>
              <a:t>nhân</a:t>
            </a:r>
            <a:r>
              <a:rPr lang="en-US" sz="2400" dirty="0"/>
              <a:t> </a:t>
            </a:r>
            <a:r>
              <a:rPr lang="en-US" sz="2400" dirty="0" err="1"/>
              <a:t>để</a:t>
            </a:r>
            <a:r>
              <a:rPr lang="en-US" sz="2400" dirty="0"/>
              <a:t> </a:t>
            </a:r>
            <a:r>
              <a:rPr lang="en-US" sz="2400" dirty="0" err="1"/>
              <a:t>hs</a:t>
            </a:r>
            <a:r>
              <a:rPr lang="en-US" sz="2400" dirty="0"/>
              <a:t> </a:t>
            </a:r>
            <a:r>
              <a:rPr lang="en-US" sz="2400" dirty="0" err="1"/>
              <a:t>biết</a:t>
            </a:r>
            <a:r>
              <a:rPr lang="en-US" sz="2400" dirty="0"/>
              <a:t> </a:t>
            </a:r>
            <a:r>
              <a:rPr lang="en-US" sz="2400" dirty="0" err="1"/>
              <a:t>cách</a:t>
            </a:r>
            <a:r>
              <a:rPr lang="en-US" sz="2400" dirty="0"/>
              <a:t> </a:t>
            </a:r>
            <a:r>
              <a:rPr lang="en-US" sz="2400" dirty="0" err="1"/>
              <a:t>phòng</a:t>
            </a:r>
            <a:r>
              <a:rPr lang="en-US" sz="2400" dirty="0"/>
              <a:t> </a:t>
            </a:r>
            <a:r>
              <a:rPr lang="en-US" sz="2400" dirty="0" err="1"/>
              <a:t>tránh</a:t>
            </a:r>
            <a:r>
              <a:rPr lang="en-US" sz="2400" dirty="0"/>
              <a:t> </a:t>
            </a:r>
            <a:r>
              <a:rPr lang="en-US" sz="2400" dirty="0" err="1"/>
              <a:t>cho</a:t>
            </a:r>
            <a:r>
              <a:rPr lang="en-US" sz="2400" dirty="0"/>
              <a:t> </a:t>
            </a:r>
            <a:r>
              <a:rPr lang="en-US" sz="2400" dirty="0" err="1"/>
              <a:t>bản</a:t>
            </a:r>
            <a:r>
              <a:rPr lang="en-US" sz="2400" dirty="0"/>
              <a:t> </a:t>
            </a:r>
            <a:r>
              <a:rPr lang="en-US" sz="2400" dirty="0" err="1"/>
              <a:t>thân</a:t>
            </a:r>
            <a:r>
              <a:rPr lang="en-US" sz="2400" dirty="0"/>
              <a:t> </a:t>
            </a:r>
            <a:r>
              <a:rPr lang="en-US" sz="2400" dirty="0" err="1"/>
              <a:t>và</a:t>
            </a:r>
            <a:r>
              <a:rPr lang="en-US" sz="2400" dirty="0"/>
              <a:t> </a:t>
            </a:r>
            <a:r>
              <a:rPr lang="en-US" sz="2400" dirty="0" err="1"/>
              <a:t>mọi</a:t>
            </a:r>
            <a:r>
              <a:rPr lang="en-US" sz="2400" dirty="0"/>
              <a:t> </a:t>
            </a:r>
            <a:r>
              <a:rPr lang="en-US" sz="2400" dirty="0" err="1"/>
              <a:t>người</a:t>
            </a:r>
            <a:r>
              <a:rPr lang="en-US" sz="2400" dirty="0"/>
              <a:t>. (</a:t>
            </a:r>
            <a:r>
              <a:rPr lang="vi-VN" sz="2400" dirty="0">
                <a:solidFill>
                  <a:srgbClr val="00B0F0"/>
                </a:solidFill>
              </a:rPr>
              <a:t>https://www.youtube.com/watch?v=TiPI2x0w-v4</a:t>
            </a:r>
            <a:r>
              <a:rPr lang="en-US" sz="2400" dirty="0"/>
              <a:t>)</a:t>
            </a:r>
          </a:p>
          <a:p>
            <a:endParaRPr lang="en-U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2000" r="-2000"/>
          </a:stretch>
        </a:blipFill>
        <a:effectLst/>
      </p:bgPr>
    </p:bg>
    <p:spTree>
      <p:nvGrpSpPr>
        <p:cNvPr id="1" name=""/>
        <p:cNvGrpSpPr/>
        <p:nvPr/>
      </p:nvGrpSpPr>
      <p:grpSpPr>
        <a:xfrm>
          <a:off x="0" y="0"/>
          <a:ext cx="0" cy="0"/>
          <a:chOff x="0" y="0"/>
          <a:chExt cx="0" cy="0"/>
        </a:xfrm>
      </p:grpSpPr>
      <p:pic>
        <p:nvPicPr>
          <p:cNvPr id="4" name="Picture 3">
            <a:hlinkClick r:id="" action="ppaction://hlinkshowjump?jump=nextslide"/>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913" b="66764" l="51566" r="89770"/>
                    </a14:imgEffect>
                  </a14:imgLayer>
                </a14:imgProps>
              </a:ext>
              <a:ext uri="{28A0092B-C50C-407E-A947-70E740481C1C}">
                <a14:useLocalDpi xmlns:a14="http://schemas.microsoft.com/office/drawing/2010/main" val="0"/>
              </a:ext>
            </a:extLst>
          </a:blip>
          <a:srcRect l="50000" t="24768" r="26011" b="40882"/>
          <a:stretch>
            <a:fillRect/>
          </a:stretch>
        </p:blipFill>
        <p:spPr>
          <a:xfrm>
            <a:off x="6096000" y="1695254"/>
            <a:ext cx="2286000" cy="2343873"/>
          </a:xfrm>
          <a:prstGeom prst="rect">
            <a:avLst/>
          </a:prstGeom>
        </p:spPr>
      </p:pic>
      <p:pic>
        <p:nvPicPr>
          <p:cNvPr id="5" name="Picture 4"/>
          <p:cNvPicPr>
            <a:picLocks noChangeAspect="1"/>
          </p:cNvPicPr>
          <p:nvPr/>
        </p:nvPicPr>
        <p:blipFill rotWithShape="1">
          <a:blip r:embed="rId7">
            <a:extLst>
              <a:ext uri="{BEBA8EAE-BF5A-486C-A8C5-ECC9F3942E4B}">
                <a14:imgProps xmlns:a14="http://schemas.microsoft.com/office/drawing/2010/main">
                  <a14:imgLayer r:embed="rId8">
                    <a14:imgEffect>
                      <a14:backgroundRemoval t="46000" b="66667" l="4333" r="20500"/>
                    </a14:imgEffect>
                  </a14:imgLayer>
                </a14:imgProps>
              </a:ext>
              <a:ext uri="{28A0092B-C50C-407E-A947-70E740481C1C}">
                <a14:useLocalDpi xmlns:a14="http://schemas.microsoft.com/office/drawing/2010/main" val="0"/>
              </a:ext>
            </a:extLst>
          </a:blip>
          <a:srcRect t="48545" r="79091" b="35766"/>
          <a:stretch>
            <a:fillRect/>
          </a:stretch>
        </p:blipFill>
        <p:spPr>
          <a:xfrm>
            <a:off x="7689274" y="4953001"/>
            <a:ext cx="3114559" cy="1752745"/>
          </a:xfrm>
          <a:prstGeom prst="rect">
            <a:avLst/>
          </a:prstGeom>
        </p:spPr>
      </p:pic>
      <p:pic>
        <p:nvPicPr>
          <p:cNvPr id="2" name="KhuVuonTrenMay-Dangcapnhat_vfb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524000" y="20782"/>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2"/>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ounded Rectangle 4"/>
          <p:cNvSpPr/>
          <p:nvPr/>
        </p:nvSpPr>
        <p:spPr>
          <a:xfrm>
            <a:off x="2057400" y="1924972"/>
            <a:ext cx="8077200" cy="4094828"/>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TextBox 3"/>
          <p:cNvSpPr txBox="1"/>
          <p:nvPr/>
        </p:nvSpPr>
        <p:spPr>
          <a:xfrm>
            <a:off x="3276600" y="2590801"/>
            <a:ext cx="5867400" cy="2554545"/>
          </a:xfrm>
          <a:prstGeom prst="rect">
            <a:avLst/>
          </a:prstGeom>
          <a:noFill/>
        </p:spPr>
        <p:txBody>
          <a:bodyPr wrap="square" rtlCol="0">
            <a:spAutoFit/>
          </a:bodyPr>
          <a:lstStyle/>
          <a:p>
            <a:r>
              <a:rPr lang="en-US" sz="8000" b="1">
                <a:solidFill>
                  <a:srgbClr val="FFFF00"/>
                </a:solidFill>
                <a:latin typeface="Times New Roman" panose="02020603050405020304" pitchFamily="18" charset="0"/>
                <a:cs typeface="Times New Roman" panose="02020603050405020304" pitchFamily="18" charset="0"/>
              </a:rPr>
              <a:t>MỤC TIÊU</a:t>
            </a:r>
          </a:p>
          <a:p>
            <a:pPr algn="ctr"/>
            <a:r>
              <a:rPr lang="en-US" sz="8000" b="1">
                <a:solidFill>
                  <a:srgbClr val="1BA53F"/>
                </a:solidFill>
                <a:latin typeface="Times New Roman" panose="02020603050405020304" pitchFamily="18" charset="0"/>
                <a:cs typeface="Times New Roman" panose="02020603050405020304" pitchFamily="18" charset="0"/>
              </a:rPr>
              <a:t>$ 1000 </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27000" r="-27000"/>
          </a:stretch>
        </a:blipFill>
        <a:effectLst/>
      </p:bgPr>
    </p:bg>
    <p:spTree>
      <p:nvGrpSpPr>
        <p:cNvPr id="1" name=""/>
        <p:cNvGrpSpPr/>
        <p:nvPr/>
      </p:nvGrpSpPr>
      <p:grpSpPr>
        <a:xfrm>
          <a:off x="0" y="0"/>
          <a:ext cx="0" cy="0"/>
          <a:chOff x="0" y="0"/>
          <a:chExt cx="0" cy="0"/>
        </a:xfrm>
      </p:grpSpPr>
      <p:pic>
        <p:nvPicPr>
          <p:cNvPr id="2" name="KC3">
            <a:hlinkClick r:id="rId5" action="ppaction://hlinksldjump"/>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391" b="74805" l="0" r="99671">
                        <a14:foregroundMark x1="9226" y1="27930" x2="26030" y2="17969"/>
                      </a14:backgroundRemoval>
                    </a14:imgEffect>
                  </a14:imgLayer>
                </a14:imgProps>
              </a:ext>
              <a:ext uri="{28A0092B-C50C-407E-A947-70E740481C1C}">
                <a14:useLocalDpi xmlns:a14="http://schemas.microsoft.com/office/drawing/2010/main" val="0"/>
              </a:ext>
            </a:extLst>
          </a:blip>
          <a:srcRect l="1" r="-1760" b="24574"/>
          <a:stretch>
            <a:fillRect/>
          </a:stretch>
        </p:blipFill>
        <p:spPr>
          <a:xfrm>
            <a:off x="7243158" y="4744202"/>
            <a:ext cx="1088023" cy="680244"/>
          </a:xfrm>
          <a:prstGeom prst="rect">
            <a:avLst/>
          </a:prstGeom>
        </p:spPr>
      </p:pic>
      <p:pic>
        <p:nvPicPr>
          <p:cNvPr id="3" name="KC4">
            <a:hlinkClick r:id="rId8" action="ppaction://hlinksldjump"/>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391" b="74805" l="0" r="99671">
                        <a14:foregroundMark x1="9226" y1="27930" x2="26030" y2="17969"/>
                      </a14:backgroundRemoval>
                    </a14:imgEffect>
                  </a14:imgLayer>
                </a14:imgProps>
              </a:ext>
              <a:ext uri="{28A0092B-C50C-407E-A947-70E740481C1C}">
                <a14:useLocalDpi xmlns:a14="http://schemas.microsoft.com/office/drawing/2010/main" val="0"/>
              </a:ext>
            </a:extLst>
          </a:blip>
          <a:srcRect l="1" r="-1760" b="24574"/>
          <a:stretch>
            <a:fillRect/>
          </a:stretch>
        </p:blipFill>
        <p:spPr>
          <a:xfrm>
            <a:off x="9144001" y="3124200"/>
            <a:ext cx="1088023" cy="680244"/>
          </a:xfrm>
          <a:prstGeom prst="rect">
            <a:avLst/>
          </a:prstGeom>
        </p:spPr>
      </p:pic>
      <p:pic>
        <p:nvPicPr>
          <p:cNvPr id="4" name="KC2">
            <a:hlinkClick r:id="rId11" action="ppaction://hlinksldjump"/>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391" b="74805" l="0" r="99671">
                        <a14:foregroundMark x1="9226" y1="27930" x2="26030" y2="17969"/>
                      </a14:backgroundRemoval>
                    </a14:imgEffect>
                  </a14:imgLayer>
                </a14:imgProps>
              </a:ext>
              <a:ext uri="{28A0092B-C50C-407E-A947-70E740481C1C}">
                <a14:useLocalDpi xmlns:a14="http://schemas.microsoft.com/office/drawing/2010/main" val="0"/>
              </a:ext>
            </a:extLst>
          </a:blip>
          <a:srcRect l="1" r="-1760" b="24574"/>
          <a:stretch>
            <a:fillRect/>
          </a:stretch>
        </p:blipFill>
        <p:spPr>
          <a:xfrm>
            <a:off x="4048330" y="2825642"/>
            <a:ext cx="1088023" cy="680244"/>
          </a:xfrm>
          <a:prstGeom prst="rect">
            <a:avLst/>
          </a:prstGeom>
        </p:spPr>
      </p:pic>
      <p:pic>
        <p:nvPicPr>
          <p:cNvPr id="5" name="KC1">
            <a:hlinkClick r:id="rId12" action="ppaction://hlinksldjump"/>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391" b="74805" l="0" r="99671">
                        <a14:foregroundMark x1="9226" y1="27930" x2="26030" y2="17969"/>
                      </a14:backgroundRemoval>
                    </a14:imgEffect>
                  </a14:imgLayer>
                </a14:imgProps>
              </a:ext>
              <a:ext uri="{28A0092B-C50C-407E-A947-70E740481C1C}">
                <a14:useLocalDpi xmlns:a14="http://schemas.microsoft.com/office/drawing/2010/main" val="0"/>
              </a:ext>
            </a:extLst>
          </a:blip>
          <a:srcRect l="1" r="-1760" b="24574"/>
          <a:stretch>
            <a:fillRect/>
          </a:stretch>
        </p:blipFill>
        <p:spPr>
          <a:xfrm>
            <a:off x="2286001" y="5293841"/>
            <a:ext cx="1088023" cy="680244"/>
          </a:xfrm>
          <a:prstGeom prst="rect">
            <a:avLst/>
          </a:prstGeom>
        </p:spPr>
      </p:pic>
      <p:pic>
        <p:nvPicPr>
          <p:cNvPr id="6" name="vàng 5">
            <a:hlinkClick r:id="rId13" action="ppaction://hlinksldjump"/>
          </p:cNvPr>
          <p:cNvPicPr>
            <a:picLocks noChangeAspect="1"/>
          </p:cNvPicPr>
          <p:nvPr/>
        </p:nvPicPr>
        <p:blipFill rotWithShape="1">
          <a:blip r:embed="rId14">
            <a:extLst>
              <a:ext uri="{BEBA8EAE-BF5A-486C-A8C5-ECC9F3942E4B}">
                <a14:imgProps xmlns:a14="http://schemas.microsoft.com/office/drawing/2010/main">
                  <a14:imgLayer r:embed="rId15">
                    <a14:imgEffect>
                      <a14:backgroundRemoval t="46000" b="66667" l="4333" r="20500"/>
                    </a14:imgEffect>
                  </a14:imgLayer>
                </a14:imgProps>
              </a:ext>
              <a:ext uri="{28A0092B-C50C-407E-A947-70E740481C1C}">
                <a14:useLocalDpi xmlns:a14="http://schemas.microsoft.com/office/drawing/2010/main" val="0"/>
              </a:ext>
            </a:extLst>
          </a:blip>
          <a:srcRect t="48545" r="79091" b="35766"/>
          <a:stretch>
            <a:fillRect/>
          </a:stretch>
        </p:blipFill>
        <p:spPr>
          <a:xfrm>
            <a:off x="8146930" y="5195501"/>
            <a:ext cx="2572684" cy="1447800"/>
          </a:xfrm>
          <a:prstGeom prst="rect">
            <a:avLst/>
          </a:prstGeom>
        </p:spPr>
      </p:pic>
      <p:pic>
        <p:nvPicPr>
          <p:cNvPr id="7" name="vàng 1">
            <a:hlinkClick r:id="rId16" action="ppaction://hlinksldjump"/>
          </p:cNvPr>
          <p:cNvPicPr>
            <a:picLocks noChangeAspect="1"/>
          </p:cNvPicPr>
          <p:nvPr/>
        </p:nvPicPr>
        <p:blipFill rotWithShape="1">
          <a:blip r:embed="rId14">
            <a:extLst>
              <a:ext uri="{BEBA8EAE-BF5A-486C-A8C5-ECC9F3942E4B}">
                <a14:imgProps xmlns:a14="http://schemas.microsoft.com/office/drawing/2010/main">
                  <a14:imgLayer r:embed="rId15">
                    <a14:imgEffect>
                      <a14:backgroundRemoval t="46000" b="66667" l="4333" r="20500"/>
                    </a14:imgEffect>
                  </a14:imgLayer>
                </a14:imgProps>
              </a:ext>
              <a:ext uri="{28A0092B-C50C-407E-A947-70E740481C1C}">
                <a14:useLocalDpi xmlns:a14="http://schemas.microsoft.com/office/drawing/2010/main" val="0"/>
              </a:ext>
            </a:extLst>
          </a:blip>
          <a:srcRect t="48545" r="79091" b="35766"/>
          <a:stretch>
            <a:fillRect/>
          </a:stretch>
        </p:blipFill>
        <p:spPr>
          <a:xfrm>
            <a:off x="1381779" y="2047986"/>
            <a:ext cx="1912390" cy="1076214"/>
          </a:xfrm>
          <a:prstGeom prst="rect">
            <a:avLst/>
          </a:prstGeom>
        </p:spPr>
      </p:pic>
      <p:pic>
        <p:nvPicPr>
          <p:cNvPr id="8" name="vàng 4">
            <a:hlinkClick r:id="rId17" action="ppaction://hlinksldjump"/>
          </p:cNvPr>
          <p:cNvPicPr>
            <a:picLocks noChangeAspect="1"/>
          </p:cNvPicPr>
          <p:nvPr/>
        </p:nvPicPr>
        <p:blipFill rotWithShape="1">
          <a:blip r:embed="rId14">
            <a:extLst>
              <a:ext uri="{BEBA8EAE-BF5A-486C-A8C5-ECC9F3942E4B}">
                <a14:imgProps xmlns:a14="http://schemas.microsoft.com/office/drawing/2010/main">
                  <a14:imgLayer r:embed="rId15">
                    <a14:imgEffect>
                      <a14:backgroundRemoval t="46000" b="66667" l="4333" r="20500"/>
                    </a14:imgEffect>
                  </a14:imgLayer>
                </a14:imgProps>
              </a:ext>
              <a:ext uri="{28A0092B-C50C-407E-A947-70E740481C1C}">
                <a14:useLocalDpi xmlns:a14="http://schemas.microsoft.com/office/drawing/2010/main" val="0"/>
              </a:ext>
            </a:extLst>
          </a:blip>
          <a:srcRect t="48545" r="79091" b="35766"/>
          <a:stretch>
            <a:fillRect/>
          </a:stretch>
        </p:blipFill>
        <p:spPr>
          <a:xfrm>
            <a:off x="7336899" y="3165764"/>
            <a:ext cx="1557279" cy="876372"/>
          </a:xfrm>
          <a:prstGeom prst="rect">
            <a:avLst/>
          </a:prstGeom>
        </p:spPr>
      </p:pic>
      <p:pic>
        <p:nvPicPr>
          <p:cNvPr id="9" name="vàng 2">
            <a:hlinkClick r:id="rId18" action="ppaction://hlinksldjump"/>
          </p:cNvPr>
          <p:cNvPicPr>
            <a:picLocks noChangeAspect="1"/>
          </p:cNvPicPr>
          <p:nvPr/>
        </p:nvPicPr>
        <p:blipFill rotWithShape="1">
          <a:blip r:embed="rId14">
            <a:extLst>
              <a:ext uri="{BEBA8EAE-BF5A-486C-A8C5-ECC9F3942E4B}">
                <a14:imgProps xmlns:a14="http://schemas.microsoft.com/office/drawing/2010/main">
                  <a14:imgLayer r:embed="rId15">
                    <a14:imgEffect>
                      <a14:backgroundRemoval t="46000" b="66667" l="4333" r="20500"/>
                    </a14:imgEffect>
                  </a14:imgLayer>
                </a14:imgProps>
              </a:ext>
              <a:ext uri="{28A0092B-C50C-407E-A947-70E740481C1C}">
                <a14:useLocalDpi xmlns:a14="http://schemas.microsoft.com/office/drawing/2010/main" val="0"/>
              </a:ext>
            </a:extLst>
          </a:blip>
          <a:srcRect t="48545" r="79091" b="35766"/>
          <a:stretch>
            <a:fillRect/>
          </a:stretch>
        </p:blipFill>
        <p:spPr>
          <a:xfrm>
            <a:off x="3408219" y="5413664"/>
            <a:ext cx="2019013" cy="1136217"/>
          </a:xfrm>
          <a:prstGeom prst="rect">
            <a:avLst/>
          </a:prstGeom>
        </p:spPr>
      </p:pic>
      <p:pic>
        <p:nvPicPr>
          <p:cNvPr id="10" name="vàng 3">
            <a:hlinkClick r:id="rId19" action="ppaction://hlinksldjump"/>
          </p:cNvPr>
          <p:cNvPicPr>
            <a:picLocks noChangeAspect="1"/>
          </p:cNvPicPr>
          <p:nvPr/>
        </p:nvPicPr>
        <p:blipFill rotWithShape="1">
          <a:blip r:embed="rId14">
            <a:extLst>
              <a:ext uri="{BEBA8EAE-BF5A-486C-A8C5-ECC9F3942E4B}">
                <a14:imgProps xmlns:a14="http://schemas.microsoft.com/office/drawing/2010/main">
                  <a14:imgLayer r:embed="rId15">
                    <a14:imgEffect>
                      <a14:backgroundRemoval t="46000" b="66667" l="4333" r="20500"/>
                    </a14:imgEffect>
                  </a14:imgLayer>
                </a14:imgProps>
              </a:ext>
              <a:ext uri="{28A0092B-C50C-407E-A947-70E740481C1C}">
                <a14:useLocalDpi xmlns:a14="http://schemas.microsoft.com/office/drawing/2010/main" val="0"/>
              </a:ext>
            </a:extLst>
          </a:blip>
          <a:srcRect t="48545" r="79091" b="35766"/>
          <a:stretch>
            <a:fillRect/>
          </a:stretch>
        </p:blipFill>
        <p:spPr>
          <a:xfrm>
            <a:off x="5029200" y="3447040"/>
            <a:ext cx="1231080" cy="692801"/>
          </a:xfrm>
          <a:prstGeom prst="rect">
            <a:avLst/>
          </a:prstGeom>
        </p:spPr>
      </p:pic>
      <p:pic>
        <p:nvPicPr>
          <p:cNvPr id="12" name="Picture 11"/>
          <p:cNvPicPr>
            <a:picLocks noChangeAspect="1"/>
          </p:cNvPicPr>
          <p:nvPr/>
        </p:nvPicPr>
        <p:blipFill rotWithShape="1">
          <a:blip r:embed="rId20">
            <a:extLst>
              <a:ext uri="{BEBA8EAE-BF5A-486C-A8C5-ECC9F3942E4B}">
                <a14:imgProps xmlns:a14="http://schemas.microsoft.com/office/drawing/2010/main">
                  <a14:imgLayer r:embed="rId15">
                    <a14:imgEffect>
                      <a14:backgroundRemoval t="71778" b="90000" l="37167" r="49333"/>
                    </a14:imgEffect>
                  </a14:imgLayer>
                </a14:imgProps>
              </a:ext>
              <a:ext uri="{28A0092B-C50C-407E-A947-70E740481C1C}">
                <a14:useLocalDpi xmlns:a14="http://schemas.microsoft.com/office/drawing/2010/main" val="0"/>
              </a:ext>
            </a:extLst>
          </a:blip>
          <a:srcRect l="35455" t="72141" r="50519" b="10966"/>
          <a:stretch>
            <a:fillRect/>
          </a:stretch>
        </p:blipFill>
        <p:spPr>
          <a:xfrm>
            <a:off x="6699541" y="5304809"/>
            <a:ext cx="1270559" cy="1147615"/>
          </a:xfrm>
          <a:prstGeom prst="rect">
            <a:avLst/>
          </a:prstGeom>
        </p:spPr>
      </p:pic>
      <p:pic>
        <p:nvPicPr>
          <p:cNvPr id="13" name="Picture 12"/>
          <p:cNvPicPr>
            <a:picLocks noChangeAspect="1"/>
          </p:cNvPicPr>
          <p:nvPr/>
        </p:nvPicPr>
        <p:blipFill rotWithShape="1">
          <a:blip r:embed="rId20">
            <a:extLst>
              <a:ext uri="{BEBA8EAE-BF5A-486C-A8C5-ECC9F3942E4B}">
                <a14:imgProps xmlns:a14="http://schemas.microsoft.com/office/drawing/2010/main">
                  <a14:imgLayer r:embed="rId15">
                    <a14:imgEffect>
                      <a14:backgroundRemoval t="71778" b="90000" l="37167" r="49333"/>
                    </a14:imgEffect>
                  </a14:imgLayer>
                </a14:imgProps>
              </a:ext>
              <a:ext uri="{28A0092B-C50C-407E-A947-70E740481C1C}">
                <a14:useLocalDpi xmlns:a14="http://schemas.microsoft.com/office/drawing/2010/main" val="0"/>
              </a:ext>
            </a:extLst>
          </a:blip>
          <a:srcRect l="35455" t="72141" r="50519" b="10966"/>
          <a:stretch>
            <a:fillRect/>
          </a:stretch>
        </p:blipFill>
        <p:spPr>
          <a:xfrm>
            <a:off x="2556873" y="3376182"/>
            <a:ext cx="1474595" cy="1331908"/>
          </a:xfrm>
          <a:prstGeom prst="rect">
            <a:avLst/>
          </a:prstGeom>
        </p:spPr>
      </p:pic>
      <p:pic>
        <p:nvPicPr>
          <p:cNvPr id="14" name="Picture 13"/>
          <p:cNvPicPr>
            <a:picLocks noChangeAspect="1"/>
          </p:cNvPicPr>
          <p:nvPr/>
        </p:nvPicPr>
        <p:blipFill rotWithShape="1">
          <a:blip r:embed="rId21">
            <a:extLst>
              <a:ext uri="{BEBA8EAE-BF5A-486C-A8C5-ECC9F3942E4B}">
                <a14:imgProps xmlns:a14="http://schemas.microsoft.com/office/drawing/2010/main">
                  <a14:imgLayer r:embed="rId15">
                    <a14:imgEffect>
                      <a14:backgroundRemoval t="32000" b="68667" l="17333" r="27167"/>
                    </a14:imgEffect>
                  </a14:imgLayer>
                </a14:imgProps>
              </a:ext>
              <a:ext uri="{28A0092B-C50C-407E-A947-70E740481C1C}">
                <a14:useLocalDpi xmlns:a14="http://schemas.microsoft.com/office/drawing/2010/main" val="0"/>
              </a:ext>
            </a:extLst>
          </a:blip>
          <a:srcRect l="15667" t="48768" r="68667" b="41241"/>
          <a:stretch>
            <a:fillRect/>
          </a:stretch>
        </p:blipFill>
        <p:spPr>
          <a:xfrm>
            <a:off x="6666982" y="1752600"/>
            <a:ext cx="2046337" cy="978802"/>
          </a:xfrm>
          <a:prstGeom prst="rect">
            <a:avLst/>
          </a:prstGeom>
        </p:spPr>
      </p:pic>
      <p:pic>
        <p:nvPicPr>
          <p:cNvPr id="15" name="Picture 14"/>
          <p:cNvPicPr>
            <a:picLocks noChangeAspect="1"/>
          </p:cNvPicPr>
          <p:nvPr/>
        </p:nvPicPr>
        <p:blipFill rotWithShape="1">
          <a:blip r:embed="rId20">
            <a:extLst>
              <a:ext uri="{BEBA8EAE-BF5A-486C-A8C5-ECC9F3942E4B}">
                <a14:imgProps xmlns:a14="http://schemas.microsoft.com/office/drawing/2010/main">
                  <a14:imgLayer r:embed="rId15">
                    <a14:imgEffect>
                      <a14:backgroundRemoval t="71778" b="90000" l="37167" r="49333"/>
                    </a14:imgEffect>
                  </a14:imgLayer>
                </a14:imgProps>
              </a:ext>
              <a:ext uri="{28A0092B-C50C-407E-A947-70E740481C1C}">
                <a14:useLocalDpi xmlns:a14="http://schemas.microsoft.com/office/drawing/2010/main" val="0"/>
              </a:ext>
            </a:extLst>
          </a:blip>
          <a:srcRect l="35455" t="72141" r="50519" b="10966"/>
          <a:stretch>
            <a:fillRect/>
          </a:stretch>
        </p:blipFill>
        <p:spPr>
          <a:xfrm>
            <a:off x="3421867" y="5991605"/>
            <a:ext cx="870014" cy="785828"/>
          </a:xfrm>
          <a:prstGeom prst="rect">
            <a:avLst/>
          </a:prstGeom>
        </p:spPr>
      </p:pic>
      <p:sp>
        <p:nvSpPr>
          <p:cNvPr id="18" name="TextBox 17"/>
          <p:cNvSpPr txBox="1"/>
          <p:nvPr/>
        </p:nvSpPr>
        <p:spPr>
          <a:xfrm>
            <a:off x="1998943" y="3109632"/>
            <a:ext cx="831068" cy="584775"/>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r>
              <a:rPr lang="en-US" sz="3200">
                <a:solidFill>
                  <a:prstClr val="white"/>
                </a:solidFill>
              </a:rPr>
              <a:t>250</a:t>
            </a:r>
          </a:p>
        </p:txBody>
      </p:sp>
      <p:sp>
        <p:nvSpPr>
          <p:cNvPr id="19" name="TextBox 18"/>
          <p:cNvSpPr txBox="1"/>
          <p:nvPr/>
        </p:nvSpPr>
        <p:spPr>
          <a:xfrm>
            <a:off x="7850558" y="3970272"/>
            <a:ext cx="831068" cy="584775"/>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r>
              <a:rPr lang="en-US" sz="3200">
                <a:solidFill>
                  <a:prstClr val="white"/>
                </a:solidFill>
              </a:rPr>
              <a:t>220</a:t>
            </a:r>
          </a:p>
        </p:txBody>
      </p:sp>
      <p:sp>
        <p:nvSpPr>
          <p:cNvPr id="20" name="TextBox 19"/>
          <p:cNvSpPr txBox="1"/>
          <p:nvPr/>
        </p:nvSpPr>
        <p:spPr>
          <a:xfrm>
            <a:off x="5844746" y="5699218"/>
            <a:ext cx="831068" cy="584775"/>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r>
              <a:rPr lang="en-US" sz="3200">
                <a:solidFill>
                  <a:prstClr val="white"/>
                </a:solidFill>
              </a:rPr>
              <a:t>350</a:t>
            </a:r>
          </a:p>
        </p:txBody>
      </p:sp>
      <p:sp>
        <p:nvSpPr>
          <p:cNvPr id="21" name="TextBox 20"/>
          <p:cNvSpPr txBox="1"/>
          <p:nvPr/>
        </p:nvSpPr>
        <p:spPr>
          <a:xfrm>
            <a:off x="7500112" y="5293842"/>
            <a:ext cx="831068" cy="584775"/>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r>
              <a:rPr lang="en-US" sz="3200">
                <a:solidFill>
                  <a:prstClr val="white"/>
                </a:solidFill>
              </a:rPr>
              <a:t>50</a:t>
            </a:r>
          </a:p>
        </p:txBody>
      </p:sp>
      <p:sp>
        <p:nvSpPr>
          <p:cNvPr id="22" name="TextBox 21"/>
          <p:cNvSpPr txBox="1"/>
          <p:nvPr/>
        </p:nvSpPr>
        <p:spPr>
          <a:xfrm>
            <a:off x="2398746" y="5936887"/>
            <a:ext cx="831068" cy="584775"/>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r>
              <a:rPr lang="en-US" sz="3200">
                <a:solidFill>
                  <a:prstClr val="white"/>
                </a:solidFill>
              </a:rPr>
              <a:t>50</a:t>
            </a:r>
          </a:p>
        </p:txBody>
      </p:sp>
      <p:sp>
        <p:nvSpPr>
          <p:cNvPr id="23" name="TextBox 22"/>
          <p:cNvSpPr txBox="1"/>
          <p:nvPr/>
        </p:nvSpPr>
        <p:spPr>
          <a:xfrm>
            <a:off x="4176806" y="3402019"/>
            <a:ext cx="831068" cy="584775"/>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r>
              <a:rPr lang="en-US" sz="3200">
                <a:solidFill>
                  <a:prstClr val="white"/>
                </a:solidFill>
              </a:rPr>
              <a:t>100</a:t>
            </a:r>
          </a:p>
        </p:txBody>
      </p:sp>
      <p:sp>
        <p:nvSpPr>
          <p:cNvPr id="24" name="TextBox 23"/>
          <p:cNvSpPr txBox="1"/>
          <p:nvPr/>
        </p:nvSpPr>
        <p:spPr>
          <a:xfrm>
            <a:off x="9688012" y="3694407"/>
            <a:ext cx="675189" cy="584775"/>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r>
              <a:rPr lang="en-US" sz="3200">
                <a:solidFill>
                  <a:prstClr val="white"/>
                </a:solidFill>
              </a:rPr>
              <a:t>50</a:t>
            </a:r>
          </a:p>
        </p:txBody>
      </p:sp>
      <p:sp>
        <p:nvSpPr>
          <p:cNvPr id="25" name="TextBox 24"/>
          <p:cNvSpPr txBox="1"/>
          <p:nvPr/>
        </p:nvSpPr>
        <p:spPr>
          <a:xfrm>
            <a:off x="5229206" y="4123316"/>
            <a:ext cx="831068" cy="584775"/>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r>
              <a:rPr lang="en-US" sz="3200">
                <a:solidFill>
                  <a:prstClr val="white"/>
                </a:solidFill>
              </a:rPr>
              <a:t>230</a:t>
            </a:r>
          </a:p>
        </p:txBody>
      </p:sp>
      <p:sp>
        <p:nvSpPr>
          <p:cNvPr id="26" name="TextBox 25"/>
          <p:cNvSpPr txBox="1"/>
          <p:nvPr/>
        </p:nvSpPr>
        <p:spPr>
          <a:xfrm>
            <a:off x="4813672" y="6213369"/>
            <a:ext cx="831068" cy="584775"/>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r>
              <a:rPr lang="en-US" sz="3200">
                <a:solidFill>
                  <a:prstClr val="white"/>
                </a:solidFill>
              </a:rPr>
              <a:t>200</a:t>
            </a:r>
          </a:p>
        </p:txBody>
      </p:sp>
      <p:sp>
        <p:nvSpPr>
          <p:cNvPr id="27" name="TextBox 26"/>
          <p:cNvSpPr txBox="1"/>
          <p:nvPr/>
        </p:nvSpPr>
        <p:spPr>
          <a:xfrm>
            <a:off x="8266092" y="6235804"/>
            <a:ext cx="831068" cy="584775"/>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r>
              <a:rPr lang="en-US" sz="3200">
                <a:solidFill>
                  <a:prstClr val="white"/>
                </a:solidFill>
              </a:rPr>
              <a:t>250</a:t>
            </a:r>
          </a:p>
        </p:txBody>
      </p:sp>
      <p:pic>
        <p:nvPicPr>
          <p:cNvPr id="28" name="?">
            <a:hlinkClick r:id="rId22" action="ppaction://hlinksldjump"/>
          </p:cNvPr>
          <p:cNvPicPr>
            <a:picLocks noChangeAspect="1"/>
          </p:cNvPicPr>
          <p:nvPr/>
        </p:nvPicPr>
        <p:blipFill rotWithShape="1">
          <a:blip r:embed="rId23" cstate="print">
            <a:extLst>
              <a:ext uri="{BEBA8EAE-BF5A-486C-A8C5-ECC9F3942E4B}">
                <a14:imgProps xmlns:a14="http://schemas.microsoft.com/office/drawing/2010/main">
                  <a14:imgLayer r:embed="rId24">
                    <a14:imgEffect>
                      <a14:backgroundRemoval t="42710" b="65701" l="71364" r="81000"/>
                    </a14:imgEffect>
                  </a14:imgLayer>
                </a14:imgProps>
              </a:ext>
              <a:ext uri="{28A0092B-C50C-407E-A947-70E740481C1C}">
                <a14:useLocalDpi xmlns:a14="http://schemas.microsoft.com/office/drawing/2010/main" val="0"/>
              </a:ext>
            </a:extLst>
          </a:blip>
          <a:srcRect l="73182" t="42992" r="20303" b="40501"/>
          <a:stretch>
            <a:fillRect/>
          </a:stretch>
        </p:blipFill>
        <p:spPr>
          <a:xfrm>
            <a:off x="5844746" y="3853448"/>
            <a:ext cx="1588320" cy="1957692"/>
          </a:xfrm>
          <a:prstGeom prst="rect">
            <a:avLst/>
          </a:prstGeom>
        </p:spPr>
      </p:pic>
      <p:pic>
        <p:nvPicPr>
          <p:cNvPr id="30"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5"/>
          <a:stretch>
            <a:fillRect/>
          </a:stretch>
        </p:blipFill>
        <p:spPr>
          <a:xfrm>
            <a:off x="12267110" y="0"/>
            <a:ext cx="304800" cy="304800"/>
          </a:xfrm>
          <a:prstGeom prst="rect">
            <a:avLst/>
          </a:prstGeom>
        </p:spPr>
      </p:pic>
      <p:pic>
        <p:nvPicPr>
          <p:cNvPr id="31"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5"/>
          <a:stretch>
            <a:fillRect/>
          </a:stretch>
        </p:blipFill>
        <p:spPr>
          <a:xfrm>
            <a:off x="12223567" y="290286"/>
            <a:ext cx="304800" cy="304800"/>
          </a:xfrm>
          <a:prstGeom prst="rect">
            <a:avLst/>
          </a:prstGeom>
        </p:spPr>
      </p:pic>
      <p:pic>
        <p:nvPicPr>
          <p:cNvPr id="32"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5"/>
          <a:stretch>
            <a:fillRect/>
          </a:stretch>
        </p:blipFill>
        <p:spPr>
          <a:xfrm>
            <a:off x="12276906" y="609600"/>
            <a:ext cx="304800" cy="304800"/>
          </a:xfrm>
          <a:prstGeom prst="rect">
            <a:avLst/>
          </a:prstGeom>
        </p:spPr>
      </p:pic>
      <p:pic>
        <p:nvPicPr>
          <p:cNvPr id="33"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5"/>
          <a:stretch>
            <a:fillRect/>
          </a:stretch>
        </p:blipFill>
        <p:spPr>
          <a:xfrm>
            <a:off x="12293959" y="914400"/>
            <a:ext cx="304800" cy="304800"/>
          </a:xfrm>
          <a:prstGeom prst="rect">
            <a:avLst/>
          </a:prstGeom>
        </p:spPr>
      </p:pic>
      <p:pic>
        <p:nvPicPr>
          <p:cNvPr id="34"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5"/>
          <a:stretch>
            <a:fillRect/>
          </a:stretch>
        </p:blipFill>
        <p:spPr>
          <a:xfrm>
            <a:off x="12318269" y="1240971"/>
            <a:ext cx="304800" cy="304800"/>
          </a:xfrm>
          <a:prstGeom prst="rect">
            <a:avLst/>
          </a:prstGeom>
        </p:spPr>
      </p:pic>
      <p:pic>
        <p:nvPicPr>
          <p:cNvPr id="35"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5"/>
          <a:stretch>
            <a:fillRect/>
          </a:stretch>
        </p:blipFill>
        <p:spPr>
          <a:xfrm>
            <a:off x="12335321" y="1545771"/>
            <a:ext cx="304800" cy="304800"/>
          </a:xfrm>
          <a:prstGeom prst="rect">
            <a:avLst/>
          </a:prstGeom>
        </p:spPr>
      </p:pic>
      <p:pic>
        <p:nvPicPr>
          <p:cNvPr id="36"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5"/>
          <a:stretch>
            <a:fillRect/>
          </a:stretch>
        </p:blipFill>
        <p:spPr>
          <a:xfrm>
            <a:off x="12313550" y="2242001"/>
            <a:ext cx="304800" cy="304800"/>
          </a:xfrm>
          <a:prstGeom prst="rect">
            <a:avLst/>
          </a:prstGeom>
        </p:spPr>
      </p:pic>
      <p:pic>
        <p:nvPicPr>
          <p:cNvPr id="37"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5"/>
          <a:stretch>
            <a:fillRect/>
          </a:stretch>
        </p:blipFill>
        <p:spPr>
          <a:xfrm>
            <a:off x="12345475" y="2668804"/>
            <a:ext cx="304800" cy="304800"/>
          </a:xfrm>
          <a:prstGeom prst="rect">
            <a:avLst/>
          </a:prstGeom>
        </p:spPr>
      </p:pic>
      <p:pic>
        <p:nvPicPr>
          <p:cNvPr id="38"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5"/>
          <a:stretch>
            <a:fillRect/>
          </a:stretch>
        </p:blipFill>
        <p:spPr>
          <a:xfrm>
            <a:off x="12308832" y="2973604"/>
            <a:ext cx="304800" cy="304800"/>
          </a:xfrm>
          <a:prstGeom prst="rect">
            <a:avLst/>
          </a:prstGeom>
        </p:spPr>
      </p:pic>
      <p:pic>
        <p:nvPicPr>
          <p:cNvPr id="39"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5"/>
          <a:stretch>
            <a:fillRect/>
          </a:stretch>
        </p:blipFill>
        <p:spPr>
          <a:xfrm>
            <a:off x="12400277" y="1937201"/>
            <a:ext cx="304800" cy="304800"/>
          </a:xfrm>
          <a:prstGeom prst="rect">
            <a:avLst/>
          </a:prstGeom>
        </p:spPr>
      </p:pic>
      <p:pic>
        <p:nvPicPr>
          <p:cNvPr id="40"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5"/>
          <a:stretch>
            <a:fillRect/>
          </a:stretch>
        </p:blipFill>
        <p:spPr>
          <a:xfrm>
            <a:off x="12378506" y="3402018"/>
            <a:ext cx="304800" cy="304800"/>
          </a:xfrm>
          <a:prstGeom prst="rect">
            <a:avLst/>
          </a:prstGeom>
        </p:spPr>
      </p:pic>
      <p:pic>
        <p:nvPicPr>
          <p:cNvPr id="1025" name="TextBox1" descr="ppt/media/image26.wmf"/>
          <p:cNvPicPr preferRelativeResize="0"/>
          <p:nvPr/>
        </p:nvPicPr>
        <p:blipFill>
          <a:blip r:embed="rId26"/>
          <a:stretch>
            <a:fillRect/>
          </a:stretch>
        </p:blipFill>
        <p:spPr>
          <a:xfrm>
            <a:off x="1524000" y="304800"/>
            <a:ext cx="1752600" cy="838200"/>
          </a:xfrm>
          <a:prstGeom prst="rect">
            <a:avLst/>
          </a:prstGeom>
          <a:noFill/>
          <a:ln w="9525">
            <a:noFill/>
          </a:ln>
        </p:spPr>
      </p:pic>
      <p:pic>
        <p:nvPicPr>
          <p:cNvPr id="1026" name="TextBox2" descr="ppt/media/image27.wmf"/>
          <p:cNvPicPr preferRelativeResize="0"/>
          <p:nvPr/>
        </p:nvPicPr>
        <p:blipFill>
          <a:blip r:embed="rId27"/>
          <a:stretch>
            <a:fillRect/>
          </a:stretch>
        </p:blipFill>
        <p:spPr>
          <a:xfrm>
            <a:off x="8915400" y="228600"/>
            <a:ext cx="1752600" cy="838200"/>
          </a:xfrm>
          <a:prstGeom prst="rect">
            <a:avLst/>
          </a:prstGeom>
          <a:noFill/>
          <a:ln w="9525">
            <a:noFill/>
          </a:ln>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par>
                                <p:cTn id="8" presetID="42"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1000"/>
                                        <p:tgtEl>
                                          <p:spTgt spid="18"/>
                                        </p:tgtEl>
                                      </p:cBhvr>
                                    </p:animEffect>
                                    <p:anim calcmode="lin" valueType="num">
                                      <p:cBhvr>
                                        <p:cTn id="11" dur="1000" fill="hold"/>
                                        <p:tgtEl>
                                          <p:spTgt spid="18"/>
                                        </p:tgtEl>
                                        <p:attrNameLst>
                                          <p:attrName>ppt_x</p:attrName>
                                        </p:attrNameLst>
                                      </p:cBhvr>
                                      <p:tavLst>
                                        <p:tav tm="0">
                                          <p:val>
                                            <p:strVal val="#ppt_x"/>
                                          </p:val>
                                        </p:tav>
                                        <p:tav tm="100000">
                                          <p:val>
                                            <p:strVal val="#ppt_x"/>
                                          </p:val>
                                        </p:tav>
                                      </p:tavLst>
                                    </p:anim>
                                    <p:anim calcmode="lin" valueType="num">
                                      <p:cBhvr>
                                        <p:cTn id="12" dur="1000" fill="hold"/>
                                        <p:tgtEl>
                                          <p:spTgt spid="18"/>
                                        </p:tgtEl>
                                        <p:attrNameLst>
                                          <p:attrName>ppt_y</p:attrName>
                                        </p:attrNameLst>
                                      </p:cBhvr>
                                      <p:tavLst>
                                        <p:tav tm="0">
                                          <p:val>
                                            <p:strVal val="#ppt_y+.1"/>
                                          </p:val>
                                        </p:tav>
                                        <p:tav tm="100000">
                                          <p:val>
                                            <p:strVal val="#ppt_y"/>
                                          </p:val>
                                        </p:tav>
                                      </p:tavLst>
                                    </p:anim>
                                  </p:childTnLst>
                                </p:cTn>
                              </p:par>
                              <p:par>
                                <p:cTn id="13" presetID="10" presetClass="exit" presetSubtype="0" fill="hold" grpId="1" nodeType="withEffect">
                                  <p:stCondLst>
                                    <p:cond delay="0"/>
                                  </p:stCondLst>
                                  <p:childTnLst>
                                    <p:animEffect transition="out" filter="fade">
                                      <p:cBhvr>
                                        <p:cTn id="14" dur="2000"/>
                                        <p:tgtEl>
                                          <p:spTgt spid="18"/>
                                        </p:tgtEl>
                                      </p:cBhvr>
                                    </p:animEffect>
                                    <p:set>
                                      <p:cBhvr>
                                        <p:cTn id="15" dur="1" fill="hold">
                                          <p:stCondLst>
                                            <p:cond delay="1999"/>
                                          </p:stCondLst>
                                        </p:cTn>
                                        <p:tgtEl>
                                          <p:spTgt spid="18"/>
                                        </p:tgtEl>
                                        <p:attrNameLst>
                                          <p:attrName>style.visibility</p:attrName>
                                        </p:attrNameLst>
                                      </p:cBhvr>
                                      <p:to>
                                        <p:strVal val="hidden"/>
                                      </p:to>
                                    </p:set>
                                  </p:childTnLst>
                                </p:cTn>
                              </p:par>
                            </p:childTnLst>
                          </p:cTn>
                        </p:par>
                        <p:par>
                          <p:cTn id="16" fill="hold">
                            <p:stCondLst>
                              <p:cond delay="500"/>
                            </p:stCondLst>
                            <p:childTnLst>
                              <p:par>
                                <p:cTn id="17" presetID="1" presetClass="mediacall" presetSubtype="0" fill="hold" nodeType="afterEffect">
                                  <p:stCondLst>
                                    <p:cond delay="0"/>
                                  </p:stCondLst>
                                  <p:childTnLst>
                                    <p:cmd type="call" cmd="playFrom(0.0)">
                                      <p:cBhvr>
                                        <p:cTn id="18" dur="8091" fill="hold"/>
                                        <p:tgtEl>
                                          <p:spTgt spid="30"/>
                                        </p:tgtEl>
                                      </p:cBhvr>
                                    </p:cmd>
                                  </p:childTnLst>
                                </p:cTn>
                              </p:par>
                            </p:childTnLst>
                          </p:cTn>
                        </p:par>
                      </p:childTnLst>
                    </p:cTn>
                  </p:par>
                </p:childTnLst>
              </p:cTn>
              <p:nextCondLst>
                <p:cond evt="onClick" delay="0">
                  <p:tgtEl>
                    <p:spTgt spid="7"/>
                  </p:tgtEl>
                </p:cond>
              </p:nextCondLst>
            </p:seq>
            <p:seq concurrent="1" nextAc="seek">
              <p:cTn id="19" restart="whenNotActive" fill="hold" evtFilter="cancelBubble" nodeType="interactiveSeq">
                <p:stCondLst>
                  <p:cond evt="onClick" delay="0">
                    <p:tgtEl>
                      <p:spTgt spid="9"/>
                    </p:tgtEl>
                  </p:cond>
                </p:stCondLst>
                <p:endSync evt="end" delay="0">
                  <p:rtn val="all"/>
                </p:endSync>
                <p:childTnLst>
                  <p:par>
                    <p:cTn id="20" fill="hold">
                      <p:stCondLst>
                        <p:cond delay="0"/>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9"/>
                                        </p:tgtEl>
                                      </p:cBhvr>
                                    </p:animEffect>
                                    <p:set>
                                      <p:cBhvr>
                                        <p:cTn id="24" dur="1" fill="hold">
                                          <p:stCondLst>
                                            <p:cond delay="499"/>
                                          </p:stCondLst>
                                        </p:cTn>
                                        <p:tgtEl>
                                          <p:spTgt spid="9"/>
                                        </p:tgtEl>
                                        <p:attrNameLst>
                                          <p:attrName>style.visibility</p:attrName>
                                        </p:attrNameLst>
                                      </p:cBhvr>
                                      <p:to>
                                        <p:strVal val="hidden"/>
                                      </p:to>
                                    </p:set>
                                  </p:childTnLst>
                                </p:cTn>
                              </p:par>
                              <p:par>
                                <p:cTn id="25" presetID="42" presetClass="entr" presetSubtype="0"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2000"/>
                                        <p:tgtEl>
                                          <p:spTgt spid="26"/>
                                        </p:tgtEl>
                                      </p:cBhvr>
                                    </p:animEffect>
                                    <p:anim calcmode="lin" valueType="num">
                                      <p:cBhvr>
                                        <p:cTn id="28" dur="2000" fill="hold"/>
                                        <p:tgtEl>
                                          <p:spTgt spid="26"/>
                                        </p:tgtEl>
                                        <p:attrNameLst>
                                          <p:attrName>ppt_x</p:attrName>
                                        </p:attrNameLst>
                                      </p:cBhvr>
                                      <p:tavLst>
                                        <p:tav tm="0">
                                          <p:val>
                                            <p:strVal val="#ppt_x"/>
                                          </p:val>
                                        </p:tav>
                                        <p:tav tm="100000">
                                          <p:val>
                                            <p:strVal val="#ppt_x"/>
                                          </p:val>
                                        </p:tav>
                                      </p:tavLst>
                                    </p:anim>
                                    <p:anim calcmode="lin" valueType="num">
                                      <p:cBhvr>
                                        <p:cTn id="29" dur="2000" fill="hold"/>
                                        <p:tgtEl>
                                          <p:spTgt spid="26"/>
                                        </p:tgtEl>
                                        <p:attrNameLst>
                                          <p:attrName>ppt_y</p:attrName>
                                        </p:attrNameLst>
                                      </p:cBhvr>
                                      <p:tavLst>
                                        <p:tav tm="0">
                                          <p:val>
                                            <p:strVal val="#ppt_y+.1"/>
                                          </p:val>
                                        </p:tav>
                                        <p:tav tm="100000">
                                          <p:val>
                                            <p:strVal val="#ppt_y"/>
                                          </p:val>
                                        </p:tav>
                                      </p:tavLst>
                                    </p:anim>
                                  </p:childTnLst>
                                </p:cTn>
                              </p:par>
                              <p:par>
                                <p:cTn id="30" presetID="10" presetClass="exit" presetSubtype="0" fill="hold" grpId="1" nodeType="withEffect">
                                  <p:stCondLst>
                                    <p:cond delay="0"/>
                                  </p:stCondLst>
                                  <p:childTnLst>
                                    <p:animEffect transition="out" filter="fade">
                                      <p:cBhvr>
                                        <p:cTn id="31" dur="2000"/>
                                        <p:tgtEl>
                                          <p:spTgt spid="26"/>
                                        </p:tgtEl>
                                      </p:cBhvr>
                                    </p:animEffect>
                                    <p:set>
                                      <p:cBhvr>
                                        <p:cTn id="32" dur="1" fill="hold">
                                          <p:stCondLst>
                                            <p:cond delay="1999"/>
                                          </p:stCondLst>
                                        </p:cTn>
                                        <p:tgtEl>
                                          <p:spTgt spid="26"/>
                                        </p:tgtEl>
                                        <p:attrNameLst>
                                          <p:attrName>style.visibility</p:attrName>
                                        </p:attrNameLst>
                                      </p:cBhvr>
                                      <p:to>
                                        <p:strVal val="hidden"/>
                                      </p:to>
                                    </p:set>
                                  </p:childTnLst>
                                </p:cTn>
                              </p:par>
                            </p:childTnLst>
                          </p:cTn>
                        </p:par>
                        <p:par>
                          <p:cTn id="33" fill="hold">
                            <p:stCondLst>
                              <p:cond delay="500"/>
                            </p:stCondLst>
                            <p:childTnLst>
                              <p:par>
                                <p:cTn id="34" presetID="1" presetClass="mediacall" presetSubtype="0" fill="hold" nodeType="afterEffect">
                                  <p:stCondLst>
                                    <p:cond delay="0"/>
                                  </p:stCondLst>
                                  <p:childTnLst>
                                    <p:cmd type="call" cmd="playFrom(0.0)">
                                      <p:cBhvr>
                                        <p:cTn id="35" dur="8091" fill="hold"/>
                                        <p:tgtEl>
                                          <p:spTgt spid="31"/>
                                        </p:tgtEl>
                                      </p:cBhvr>
                                    </p:cmd>
                                  </p:childTnLst>
                                </p:cTn>
                              </p:par>
                            </p:childTnLst>
                          </p:cTn>
                        </p:par>
                      </p:childTnLst>
                    </p:cTn>
                  </p:par>
                </p:childTnLst>
              </p:cTn>
              <p:nextCondLst>
                <p:cond evt="onClick" delay="0">
                  <p:tgtEl>
                    <p:spTgt spid="9"/>
                  </p:tgtEl>
                </p:cond>
              </p:nextCondLst>
            </p:seq>
            <p:seq concurrent="1" nextAc="seek">
              <p:cTn id="36" restart="whenNotActive" fill="hold" evtFilter="cancelBubble" nodeType="interactiveSeq">
                <p:stCondLst>
                  <p:cond evt="onClick" delay="0">
                    <p:tgtEl>
                      <p:spTgt spid="10"/>
                    </p:tgtEl>
                  </p:cond>
                </p:stCondLst>
                <p:endSync evt="end" delay="0">
                  <p:rtn val="all"/>
                </p:endSync>
                <p:childTnLst>
                  <p:par>
                    <p:cTn id="37" fill="hold">
                      <p:stCondLst>
                        <p:cond delay="0"/>
                      </p:stCondLst>
                      <p:childTnLst>
                        <p:par>
                          <p:cTn id="38" fill="hold">
                            <p:stCondLst>
                              <p:cond delay="0"/>
                            </p:stCondLst>
                            <p:childTnLst>
                              <p:par>
                                <p:cTn id="39" presetID="10" presetClass="exit" presetSubtype="0" fill="hold" nodeType="clickEffect">
                                  <p:stCondLst>
                                    <p:cond delay="0"/>
                                  </p:stCondLst>
                                  <p:childTnLst>
                                    <p:animEffect transition="out" filter="fade">
                                      <p:cBhvr>
                                        <p:cTn id="40" dur="500"/>
                                        <p:tgtEl>
                                          <p:spTgt spid="10"/>
                                        </p:tgtEl>
                                      </p:cBhvr>
                                    </p:animEffect>
                                    <p:set>
                                      <p:cBhvr>
                                        <p:cTn id="41" dur="1" fill="hold">
                                          <p:stCondLst>
                                            <p:cond delay="499"/>
                                          </p:stCondLst>
                                        </p:cTn>
                                        <p:tgtEl>
                                          <p:spTgt spid="10"/>
                                        </p:tgtEl>
                                        <p:attrNameLst>
                                          <p:attrName>style.visibility</p:attrName>
                                        </p:attrNameLst>
                                      </p:cBhvr>
                                      <p:to>
                                        <p:strVal val="hidden"/>
                                      </p:to>
                                    </p:set>
                                  </p:childTnLst>
                                </p:cTn>
                              </p:par>
                              <p:par>
                                <p:cTn id="42" presetID="42" presetClass="entr" presetSubtype="0" fill="hold" grpId="0" nodeType="with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fade">
                                      <p:cBhvr>
                                        <p:cTn id="44" dur="2000"/>
                                        <p:tgtEl>
                                          <p:spTgt spid="25"/>
                                        </p:tgtEl>
                                      </p:cBhvr>
                                    </p:animEffect>
                                    <p:anim calcmode="lin" valueType="num">
                                      <p:cBhvr>
                                        <p:cTn id="45" dur="2000" fill="hold"/>
                                        <p:tgtEl>
                                          <p:spTgt spid="25"/>
                                        </p:tgtEl>
                                        <p:attrNameLst>
                                          <p:attrName>ppt_x</p:attrName>
                                        </p:attrNameLst>
                                      </p:cBhvr>
                                      <p:tavLst>
                                        <p:tav tm="0">
                                          <p:val>
                                            <p:strVal val="#ppt_x"/>
                                          </p:val>
                                        </p:tav>
                                        <p:tav tm="100000">
                                          <p:val>
                                            <p:strVal val="#ppt_x"/>
                                          </p:val>
                                        </p:tav>
                                      </p:tavLst>
                                    </p:anim>
                                    <p:anim calcmode="lin" valueType="num">
                                      <p:cBhvr>
                                        <p:cTn id="46" dur="2000" fill="hold"/>
                                        <p:tgtEl>
                                          <p:spTgt spid="25"/>
                                        </p:tgtEl>
                                        <p:attrNameLst>
                                          <p:attrName>ppt_y</p:attrName>
                                        </p:attrNameLst>
                                      </p:cBhvr>
                                      <p:tavLst>
                                        <p:tav tm="0">
                                          <p:val>
                                            <p:strVal val="#ppt_y+.1"/>
                                          </p:val>
                                        </p:tav>
                                        <p:tav tm="100000">
                                          <p:val>
                                            <p:strVal val="#ppt_y"/>
                                          </p:val>
                                        </p:tav>
                                      </p:tavLst>
                                    </p:anim>
                                  </p:childTnLst>
                                </p:cTn>
                              </p:par>
                              <p:par>
                                <p:cTn id="47" presetID="10" presetClass="exit" presetSubtype="0" fill="hold" grpId="1" nodeType="withEffect">
                                  <p:stCondLst>
                                    <p:cond delay="0"/>
                                  </p:stCondLst>
                                  <p:childTnLst>
                                    <p:animEffect transition="out" filter="fade">
                                      <p:cBhvr>
                                        <p:cTn id="48" dur="2000"/>
                                        <p:tgtEl>
                                          <p:spTgt spid="25"/>
                                        </p:tgtEl>
                                      </p:cBhvr>
                                    </p:animEffect>
                                    <p:set>
                                      <p:cBhvr>
                                        <p:cTn id="49" dur="1" fill="hold">
                                          <p:stCondLst>
                                            <p:cond delay="1999"/>
                                          </p:stCondLst>
                                        </p:cTn>
                                        <p:tgtEl>
                                          <p:spTgt spid="25"/>
                                        </p:tgtEl>
                                        <p:attrNameLst>
                                          <p:attrName>style.visibility</p:attrName>
                                        </p:attrNameLst>
                                      </p:cBhvr>
                                      <p:to>
                                        <p:strVal val="hidden"/>
                                      </p:to>
                                    </p:set>
                                  </p:childTnLst>
                                </p:cTn>
                              </p:par>
                            </p:childTnLst>
                          </p:cTn>
                        </p:par>
                        <p:par>
                          <p:cTn id="50" fill="hold">
                            <p:stCondLst>
                              <p:cond delay="500"/>
                            </p:stCondLst>
                            <p:childTnLst>
                              <p:par>
                                <p:cTn id="51" presetID="1" presetClass="mediacall" presetSubtype="0" fill="hold" nodeType="afterEffect">
                                  <p:stCondLst>
                                    <p:cond delay="0"/>
                                  </p:stCondLst>
                                  <p:childTnLst>
                                    <p:cmd type="call" cmd="playFrom(0.0)">
                                      <p:cBhvr>
                                        <p:cTn id="52" dur="8091" fill="hold"/>
                                        <p:tgtEl>
                                          <p:spTgt spid="32"/>
                                        </p:tgtEl>
                                      </p:cBhvr>
                                    </p:cmd>
                                  </p:childTnLst>
                                </p:cTn>
                              </p:par>
                            </p:childTnLst>
                          </p:cTn>
                        </p:par>
                      </p:childTnLst>
                    </p:cTn>
                  </p:par>
                </p:childTnLst>
              </p:cTn>
              <p:nextCondLst>
                <p:cond evt="onClick" delay="0">
                  <p:tgtEl>
                    <p:spTgt spid="10"/>
                  </p:tgtEl>
                </p:cond>
              </p:nextCondLst>
            </p:seq>
            <p:seq concurrent="1" nextAc="seek">
              <p:cTn id="53" restart="whenNotActive" fill="hold" evtFilter="cancelBubble" nodeType="interactiveSeq">
                <p:stCondLst>
                  <p:cond evt="onClick" delay="0">
                    <p:tgtEl>
                      <p:spTgt spid="8"/>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nodeType="clickEffect">
                                  <p:stCondLst>
                                    <p:cond delay="0"/>
                                  </p:stCondLst>
                                  <p:childTnLst>
                                    <p:animEffect transition="out" filter="fade">
                                      <p:cBhvr>
                                        <p:cTn id="57" dur="500"/>
                                        <p:tgtEl>
                                          <p:spTgt spid="8"/>
                                        </p:tgtEl>
                                      </p:cBhvr>
                                    </p:animEffect>
                                    <p:set>
                                      <p:cBhvr>
                                        <p:cTn id="58" dur="1" fill="hold">
                                          <p:stCondLst>
                                            <p:cond delay="499"/>
                                          </p:stCondLst>
                                        </p:cTn>
                                        <p:tgtEl>
                                          <p:spTgt spid="8"/>
                                        </p:tgtEl>
                                        <p:attrNameLst>
                                          <p:attrName>style.visibility</p:attrName>
                                        </p:attrNameLst>
                                      </p:cBhvr>
                                      <p:to>
                                        <p:strVal val="hidden"/>
                                      </p:to>
                                    </p:set>
                                  </p:childTnLst>
                                </p:cTn>
                              </p:par>
                              <p:par>
                                <p:cTn id="59" presetID="42" presetClass="entr" presetSubtype="0" fill="hold" grpId="0" nodeType="withEffect">
                                  <p:stCondLst>
                                    <p:cond delay="0"/>
                                  </p:stCondLst>
                                  <p:childTnLst>
                                    <p:set>
                                      <p:cBhvr>
                                        <p:cTn id="60" dur="1" fill="hold">
                                          <p:stCondLst>
                                            <p:cond delay="0"/>
                                          </p:stCondLst>
                                        </p:cTn>
                                        <p:tgtEl>
                                          <p:spTgt spid="19"/>
                                        </p:tgtEl>
                                        <p:attrNameLst>
                                          <p:attrName>style.visibility</p:attrName>
                                        </p:attrNameLst>
                                      </p:cBhvr>
                                      <p:to>
                                        <p:strVal val="visible"/>
                                      </p:to>
                                    </p:set>
                                    <p:animEffect transition="in" filter="fade">
                                      <p:cBhvr>
                                        <p:cTn id="61" dur="2000"/>
                                        <p:tgtEl>
                                          <p:spTgt spid="19"/>
                                        </p:tgtEl>
                                      </p:cBhvr>
                                    </p:animEffect>
                                    <p:anim calcmode="lin" valueType="num">
                                      <p:cBhvr>
                                        <p:cTn id="62" dur="2000" fill="hold"/>
                                        <p:tgtEl>
                                          <p:spTgt spid="19"/>
                                        </p:tgtEl>
                                        <p:attrNameLst>
                                          <p:attrName>ppt_x</p:attrName>
                                        </p:attrNameLst>
                                      </p:cBhvr>
                                      <p:tavLst>
                                        <p:tav tm="0">
                                          <p:val>
                                            <p:strVal val="#ppt_x"/>
                                          </p:val>
                                        </p:tav>
                                        <p:tav tm="100000">
                                          <p:val>
                                            <p:strVal val="#ppt_x"/>
                                          </p:val>
                                        </p:tav>
                                      </p:tavLst>
                                    </p:anim>
                                    <p:anim calcmode="lin" valueType="num">
                                      <p:cBhvr>
                                        <p:cTn id="63" dur="2000" fill="hold"/>
                                        <p:tgtEl>
                                          <p:spTgt spid="19"/>
                                        </p:tgtEl>
                                        <p:attrNameLst>
                                          <p:attrName>ppt_y</p:attrName>
                                        </p:attrNameLst>
                                      </p:cBhvr>
                                      <p:tavLst>
                                        <p:tav tm="0">
                                          <p:val>
                                            <p:strVal val="#ppt_y+.1"/>
                                          </p:val>
                                        </p:tav>
                                        <p:tav tm="100000">
                                          <p:val>
                                            <p:strVal val="#ppt_y"/>
                                          </p:val>
                                        </p:tav>
                                      </p:tavLst>
                                    </p:anim>
                                  </p:childTnLst>
                                </p:cTn>
                              </p:par>
                              <p:par>
                                <p:cTn id="64" presetID="10" presetClass="exit" presetSubtype="0" fill="hold" grpId="1" nodeType="withEffect">
                                  <p:stCondLst>
                                    <p:cond delay="0"/>
                                  </p:stCondLst>
                                  <p:childTnLst>
                                    <p:animEffect transition="out" filter="fade">
                                      <p:cBhvr>
                                        <p:cTn id="65" dur="2000"/>
                                        <p:tgtEl>
                                          <p:spTgt spid="19"/>
                                        </p:tgtEl>
                                      </p:cBhvr>
                                    </p:animEffect>
                                    <p:set>
                                      <p:cBhvr>
                                        <p:cTn id="66" dur="1" fill="hold">
                                          <p:stCondLst>
                                            <p:cond delay="1999"/>
                                          </p:stCondLst>
                                        </p:cTn>
                                        <p:tgtEl>
                                          <p:spTgt spid="19"/>
                                        </p:tgtEl>
                                        <p:attrNameLst>
                                          <p:attrName>style.visibility</p:attrName>
                                        </p:attrNameLst>
                                      </p:cBhvr>
                                      <p:to>
                                        <p:strVal val="hidden"/>
                                      </p:to>
                                    </p:set>
                                  </p:childTnLst>
                                </p:cTn>
                              </p:par>
                            </p:childTnLst>
                          </p:cTn>
                        </p:par>
                        <p:par>
                          <p:cTn id="67" fill="hold">
                            <p:stCondLst>
                              <p:cond delay="500"/>
                            </p:stCondLst>
                            <p:childTnLst>
                              <p:par>
                                <p:cTn id="68" presetID="1" presetClass="mediacall" presetSubtype="0" fill="hold" nodeType="afterEffect">
                                  <p:stCondLst>
                                    <p:cond delay="0"/>
                                  </p:stCondLst>
                                  <p:childTnLst>
                                    <p:cmd type="call" cmd="playFrom(0.0)">
                                      <p:cBhvr>
                                        <p:cTn id="69" dur="8091" fill="hold"/>
                                        <p:tgtEl>
                                          <p:spTgt spid="33"/>
                                        </p:tgtEl>
                                      </p:cBhvr>
                                    </p:cmd>
                                  </p:childTnLst>
                                </p:cTn>
                              </p:par>
                            </p:childTnLst>
                          </p:cTn>
                        </p:par>
                      </p:childTnLst>
                    </p:cTn>
                  </p:par>
                </p:childTnLst>
              </p:cTn>
              <p:nextCondLst>
                <p:cond evt="onClick" delay="0">
                  <p:tgtEl>
                    <p:spTgt spid="8"/>
                  </p:tgtEl>
                </p:cond>
              </p:nextCondLst>
            </p:seq>
            <p:seq concurrent="1" nextAc="seek">
              <p:cTn id="70" restart="whenNotActive" fill="hold" evtFilter="cancelBubble" nodeType="interactiveSeq">
                <p:stCondLst>
                  <p:cond evt="onClick" delay="0">
                    <p:tgtEl>
                      <p:spTgt spid="6"/>
                    </p:tgtEl>
                  </p:cond>
                </p:stCondLst>
                <p:endSync evt="end" delay="0">
                  <p:rtn val="all"/>
                </p:endSync>
                <p:childTnLst>
                  <p:par>
                    <p:cTn id="71" fill="hold">
                      <p:stCondLst>
                        <p:cond delay="0"/>
                      </p:stCondLst>
                      <p:childTnLst>
                        <p:par>
                          <p:cTn id="72" fill="hold">
                            <p:stCondLst>
                              <p:cond delay="0"/>
                            </p:stCondLst>
                            <p:childTnLst>
                              <p:par>
                                <p:cTn id="73" presetID="10" presetClass="exit" presetSubtype="0" fill="hold" nodeType="clickEffect">
                                  <p:stCondLst>
                                    <p:cond delay="0"/>
                                  </p:stCondLst>
                                  <p:childTnLst>
                                    <p:animEffect transition="out" filter="fade">
                                      <p:cBhvr>
                                        <p:cTn id="74" dur="500"/>
                                        <p:tgtEl>
                                          <p:spTgt spid="6"/>
                                        </p:tgtEl>
                                      </p:cBhvr>
                                    </p:animEffect>
                                    <p:set>
                                      <p:cBhvr>
                                        <p:cTn id="75" dur="1" fill="hold">
                                          <p:stCondLst>
                                            <p:cond delay="499"/>
                                          </p:stCondLst>
                                        </p:cTn>
                                        <p:tgtEl>
                                          <p:spTgt spid="6"/>
                                        </p:tgtEl>
                                        <p:attrNameLst>
                                          <p:attrName>style.visibility</p:attrName>
                                        </p:attrNameLst>
                                      </p:cBhvr>
                                      <p:to>
                                        <p:strVal val="hidden"/>
                                      </p:to>
                                    </p:set>
                                  </p:childTnLst>
                                </p:cTn>
                              </p:par>
                              <p:par>
                                <p:cTn id="76" presetID="42" presetClass="entr" presetSubtype="0" fill="hold" grpId="0" nodeType="withEffect">
                                  <p:stCondLst>
                                    <p:cond delay="0"/>
                                  </p:stCondLst>
                                  <p:childTnLst>
                                    <p:set>
                                      <p:cBhvr>
                                        <p:cTn id="77" dur="1" fill="hold">
                                          <p:stCondLst>
                                            <p:cond delay="0"/>
                                          </p:stCondLst>
                                        </p:cTn>
                                        <p:tgtEl>
                                          <p:spTgt spid="27"/>
                                        </p:tgtEl>
                                        <p:attrNameLst>
                                          <p:attrName>style.visibility</p:attrName>
                                        </p:attrNameLst>
                                      </p:cBhvr>
                                      <p:to>
                                        <p:strVal val="visible"/>
                                      </p:to>
                                    </p:set>
                                    <p:animEffect transition="in" filter="fade">
                                      <p:cBhvr>
                                        <p:cTn id="78" dur="2000"/>
                                        <p:tgtEl>
                                          <p:spTgt spid="27"/>
                                        </p:tgtEl>
                                      </p:cBhvr>
                                    </p:animEffect>
                                    <p:anim calcmode="lin" valueType="num">
                                      <p:cBhvr>
                                        <p:cTn id="79" dur="2000" fill="hold"/>
                                        <p:tgtEl>
                                          <p:spTgt spid="27"/>
                                        </p:tgtEl>
                                        <p:attrNameLst>
                                          <p:attrName>ppt_x</p:attrName>
                                        </p:attrNameLst>
                                      </p:cBhvr>
                                      <p:tavLst>
                                        <p:tav tm="0">
                                          <p:val>
                                            <p:strVal val="#ppt_x"/>
                                          </p:val>
                                        </p:tav>
                                        <p:tav tm="100000">
                                          <p:val>
                                            <p:strVal val="#ppt_x"/>
                                          </p:val>
                                        </p:tav>
                                      </p:tavLst>
                                    </p:anim>
                                    <p:anim calcmode="lin" valueType="num">
                                      <p:cBhvr>
                                        <p:cTn id="80" dur="2000" fill="hold"/>
                                        <p:tgtEl>
                                          <p:spTgt spid="27"/>
                                        </p:tgtEl>
                                        <p:attrNameLst>
                                          <p:attrName>ppt_y</p:attrName>
                                        </p:attrNameLst>
                                      </p:cBhvr>
                                      <p:tavLst>
                                        <p:tav tm="0">
                                          <p:val>
                                            <p:strVal val="#ppt_y+.1"/>
                                          </p:val>
                                        </p:tav>
                                        <p:tav tm="100000">
                                          <p:val>
                                            <p:strVal val="#ppt_y"/>
                                          </p:val>
                                        </p:tav>
                                      </p:tavLst>
                                    </p:anim>
                                  </p:childTnLst>
                                </p:cTn>
                              </p:par>
                              <p:par>
                                <p:cTn id="81" presetID="10" presetClass="exit" presetSubtype="0" fill="hold" grpId="1" nodeType="withEffect">
                                  <p:stCondLst>
                                    <p:cond delay="0"/>
                                  </p:stCondLst>
                                  <p:childTnLst>
                                    <p:animEffect transition="out" filter="fade">
                                      <p:cBhvr>
                                        <p:cTn id="82" dur="2000"/>
                                        <p:tgtEl>
                                          <p:spTgt spid="27"/>
                                        </p:tgtEl>
                                      </p:cBhvr>
                                    </p:animEffect>
                                    <p:set>
                                      <p:cBhvr>
                                        <p:cTn id="83" dur="1" fill="hold">
                                          <p:stCondLst>
                                            <p:cond delay="1999"/>
                                          </p:stCondLst>
                                        </p:cTn>
                                        <p:tgtEl>
                                          <p:spTgt spid="27"/>
                                        </p:tgtEl>
                                        <p:attrNameLst>
                                          <p:attrName>style.visibility</p:attrName>
                                        </p:attrNameLst>
                                      </p:cBhvr>
                                      <p:to>
                                        <p:strVal val="hidden"/>
                                      </p:to>
                                    </p:set>
                                  </p:childTnLst>
                                </p:cTn>
                              </p:par>
                            </p:childTnLst>
                          </p:cTn>
                        </p:par>
                        <p:par>
                          <p:cTn id="84" fill="hold">
                            <p:stCondLst>
                              <p:cond delay="500"/>
                            </p:stCondLst>
                            <p:childTnLst>
                              <p:par>
                                <p:cTn id="85" presetID="1" presetClass="mediacall" presetSubtype="0" fill="hold" nodeType="afterEffect">
                                  <p:stCondLst>
                                    <p:cond delay="0"/>
                                  </p:stCondLst>
                                  <p:childTnLst>
                                    <p:cmd type="call" cmd="playFrom(0.0)">
                                      <p:cBhvr>
                                        <p:cTn id="86" dur="8091" fill="hold"/>
                                        <p:tgtEl>
                                          <p:spTgt spid="34"/>
                                        </p:tgtEl>
                                      </p:cBhvr>
                                    </p:cmd>
                                  </p:childTnLst>
                                </p:cTn>
                              </p:par>
                            </p:childTnLst>
                          </p:cTn>
                        </p:par>
                      </p:childTnLst>
                    </p:cTn>
                  </p:par>
                </p:childTnLst>
              </p:cTn>
              <p:nextCondLst>
                <p:cond evt="onClick" delay="0">
                  <p:tgtEl>
                    <p:spTgt spid="6"/>
                  </p:tgtEl>
                </p:cond>
              </p:nextCondLst>
            </p:seq>
            <p:seq concurrent="1" nextAc="seek">
              <p:cTn id="87" restart="whenNotActive" fill="hold" evtFilter="cancelBubble" nodeType="interactiveSeq">
                <p:stCondLst>
                  <p:cond evt="onClick" delay="0">
                    <p:tgtEl>
                      <p:spTgt spid="5"/>
                    </p:tgtEl>
                  </p:cond>
                </p:stCondLst>
                <p:endSync evt="end" delay="0">
                  <p:rtn val="all"/>
                </p:endSync>
                <p:childTnLst>
                  <p:par>
                    <p:cTn id="88" fill="hold">
                      <p:stCondLst>
                        <p:cond delay="0"/>
                      </p:stCondLst>
                      <p:childTnLst>
                        <p:par>
                          <p:cTn id="89" fill="hold">
                            <p:stCondLst>
                              <p:cond delay="0"/>
                            </p:stCondLst>
                            <p:childTnLst>
                              <p:par>
                                <p:cTn id="90" presetID="10" presetClass="exit" presetSubtype="0" fill="hold" nodeType="clickEffect">
                                  <p:stCondLst>
                                    <p:cond delay="0"/>
                                  </p:stCondLst>
                                  <p:childTnLst>
                                    <p:animEffect transition="out" filter="fade">
                                      <p:cBhvr>
                                        <p:cTn id="91" dur="500"/>
                                        <p:tgtEl>
                                          <p:spTgt spid="5"/>
                                        </p:tgtEl>
                                      </p:cBhvr>
                                    </p:animEffect>
                                    <p:set>
                                      <p:cBhvr>
                                        <p:cTn id="92" dur="1" fill="hold">
                                          <p:stCondLst>
                                            <p:cond delay="499"/>
                                          </p:stCondLst>
                                        </p:cTn>
                                        <p:tgtEl>
                                          <p:spTgt spid="5"/>
                                        </p:tgtEl>
                                        <p:attrNameLst>
                                          <p:attrName>style.visibility</p:attrName>
                                        </p:attrNameLst>
                                      </p:cBhvr>
                                      <p:to>
                                        <p:strVal val="hidden"/>
                                      </p:to>
                                    </p:set>
                                  </p:childTnLst>
                                </p:cTn>
                              </p:par>
                              <p:par>
                                <p:cTn id="93" presetID="42" presetClass="entr" presetSubtype="0" fill="hold" grpId="0" nodeType="withEffect">
                                  <p:stCondLst>
                                    <p:cond delay="0"/>
                                  </p:stCondLst>
                                  <p:childTnLst>
                                    <p:set>
                                      <p:cBhvr>
                                        <p:cTn id="94" dur="1" fill="hold">
                                          <p:stCondLst>
                                            <p:cond delay="0"/>
                                          </p:stCondLst>
                                        </p:cTn>
                                        <p:tgtEl>
                                          <p:spTgt spid="22"/>
                                        </p:tgtEl>
                                        <p:attrNameLst>
                                          <p:attrName>style.visibility</p:attrName>
                                        </p:attrNameLst>
                                      </p:cBhvr>
                                      <p:to>
                                        <p:strVal val="visible"/>
                                      </p:to>
                                    </p:set>
                                    <p:animEffect transition="in" filter="fade">
                                      <p:cBhvr>
                                        <p:cTn id="95" dur="2000"/>
                                        <p:tgtEl>
                                          <p:spTgt spid="22"/>
                                        </p:tgtEl>
                                      </p:cBhvr>
                                    </p:animEffect>
                                    <p:anim calcmode="lin" valueType="num">
                                      <p:cBhvr>
                                        <p:cTn id="96" dur="2000" fill="hold"/>
                                        <p:tgtEl>
                                          <p:spTgt spid="22"/>
                                        </p:tgtEl>
                                        <p:attrNameLst>
                                          <p:attrName>ppt_x</p:attrName>
                                        </p:attrNameLst>
                                      </p:cBhvr>
                                      <p:tavLst>
                                        <p:tav tm="0">
                                          <p:val>
                                            <p:strVal val="#ppt_x"/>
                                          </p:val>
                                        </p:tav>
                                        <p:tav tm="100000">
                                          <p:val>
                                            <p:strVal val="#ppt_x"/>
                                          </p:val>
                                        </p:tav>
                                      </p:tavLst>
                                    </p:anim>
                                    <p:anim calcmode="lin" valueType="num">
                                      <p:cBhvr>
                                        <p:cTn id="97" dur="2000" fill="hold"/>
                                        <p:tgtEl>
                                          <p:spTgt spid="22"/>
                                        </p:tgtEl>
                                        <p:attrNameLst>
                                          <p:attrName>ppt_y</p:attrName>
                                        </p:attrNameLst>
                                      </p:cBhvr>
                                      <p:tavLst>
                                        <p:tav tm="0">
                                          <p:val>
                                            <p:strVal val="#ppt_y+.1"/>
                                          </p:val>
                                        </p:tav>
                                        <p:tav tm="100000">
                                          <p:val>
                                            <p:strVal val="#ppt_y"/>
                                          </p:val>
                                        </p:tav>
                                      </p:tavLst>
                                    </p:anim>
                                  </p:childTnLst>
                                </p:cTn>
                              </p:par>
                              <p:par>
                                <p:cTn id="98" presetID="10" presetClass="exit" presetSubtype="0" fill="hold" grpId="1" nodeType="withEffect">
                                  <p:stCondLst>
                                    <p:cond delay="0"/>
                                  </p:stCondLst>
                                  <p:childTnLst>
                                    <p:animEffect transition="out" filter="fade">
                                      <p:cBhvr>
                                        <p:cTn id="99" dur="2000"/>
                                        <p:tgtEl>
                                          <p:spTgt spid="22"/>
                                        </p:tgtEl>
                                      </p:cBhvr>
                                    </p:animEffect>
                                    <p:set>
                                      <p:cBhvr>
                                        <p:cTn id="100" dur="1" fill="hold">
                                          <p:stCondLst>
                                            <p:cond delay="1999"/>
                                          </p:stCondLst>
                                        </p:cTn>
                                        <p:tgtEl>
                                          <p:spTgt spid="22"/>
                                        </p:tgtEl>
                                        <p:attrNameLst>
                                          <p:attrName>style.visibility</p:attrName>
                                        </p:attrNameLst>
                                      </p:cBhvr>
                                      <p:to>
                                        <p:strVal val="hidden"/>
                                      </p:to>
                                    </p:set>
                                  </p:childTnLst>
                                </p:cTn>
                              </p:par>
                            </p:childTnLst>
                          </p:cTn>
                        </p:par>
                        <p:par>
                          <p:cTn id="101" fill="hold">
                            <p:stCondLst>
                              <p:cond delay="500"/>
                            </p:stCondLst>
                            <p:childTnLst>
                              <p:par>
                                <p:cTn id="102" presetID="1" presetClass="mediacall" presetSubtype="0" fill="hold" nodeType="afterEffect">
                                  <p:stCondLst>
                                    <p:cond delay="0"/>
                                  </p:stCondLst>
                                  <p:childTnLst>
                                    <p:cmd type="call" cmd="playFrom(0.0)">
                                      <p:cBhvr>
                                        <p:cTn id="103" dur="8091" fill="hold"/>
                                        <p:tgtEl>
                                          <p:spTgt spid="35"/>
                                        </p:tgtEl>
                                      </p:cBhvr>
                                    </p:cmd>
                                  </p:childTnLst>
                                </p:cTn>
                              </p:par>
                            </p:childTnLst>
                          </p:cTn>
                        </p:par>
                      </p:childTnLst>
                    </p:cTn>
                  </p:par>
                </p:childTnLst>
              </p:cTn>
              <p:nextCondLst>
                <p:cond evt="onClick" delay="0">
                  <p:tgtEl>
                    <p:spTgt spid="5"/>
                  </p:tgtEl>
                </p:cond>
              </p:nextCondLst>
            </p:seq>
            <p:seq concurrent="1" nextAc="seek">
              <p:cTn id="104" restart="whenNotActive" fill="hold" evtFilter="cancelBubble" nodeType="interactiveSeq">
                <p:stCondLst>
                  <p:cond evt="onClick" delay="0">
                    <p:tgtEl>
                      <p:spTgt spid="4"/>
                    </p:tgtEl>
                  </p:cond>
                </p:stCondLst>
                <p:endSync evt="end" delay="0">
                  <p:rtn val="all"/>
                </p:endSync>
                <p:childTnLst>
                  <p:par>
                    <p:cTn id="105" fill="hold">
                      <p:stCondLst>
                        <p:cond delay="0"/>
                      </p:stCondLst>
                      <p:childTnLst>
                        <p:par>
                          <p:cTn id="106" fill="hold">
                            <p:stCondLst>
                              <p:cond delay="0"/>
                            </p:stCondLst>
                            <p:childTnLst>
                              <p:par>
                                <p:cTn id="107" presetID="10" presetClass="exit" presetSubtype="0" fill="hold" nodeType="clickEffect">
                                  <p:stCondLst>
                                    <p:cond delay="100"/>
                                  </p:stCondLst>
                                  <p:childTnLst>
                                    <p:animEffect transition="out" filter="fade">
                                      <p:cBhvr>
                                        <p:cTn id="108" dur="500"/>
                                        <p:tgtEl>
                                          <p:spTgt spid="4"/>
                                        </p:tgtEl>
                                      </p:cBhvr>
                                    </p:animEffect>
                                    <p:set>
                                      <p:cBhvr>
                                        <p:cTn id="109" dur="1" fill="hold">
                                          <p:stCondLst>
                                            <p:cond delay="499"/>
                                          </p:stCondLst>
                                        </p:cTn>
                                        <p:tgtEl>
                                          <p:spTgt spid="4"/>
                                        </p:tgtEl>
                                        <p:attrNameLst>
                                          <p:attrName>style.visibility</p:attrName>
                                        </p:attrNameLst>
                                      </p:cBhvr>
                                      <p:to>
                                        <p:strVal val="hidden"/>
                                      </p:to>
                                    </p:set>
                                  </p:childTnLst>
                                </p:cTn>
                              </p:par>
                              <p:par>
                                <p:cTn id="110" presetID="42" presetClass="entr" presetSubtype="0" fill="hold" grpId="0" nodeType="withEffect">
                                  <p:stCondLst>
                                    <p:cond delay="100"/>
                                  </p:stCondLst>
                                  <p:childTnLst>
                                    <p:set>
                                      <p:cBhvr>
                                        <p:cTn id="111" dur="1" fill="hold">
                                          <p:stCondLst>
                                            <p:cond delay="0"/>
                                          </p:stCondLst>
                                        </p:cTn>
                                        <p:tgtEl>
                                          <p:spTgt spid="23"/>
                                        </p:tgtEl>
                                        <p:attrNameLst>
                                          <p:attrName>style.visibility</p:attrName>
                                        </p:attrNameLst>
                                      </p:cBhvr>
                                      <p:to>
                                        <p:strVal val="visible"/>
                                      </p:to>
                                    </p:set>
                                    <p:animEffect transition="in" filter="fade">
                                      <p:cBhvr>
                                        <p:cTn id="112" dur="2000"/>
                                        <p:tgtEl>
                                          <p:spTgt spid="23"/>
                                        </p:tgtEl>
                                      </p:cBhvr>
                                    </p:animEffect>
                                    <p:anim calcmode="lin" valueType="num">
                                      <p:cBhvr>
                                        <p:cTn id="113" dur="2000" fill="hold"/>
                                        <p:tgtEl>
                                          <p:spTgt spid="23"/>
                                        </p:tgtEl>
                                        <p:attrNameLst>
                                          <p:attrName>ppt_x</p:attrName>
                                        </p:attrNameLst>
                                      </p:cBhvr>
                                      <p:tavLst>
                                        <p:tav tm="0">
                                          <p:val>
                                            <p:strVal val="#ppt_x"/>
                                          </p:val>
                                        </p:tav>
                                        <p:tav tm="100000">
                                          <p:val>
                                            <p:strVal val="#ppt_x"/>
                                          </p:val>
                                        </p:tav>
                                      </p:tavLst>
                                    </p:anim>
                                    <p:anim calcmode="lin" valueType="num">
                                      <p:cBhvr>
                                        <p:cTn id="114" dur="2000" fill="hold"/>
                                        <p:tgtEl>
                                          <p:spTgt spid="23"/>
                                        </p:tgtEl>
                                        <p:attrNameLst>
                                          <p:attrName>ppt_y</p:attrName>
                                        </p:attrNameLst>
                                      </p:cBhvr>
                                      <p:tavLst>
                                        <p:tav tm="0">
                                          <p:val>
                                            <p:strVal val="#ppt_y+.1"/>
                                          </p:val>
                                        </p:tav>
                                        <p:tav tm="100000">
                                          <p:val>
                                            <p:strVal val="#ppt_y"/>
                                          </p:val>
                                        </p:tav>
                                      </p:tavLst>
                                    </p:anim>
                                  </p:childTnLst>
                                </p:cTn>
                              </p:par>
                              <p:par>
                                <p:cTn id="115" presetID="10" presetClass="exit" presetSubtype="0" fill="hold" grpId="1" nodeType="withEffect">
                                  <p:stCondLst>
                                    <p:cond delay="100"/>
                                  </p:stCondLst>
                                  <p:childTnLst>
                                    <p:animEffect transition="out" filter="fade">
                                      <p:cBhvr>
                                        <p:cTn id="116" dur="2000"/>
                                        <p:tgtEl>
                                          <p:spTgt spid="23"/>
                                        </p:tgtEl>
                                      </p:cBhvr>
                                    </p:animEffect>
                                    <p:set>
                                      <p:cBhvr>
                                        <p:cTn id="117" dur="1" fill="hold">
                                          <p:stCondLst>
                                            <p:cond delay="1999"/>
                                          </p:stCondLst>
                                        </p:cTn>
                                        <p:tgtEl>
                                          <p:spTgt spid="23"/>
                                        </p:tgtEl>
                                        <p:attrNameLst>
                                          <p:attrName>style.visibility</p:attrName>
                                        </p:attrNameLst>
                                      </p:cBhvr>
                                      <p:to>
                                        <p:strVal val="hidden"/>
                                      </p:to>
                                    </p:set>
                                  </p:childTnLst>
                                </p:cTn>
                              </p:par>
                            </p:childTnLst>
                          </p:cTn>
                        </p:par>
                        <p:par>
                          <p:cTn id="118" fill="hold">
                            <p:stCondLst>
                              <p:cond delay="600"/>
                            </p:stCondLst>
                            <p:childTnLst>
                              <p:par>
                                <p:cTn id="119" presetID="1" presetClass="mediacall" presetSubtype="0" fill="hold" nodeType="afterEffect">
                                  <p:stCondLst>
                                    <p:cond delay="0"/>
                                  </p:stCondLst>
                                  <p:childTnLst>
                                    <p:cmd type="call" cmd="playFrom(0.0)">
                                      <p:cBhvr>
                                        <p:cTn id="120" dur="8091" fill="hold"/>
                                        <p:tgtEl>
                                          <p:spTgt spid="36"/>
                                        </p:tgtEl>
                                      </p:cBhvr>
                                    </p:cmd>
                                  </p:childTnLst>
                                </p:cTn>
                              </p:par>
                            </p:childTnLst>
                          </p:cTn>
                        </p:par>
                      </p:childTnLst>
                    </p:cTn>
                  </p:par>
                </p:childTnLst>
              </p:cTn>
              <p:nextCondLst>
                <p:cond evt="onClick" delay="0">
                  <p:tgtEl>
                    <p:spTgt spid="4"/>
                  </p:tgtEl>
                </p:cond>
              </p:nextCondLst>
            </p:seq>
            <p:seq concurrent="1" nextAc="seek">
              <p:cTn id="121" restart="whenNotActive" fill="hold" evtFilter="cancelBubble" nodeType="interactiveSeq">
                <p:stCondLst>
                  <p:cond evt="onClick" delay="0">
                    <p:tgtEl>
                      <p:spTgt spid="2"/>
                    </p:tgtEl>
                  </p:cond>
                </p:stCondLst>
                <p:endSync evt="end" delay="0">
                  <p:rtn val="all"/>
                </p:endSync>
                <p:childTnLst>
                  <p:par>
                    <p:cTn id="122" fill="hold">
                      <p:stCondLst>
                        <p:cond delay="0"/>
                      </p:stCondLst>
                      <p:childTnLst>
                        <p:par>
                          <p:cTn id="123" fill="hold">
                            <p:stCondLst>
                              <p:cond delay="0"/>
                            </p:stCondLst>
                            <p:childTnLst>
                              <p:par>
                                <p:cTn id="124" presetID="10" presetClass="exit" presetSubtype="0" fill="hold" nodeType="clickEffect">
                                  <p:stCondLst>
                                    <p:cond delay="0"/>
                                  </p:stCondLst>
                                  <p:childTnLst>
                                    <p:animEffect transition="out" filter="fade">
                                      <p:cBhvr>
                                        <p:cTn id="125" dur="500"/>
                                        <p:tgtEl>
                                          <p:spTgt spid="2"/>
                                        </p:tgtEl>
                                      </p:cBhvr>
                                    </p:animEffect>
                                    <p:set>
                                      <p:cBhvr>
                                        <p:cTn id="126" dur="1" fill="hold">
                                          <p:stCondLst>
                                            <p:cond delay="499"/>
                                          </p:stCondLst>
                                        </p:cTn>
                                        <p:tgtEl>
                                          <p:spTgt spid="2"/>
                                        </p:tgtEl>
                                        <p:attrNameLst>
                                          <p:attrName>style.visibility</p:attrName>
                                        </p:attrNameLst>
                                      </p:cBhvr>
                                      <p:to>
                                        <p:strVal val="hidden"/>
                                      </p:to>
                                    </p:set>
                                  </p:childTnLst>
                                </p:cTn>
                              </p:par>
                              <p:par>
                                <p:cTn id="127" presetID="42" presetClass="entr" presetSubtype="0" fill="hold" grpId="0" nodeType="withEffect">
                                  <p:stCondLst>
                                    <p:cond delay="0"/>
                                  </p:stCondLst>
                                  <p:childTnLst>
                                    <p:set>
                                      <p:cBhvr>
                                        <p:cTn id="128" dur="1" fill="hold">
                                          <p:stCondLst>
                                            <p:cond delay="0"/>
                                          </p:stCondLst>
                                        </p:cTn>
                                        <p:tgtEl>
                                          <p:spTgt spid="21"/>
                                        </p:tgtEl>
                                        <p:attrNameLst>
                                          <p:attrName>style.visibility</p:attrName>
                                        </p:attrNameLst>
                                      </p:cBhvr>
                                      <p:to>
                                        <p:strVal val="visible"/>
                                      </p:to>
                                    </p:set>
                                    <p:animEffect transition="in" filter="fade">
                                      <p:cBhvr>
                                        <p:cTn id="129" dur="2000"/>
                                        <p:tgtEl>
                                          <p:spTgt spid="21"/>
                                        </p:tgtEl>
                                      </p:cBhvr>
                                    </p:animEffect>
                                    <p:anim calcmode="lin" valueType="num">
                                      <p:cBhvr>
                                        <p:cTn id="130" dur="2000" fill="hold"/>
                                        <p:tgtEl>
                                          <p:spTgt spid="21"/>
                                        </p:tgtEl>
                                        <p:attrNameLst>
                                          <p:attrName>ppt_x</p:attrName>
                                        </p:attrNameLst>
                                      </p:cBhvr>
                                      <p:tavLst>
                                        <p:tav tm="0">
                                          <p:val>
                                            <p:strVal val="#ppt_x"/>
                                          </p:val>
                                        </p:tav>
                                        <p:tav tm="100000">
                                          <p:val>
                                            <p:strVal val="#ppt_x"/>
                                          </p:val>
                                        </p:tav>
                                      </p:tavLst>
                                    </p:anim>
                                    <p:anim calcmode="lin" valueType="num">
                                      <p:cBhvr>
                                        <p:cTn id="131" dur="2000" fill="hold"/>
                                        <p:tgtEl>
                                          <p:spTgt spid="21"/>
                                        </p:tgtEl>
                                        <p:attrNameLst>
                                          <p:attrName>ppt_y</p:attrName>
                                        </p:attrNameLst>
                                      </p:cBhvr>
                                      <p:tavLst>
                                        <p:tav tm="0">
                                          <p:val>
                                            <p:strVal val="#ppt_y+.1"/>
                                          </p:val>
                                        </p:tav>
                                        <p:tav tm="100000">
                                          <p:val>
                                            <p:strVal val="#ppt_y"/>
                                          </p:val>
                                        </p:tav>
                                      </p:tavLst>
                                    </p:anim>
                                  </p:childTnLst>
                                </p:cTn>
                              </p:par>
                              <p:par>
                                <p:cTn id="132" presetID="10" presetClass="exit" presetSubtype="0" fill="hold" grpId="1" nodeType="withEffect">
                                  <p:stCondLst>
                                    <p:cond delay="0"/>
                                  </p:stCondLst>
                                  <p:childTnLst>
                                    <p:animEffect transition="out" filter="fade">
                                      <p:cBhvr>
                                        <p:cTn id="133" dur="2000"/>
                                        <p:tgtEl>
                                          <p:spTgt spid="21"/>
                                        </p:tgtEl>
                                      </p:cBhvr>
                                    </p:animEffect>
                                    <p:set>
                                      <p:cBhvr>
                                        <p:cTn id="134" dur="1" fill="hold">
                                          <p:stCondLst>
                                            <p:cond delay="1999"/>
                                          </p:stCondLst>
                                        </p:cTn>
                                        <p:tgtEl>
                                          <p:spTgt spid="21"/>
                                        </p:tgtEl>
                                        <p:attrNameLst>
                                          <p:attrName>style.visibility</p:attrName>
                                        </p:attrNameLst>
                                      </p:cBhvr>
                                      <p:to>
                                        <p:strVal val="hidden"/>
                                      </p:to>
                                    </p:set>
                                  </p:childTnLst>
                                </p:cTn>
                              </p:par>
                            </p:childTnLst>
                          </p:cTn>
                        </p:par>
                        <p:par>
                          <p:cTn id="135" fill="hold">
                            <p:stCondLst>
                              <p:cond delay="500"/>
                            </p:stCondLst>
                            <p:childTnLst>
                              <p:par>
                                <p:cTn id="136" presetID="1" presetClass="mediacall" presetSubtype="0" fill="hold" nodeType="afterEffect">
                                  <p:stCondLst>
                                    <p:cond delay="0"/>
                                  </p:stCondLst>
                                  <p:childTnLst>
                                    <p:cmd type="call" cmd="playFrom(0.0)">
                                      <p:cBhvr>
                                        <p:cTn id="137" dur="8091" fill="hold"/>
                                        <p:tgtEl>
                                          <p:spTgt spid="37"/>
                                        </p:tgtEl>
                                      </p:cBhvr>
                                    </p:cmd>
                                  </p:childTnLst>
                                </p:cTn>
                              </p:par>
                            </p:childTnLst>
                          </p:cTn>
                        </p:par>
                      </p:childTnLst>
                    </p:cTn>
                  </p:par>
                </p:childTnLst>
              </p:cTn>
              <p:nextCondLst>
                <p:cond evt="onClick" delay="0">
                  <p:tgtEl>
                    <p:spTgt spid="2"/>
                  </p:tgtEl>
                </p:cond>
              </p:nextCondLst>
            </p:seq>
            <p:seq concurrent="1" nextAc="seek">
              <p:cTn id="138" restart="whenNotActive" fill="hold" evtFilter="cancelBubble" nodeType="interactiveSeq">
                <p:stCondLst>
                  <p:cond evt="onClick" delay="0">
                    <p:tgtEl>
                      <p:spTgt spid="3"/>
                    </p:tgtEl>
                  </p:cond>
                </p:stCondLst>
                <p:endSync evt="end" delay="0">
                  <p:rtn val="all"/>
                </p:endSync>
                <p:childTnLst>
                  <p:par>
                    <p:cTn id="139" fill="hold">
                      <p:stCondLst>
                        <p:cond delay="0"/>
                      </p:stCondLst>
                      <p:childTnLst>
                        <p:par>
                          <p:cTn id="140" fill="hold">
                            <p:stCondLst>
                              <p:cond delay="0"/>
                            </p:stCondLst>
                            <p:childTnLst>
                              <p:par>
                                <p:cTn id="141" presetID="10" presetClass="exit" presetSubtype="0" fill="hold" nodeType="clickEffect">
                                  <p:stCondLst>
                                    <p:cond delay="0"/>
                                  </p:stCondLst>
                                  <p:childTnLst>
                                    <p:animEffect transition="out" filter="fade">
                                      <p:cBhvr>
                                        <p:cTn id="142" dur="500"/>
                                        <p:tgtEl>
                                          <p:spTgt spid="3"/>
                                        </p:tgtEl>
                                      </p:cBhvr>
                                    </p:animEffect>
                                    <p:set>
                                      <p:cBhvr>
                                        <p:cTn id="143" dur="1" fill="hold">
                                          <p:stCondLst>
                                            <p:cond delay="499"/>
                                          </p:stCondLst>
                                        </p:cTn>
                                        <p:tgtEl>
                                          <p:spTgt spid="3"/>
                                        </p:tgtEl>
                                        <p:attrNameLst>
                                          <p:attrName>style.visibility</p:attrName>
                                        </p:attrNameLst>
                                      </p:cBhvr>
                                      <p:to>
                                        <p:strVal val="hidden"/>
                                      </p:to>
                                    </p:set>
                                  </p:childTnLst>
                                </p:cTn>
                              </p:par>
                              <p:par>
                                <p:cTn id="144" presetID="42" presetClass="entr" presetSubtype="0" fill="hold" grpId="0" nodeType="withEffect">
                                  <p:stCondLst>
                                    <p:cond delay="0"/>
                                  </p:stCondLst>
                                  <p:childTnLst>
                                    <p:set>
                                      <p:cBhvr>
                                        <p:cTn id="145" dur="1" fill="hold">
                                          <p:stCondLst>
                                            <p:cond delay="0"/>
                                          </p:stCondLst>
                                        </p:cTn>
                                        <p:tgtEl>
                                          <p:spTgt spid="24"/>
                                        </p:tgtEl>
                                        <p:attrNameLst>
                                          <p:attrName>style.visibility</p:attrName>
                                        </p:attrNameLst>
                                      </p:cBhvr>
                                      <p:to>
                                        <p:strVal val="visible"/>
                                      </p:to>
                                    </p:set>
                                    <p:animEffect transition="in" filter="fade">
                                      <p:cBhvr>
                                        <p:cTn id="146" dur="2000"/>
                                        <p:tgtEl>
                                          <p:spTgt spid="24"/>
                                        </p:tgtEl>
                                      </p:cBhvr>
                                    </p:animEffect>
                                    <p:anim calcmode="lin" valueType="num">
                                      <p:cBhvr>
                                        <p:cTn id="147" dur="2000" fill="hold"/>
                                        <p:tgtEl>
                                          <p:spTgt spid="24"/>
                                        </p:tgtEl>
                                        <p:attrNameLst>
                                          <p:attrName>ppt_x</p:attrName>
                                        </p:attrNameLst>
                                      </p:cBhvr>
                                      <p:tavLst>
                                        <p:tav tm="0">
                                          <p:val>
                                            <p:strVal val="#ppt_x"/>
                                          </p:val>
                                        </p:tav>
                                        <p:tav tm="100000">
                                          <p:val>
                                            <p:strVal val="#ppt_x"/>
                                          </p:val>
                                        </p:tav>
                                      </p:tavLst>
                                    </p:anim>
                                    <p:anim calcmode="lin" valueType="num">
                                      <p:cBhvr>
                                        <p:cTn id="148" dur="2000" fill="hold"/>
                                        <p:tgtEl>
                                          <p:spTgt spid="24"/>
                                        </p:tgtEl>
                                        <p:attrNameLst>
                                          <p:attrName>ppt_y</p:attrName>
                                        </p:attrNameLst>
                                      </p:cBhvr>
                                      <p:tavLst>
                                        <p:tav tm="0">
                                          <p:val>
                                            <p:strVal val="#ppt_y+.1"/>
                                          </p:val>
                                        </p:tav>
                                        <p:tav tm="100000">
                                          <p:val>
                                            <p:strVal val="#ppt_y"/>
                                          </p:val>
                                        </p:tav>
                                      </p:tavLst>
                                    </p:anim>
                                  </p:childTnLst>
                                </p:cTn>
                              </p:par>
                              <p:par>
                                <p:cTn id="149" presetID="10" presetClass="exit" presetSubtype="0" fill="hold" grpId="1" nodeType="withEffect">
                                  <p:stCondLst>
                                    <p:cond delay="0"/>
                                  </p:stCondLst>
                                  <p:childTnLst>
                                    <p:animEffect transition="out" filter="fade">
                                      <p:cBhvr>
                                        <p:cTn id="150" dur="2000"/>
                                        <p:tgtEl>
                                          <p:spTgt spid="24"/>
                                        </p:tgtEl>
                                      </p:cBhvr>
                                    </p:animEffect>
                                    <p:set>
                                      <p:cBhvr>
                                        <p:cTn id="151" dur="1" fill="hold">
                                          <p:stCondLst>
                                            <p:cond delay="1999"/>
                                          </p:stCondLst>
                                        </p:cTn>
                                        <p:tgtEl>
                                          <p:spTgt spid="24"/>
                                        </p:tgtEl>
                                        <p:attrNameLst>
                                          <p:attrName>style.visibility</p:attrName>
                                        </p:attrNameLst>
                                      </p:cBhvr>
                                      <p:to>
                                        <p:strVal val="hidden"/>
                                      </p:to>
                                    </p:set>
                                  </p:childTnLst>
                                </p:cTn>
                              </p:par>
                            </p:childTnLst>
                          </p:cTn>
                        </p:par>
                        <p:par>
                          <p:cTn id="152" fill="hold">
                            <p:stCondLst>
                              <p:cond delay="500"/>
                            </p:stCondLst>
                            <p:childTnLst>
                              <p:par>
                                <p:cTn id="153" presetID="1" presetClass="mediacall" presetSubtype="0" fill="hold" nodeType="afterEffect">
                                  <p:stCondLst>
                                    <p:cond delay="0"/>
                                  </p:stCondLst>
                                  <p:childTnLst>
                                    <p:cmd type="call" cmd="playFrom(0.0)">
                                      <p:cBhvr>
                                        <p:cTn id="154" dur="8091" fill="hold"/>
                                        <p:tgtEl>
                                          <p:spTgt spid="38"/>
                                        </p:tgtEl>
                                      </p:cBhvr>
                                    </p:cmd>
                                  </p:childTnLst>
                                </p:cTn>
                              </p:par>
                            </p:childTnLst>
                          </p:cTn>
                        </p:par>
                      </p:childTnLst>
                    </p:cTn>
                  </p:par>
                </p:childTnLst>
              </p:cTn>
              <p:nextCondLst>
                <p:cond evt="onClick" delay="0">
                  <p:tgtEl>
                    <p:spTgt spid="3"/>
                  </p:tgtEl>
                </p:cond>
              </p:nextCondLst>
            </p:seq>
            <p:seq concurrent="1" nextAc="seek">
              <p:cTn id="155" restart="whenNotActive" fill="hold" evtFilter="cancelBubble" nodeType="interactiveSeq">
                <p:stCondLst>
                  <p:cond evt="onClick" delay="0">
                    <p:tgtEl>
                      <p:spTgt spid="28"/>
                    </p:tgtEl>
                  </p:cond>
                </p:stCondLst>
                <p:endSync evt="end" delay="0">
                  <p:rtn val="all"/>
                </p:endSync>
                <p:childTnLst>
                  <p:par>
                    <p:cTn id="156" fill="hold">
                      <p:stCondLst>
                        <p:cond delay="0"/>
                      </p:stCondLst>
                      <p:childTnLst>
                        <p:par>
                          <p:cTn id="157" fill="hold">
                            <p:stCondLst>
                              <p:cond delay="0"/>
                            </p:stCondLst>
                            <p:childTnLst>
                              <p:par>
                                <p:cTn id="158" presetID="10" presetClass="exit" presetSubtype="0" fill="hold" nodeType="clickEffect">
                                  <p:stCondLst>
                                    <p:cond delay="0"/>
                                  </p:stCondLst>
                                  <p:childTnLst>
                                    <p:animEffect transition="out" filter="fade">
                                      <p:cBhvr>
                                        <p:cTn id="159" dur="500"/>
                                        <p:tgtEl>
                                          <p:spTgt spid="28"/>
                                        </p:tgtEl>
                                      </p:cBhvr>
                                    </p:animEffect>
                                    <p:set>
                                      <p:cBhvr>
                                        <p:cTn id="160" dur="1" fill="hold">
                                          <p:stCondLst>
                                            <p:cond delay="499"/>
                                          </p:stCondLst>
                                        </p:cTn>
                                        <p:tgtEl>
                                          <p:spTgt spid="28"/>
                                        </p:tgtEl>
                                        <p:attrNameLst>
                                          <p:attrName>style.visibility</p:attrName>
                                        </p:attrNameLst>
                                      </p:cBhvr>
                                      <p:to>
                                        <p:strVal val="hidden"/>
                                      </p:to>
                                    </p:set>
                                  </p:childTnLst>
                                </p:cTn>
                              </p:par>
                              <p:par>
                                <p:cTn id="161" presetID="42" presetClass="entr" presetSubtype="0" fill="hold" grpId="0" nodeType="withEffect">
                                  <p:stCondLst>
                                    <p:cond delay="0"/>
                                  </p:stCondLst>
                                  <p:childTnLst>
                                    <p:set>
                                      <p:cBhvr>
                                        <p:cTn id="162" dur="1" fill="hold">
                                          <p:stCondLst>
                                            <p:cond delay="0"/>
                                          </p:stCondLst>
                                        </p:cTn>
                                        <p:tgtEl>
                                          <p:spTgt spid="20"/>
                                        </p:tgtEl>
                                        <p:attrNameLst>
                                          <p:attrName>style.visibility</p:attrName>
                                        </p:attrNameLst>
                                      </p:cBhvr>
                                      <p:to>
                                        <p:strVal val="visible"/>
                                      </p:to>
                                    </p:set>
                                    <p:animEffect transition="in" filter="fade">
                                      <p:cBhvr>
                                        <p:cTn id="163" dur="2000"/>
                                        <p:tgtEl>
                                          <p:spTgt spid="20"/>
                                        </p:tgtEl>
                                      </p:cBhvr>
                                    </p:animEffect>
                                    <p:anim calcmode="lin" valueType="num">
                                      <p:cBhvr>
                                        <p:cTn id="164" dur="2000" fill="hold"/>
                                        <p:tgtEl>
                                          <p:spTgt spid="20"/>
                                        </p:tgtEl>
                                        <p:attrNameLst>
                                          <p:attrName>ppt_x</p:attrName>
                                        </p:attrNameLst>
                                      </p:cBhvr>
                                      <p:tavLst>
                                        <p:tav tm="0">
                                          <p:val>
                                            <p:strVal val="#ppt_x"/>
                                          </p:val>
                                        </p:tav>
                                        <p:tav tm="100000">
                                          <p:val>
                                            <p:strVal val="#ppt_x"/>
                                          </p:val>
                                        </p:tav>
                                      </p:tavLst>
                                    </p:anim>
                                    <p:anim calcmode="lin" valueType="num">
                                      <p:cBhvr>
                                        <p:cTn id="165" dur="2000" fill="hold"/>
                                        <p:tgtEl>
                                          <p:spTgt spid="20"/>
                                        </p:tgtEl>
                                        <p:attrNameLst>
                                          <p:attrName>ppt_y</p:attrName>
                                        </p:attrNameLst>
                                      </p:cBhvr>
                                      <p:tavLst>
                                        <p:tav tm="0">
                                          <p:val>
                                            <p:strVal val="#ppt_y+.1"/>
                                          </p:val>
                                        </p:tav>
                                        <p:tav tm="100000">
                                          <p:val>
                                            <p:strVal val="#ppt_y"/>
                                          </p:val>
                                        </p:tav>
                                      </p:tavLst>
                                    </p:anim>
                                  </p:childTnLst>
                                </p:cTn>
                              </p:par>
                              <p:par>
                                <p:cTn id="166" presetID="10" presetClass="exit" presetSubtype="0" fill="hold" grpId="1" nodeType="withEffect">
                                  <p:stCondLst>
                                    <p:cond delay="0"/>
                                  </p:stCondLst>
                                  <p:childTnLst>
                                    <p:animEffect transition="out" filter="fade">
                                      <p:cBhvr>
                                        <p:cTn id="167" dur="2000"/>
                                        <p:tgtEl>
                                          <p:spTgt spid="20"/>
                                        </p:tgtEl>
                                      </p:cBhvr>
                                    </p:animEffect>
                                    <p:set>
                                      <p:cBhvr>
                                        <p:cTn id="168" dur="1" fill="hold">
                                          <p:stCondLst>
                                            <p:cond delay="1999"/>
                                          </p:stCondLst>
                                        </p:cTn>
                                        <p:tgtEl>
                                          <p:spTgt spid="20"/>
                                        </p:tgtEl>
                                        <p:attrNameLst>
                                          <p:attrName>style.visibility</p:attrName>
                                        </p:attrNameLst>
                                      </p:cBhvr>
                                      <p:to>
                                        <p:strVal val="hidden"/>
                                      </p:to>
                                    </p:set>
                                  </p:childTnLst>
                                </p:cTn>
                              </p:par>
                            </p:childTnLst>
                          </p:cTn>
                        </p:par>
                        <p:par>
                          <p:cTn id="169" fill="hold">
                            <p:stCondLst>
                              <p:cond delay="500"/>
                            </p:stCondLst>
                            <p:childTnLst>
                              <p:par>
                                <p:cTn id="170" presetID="1" presetClass="mediacall" presetSubtype="0" fill="hold" nodeType="afterEffect">
                                  <p:stCondLst>
                                    <p:cond delay="0"/>
                                  </p:stCondLst>
                                  <p:childTnLst>
                                    <p:cmd type="call" cmd="playFrom(0.0)">
                                      <p:cBhvr>
                                        <p:cTn id="171" dur="8091" fill="hold"/>
                                        <p:tgtEl>
                                          <p:spTgt spid="39"/>
                                        </p:tgtEl>
                                      </p:cBhvr>
                                    </p:cmd>
                                  </p:childTnLst>
                                </p:cTn>
                              </p:par>
                            </p:childTnLst>
                          </p:cTn>
                        </p:par>
                      </p:childTnLst>
                    </p:cTn>
                  </p:par>
                </p:childTnLst>
              </p:cTn>
              <p:nextCondLst>
                <p:cond evt="onClick" delay="0">
                  <p:tgtEl>
                    <p:spTgt spid="28"/>
                  </p:tgtEl>
                </p:cond>
              </p:nextCondLst>
            </p:seq>
            <p:audio>
              <p:cMediaNode vol="80000">
                <p:cTn id="172" fill="hold" display="0">
                  <p:stCondLst>
                    <p:cond delay="indefinite"/>
                  </p:stCondLst>
                  <p:endCondLst>
                    <p:cond evt="onStopAudio" delay="0">
                      <p:tgtEl>
                        <p:sldTgt/>
                      </p:tgtEl>
                    </p:cond>
                  </p:endCondLst>
                </p:cTn>
                <p:tgtEl>
                  <p:spTgt spid="30"/>
                </p:tgtEl>
              </p:cMediaNode>
            </p:audio>
            <p:audio>
              <p:cMediaNode vol="80000">
                <p:cTn id="173" fill="hold" display="0">
                  <p:stCondLst>
                    <p:cond delay="indefinite"/>
                  </p:stCondLst>
                  <p:endCondLst>
                    <p:cond evt="onStopAudio" delay="0">
                      <p:tgtEl>
                        <p:sldTgt/>
                      </p:tgtEl>
                    </p:cond>
                  </p:endCondLst>
                </p:cTn>
                <p:tgtEl>
                  <p:spTgt spid="31"/>
                </p:tgtEl>
              </p:cMediaNode>
            </p:audio>
            <p:audio>
              <p:cMediaNode vol="80000">
                <p:cTn id="174" fill="hold" display="0">
                  <p:stCondLst>
                    <p:cond delay="indefinite"/>
                  </p:stCondLst>
                  <p:endCondLst>
                    <p:cond evt="onStopAudio" delay="0">
                      <p:tgtEl>
                        <p:sldTgt/>
                      </p:tgtEl>
                    </p:cond>
                  </p:endCondLst>
                </p:cTn>
                <p:tgtEl>
                  <p:spTgt spid="32"/>
                </p:tgtEl>
              </p:cMediaNode>
            </p:audio>
            <p:audio>
              <p:cMediaNode vol="80000">
                <p:cTn id="175" fill="hold" display="0">
                  <p:stCondLst>
                    <p:cond delay="indefinite"/>
                  </p:stCondLst>
                  <p:endCondLst>
                    <p:cond evt="onStopAudio" delay="0">
                      <p:tgtEl>
                        <p:sldTgt/>
                      </p:tgtEl>
                    </p:cond>
                  </p:endCondLst>
                </p:cTn>
                <p:tgtEl>
                  <p:spTgt spid="33"/>
                </p:tgtEl>
              </p:cMediaNode>
            </p:audio>
            <p:audio>
              <p:cMediaNode vol="80000">
                <p:cTn id="176" fill="hold" display="0">
                  <p:stCondLst>
                    <p:cond delay="indefinite"/>
                  </p:stCondLst>
                  <p:endCondLst>
                    <p:cond evt="onStopAudio" delay="0">
                      <p:tgtEl>
                        <p:sldTgt/>
                      </p:tgtEl>
                    </p:cond>
                  </p:endCondLst>
                </p:cTn>
                <p:tgtEl>
                  <p:spTgt spid="34"/>
                </p:tgtEl>
              </p:cMediaNode>
            </p:audio>
            <p:audio>
              <p:cMediaNode vol="80000">
                <p:cTn id="177" fill="hold" display="0">
                  <p:stCondLst>
                    <p:cond delay="indefinite"/>
                  </p:stCondLst>
                  <p:endCondLst>
                    <p:cond evt="onStopAudio" delay="0">
                      <p:tgtEl>
                        <p:sldTgt/>
                      </p:tgtEl>
                    </p:cond>
                  </p:endCondLst>
                </p:cTn>
                <p:tgtEl>
                  <p:spTgt spid="35"/>
                </p:tgtEl>
              </p:cMediaNode>
            </p:audio>
            <p:audio>
              <p:cMediaNode vol="80000">
                <p:cTn id="178" fill="hold" display="0">
                  <p:stCondLst>
                    <p:cond delay="indefinite"/>
                  </p:stCondLst>
                  <p:endCondLst>
                    <p:cond evt="onStopAudio" delay="0">
                      <p:tgtEl>
                        <p:sldTgt/>
                      </p:tgtEl>
                    </p:cond>
                  </p:endCondLst>
                </p:cTn>
                <p:tgtEl>
                  <p:spTgt spid="36"/>
                </p:tgtEl>
              </p:cMediaNode>
            </p:audio>
            <p:audio>
              <p:cMediaNode vol="80000">
                <p:cTn id="179" fill="hold" display="0">
                  <p:stCondLst>
                    <p:cond delay="indefinite"/>
                  </p:stCondLst>
                  <p:endCondLst>
                    <p:cond evt="onStopAudio" delay="0">
                      <p:tgtEl>
                        <p:sldTgt/>
                      </p:tgtEl>
                    </p:cond>
                  </p:endCondLst>
                </p:cTn>
                <p:tgtEl>
                  <p:spTgt spid="37"/>
                </p:tgtEl>
              </p:cMediaNode>
            </p:audio>
            <p:audio>
              <p:cMediaNode vol="80000">
                <p:cTn id="180" fill="hold" display="0">
                  <p:stCondLst>
                    <p:cond delay="indefinite"/>
                  </p:stCondLst>
                  <p:endCondLst>
                    <p:cond evt="onStopAudio" delay="0">
                      <p:tgtEl>
                        <p:sldTgt/>
                      </p:tgtEl>
                    </p:cond>
                  </p:endCondLst>
                </p:cTn>
                <p:tgtEl>
                  <p:spTgt spid="38"/>
                </p:tgtEl>
              </p:cMediaNode>
            </p:audio>
            <p:audio>
              <p:cMediaNode vol="80000">
                <p:cTn id="181" fill="hold" display="0">
                  <p:stCondLst>
                    <p:cond delay="indefinite"/>
                  </p:stCondLst>
                  <p:endCondLst>
                    <p:cond evt="onStopAudio" delay="0">
                      <p:tgtEl>
                        <p:sldTgt/>
                      </p:tgtEl>
                    </p:cond>
                  </p:endCondLst>
                </p:cTn>
                <p:tgtEl>
                  <p:spTgt spid="39"/>
                </p:tgtEl>
              </p:cMediaNode>
            </p:audio>
            <p:audio>
              <p:cMediaNode vol="80000">
                <p:cTn id="182" fill="hold" display="0">
                  <p:stCondLst>
                    <p:cond delay="indefinite"/>
                  </p:stCondLst>
                  <p:endCondLst>
                    <p:cond evt="onStopAudio" delay="0">
                      <p:tgtEl>
                        <p:sldTgt/>
                      </p:tgtEl>
                    </p:cond>
                  </p:endCondLst>
                </p:cTn>
                <p:tgtEl>
                  <p:spTgt spid="40"/>
                </p:tgtEl>
              </p:cMediaNode>
            </p:audio>
          </p:childTnLst>
        </p:cTn>
      </p:par>
    </p:tnLst>
    <p:bldLst>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42710" b="65701" l="71364" r="81000"/>
                    </a14:imgEffect>
                  </a14:imgLayer>
                </a14:imgProps>
              </a:ext>
              <a:ext uri="{28A0092B-C50C-407E-A947-70E740481C1C}">
                <a14:useLocalDpi xmlns:a14="http://schemas.microsoft.com/office/drawing/2010/main" val="0"/>
              </a:ext>
            </a:extLst>
          </a:blip>
          <a:srcRect l="73182" t="42992" r="20303" b="40501"/>
          <a:stretch>
            <a:fillRect/>
          </a:stretch>
        </p:blipFill>
        <p:spPr>
          <a:xfrm>
            <a:off x="1524000" y="4800601"/>
            <a:ext cx="1828800" cy="2254097"/>
          </a:xfrm>
          <a:prstGeom prst="rect">
            <a:avLst/>
          </a:prstGeom>
        </p:spPr>
      </p:pic>
      <p:pic>
        <p:nvPicPr>
          <p:cNvPr id="4" name="Picture 3">
            <a:hlinkClick r:id="rId6" action="ppaction://hlinksldjump"/>
          </p:cNvPr>
          <p:cNvPicPr>
            <a:picLocks noChangeAspect="1"/>
          </p:cNvPicPr>
          <p:nvPr/>
        </p:nvPicPr>
        <p:blipFill rotWithShape="1">
          <a:blip r:embed="rId7" cstate="print">
            <a:extLst>
              <a:ext uri="{BEBA8EAE-BF5A-486C-A8C5-ECC9F3942E4B}">
                <a14:imgProps xmlns:a14="http://schemas.microsoft.com/office/drawing/2010/main">
                  <a14:imgLayer r:embed="rId5">
                    <a14:imgEffect>
                      <a14:backgroundRemoval t="65701" b="78785" l="47864" r="53955"/>
                    </a14:imgEffect>
                  </a14:imgLayer>
                </a14:imgProps>
              </a:ext>
              <a:ext uri="{28A0092B-C50C-407E-A947-70E740481C1C}">
                <a14:useLocalDpi xmlns:a14="http://schemas.microsoft.com/office/drawing/2010/main" val="0"/>
              </a:ext>
            </a:extLst>
          </a:blip>
          <a:srcRect l="47272" t="68220" r="46061" b="19166"/>
          <a:stretch>
            <a:fillRect/>
          </a:stretch>
        </p:blipFill>
        <p:spPr>
          <a:xfrm>
            <a:off x="9144001" y="-304800"/>
            <a:ext cx="1986841" cy="1828800"/>
          </a:xfrm>
          <a:prstGeom prst="rect">
            <a:avLst/>
          </a:prstGeom>
        </p:spPr>
      </p:pic>
      <p:sp>
        <p:nvSpPr>
          <p:cNvPr id="5" name="TextBox 4"/>
          <p:cNvSpPr txBox="1"/>
          <p:nvPr/>
        </p:nvSpPr>
        <p:spPr>
          <a:xfrm>
            <a:off x="2778270" y="609601"/>
            <a:ext cx="6594331" cy="2923877"/>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fr-FR" sz="2400" b="1" dirty="0" err="1">
                <a:solidFill>
                  <a:srgbClr val="00B0F0"/>
                </a:solidFill>
                <a:latin typeface="Times New Roman" panose="02020603050405020304" pitchFamily="18" charset="0"/>
                <a:cs typeface="Times New Roman" panose="02020603050405020304" pitchFamily="18" charset="0"/>
              </a:rPr>
              <a:t>Trao</a:t>
            </a:r>
            <a:r>
              <a:rPr lang="fr-FR" sz="2400" b="1" dirty="0">
                <a:solidFill>
                  <a:srgbClr val="00B0F0"/>
                </a:solidFill>
                <a:latin typeface="Times New Roman" panose="02020603050405020304" pitchFamily="18" charset="0"/>
                <a:cs typeface="Times New Roman" panose="02020603050405020304" pitchFamily="18" charset="0"/>
              </a:rPr>
              <a:t> </a:t>
            </a:r>
            <a:r>
              <a:rPr lang="fr-FR" sz="2400" b="1" dirty="0" err="1">
                <a:solidFill>
                  <a:srgbClr val="00B0F0"/>
                </a:solidFill>
                <a:latin typeface="Times New Roman" panose="02020603050405020304" pitchFamily="18" charset="0"/>
                <a:cs typeface="Times New Roman" panose="02020603050405020304" pitchFamily="18" charset="0"/>
              </a:rPr>
              <a:t>đổi</a:t>
            </a:r>
            <a:r>
              <a:rPr lang="fr-FR" sz="2400" b="1" dirty="0">
                <a:solidFill>
                  <a:srgbClr val="00B0F0"/>
                </a:solidFill>
                <a:latin typeface="Times New Roman" panose="02020603050405020304" pitchFamily="18" charset="0"/>
                <a:cs typeface="Times New Roman" panose="02020603050405020304" pitchFamily="18" charset="0"/>
              </a:rPr>
              <a:t> </a:t>
            </a:r>
            <a:r>
              <a:rPr lang="fr-FR" sz="2400" b="1" dirty="0" err="1">
                <a:solidFill>
                  <a:srgbClr val="00B0F0"/>
                </a:solidFill>
                <a:latin typeface="Times New Roman" panose="02020603050405020304" pitchFamily="18" charset="0"/>
                <a:cs typeface="Times New Roman" panose="02020603050405020304" pitchFamily="18" charset="0"/>
              </a:rPr>
              <a:t>khí</a:t>
            </a:r>
            <a:r>
              <a:rPr lang="fr-FR" sz="2400" b="1" dirty="0">
                <a:solidFill>
                  <a:srgbClr val="00B0F0"/>
                </a:solidFill>
                <a:latin typeface="Times New Roman" panose="02020603050405020304" pitchFamily="18" charset="0"/>
                <a:cs typeface="Times New Roman" panose="02020603050405020304" pitchFamily="18" charset="0"/>
              </a:rPr>
              <a:t> ở </a:t>
            </a:r>
            <a:r>
              <a:rPr lang="fr-FR" sz="2400" b="1" dirty="0" err="1">
                <a:solidFill>
                  <a:srgbClr val="00B0F0"/>
                </a:solidFill>
                <a:latin typeface="Times New Roman" panose="02020603050405020304" pitchFamily="18" charset="0"/>
                <a:cs typeface="Times New Roman" panose="02020603050405020304" pitchFamily="18" charset="0"/>
              </a:rPr>
              <a:t>sinh</a:t>
            </a:r>
            <a:r>
              <a:rPr lang="fr-FR" sz="2400" b="1" dirty="0">
                <a:solidFill>
                  <a:srgbClr val="00B0F0"/>
                </a:solidFill>
                <a:latin typeface="Times New Roman" panose="02020603050405020304" pitchFamily="18" charset="0"/>
                <a:cs typeface="Times New Roman" panose="02020603050405020304" pitchFamily="18" charset="0"/>
              </a:rPr>
              <a:t> </a:t>
            </a:r>
            <a:r>
              <a:rPr lang="fr-FR" sz="2400" b="1" dirty="0" err="1">
                <a:solidFill>
                  <a:srgbClr val="00B0F0"/>
                </a:solidFill>
                <a:latin typeface="Times New Roman" panose="02020603050405020304" pitchFamily="18" charset="0"/>
                <a:cs typeface="Times New Roman" panose="02020603050405020304" pitchFamily="18" charset="0"/>
              </a:rPr>
              <a:t>vật</a:t>
            </a:r>
            <a:r>
              <a:rPr lang="fr-FR" sz="2400" b="1" dirty="0">
                <a:solidFill>
                  <a:srgbClr val="00B0F0"/>
                </a:solidFill>
                <a:latin typeface="Times New Roman" panose="02020603050405020304" pitchFamily="18" charset="0"/>
                <a:cs typeface="Times New Roman" panose="02020603050405020304" pitchFamily="18" charset="0"/>
              </a:rPr>
              <a:t> là </a:t>
            </a:r>
            <a:r>
              <a:rPr lang="fr-FR" sz="2400" b="1" dirty="0" err="1">
                <a:solidFill>
                  <a:srgbClr val="00B0F0"/>
                </a:solidFill>
                <a:latin typeface="Times New Roman" panose="02020603050405020304" pitchFamily="18" charset="0"/>
                <a:cs typeface="Times New Roman" panose="02020603050405020304" pitchFamily="18" charset="0"/>
              </a:rPr>
              <a:t>quá</a:t>
            </a:r>
            <a:r>
              <a:rPr lang="fr-FR" sz="2400" b="1" dirty="0">
                <a:solidFill>
                  <a:srgbClr val="00B0F0"/>
                </a:solidFill>
                <a:latin typeface="Times New Roman" panose="02020603050405020304" pitchFamily="18" charset="0"/>
                <a:cs typeface="Times New Roman" panose="02020603050405020304" pitchFamily="18" charset="0"/>
              </a:rPr>
              <a:t> </a:t>
            </a:r>
            <a:r>
              <a:rPr lang="fr-FR" sz="2400" b="1" dirty="0" err="1">
                <a:solidFill>
                  <a:srgbClr val="00B0F0"/>
                </a:solidFill>
                <a:latin typeface="Times New Roman" panose="02020603050405020304" pitchFamily="18" charset="0"/>
                <a:cs typeface="Times New Roman" panose="02020603050405020304" pitchFamily="18" charset="0"/>
              </a:rPr>
              <a:t>trình</a:t>
            </a:r>
            <a:endParaRPr lang="en-US" sz="2400" b="1" dirty="0">
              <a:solidFill>
                <a:srgbClr val="00B0F0"/>
              </a:solidFill>
              <a:latin typeface="Times New Roman" panose="02020603050405020304" pitchFamily="18" charset="0"/>
              <a:cs typeface="Times New Roman" panose="02020603050405020304" pitchFamily="18" charset="0"/>
            </a:endParaRPr>
          </a:p>
          <a:p>
            <a:r>
              <a:rPr lang="fr-FR" sz="2000" dirty="0">
                <a:latin typeface="Times New Roman" panose="02020603050405020304" pitchFamily="18" charset="0"/>
                <a:cs typeface="Times New Roman" panose="02020603050405020304" pitchFamily="18" charset="0"/>
              </a:rPr>
              <a:t>A. </a:t>
            </a:r>
            <a:r>
              <a:rPr lang="fr-FR" sz="2000" dirty="0" err="1">
                <a:latin typeface="Times New Roman" panose="02020603050405020304" pitchFamily="18" charset="0"/>
                <a:cs typeface="Times New Roman" panose="02020603050405020304" pitchFamily="18" charset="0"/>
              </a:rPr>
              <a:t>Lấy</a:t>
            </a:r>
            <a:r>
              <a:rPr lang="fr-FR" sz="2000" dirty="0">
                <a:latin typeface="Times New Roman" panose="02020603050405020304" pitchFamily="18" charset="0"/>
                <a:cs typeface="Times New Roman" panose="02020603050405020304" pitchFamily="18" charset="0"/>
              </a:rPr>
              <a:t> </a:t>
            </a:r>
            <a:r>
              <a:rPr lang="fr-FR" sz="2000" dirty="0" err="1">
                <a:latin typeface="Times New Roman" panose="02020603050405020304" pitchFamily="18" charset="0"/>
                <a:cs typeface="Times New Roman" panose="02020603050405020304" pitchFamily="18" charset="0"/>
              </a:rPr>
              <a:t>khí</a:t>
            </a:r>
            <a:r>
              <a:rPr lang="fr-FR" sz="2000" dirty="0">
                <a:latin typeface="Times New Roman" panose="02020603050405020304" pitchFamily="18" charset="0"/>
                <a:cs typeface="Times New Roman" panose="02020603050405020304" pitchFamily="18" charset="0"/>
              </a:rPr>
              <a:t> O</a:t>
            </a:r>
            <a:r>
              <a:rPr lang="fr-FR" sz="2000" baseline="-25000" dirty="0">
                <a:latin typeface="Times New Roman" panose="02020603050405020304" pitchFamily="18" charset="0"/>
                <a:cs typeface="Times New Roman" panose="02020603050405020304" pitchFamily="18" charset="0"/>
              </a:rPr>
              <a:t>2</a:t>
            </a:r>
            <a:r>
              <a:rPr lang="fr-FR" sz="2000" dirty="0">
                <a:latin typeface="Times New Roman" panose="02020603050405020304" pitchFamily="18" charset="0"/>
                <a:cs typeface="Times New Roman" panose="02020603050405020304" pitchFamily="18" charset="0"/>
              </a:rPr>
              <a:t> </a:t>
            </a:r>
            <a:r>
              <a:rPr lang="fr-FR" sz="2000" dirty="0" err="1">
                <a:latin typeface="Times New Roman" panose="02020603050405020304" pitchFamily="18" charset="0"/>
                <a:cs typeface="Times New Roman" panose="02020603050405020304" pitchFamily="18" charset="0"/>
              </a:rPr>
              <a:t>từ</a:t>
            </a:r>
            <a:r>
              <a:rPr lang="fr-FR" sz="2000" dirty="0">
                <a:latin typeface="Times New Roman" panose="02020603050405020304" pitchFamily="18" charset="0"/>
                <a:cs typeface="Times New Roman" panose="02020603050405020304" pitchFamily="18" charset="0"/>
              </a:rPr>
              <a:t> </a:t>
            </a:r>
            <a:r>
              <a:rPr lang="fr-FR" sz="2000" dirty="0" err="1">
                <a:latin typeface="Times New Roman" panose="02020603050405020304" pitchFamily="18" charset="0"/>
                <a:cs typeface="Times New Roman" panose="02020603050405020304" pitchFamily="18" charset="0"/>
              </a:rPr>
              <a:t>môi</a:t>
            </a:r>
            <a:r>
              <a:rPr lang="fr-FR" sz="2000" dirty="0">
                <a:latin typeface="Times New Roman" panose="02020603050405020304" pitchFamily="18" charset="0"/>
                <a:cs typeface="Times New Roman" panose="02020603050405020304" pitchFamily="18" charset="0"/>
              </a:rPr>
              <a:t> </a:t>
            </a:r>
            <a:r>
              <a:rPr lang="fr-FR" sz="2000" dirty="0" err="1">
                <a:latin typeface="Times New Roman" panose="02020603050405020304" pitchFamily="18" charset="0"/>
                <a:cs typeface="Times New Roman" panose="02020603050405020304" pitchFamily="18" charset="0"/>
              </a:rPr>
              <a:t>trường</a:t>
            </a:r>
            <a:r>
              <a:rPr lang="fr-FR" sz="2000" dirty="0">
                <a:latin typeface="Times New Roman" panose="02020603050405020304" pitchFamily="18" charset="0"/>
                <a:cs typeface="Times New Roman" panose="02020603050405020304" pitchFamily="18" charset="0"/>
              </a:rPr>
              <a:t> </a:t>
            </a:r>
            <a:r>
              <a:rPr lang="fr-FR" sz="2000" dirty="0" err="1">
                <a:latin typeface="Times New Roman" panose="02020603050405020304" pitchFamily="18" charset="0"/>
                <a:cs typeface="Times New Roman" panose="02020603050405020304" pitchFamily="18" charset="0"/>
              </a:rPr>
              <a:t>vào</a:t>
            </a:r>
            <a:r>
              <a:rPr lang="fr-FR" sz="2000" dirty="0">
                <a:latin typeface="Times New Roman" panose="02020603050405020304" pitchFamily="18" charset="0"/>
                <a:cs typeface="Times New Roman" panose="02020603050405020304" pitchFamily="18" charset="0"/>
              </a:rPr>
              <a:t> </a:t>
            </a:r>
            <a:r>
              <a:rPr lang="fr-FR" sz="2000" dirty="0" err="1">
                <a:latin typeface="Times New Roman" panose="02020603050405020304" pitchFamily="18" charset="0"/>
                <a:cs typeface="Times New Roman" panose="02020603050405020304" pitchFamily="18" charset="0"/>
              </a:rPr>
              <a:t>cơ</a:t>
            </a:r>
            <a:r>
              <a:rPr lang="fr-FR" sz="2000" dirty="0">
                <a:latin typeface="Times New Roman" panose="02020603050405020304" pitchFamily="18" charset="0"/>
                <a:cs typeface="Times New Roman" panose="02020603050405020304" pitchFamily="18" charset="0"/>
              </a:rPr>
              <a:t> </a:t>
            </a:r>
            <a:r>
              <a:rPr lang="fr-FR" sz="2000" dirty="0" err="1">
                <a:latin typeface="Times New Roman" panose="02020603050405020304" pitchFamily="18" charset="0"/>
                <a:cs typeface="Times New Roman" panose="02020603050405020304" pitchFamily="18" charset="0"/>
              </a:rPr>
              <a:t>thể</a:t>
            </a:r>
            <a:r>
              <a:rPr lang="fr-FR" sz="2000" dirty="0">
                <a:latin typeface="Times New Roman" panose="02020603050405020304" pitchFamily="18" charset="0"/>
                <a:cs typeface="Times New Roman" panose="02020603050405020304" pitchFamily="18" charset="0"/>
              </a:rPr>
              <a:t> </a:t>
            </a:r>
            <a:r>
              <a:rPr lang="fr-FR" sz="2000" dirty="0" err="1">
                <a:latin typeface="Times New Roman" panose="02020603050405020304" pitchFamily="18" charset="0"/>
                <a:cs typeface="Times New Roman" panose="02020603050405020304" pitchFamily="18" charset="0"/>
              </a:rPr>
              <a:t>và</a:t>
            </a:r>
            <a:r>
              <a:rPr lang="fr-FR" sz="2000" dirty="0">
                <a:latin typeface="Times New Roman" panose="02020603050405020304" pitchFamily="18" charset="0"/>
                <a:cs typeface="Times New Roman" panose="02020603050405020304" pitchFamily="18" charset="0"/>
              </a:rPr>
              <a:t> </a:t>
            </a:r>
            <a:r>
              <a:rPr lang="fr-FR" sz="2000" dirty="0" err="1">
                <a:latin typeface="Times New Roman" panose="02020603050405020304" pitchFamily="18" charset="0"/>
                <a:cs typeface="Times New Roman" panose="02020603050405020304" pitchFamily="18" charset="0"/>
              </a:rPr>
              <a:t>thải</a:t>
            </a:r>
            <a:r>
              <a:rPr lang="fr-FR" sz="2000" dirty="0">
                <a:latin typeface="Times New Roman" panose="02020603050405020304" pitchFamily="18" charset="0"/>
                <a:cs typeface="Times New Roman" panose="02020603050405020304" pitchFamily="18" charset="0"/>
              </a:rPr>
              <a:t> </a:t>
            </a:r>
            <a:r>
              <a:rPr lang="fr-FR" sz="2000" dirty="0" err="1">
                <a:latin typeface="Times New Roman" panose="02020603050405020304" pitchFamily="18" charset="0"/>
                <a:cs typeface="Times New Roman" panose="02020603050405020304" pitchFamily="18" charset="0"/>
              </a:rPr>
              <a:t>khí</a:t>
            </a:r>
            <a:r>
              <a:rPr lang="fr-FR" sz="2000" dirty="0">
                <a:latin typeface="Times New Roman" panose="02020603050405020304" pitchFamily="18" charset="0"/>
                <a:cs typeface="Times New Roman" panose="02020603050405020304" pitchFamily="18" charset="0"/>
              </a:rPr>
              <a:t> CO</a:t>
            </a:r>
            <a:r>
              <a:rPr lang="fr-FR" sz="2000" baseline="-25000" dirty="0">
                <a:latin typeface="Times New Roman" panose="02020603050405020304" pitchFamily="18" charset="0"/>
                <a:cs typeface="Times New Roman" panose="02020603050405020304" pitchFamily="18" charset="0"/>
              </a:rPr>
              <a:t>2</a:t>
            </a:r>
            <a:r>
              <a:rPr lang="fr-FR" sz="2000" dirty="0">
                <a:latin typeface="Times New Roman" panose="02020603050405020304" pitchFamily="18" charset="0"/>
                <a:cs typeface="Times New Roman" panose="02020603050405020304" pitchFamily="18" charset="0"/>
              </a:rPr>
              <a:t> </a:t>
            </a:r>
            <a:r>
              <a:rPr lang="fr-FR" sz="2000" dirty="0" err="1">
                <a:latin typeface="Times New Roman" panose="02020603050405020304" pitchFamily="18" charset="0"/>
                <a:cs typeface="Times New Roman" panose="02020603050405020304" pitchFamily="18" charset="0"/>
              </a:rPr>
              <a:t>từ</a:t>
            </a:r>
            <a:r>
              <a:rPr lang="fr-FR" sz="2000" dirty="0">
                <a:latin typeface="Times New Roman" panose="02020603050405020304" pitchFamily="18" charset="0"/>
                <a:cs typeface="Times New Roman" panose="02020603050405020304" pitchFamily="18" charset="0"/>
              </a:rPr>
              <a:t> </a:t>
            </a:r>
            <a:r>
              <a:rPr lang="fr-FR" sz="2000" dirty="0" err="1">
                <a:latin typeface="Times New Roman" panose="02020603050405020304" pitchFamily="18" charset="0"/>
                <a:cs typeface="Times New Roman" panose="02020603050405020304" pitchFamily="18" charset="0"/>
              </a:rPr>
              <a:t>cơ</a:t>
            </a:r>
            <a:r>
              <a:rPr lang="fr-FR" sz="2000" dirty="0">
                <a:latin typeface="Times New Roman" panose="02020603050405020304" pitchFamily="18" charset="0"/>
                <a:cs typeface="Times New Roman" panose="02020603050405020304" pitchFamily="18" charset="0"/>
              </a:rPr>
              <a:t> </a:t>
            </a:r>
            <a:r>
              <a:rPr lang="fr-FR" sz="2000" dirty="0" err="1">
                <a:latin typeface="Times New Roman" panose="02020603050405020304" pitchFamily="18" charset="0"/>
                <a:cs typeface="Times New Roman" panose="02020603050405020304" pitchFamily="18" charset="0"/>
              </a:rPr>
              <a:t>thể</a:t>
            </a:r>
            <a:r>
              <a:rPr lang="fr-FR" sz="2000" dirty="0">
                <a:latin typeface="Times New Roman" panose="02020603050405020304" pitchFamily="18" charset="0"/>
                <a:cs typeface="Times New Roman" panose="02020603050405020304" pitchFamily="18" charset="0"/>
              </a:rPr>
              <a:t> ra </a:t>
            </a:r>
            <a:r>
              <a:rPr lang="fr-FR" sz="2000" dirty="0" err="1">
                <a:latin typeface="Times New Roman" panose="02020603050405020304" pitchFamily="18" charset="0"/>
                <a:cs typeface="Times New Roman" panose="02020603050405020304" pitchFamily="18" charset="0"/>
              </a:rPr>
              <a:t>môi</a:t>
            </a:r>
            <a:r>
              <a:rPr lang="fr-FR" sz="2000" dirty="0">
                <a:latin typeface="Times New Roman" panose="02020603050405020304" pitchFamily="18" charset="0"/>
                <a:cs typeface="Times New Roman" panose="02020603050405020304" pitchFamily="18" charset="0"/>
              </a:rPr>
              <a:t> </a:t>
            </a:r>
            <a:r>
              <a:rPr lang="fr-FR" sz="2000" dirty="0" err="1">
                <a:latin typeface="Times New Roman" panose="02020603050405020304" pitchFamily="18" charset="0"/>
                <a:cs typeface="Times New Roman" panose="02020603050405020304" pitchFamily="18" charset="0"/>
              </a:rPr>
              <a:t>trường</a:t>
            </a:r>
            <a:r>
              <a:rPr lang="fr-FR" sz="2000" dirty="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a:p>
            <a:r>
              <a:rPr lang="fr-FR" sz="2000" dirty="0">
                <a:latin typeface="Times New Roman" panose="02020603050405020304" pitchFamily="18" charset="0"/>
                <a:cs typeface="Times New Roman" panose="02020603050405020304" pitchFamily="18" charset="0"/>
              </a:rPr>
              <a:t>B. </a:t>
            </a:r>
            <a:r>
              <a:rPr lang="fr-FR" sz="2000" dirty="0" err="1">
                <a:latin typeface="Times New Roman" panose="02020603050405020304" pitchFamily="18" charset="0"/>
                <a:cs typeface="Times New Roman" panose="02020603050405020304" pitchFamily="18" charset="0"/>
              </a:rPr>
              <a:t>Lấy</a:t>
            </a:r>
            <a:r>
              <a:rPr lang="fr-FR" sz="2000" dirty="0">
                <a:latin typeface="Times New Roman" panose="02020603050405020304" pitchFamily="18" charset="0"/>
                <a:cs typeface="Times New Roman" panose="02020603050405020304" pitchFamily="18" charset="0"/>
              </a:rPr>
              <a:t> </a:t>
            </a:r>
            <a:r>
              <a:rPr lang="fr-FR" sz="2000" dirty="0" err="1">
                <a:latin typeface="Times New Roman" panose="02020603050405020304" pitchFamily="18" charset="0"/>
                <a:cs typeface="Times New Roman" panose="02020603050405020304" pitchFamily="18" charset="0"/>
              </a:rPr>
              <a:t>khí</a:t>
            </a:r>
            <a:r>
              <a:rPr lang="fr-FR" sz="2000" dirty="0">
                <a:latin typeface="Times New Roman" panose="02020603050405020304" pitchFamily="18" charset="0"/>
                <a:cs typeface="Times New Roman" panose="02020603050405020304" pitchFamily="18" charset="0"/>
              </a:rPr>
              <a:t> CO</a:t>
            </a:r>
            <a:r>
              <a:rPr lang="fr-FR" sz="2000" baseline="-25000" dirty="0">
                <a:latin typeface="Times New Roman" panose="02020603050405020304" pitchFamily="18" charset="0"/>
                <a:cs typeface="Times New Roman" panose="02020603050405020304" pitchFamily="18" charset="0"/>
              </a:rPr>
              <a:t>2</a:t>
            </a:r>
            <a:r>
              <a:rPr lang="fr-FR" sz="2000" dirty="0">
                <a:latin typeface="Times New Roman" panose="02020603050405020304" pitchFamily="18" charset="0"/>
                <a:cs typeface="Times New Roman" panose="02020603050405020304" pitchFamily="18" charset="0"/>
              </a:rPr>
              <a:t> </a:t>
            </a:r>
            <a:r>
              <a:rPr lang="fr-FR" sz="2000" dirty="0" err="1">
                <a:latin typeface="Times New Roman" panose="02020603050405020304" pitchFamily="18" charset="0"/>
                <a:cs typeface="Times New Roman" panose="02020603050405020304" pitchFamily="18" charset="0"/>
              </a:rPr>
              <a:t>từ</a:t>
            </a:r>
            <a:r>
              <a:rPr lang="fr-FR" sz="2000" dirty="0">
                <a:latin typeface="Times New Roman" panose="02020603050405020304" pitchFamily="18" charset="0"/>
                <a:cs typeface="Times New Roman" panose="02020603050405020304" pitchFamily="18" charset="0"/>
              </a:rPr>
              <a:t> </a:t>
            </a:r>
            <a:r>
              <a:rPr lang="fr-FR" sz="2000" dirty="0" err="1">
                <a:latin typeface="Times New Roman" panose="02020603050405020304" pitchFamily="18" charset="0"/>
                <a:cs typeface="Times New Roman" panose="02020603050405020304" pitchFamily="18" charset="0"/>
              </a:rPr>
              <a:t>mòi</a:t>
            </a:r>
            <a:r>
              <a:rPr lang="fr-FR" sz="2000" dirty="0">
                <a:latin typeface="Times New Roman" panose="02020603050405020304" pitchFamily="18" charset="0"/>
                <a:cs typeface="Times New Roman" panose="02020603050405020304" pitchFamily="18" charset="0"/>
              </a:rPr>
              <a:t> </a:t>
            </a:r>
            <a:r>
              <a:rPr lang="fr-FR" sz="2000" dirty="0" err="1">
                <a:latin typeface="Times New Roman" panose="02020603050405020304" pitchFamily="18" charset="0"/>
                <a:cs typeface="Times New Roman" panose="02020603050405020304" pitchFamily="18" charset="0"/>
              </a:rPr>
              <a:t>trường</a:t>
            </a:r>
            <a:r>
              <a:rPr lang="fr-FR" sz="2000" dirty="0">
                <a:latin typeface="Times New Roman" panose="02020603050405020304" pitchFamily="18" charset="0"/>
                <a:cs typeface="Times New Roman" panose="02020603050405020304" pitchFamily="18" charset="0"/>
              </a:rPr>
              <a:t> </a:t>
            </a:r>
            <a:r>
              <a:rPr lang="fr-FR" sz="2000" dirty="0" err="1">
                <a:latin typeface="Times New Roman" panose="02020603050405020304" pitchFamily="18" charset="0"/>
                <a:cs typeface="Times New Roman" panose="02020603050405020304" pitchFamily="18" charset="0"/>
              </a:rPr>
              <a:t>vào</a:t>
            </a:r>
            <a:r>
              <a:rPr lang="fr-FR" sz="2000" dirty="0">
                <a:latin typeface="Times New Roman" panose="02020603050405020304" pitchFamily="18" charset="0"/>
                <a:cs typeface="Times New Roman" panose="02020603050405020304" pitchFamily="18" charset="0"/>
              </a:rPr>
              <a:t> </a:t>
            </a:r>
            <a:r>
              <a:rPr lang="fr-FR" sz="2000" dirty="0" err="1">
                <a:latin typeface="Times New Roman" panose="02020603050405020304" pitchFamily="18" charset="0"/>
                <a:cs typeface="Times New Roman" panose="02020603050405020304" pitchFamily="18" charset="0"/>
              </a:rPr>
              <a:t>cơ</a:t>
            </a:r>
            <a:r>
              <a:rPr lang="fr-FR" sz="2000" dirty="0">
                <a:latin typeface="Times New Roman" panose="02020603050405020304" pitchFamily="18" charset="0"/>
                <a:cs typeface="Times New Roman" panose="02020603050405020304" pitchFamily="18" charset="0"/>
              </a:rPr>
              <a:t> </a:t>
            </a:r>
            <a:r>
              <a:rPr lang="fr-FR" sz="2000" dirty="0" err="1">
                <a:latin typeface="Times New Roman" panose="02020603050405020304" pitchFamily="18" charset="0"/>
                <a:cs typeface="Times New Roman" panose="02020603050405020304" pitchFamily="18" charset="0"/>
              </a:rPr>
              <a:t>thể</a:t>
            </a:r>
            <a:r>
              <a:rPr lang="fr-FR" sz="2000" dirty="0">
                <a:latin typeface="Times New Roman" panose="02020603050405020304" pitchFamily="18" charset="0"/>
                <a:cs typeface="Times New Roman" panose="02020603050405020304" pitchFamily="18" charset="0"/>
              </a:rPr>
              <a:t> </a:t>
            </a:r>
            <a:r>
              <a:rPr lang="fr-FR" sz="2000" dirty="0" err="1">
                <a:latin typeface="Times New Roman" panose="02020603050405020304" pitchFamily="18" charset="0"/>
                <a:cs typeface="Times New Roman" panose="02020603050405020304" pitchFamily="18" charset="0"/>
              </a:rPr>
              <a:t>và</a:t>
            </a:r>
            <a:r>
              <a:rPr lang="fr-FR" sz="2000" dirty="0">
                <a:latin typeface="Times New Roman" panose="02020603050405020304" pitchFamily="18" charset="0"/>
                <a:cs typeface="Times New Roman" panose="02020603050405020304" pitchFamily="18" charset="0"/>
              </a:rPr>
              <a:t> </a:t>
            </a:r>
            <a:r>
              <a:rPr lang="fr-FR" sz="2000" dirty="0" err="1">
                <a:latin typeface="Times New Roman" panose="02020603050405020304" pitchFamily="18" charset="0"/>
                <a:cs typeface="Times New Roman" panose="02020603050405020304" pitchFamily="18" charset="0"/>
              </a:rPr>
              <a:t>thải</a:t>
            </a:r>
            <a:r>
              <a:rPr lang="fr-FR" sz="2000" dirty="0">
                <a:latin typeface="Times New Roman" panose="02020603050405020304" pitchFamily="18" charset="0"/>
                <a:cs typeface="Times New Roman" panose="02020603050405020304" pitchFamily="18" charset="0"/>
              </a:rPr>
              <a:t> </a:t>
            </a:r>
            <a:r>
              <a:rPr lang="fr-FR" sz="2000" dirty="0" err="1">
                <a:latin typeface="Times New Roman" panose="02020603050405020304" pitchFamily="18" charset="0"/>
                <a:cs typeface="Times New Roman" panose="02020603050405020304" pitchFamily="18" charset="0"/>
              </a:rPr>
              <a:t>khí</a:t>
            </a:r>
            <a:r>
              <a:rPr lang="fr-FR" sz="2000" dirty="0">
                <a:latin typeface="Times New Roman" panose="02020603050405020304" pitchFamily="18" charset="0"/>
                <a:cs typeface="Times New Roman" panose="02020603050405020304" pitchFamily="18" charset="0"/>
              </a:rPr>
              <a:t> O</a:t>
            </a:r>
            <a:r>
              <a:rPr lang="fr-FR" sz="2000" baseline="-25000" dirty="0">
                <a:latin typeface="Times New Roman" panose="02020603050405020304" pitchFamily="18" charset="0"/>
                <a:cs typeface="Times New Roman" panose="02020603050405020304" pitchFamily="18" charset="0"/>
              </a:rPr>
              <a:t>2</a:t>
            </a:r>
            <a:r>
              <a:rPr lang="fr-FR" sz="2000" dirty="0">
                <a:latin typeface="Times New Roman" panose="02020603050405020304" pitchFamily="18" charset="0"/>
                <a:cs typeface="Times New Roman" panose="02020603050405020304" pitchFamily="18" charset="0"/>
              </a:rPr>
              <a:t> </a:t>
            </a:r>
            <a:r>
              <a:rPr lang="fr-FR" sz="2000" dirty="0" err="1">
                <a:latin typeface="Times New Roman" panose="02020603050405020304" pitchFamily="18" charset="0"/>
                <a:cs typeface="Times New Roman" panose="02020603050405020304" pitchFamily="18" charset="0"/>
              </a:rPr>
              <a:t>từ</a:t>
            </a:r>
            <a:r>
              <a:rPr lang="fr-FR" sz="2000" dirty="0">
                <a:latin typeface="Times New Roman" panose="02020603050405020304" pitchFamily="18" charset="0"/>
                <a:cs typeface="Times New Roman" panose="02020603050405020304" pitchFamily="18" charset="0"/>
              </a:rPr>
              <a:t> </a:t>
            </a:r>
            <a:r>
              <a:rPr lang="fr-FR" sz="2000" dirty="0" err="1">
                <a:latin typeface="Times New Roman" panose="02020603050405020304" pitchFamily="18" charset="0"/>
                <a:cs typeface="Times New Roman" panose="02020603050405020304" pitchFamily="18" charset="0"/>
              </a:rPr>
              <a:t>cơ</a:t>
            </a:r>
            <a:r>
              <a:rPr lang="fr-FR" sz="2000" dirty="0">
                <a:latin typeface="Times New Roman" panose="02020603050405020304" pitchFamily="18" charset="0"/>
                <a:cs typeface="Times New Roman" panose="02020603050405020304" pitchFamily="18" charset="0"/>
              </a:rPr>
              <a:t> </a:t>
            </a:r>
            <a:r>
              <a:rPr lang="fr-FR" sz="2000" dirty="0" err="1">
                <a:latin typeface="Times New Roman" panose="02020603050405020304" pitchFamily="18" charset="0"/>
                <a:cs typeface="Times New Roman" panose="02020603050405020304" pitchFamily="18" charset="0"/>
              </a:rPr>
              <a:t>thể</a:t>
            </a:r>
            <a:r>
              <a:rPr lang="fr-FR" sz="2000" dirty="0">
                <a:latin typeface="Times New Roman" panose="02020603050405020304" pitchFamily="18" charset="0"/>
                <a:cs typeface="Times New Roman" panose="02020603050405020304" pitchFamily="18" charset="0"/>
              </a:rPr>
              <a:t> ra </a:t>
            </a:r>
            <a:r>
              <a:rPr lang="fr-FR" sz="2000" dirty="0" err="1">
                <a:latin typeface="Times New Roman" panose="02020603050405020304" pitchFamily="18" charset="0"/>
                <a:cs typeface="Times New Roman" panose="02020603050405020304" pitchFamily="18" charset="0"/>
              </a:rPr>
              <a:t>mòi</a:t>
            </a:r>
            <a:r>
              <a:rPr lang="fr-FR" sz="2000" dirty="0">
                <a:latin typeface="Times New Roman" panose="02020603050405020304" pitchFamily="18" charset="0"/>
                <a:cs typeface="Times New Roman" panose="02020603050405020304" pitchFamily="18" charset="0"/>
              </a:rPr>
              <a:t> </a:t>
            </a:r>
            <a:r>
              <a:rPr lang="fr-FR" sz="2000" dirty="0" err="1">
                <a:latin typeface="Times New Roman" panose="02020603050405020304" pitchFamily="18" charset="0"/>
                <a:cs typeface="Times New Roman" panose="02020603050405020304" pitchFamily="18" charset="0"/>
              </a:rPr>
              <a:t>trường</a:t>
            </a:r>
            <a:r>
              <a:rPr lang="fr-FR" sz="2000" dirty="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a:p>
            <a:r>
              <a:rPr lang="fr-FR" sz="2000" dirty="0">
                <a:latin typeface="Times New Roman" panose="02020603050405020304" pitchFamily="18" charset="0"/>
                <a:cs typeface="Times New Roman" panose="02020603050405020304" pitchFamily="18" charset="0"/>
              </a:rPr>
              <a:t>C. </a:t>
            </a:r>
            <a:r>
              <a:rPr lang="fr-FR" sz="2000" dirty="0" err="1">
                <a:latin typeface="Times New Roman" panose="02020603050405020304" pitchFamily="18" charset="0"/>
                <a:cs typeface="Times New Roman" panose="02020603050405020304" pitchFamily="18" charset="0"/>
              </a:rPr>
              <a:t>Lấy</a:t>
            </a:r>
            <a:r>
              <a:rPr lang="fr-FR" sz="2000" dirty="0">
                <a:latin typeface="Times New Roman" panose="02020603050405020304" pitchFamily="18" charset="0"/>
                <a:cs typeface="Times New Roman" panose="02020603050405020304" pitchFamily="18" charset="0"/>
              </a:rPr>
              <a:t> </a:t>
            </a:r>
            <a:r>
              <a:rPr lang="fr-FR" sz="2000" dirty="0" err="1">
                <a:latin typeface="Times New Roman" panose="02020603050405020304" pitchFamily="18" charset="0"/>
                <a:cs typeface="Times New Roman" panose="02020603050405020304" pitchFamily="18" charset="0"/>
              </a:rPr>
              <a:t>khí</a:t>
            </a:r>
            <a:r>
              <a:rPr lang="fr-FR" sz="2000" dirty="0">
                <a:latin typeface="Times New Roman" panose="02020603050405020304" pitchFamily="18" charset="0"/>
                <a:cs typeface="Times New Roman" panose="02020603050405020304" pitchFamily="18" charset="0"/>
              </a:rPr>
              <a:t> O</a:t>
            </a:r>
            <a:r>
              <a:rPr lang="fr-FR" sz="2000" baseline="-25000" dirty="0">
                <a:latin typeface="Times New Roman" panose="02020603050405020304" pitchFamily="18" charset="0"/>
                <a:cs typeface="Times New Roman" panose="02020603050405020304" pitchFamily="18" charset="0"/>
              </a:rPr>
              <a:t>2</a:t>
            </a:r>
            <a:r>
              <a:rPr lang="fr-FR" sz="2000" dirty="0">
                <a:latin typeface="Times New Roman" panose="02020603050405020304" pitchFamily="18" charset="0"/>
                <a:cs typeface="Times New Roman" panose="02020603050405020304" pitchFamily="18" charset="0"/>
              </a:rPr>
              <a:t> </a:t>
            </a:r>
            <a:r>
              <a:rPr lang="fr-FR" sz="2000" dirty="0" err="1">
                <a:latin typeface="Times New Roman" panose="02020603050405020304" pitchFamily="18" charset="0"/>
                <a:cs typeface="Times New Roman" panose="02020603050405020304" pitchFamily="18" charset="0"/>
              </a:rPr>
              <a:t>hoặc</a:t>
            </a:r>
            <a:r>
              <a:rPr lang="fr-FR" sz="2000" dirty="0">
                <a:latin typeface="Times New Roman" panose="02020603050405020304" pitchFamily="18" charset="0"/>
                <a:cs typeface="Times New Roman" panose="02020603050405020304" pitchFamily="18" charset="0"/>
              </a:rPr>
              <a:t> CO</a:t>
            </a:r>
            <a:r>
              <a:rPr lang="fr-FR" sz="2000" baseline="-25000" dirty="0">
                <a:latin typeface="Times New Roman" panose="02020603050405020304" pitchFamily="18" charset="0"/>
                <a:cs typeface="Times New Roman" panose="02020603050405020304" pitchFamily="18" charset="0"/>
              </a:rPr>
              <a:t>2 </a:t>
            </a:r>
            <a:r>
              <a:rPr lang="fr-FR" sz="2000" dirty="0" err="1">
                <a:latin typeface="Times New Roman" panose="02020603050405020304" pitchFamily="18" charset="0"/>
                <a:cs typeface="Times New Roman" panose="02020603050405020304" pitchFamily="18" charset="0"/>
              </a:rPr>
              <a:t>từ</a:t>
            </a:r>
            <a:r>
              <a:rPr lang="fr-FR" sz="2000" dirty="0">
                <a:latin typeface="Times New Roman" panose="02020603050405020304" pitchFamily="18" charset="0"/>
                <a:cs typeface="Times New Roman" panose="02020603050405020304" pitchFamily="18" charset="0"/>
              </a:rPr>
              <a:t> </a:t>
            </a:r>
            <a:r>
              <a:rPr lang="fr-FR" sz="2000" dirty="0" err="1">
                <a:latin typeface="Times New Roman" panose="02020603050405020304" pitchFamily="18" charset="0"/>
                <a:cs typeface="Times New Roman" panose="02020603050405020304" pitchFamily="18" charset="0"/>
              </a:rPr>
              <a:t>môi</a:t>
            </a:r>
            <a:r>
              <a:rPr lang="fr-FR" sz="2000" dirty="0">
                <a:latin typeface="Times New Roman" panose="02020603050405020304" pitchFamily="18" charset="0"/>
                <a:cs typeface="Times New Roman" panose="02020603050405020304" pitchFamily="18" charset="0"/>
              </a:rPr>
              <a:t> </a:t>
            </a:r>
            <a:r>
              <a:rPr lang="fr-FR" sz="2000" dirty="0" err="1">
                <a:latin typeface="Times New Roman" panose="02020603050405020304" pitchFamily="18" charset="0"/>
                <a:cs typeface="Times New Roman" panose="02020603050405020304" pitchFamily="18" charset="0"/>
              </a:rPr>
              <a:t>trường</a:t>
            </a:r>
            <a:r>
              <a:rPr lang="fr-FR" sz="2000" dirty="0">
                <a:latin typeface="Times New Roman" panose="02020603050405020304" pitchFamily="18" charset="0"/>
                <a:cs typeface="Times New Roman" panose="02020603050405020304" pitchFamily="18" charset="0"/>
              </a:rPr>
              <a:t> </a:t>
            </a:r>
            <a:r>
              <a:rPr lang="fr-FR" sz="2000" dirty="0" err="1">
                <a:latin typeface="Times New Roman" panose="02020603050405020304" pitchFamily="18" charset="0"/>
                <a:cs typeface="Times New Roman" panose="02020603050405020304" pitchFamily="18" charset="0"/>
              </a:rPr>
              <a:t>vào</a:t>
            </a:r>
            <a:r>
              <a:rPr lang="fr-FR" sz="2000" dirty="0">
                <a:latin typeface="Times New Roman" panose="02020603050405020304" pitchFamily="18" charset="0"/>
                <a:cs typeface="Times New Roman" panose="02020603050405020304" pitchFamily="18" charset="0"/>
              </a:rPr>
              <a:t> </a:t>
            </a:r>
            <a:r>
              <a:rPr lang="fr-FR" sz="2000" dirty="0" err="1">
                <a:latin typeface="Times New Roman" panose="02020603050405020304" pitchFamily="18" charset="0"/>
                <a:cs typeface="Times New Roman" panose="02020603050405020304" pitchFamily="18" charset="0"/>
              </a:rPr>
              <a:t>cơ</a:t>
            </a:r>
            <a:r>
              <a:rPr lang="fr-FR" sz="2000" dirty="0">
                <a:latin typeface="Times New Roman" panose="02020603050405020304" pitchFamily="18" charset="0"/>
                <a:cs typeface="Times New Roman" panose="02020603050405020304" pitchFamily="18" charset="0"/>
              </a:rPr>
              <a:t> </a:t>
            </a:r>
            <a:r>
              <a:rPr lang="fr-FR" sz="2000" dirty="0" err="1">
                <a:latin typeface="Times New Roman" panose="02020603050405020304" pitchFamily="18" charset="0"/>
                <a:cs typeface="Times New Roman" panose="02020603050405020304" pitchFamily="18" charset="0"/>
              </a:rPr>
              <a:t>thể</a:t>
            </a:r>
            <a:r>
              <a:rPr lang="fr-FR" sz="2000" dirty="0">
                <a:latin typeface="Times New Roman" panose="02020603050405020304" pitchFamily="18" charset="0"/>
                <a:cs typeface="Times New Roman" panose="02020603050405020304" pitchFamily="18" charset="0"/>
              </a:rPr>
              <a:t>, </a:t>
            </a:r>
            <a:r>
              <a:rPr lang="fr-FR" sz="2000" dirty="0" err="1">
                <a:latin typeface="Times New Roman" panose="02020603050405020304" pitchFamily="18" charset="0"/>
                <a:cs typeface="Times New Roman" panose="02020603050405020304" pitchFamily="18" charset="0"/>
              </a:rPr>
              <a:t>đóng</a:t>
            </a:r>
            <a:r>
              <a:rPr lang="fr-FR" sz="2000" dirty="0">
                <a:latin typeface="Times New Roman" panose="02020603050405020304" pitchFamily="18" charset="0"/>
                <a:cs typeface="Times New Roman" panose="02020603050405020304" pitchFamily="18" charset="0"/>
              </a:rPr>
              <a:t> </a:t>
            </a:r>
            <a:r>
              <a:rPr lang="fr-FR" sz="2000" dirty="0" err="1">
                <a:latin typeface="Times New Roman" panose="02020603050405020304" pitchFamily="18" charset="0"/>
                <a:cs typeface="Times New Roman" panose="02020603050405020304" pitchFamily="18" charset="0"/>
              </a:rPr>
              <a:t>thời</a:t>
            </a:r>
            <a:r>
              <a:rPr lang="fr-FR" sz="2000" dirty="0">
                <a:latin typeface="Times New Roman" panose="02020603050405020304" pitchFamily="18" charset="0"/>
                <a:cs typeface="Times New Roman" panose="02020603050405020304" pitchFamily="18" charset="0"/>
              </a:rPr>
              <a:t> </a:t>
            </a:r>
            <a:r>
              <a:rPr lang="fr-FR" sz="2000" dirty="0" err="1">
                <a:latin typeface="Times New Roman" panose="02020603050405020304" pitchFamily="18" charset="0"/>
                <a:cs typeface="Times New Roman" panose="02020603050405020304" pitchFamily="18" charset="0"/>
              </a:rPr>
              <a:t>thải</a:t>
            </a:r>
            <a:r>
              <a:rPr lang="fr-FR" sz="2000" dirty="0">
                <a:latin typeface="Times New Roman" panose="02020603050405020304" pitchFamily="18" charset="0"/>
                <a:cs typeface="Times New Roman" panose="02020603050405020304" pitchFamily="18" charset="0"/>
              </a:rPr>
              <a:t> </a:t>
            </a:r>
            <a:r>
              <a:rPr lang="fr-FR" sz="2000" dirty="0" err="1">
                <a:latin typeface="Times New Roman" panose="02020603050405020304" pitchFamily="18" charset="0"/>
                <a:cs typeface="Times New Roman" panose="02020603050405020304" pitchFamily="18" charset="0"/>
              </a:rPr>
              <a:t>khí</a:t>
            </a:r>
            <a:r>
              <a:rPr lang="fr-FR" sz="2000" dirty="0">
                <a:latin typeface="Times New Roman" panose="02020603050405020304" pitchFamily="18" charset="0"/>
                <a:cs typeface="Times New Roman" panose="02020603050405020304" pitchFamily="18" charset="0"/>
              </a:rPr>
              <a:t> CO</a:t>
            </a:r>
            <a:r>
              <a:rPr lang="fr-FR" sz="2000" baseline="-25000" dirty="0">
                <a:latin typeface="Times New Roman" panose="02020603050405020304" pitchFamily="18" charset="0"/>
                <a:cs typeface="Times New Roman" panose="02020603050405020304" pitchFamily="18" charset="0"/>
              </a:rPr>
              <a:t>2</a:t>
            </a:r>
            <a:r>
              <a:rPr lang="fr-FR" sz="2000" dirty="0">
                <a:latin typeface="Times New Roman" panose="02020603050405020304" pitchFamily="18" charset="0"/>
                <a:cs typeface="Times New Roman" panose="02020603050405020304" pitchFamily="18" charset="0"/>
              </a:rPr>
              <a:t> </a:t>
            </a:r>
            <a:r>
              <a:rPr lang="fr-FR" sz="2000" dirty="0" err="1">
                <a:latin typeface="Times New Roman" panose="02020603050405020304" pitchFamily="18" charset="0"/>
                <a:cs typeface="Times New Roman" panose="02020603050405020304" pitchFamily="18" charset="0"/>
              </a:rPr>
              <a:t>hoặc</a:t>
            </a:r>
            <a:r>
              <a:rPr lang="en-US" sz="2000" dirty="0">
                <a:latin typeface="Times New Roman" panose="02020603050405020304" pitchFamily="18" charset="0"/>
                <a:cs typeface="Times New Roman" panose="02020603050405020304" pitchFamily="18" charset="0"/>
              </a:rPr>
              <a:t> </a:t>
            </a:r>
            <a:r>
              <a:rPr lang="fr-FR" sz="2000" dirty="0">
                <a:latin typeface="Times New Roman" panose="02020603050405020304" pitchFamily="18" charset="0"/>
                <a:cs typeface="Times New Roman" panose="02020603050405020304" pitchFamily="18" charset="0"/>
              </a:rPr>
              <a:t>O</a:t>
            </a:r>
            <a:r>
              <a:rPr lang="fr-FR" sz="2000" baseline="-25000" dirty="0">
                <a:latin typeface="Times New Roman" panose="02020603050405020304" pitchFamily="18" charset="0"/>
                <a:cs typeface="Times New Roman" panose="02020603050405020304" pitchFamily="18" charset="0"/>
              </a:rPr>
              <a:t>2</a:t>
            </a:r>
            <a:r>
              <a:rPr lang="fr-FR" sz="2000" dirty="0">
                <a:latin typeface="Times New Roman" panose="02020603050405020304" pitchFamily="18" charset="0"/>
                <a:cs typeface="Times New Roman" panose="02020603050405020304" pitchFamily="18" charset="0"/>
              </a:rPr>
              <a:t> </a:t>
            </a:r>
            <a:r>
              <a:rPr lang="fr-FR" sz="2000" dirty="0" err="1">
                <a:latin typeface="Times New Roman" panose="02020603050405020304" pitchFamily="18" charset="0"/>
                <a:cs typeface="Times New Roman" panose="02020603050405020304" pitchFamily="18" charset="0"/>
              </a:rPr>
              <a:t>từ</a:t>
            </a:r>
            <a:r>
              <a:rPr lang="fr-FR" sz="2000" dirty="0">
                <a:latin typeface="Times New Roman" panose="02020603050405020304" pitchFamily="18" charset="0"/>
                <a:cs typeface="Times New Roman" panose="02020603050405020304" pitchFamily="18" charset="0"/>
              </a:rPr>
              <a:t> </a:t>
            </a:r>
            <a:r>
              <a:rPr lang="fr-FR" sz="2000" dirty="0" err="1">
                <a:latin typeface="Times New Roman" panose="02020603050405020304" pitchFamily="18" charset="0"/>
                <a:cs typeface="Times New Roman" panose="02020603050405020304" pitchFamily="18" charset="0"/>
              </a:rPr>
              <a:t>cơ</a:t>
            </a:r>
            <a:r>
              <a:rPr lang="fr-FR" sz="2000" dirty="0">
                <a:latin typeface="Times New Roman" panose="02020603050405020304" pitchFamily="18" charset="0"/>
                <a:cs typeface="Times New Roman" panose="02020603050405020304" pitchFamily="18" charset="0"/>
              </a:rPr>
              <a:t> </a:t>
            </a:r>
            <a:r>
              <a:rPr lang="fr-FR" sz="2000" dirty="0" err="1">
                <a:latin typeface="Times New Roman" panose="02020603050405020304" pitchFamily="18" charset="0"/>
                <a:cs typeface="Times New Roman" panose="02020603050405020304" pitchFamily="18" charset="0"/>
              </a:rPr>
              <a:t>thể</a:t>
            </a:r>
            <a:r>
              <a:rPr lang="fr-FR" sz="2000" dirty="0">
                <a:latin typeface="Times New Roman" panose="02020603050405020304" pitchFamily="18" charset="0"/>
                <a:cs typeface="Times New Roman" panose="02020603050405020304" pitchFamily="18" charset="0"/>
              </a:rPr>
              <a:t> ra </a:t>
            </a:r>
            <a:r>
              <a:rPr lang="fr-FR" sz="2000" dirty="0" err="1">
                <a:latin typeface="Times New Roman" panose="02020603050405020304" pitchFamily="18" charset="0"/>
                <a:cs typeface="Times New Roman" panose="02020603050405020304" pitchFamily="18" charset="0"/>
              </a:rPr>
              <a:t>môi</a:t>
            </a:r>
            <a:r>
              <a:rPr lang="fr-FR" sz="2000" dirty="0">
                <a:latin typeface="Times New Roman" panose="02020603050405020304" pitchFamily="18" charset="0"/>
                <a:cs typeface="Times New Roman" panose="02020603050405020304" pitchFamily="18" charset="0"/>
              </a:rPr>
              <a:t> </a:t>
            </a:r>
            <a:r>
              <a:rPr lang="fr-FR" sz="2000" dirty="0" err="1">
                <a:latin typeface="Times New Roman" panose="02020603050405020304" pitchFamily="18" charset="0"/>
                <a:cs typeface="Times New Roman" panose="02020603050405020304" pitchFamily="18" charset="0"/>
              </a:rPr>
              <a:t>trường</a:t>
            </a:r>
            <a:r>
              <a:rPr lang="fr-FR" sz="2000" dirty="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a:p>
            <a:r>
              <a:rPr lang="fr-FR" sz="2000" dirty="0">
                <a:latin typeface="Times New Roman" panose="02020603050405020304" pitchFamily="18" charset="0"/>
                <a:cs typeface="Times New Roman" panose="02020603050405020304" pitchFamily="18" charset="0"/>
              </a:rPr>
              <a:t>D. </a:t>
            </a:r>
            <a:r>
              <a:rPr lang="fr-FR" sz="2000" dirty="0" err="1">
                <a:latin typeface="Times New Roman" panose="02020603050405020304" pitchFamily="18" charset="0"/>
                <a:cs typeface="Times New Roman" panose="02020603050405020304" pitchFamily="18" charset="0"/>
              </a:rPr>
              <a:t>Lấy</a:t>
            </a:r>
            <a:r>
              <a:rPr lang="fr-FR" sz="2000" dirty="0">
                <a:latin typeface="Times New Roman" panose="02020603050405020304" pitchFamily="18" charset="0"/>
                <a:cs typeface="Times New Roman" panose="02020603050405020304" pitchFamily="18" charset="0"/>
              </a:rPr>
              <a:t> </a:t>
            </a:r>
            <a:r>
              <a:rPr lang="fr-FR" sz="2000" dirty="0" err="1">
                <a:latin typeface="Times New Roman" panose="02020603050405020304" pitchFamily="18" charset="0"/>
                <a:cs typeface="Times New Roman" panose="02020603050405020304" pitchFamily="18" charset="0"/>
              </a:rPr>
              <a:t>khí</a:t>
            </a:r>
            <a:r>
              <a:rPr lang="fr-FR" sz="2000" dirty="0">
                <a:latin typeface="Times New Roman" panose="02020603050405020304" pitchFamily="18" charset="0"/>
                <a:cs typeface="Times New Roman" panose="02020603050405020304" pitchFamily="18" charset="0"/>
              </a:rPr>
              <a:t> CO</a:t>
            </a:r>
            <a:r>
              <a:rPr lang="fr-FR" sz="2000" baseline="-25000" dirty="0">
                <a:latin typeface="Times New Roman" panose="02020603050405020304" pitchFamily="18" charset="0"/>
                <a:cs typeface="Times New Roman" panose="02020603050405020304" pitchFamily="18" charset="0"/>
              </a:rPr>
              <a:t>2</a:t>
            </a:r>
            <a:r>
              <a:rPr lang="fr-FR" sz="2000" dirty="0">
                <a:latin typeface="Times New Roman" panose="02020603050405020304" pitchFamily="18" charset="0"/>
                <a:cs typeface="Times New Roman" panose="02020603050405020304" pitchFamily="18" charset="0"/>
              </a:rPr>
              <a:t> </a:t>
            </a:r>
            <a:r>
              <a:rPr lang="fr-FR" sz="2000" dirty="0" err="1">
                <a:latin typeface="Times New Roman" panose="02020603050405020304" pitchFamily="18" charset="0"/>
                <a:cs typeface="Times New Roman" panose="02020603050405020304" pitchFamily="18" charset="0"/>
              </a:rPr>
              <a:t>từ</a:t>
            </a:r>
            <a:r>
              <a:rPr lang="fr-FR" sz="2000" dirty="0">
                <a:latin typeface="Times New Roman" panose="02020603050405020304" pitchFamily="18" charset="0"/>
                <a:cs typeface="Times New Roman" panose="02020603050405020304" pitchFamily="18" charset="0"/>
              </a:rPr>
              <a:t> </a:t>
            </a:r>
            <a:r>
              <a:rPr lang="fr-FR" sz="2000" dirty="0" err="1">
                <a:latin typeface="Times New Roman" panose="02020603050405020304" pitchFamily="18" charset="0"/>
                <a:cs typeface="Times New Roman" panose="02020603050405020304" pitchFamily="18" charset="0"/>
              </a:rPr>
              <a:t>môi</a:t>
            </a:r>
            <a:r>
              <a:rPr lang="fr-FR" sz="2000" dirty="0">
                <a:latin typeface="Times New Roman" panose="02020603050405020304" pitchFamily="18" charset="0"/>
                <a:cs typeface="Times New Roman" panose="02020603050405020304" pitchFamily="18" charset="0"/>
              </a:rPr>
              <a:t> </a:t>
            </a:r>
            <a:r>
              <a:rPr lang="fr-FR" sz="2000" dirty="0" err="1">
                <a:latin typeface="Times New Roman" panose="02020603050405020304" pitchFamily="18" charset="0"/>
                <a:cs typeface="Times New Roman" panose="02020603050405020304" pitchFamily="18" charset="0"/>
              </a:rPr>
              <a:t>trường</a:t>
            </a:r>
            <a:r>
              <a:rPr lang="fr-FR" sz="2000" dirty="0">
                <a:latin typeface="Times New Roman" panose="02020603050405020304" pitchFamily="18" charset="0"/>
                <a:cs typeface="Times New Roman" panose="02020603050405020304" pitchFamily="18" charset="0"/>
              </a:rPr>
              <a:t> </a:t>
            </a:r>
            <a:r>
              <a:rPr lang="fr-FR" sz="2000" dirty="0" err="1">
                <a:latin typeface="Times New Roman" panose="02020603050405020304" pitchFamily="18" charset="0"/>
                <a:cs typeface="Times New Roman" panose="02020603050405020304" pitchFamily="18" charset="0"/>
              </a:rPr>
              <a:t>vào</a:t>
            </a:r>
            <a:r>
              <a:rPr lang="fr-FR" sz="2000" dirty="0">
                <a:latin typeface="Times New Roman" panose="02020603050405020304" pitchFamily="18" charset="0"/>
                <a:cs typeface="Times New Roman" panose="02020603050405020304" pitchFamily="18" charset="0"/>
              </a:rPr>
              <a:t> </a:t>
            </a:r>
            <a:r>
              <a:rPr lang="fr-FR" sz="2000" dirty="0" err="1">
                <a:latin typeface="Times New Roman" panose="02020603050405020304" pitchFamily="18" charset="0"/>
                <a:cs typeface="Times New Roman" panose="02020603050405020304" pitchFamily="18" charset="0"/>
              </a:rPr>
              <a:t>cơthể</a:t>
            </a:r>
            <a:r>
              <a:rPr lang="fr-FR" sz="2000" dirty="0">
                <a:latin typeface="Times New Roman" panose="02020603050405020304" pitchFamily="18" charset="0"/>
                <a:cs typeface="Times New Roman" panose="02020603050405020304" pitchFamily="18" charset="0"/>
              </a:rPr>
              <a:t>, </a:t>
            </a:r>
            <a:r>
              <a:rPr lang="fr-FR" sz="2000" dirty="0" err="1">
                <a:latin typeface="Times New Roman" panose="02020603050405020304" pitchFamily="18" charset="0"/>
                <a:cs typeface="Times New Roman" panose="02020603050405020304" pitchFamily="18" charset="0"/>
              </a:rPr>
              <a:t>đồng</a:t>
            </a:r>
            <a:r>
              <a:rPr lang="fr-FR" sz="2000" dirty="0">
                <a:latin typeface="Times New Roman" panose="02020603050405020304" pitchFamily="18" charset="0"/>
                <a:cs typeface="Times New Roman" panose="02020603050405020304" pitchFamily="18" charset="0"/>
              </a:rPr>
              <a:t> </a:t>
            </a:r>
            <a:r>
              <a:rPr lang="fr-FR" sz="2000" dirty="0" err="1">
                <a:latin typeface="Times New Roman" panose="02020603050405020304" pitchFamily="18" charset="0"/>
                <a:cs typeface="Times New Roman" panose="02020603050405020304" pitchFamily="18" charset="0"/>
              </a:rPr>
              <a:t>thời</a:t>
            </a:r>
            <a:r>
              <a:rPr lang="fr-FR" sz="2000" dirty="0">
                <a:latin typeface="Times New Roman" panose="02020603050405020304" pitchFamily="18" charset="0"/>
                <a:cs typeface="Times New Roman" panose="02020603050405020304" pitchFamily="18" charset="0"/>
              </a:rPr>
              <a:t> </a:t>
            </a:r>
            <a:r>
              <a:rPr lang="fr-FR" sz="2000" dirty="0" err="1">
                <a:latin typeface="Times New Roman" panose="02020603050405020304" pitchFamily="18" charset="0"/>
                <a:cs typeface="Times New Roman" panose="02020603050405020304" pitchFamily="18" charset="0"/>
              </a:rPr>
              <a:t>thải</a:t>
            </a:r>
            <a:r>
              <a:rPr lang="fr-FR" sz="2000" dirty="0">
                <a:latin typeface="Times New Roman" panose="02020603050405020304" pitchFamily="18" charset="0"/>
                <a:cs typeface="Times New Roman" panose="02020603050405020304" pitchFamily="18" charset="0"/>
              </a:rPr>
              <a:t> </a:t>
            </a:r>
            <a:r>
              <a:rPr lang="fr-FR" sz="2000" dirty="0" err="1">
                <a:latin typeface="Times New Roman" panose="02020603050405020304" pitchFamily="18" charset="0"/>
                <a:cs typeface="Times New Roman" panose="02020603050405020304" pitchFamily="18" charset="0"/>
              </a:rPr>
              <a:t>khí</a:t>
            </a:r>
            <a:r>
              <a:rPr lang="fr-FR" sz="2000" dirty="0">
                <a:latin typeface="Times New Roman" panose="02020603050405020304" pitchFamily="18" charset="0"/>
                <a:cs typeface="Times New Roman" panose="02020603050405020304" pitchFamily="18" charset="0"/>
              </a:rPr>
              <a:t> O</a:t>
            </a:r>
            <a:r>
              <a:rPr lang="fr-FR" sz="2000" baseline="-25000" dirty="0">
                <a:latin typeface="Times New Roman" panose="02020603050405020304" pitchFamily="18" charset="0"/>
                <a:cs typeface="Times New Roman" panose="02020603050405020304" pitchFamily="18" charset="0"/>
              </a:rPr>
              <a:t>2</a:t>
            </a:r>
            <a:r>
              <a:rPr lang="fr-FR" sz="2000" dirty="0">
                <a:latin typeface="Times New Roman" panose="02020603050405020304" pitchFamily="18" charset="0"/>
                <a:cs typeface="Times New Roman" panose="02020603050405020304" pitchFamily="18" charset="0"/>
              </a:rPr>
              <a:t>và CO</a:t>
            </a:r>
            <a:r>
              <a:rPr lang="fr-FR" sz="2000" baseline="-25000" dirty="0">
                <a:latin typeface="Times New Roman" panose="02020603050405020304" pitchFamily="18" charset="0"/>
                <a:cs typeface="Times New Roman" panose="02020603050405020304" pitchFamily="18" charset="0"/>
              </a:rPr>
              <a:t>2 </a:t>
            </a:r>
            <a:r>
              <a:rPr lang="fr-FR" sz="2000" dirty="0">
                <a:latin typeface="Times New Roman" panose="02020603050405020304" pitchFamily="18" charset="0"/>
                <a:cs typeface="Times New Roman" panose="02020603050405020304" pitchFamily="18" charset="0"/>
              </a:rPr>
              <a:t>ra </a:t>
            </a:r>
            <a:r>
              <a:rPr lang="fr-FR" sz="2000" dirty="0" err="1">
                <a:latin typeface="Times New Roman" panose="02020603050405020304" pitchFamily="18" charset="0"/>
                <a:cs typeface="Times New Roman" panose="02020603050405020304" pitchFamily="18" charset="0"/>
              </a:rPr>
              <a:t>ngoài</a:t>
            </a:r>
            <a:r>
              <a:rPr lang="en-US" sz="2000" dirty="0">
                <a:latin typeface="Times New Roman" panose="02020603050405020304" pitchFamily="18" charset="0"/>
                <a:cs typeface="Times New Roman" panose="02020603050405020304" pitchFamily="18" charset="0"/>
              </a:rPr>
              <a:t> </a:t>
            </a:r>
            <a:r>
              <a:rPr lang="fr-FR" sz="2000" dirty="0" err="1">
                <a:latin typeface="Times New Roman" panose="02020603050405020304" pitchFamily="18" charset="0"/>
                <a:cs typeface="Times New Roman" panose="02020603050405020304" pitchFamily="18" charset="0"/>
              </a:rPr>
              <a:t>môi</a:t>
            </a:r>
            <a:r>
              <a:rPr lang="fr-FR" sz="2000" dirty="0">
                <a:latin typeface="Times New Roman" panose="02020603050405020304" pitchFamily="18" charset="0"/>
                <a:cs typeface="Times New Roman" panose="02020603050405020304" pitchFamily="18" charset="0"/>
              </a:rPr>
              <a:t> </a:t>
            </a:r>
            <a:r>
              <a:rPr lang="fr-FR" sz="2000" dirty="0" err="1">
                <a:latin typeface="Times New Roman" panose="02020603050405020304" pitchFamily="18" charset="0"/>
                <a:cs typeface="Times New Roman" panose="02020603050405020304" pitchFamily="18" charset="0"/>
              </a:rPr>
              <a:t>trường</a:t>
            </a:r>
            <a:r>
              <a:rPr lang="fr-FR" sz="2000" dirty="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p:txBody>
      </p:sp>
      <p:sp>
        <p:nvSpPr>
          <p:cNvPr id="6" name="TextBox 5"/>
          <p:cNvSpPr txBox="1"/>
          <p:nvPr/>
        </p:nvSpPr>
        <p:spPr>
          <a:xfrm>
            <a:off x="6833755" y="4648201"/>
            <a:ext cx="2947555" cy="58477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3200" dirty="0">
                <a:solidFill>
                  <a:prstClr val="black"/>
                </a:solidFill>
                <a:latin typeface="Times New Roman" panose="02020603050405020304" pitchFamily="18" charset="0"/>
                <a:cs typeface="Times New Roman" panose="02020603050405020304" pitchFamily="18" charset="0"/>
              </a:rPr>
              <a:t>Đ/</a:t>
            </a:r>
            <a:r>
              <a:rPr lang="en-US" sz="3200" dirty="0" err="1">
                <a:solidFill>
                  <a:prstClr val="black"/>
                </a:solidFill>
                <a:latin typeface="Times New Roman" panose="02020603050405020304" pitchFamily="18" charset="0"/>
                <a:cs typeface="Times New Roman" panose="02020603050405020304" pitchFamily="18" charset="0"/>
              </a:rPr>
              <a:t>án</a:t>
            </a:r>
            <a:r>
              <a:rPr lang="en-US" sz="3200" dirty="0">
                <a:solidFill>
                  <a:prstClr val="black"/>
                </a:solidFill>
                <a:latin typeface="Times New Roman" panose="02020603050405020304" pitchFamily="18" charset="0"/>
                <a:cs typeface="Times New Roman" panose="02020603050405020304" pitchFamily="18" charset="0"/>
              </a:rPr>
              <a:t>: </a:t>
            </a:r>
            <a:r>
              <a:rPr lang="en-US" sz="3200" b="1" dirty="0">
                <a:solidFill>
                  <a:srgbClr val="C00000"/>
                </a:solidFill>
                <a:latin typeface="Times New Roman" panose="02020603050405020304" pitchFamily="18" charset="0"/>
                <a:cs typeface="Times New Roman" panose="02020603050405020304" pitchFamily="18" charset="0"/>
              </a:rPr>
              <a:t>C</a:t>
            </a:r>
          </a:p>
        </p:txBody>
      </p:sp>
      <p:grpSp>
        <p:nvGrpSpPr>
          <p:cNvPr id="19" name="times up"/>
          <p:cNvGrpSpPr/>
          <p:nvPr/>
        </p:nvGrpSpPr>
        <p:grpSpPr>
          <a:xfrm>
            <a:off x="1587476" y="1734399"/>
            <a:ext cx="1205624" cy="362438"/>
            <a:chOff x="4284637" y="-304827"/>
            <a:chExt cx="2669678" cy="697560"/>
          </a:xfrm>
        </p:grpSpPr>
        <p:sp>
          <p:nvSpPr>
            <p:cNvPr id="20" name="Rounded Rectangle 19"/>
            <p:cNvSpPr/>
            <p:nvPr/>
          </p:nvSpPr>
          <p:spPr>
            <a:xfrm>
              <a:off x="4317476" y="-304827"/>
              <a:ext cx="2636839" cy="697560"/>
            </a:xfrm>
            <a:prstGeom prst="roundRect">
              <a:avLst/>
            </a:prstGeom>
            <a:solidFill>
              <a:srgbClr val="FFC000"/>
            </a:solidFill>
            <a:ln w="12700" cap="flat" cmpd="sng" algn="ctr">
              <a:noFill/>
              <a:prstDash val="solid"/>
              <a:miter lim="800000"/>
            </a:ln>
            <a:effectLst/>
          </p:spPr>
          <p:txBody>
            <a:bodyPr rtlCol="0" anchor="ctr"/>
            <a:lstStyle/>
            <a:p>
              <a:pPr algn="ctr">
                <a:defRPr/>
              </a:pPr>
              <a:endParaRPr lang="en-GB" sz="2800" kern="0" dirty="0">
                <a:solidFill>
                  <a:sysClr val="window" lastClr="FFFFFF"/>
                </a:solidFill>
                <a:latin typeface="Arial" panose="020B0604020202020204" pitchFamily="34" charset="0"/>
                <a:cs typeface="Arial" panose="020B0604020202020204" pitchFamily="34" charset="0"/>
              </a:endParaRPr>
            </a:p>
          </p:txBody>
        </p:sp>
        <p:sp>
          <p:nvSpPr>
            <p:cNvPr id="21" name="Rounded Rectangle 20"/>
            <p:cNvSpPr/>
            <p:nvPr/>
          </p:nvSpPr>
          <p:spPr>
            <a:xfrm>
              <a:off x="4284637" y="-304827"/>
              <a:ext cx="2636837" cy="697560"/>
            </a:xfrm>
            <a:prstGeom prst="roundRect">
              <a:avLst/>
            </a:prstGeom>
            <a:solidFill>
              <a:srgbClr val="FFC000"/>
            </a:solidFill>
            <a:ln w="12700" cap="flat" cmpd="sng" algn="ctr">
              <a:noFill/>
              <a:prstDash val="solid"/>
              <a:miter lim="800000"/>
            </a:ln>
            <a:effectLst/>
          </p:spPr>
          <p:txBody>
            <a:bodyPr rtlCol="0" anchor="ctr"/>
            <a:lstStyle/>
            <a:p>
              <a:pPr algn="ctr">
                <a:defRPr/>
              </a:pPr>
              <a:r>
                <a:rPr lang="en-GB" sz="1400" kern="0" dirty="0" err="1">
                  <a:solidFill>
                    <a:sysClr val="window" lastClr="FFFFFF"/>
                  </a:solidFill>
                  <a:latin typeface="Arial" panose="020B0604020202020204" pitchFamily="34" charset="0"/>
                  <a:cs typeface="Arial" panose="020B0604020202020204" pitchFamily="34" charset="0"/>
                </a:rPr>
                <a:t>Hết</a:t>
              </a:r>
              <a:r>
                <a:rPr lang="en-GB" sz="1400" kern="0" dirty="0">
                  <a:solidFill>
                    <a:sysClr val="window" lastClr="FFFFFF"/>
                  </a:solidFill>
                  <a:latin typeface="Arial" panose="020B0604020202020204" pitchFamily="34" charset="0"/>
                  <a:cs typeface="Arial" panose="020B0604020202020204" pitchFamily="34" charset="0"/>
                </a:rPr>
                <a:t> </a:t>
              </a:r>
              <a:r>
                <a:rPr lang="en-GB" sz="1400" kern="0" dirty="0" err="1">
                  <a:solidFill>
                    <a:sysClr val="window" lastClr="FFFFFF"/>
                  </a:solidFill>
                  <a:latin typeface="Arial" panose="020B0604020202020204" pitchFamily="34" charset="0"/>
                  <a:cs typeface="Arial" panose="020B0604020202020204" pitchFamily="34" charset="0"/>
                </a:rPr>
                <a:t>Giờ</a:t>
              </a:r>
              <a:endParaRPr lang="en-GB" sz="1400" kern="0" dirty="0">
                <a:solidFill>
                  <a:sysClr val="window" lastClr="FFFFFF"/>
                </a:solidFill>
                <a:latin typeface="Arial" panose="020B0604020202020204" pitchFamily="34" charset="0"/>
                <a:cs typeface="Arial" panose="020B0604020202020204" pitchFamily="34" charset="0"/>
              </a:endParaRPr>
            </a:p>
          </p:txBody>
        </p:sp>
      </p:grpSp>
      <p:sp>
        <p:nvSpPr>
          <p:cNvPr id="22" name="Rectangle 21"/>
          <p:cNvSpPr/>
          <p:nvPr/>
        </p:nvSpPr>
        <p:spPr>
          <a:xfrm>
            <a:off x="1902590" y="-17211"/>
            <a:ext cx="548204" cy="304381"/>
          </a:xfrm>
          <a:prstGeom prst="rect">
            <a:avLst/>
          </a:prstGeom>
          <a:solidFill>
            <a:sysClr val="window" lastClr="FFFFFF"/>
          </a:solidFill>
          <a:ln w="12700" cap="flat" cmpd="sng" algn="ctr">
            <a:solidFill>
              <a:srgbClr val="FFC000"/>
            </a:solidFill>
            <a:prstDash val="solid"/>
            <a:miter lim="800000"/>
          </a:ln>
          <a:effectLst/>
        </p:spPr>
        <p:txBody>
          <a:bodyPr rtlCol="0" anchor="ctr"/>
          <a:lstStyle/>
          <a:p>
            <a:pPr algn="ctr">
              <a:defRPr/>
            </a:pPr>
            <a:r>
              <a:rPr lang="en-US" sz="1050" kern="0" dirty="0">
                <a:solidFill>
                  <a:srgbClr val="FF0000"/>
                </a:solidFill>
              </a:rPr>
              <a:t>START</a:t>
            </a:r>
          </a:p>
        </p:txBody>
      </p:sp>
      <p:pic>
        <p:nvPicPr>
          <p:cNvPr id="23" name="Picture 2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02323" y="287170"/>
            <a:ext cx="1370670" cy="1366322"/>
          </a:xfrm>
          <a:prstGeom prst="rect">
            <a:avLst/>
          </a:prstGeom>
        </p:spPr>
      </p:pic>
      <p:grpSp>
        <p:nvGrpSpPr>
          <p:cNvPr id="24" name="Clock hand spin"/>
          <p:cNvGrpSpPr/>
          <p:nvPr/>
        </p:nvGrpSpPr>
        <p:grpSpPr>
          <a:xfrm rot="1786145">
            <a:off x="1924809" y="864541"/>
            <a:ext cx="525701" cy="509437"/>
            <a:chOff x="840573" y="2379277"/>
            <a:chExt cx="3829048" cy="3849975"/>
          </a:xfrm>
        </p:grpSpPr>
        <p:sp>
          <p:nvSpPr>
            <p:cNvPr id="25" name="Oval 28"/>
            <p:cNvSpPr>
              <a:spLocks noChangeArrowheads="1"/>
            </p:cNvSpPr>
            <p:nvPr/>
          </p:nvSpPr>
          <p:spPr bwMode="auto">
            <a:xfrm>
              <a:off x="840573" y="2379277"/>
              <a:ext cx="3829048" cy="3849975"/>
            </a:xfrm>
            <a:prstGeom prst="ellipse">
              <a:avLst/>
            </a:prstGeom>
            <a:solidFill>
              <a:srgbClr val="FDFCF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kern="0" dirty="0">
                <a:solidFill>
                  <a:sysClr val="windowText" lastClr="000000"/>
                </a:solidFill>
              </a:endParaRPr>
            </a:p>
          </p:txBody>
        </p:sp>
        <p:sp>
          <p:nvSpPr>
            <p:cNvPr id="26" name="hour hand"/>
            <p:cNvSpPr/>
            <p:nvPr/>
          </p:nvSpPr>
          <p:spPr bwMode="auto">
            <a:xfrm>
              <a:off x="2159000" y="3253181"/>
              <a:ext cx="601664"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kern="0" dirty="0">
                <a:solidFill>
                  <a:sysClr val="windowText" lastClr="000000"/>
                </a:solidFill>
              </a:endParaRPr>
            </a:p>
          </p:txBody>
        </p:sp>
      </p:grpSp>
      <p:sp>
        <p:nvSpPr>
          <p:cNvPr id="27" name="TextBox 26"/>
          <p:cNvSpPr txBox="1"/>
          <p:nvPr/>
        </p:nvSpPr>
        <p:spPr>
          <a:xfrm>
            <a:off x="2345093" y="909904"/>
            <a:ext cx="281032" cy="246221"/>
          </a:xfrm>
          <a:prstGeom prst="rect">
            <a:avLst/>
          </a:prstGeom>
          <a:noFill/>
        </p:spPr>
        <p:txBody>
          <a:bodyPr wrap="square" rtlCol="0">
            <a:spAutoFit/>
          </a:bodyPr>
          <a:lstStyle/>
          <a:p>
            <a:pPr>
              <a:defRPr/>
            </a:pPr>
            <a:r>
              <a:rPr lang="en-US" sz="1000" b="1" kern="0" dirty="0">
                <a:solidFill>
                  <a:srgbClr val="99B2C8"/>
                </a:solidFill>
              </a:rPr>
              <a:t>3</a:t>
            </a:r>
          </a:p>
        </p:txBody>
      </p:sp>
      <p:sp>
        <p:nvSpPr>
          <p:cNvPr id="28" name="TextBox 27"/>
          <p:cNvSpPr txBox="1"/>
          <p:nvPr/>
        </p:nvSpPr>
        <p:spPr>
          <a:xfrm>
            <a:off x="2092507" y="1163551"/>
            <a:ext cx="341087" cy="246221"/>
          </a:xfrm>
          <a:prstGeom prst="rect">
            <a:avLst/>
          </a:prstGeom>
          <a:noFill/>
        </p:spPr>
        <p:txBody>
          <a:bodyPr wrap="square" rtlCol="0">
            <a:spAutoFit/>
          </a:bodyPr>
          <a:lstStyle/>
          <a:p>
            <a:pPr>
              <a:defRPr/>
            </a:pPr>
            <a:r>
              <a:rPr lang="en-US" sz="1000" b="1" kern="0" dirty="0">
                <a:solidFill>
                  <a:srgbClr val="99B2C8"/>
                </a:solidFill>
              </a:rPr>
              <a:t>6</a:t>
            </a:r>
          </a:p>
        </p:txBody>
      </p:sp>
      <p:sp>
        <p:nvSpPr>
          <p:cNvPr id="29" name="TextBox 28"/>
          <p:cNvSpPr txBox="1"/>
          <p:nvPr/>
        </p:nvSpPr>
        <p:spPr>
          <a:xfrm>
            <a:off x="1746782" y="947474"/>
            <a:ext cx="308455" cy="246221"/>
          </a:xfrm>
          <a:prstGeom prst="rect">
            <a:avLst/>
          </a:prstGeom>
          <a:noFill/>
        </p:spPr>
        <p:txBody>
          <a:bodyPr wrap="square" rtlCol="0">
            <a:spAutoFit/>
          </a:bodyPr>
          <a:lstStyle/>
          <a:p>
            <a:pPr>
              <a:defRPr/>
            </a:pPr>
            <a:r>
              <a:rPr lang="en-US" sz="1000" b="1" kern="0" dirty="0">
                <a:solidFill>
                  <a:srgbClr val="99B2C8"/>
                </a:solidFill>
              </a:rPr>
              <a:t>9</a:t>
            </a:r>
          </a:p>
        </p:txBody>
      </p:sp>
      <p:sp>
        <p:nvSpPr>
          <p:cNvPr id="30" name="TextBox 29"/>
          <p:cNvSpPr txBox="1"/>
          <p:nvPr/>
        </p:nvSpPr>
        <p:spPr>
          <a:xfrm>
            <a:off x="2030679" y="663683"/>
            <a:ext cx="371406" cy="246221"/>
          </a:xfrm>
          <a:prstGeom prst="rect">
            <a:avLst/>
          </a:prstGeom>
          <a:noFill/>
        </p:spPr>
        <p:txBody>
          <a:bodyPr wrap="square" rtlCol="0">
            <a:spAutoFit/>
          </a:bodyPr>
          <a:lstStyle/>
          <a:p>
            <a:pPr>
              <a:defRPr/>
            </a:pPr>
            <a:r>
              <a:rPr lang="en-US" sz="1000" b="1" kern="0" dirty="0">
                <a:solidFill>
                  <a:srgbClr val="99B2C8"/>
                </a:solidFill>
              </a:rPr>
              <a:t>12</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circle(in)">
                                      <p:cBhvr>
                                        <p:cTn id="1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22"/>
                    </p:tgtEl>
                  </p:cond>
                </p:stCondLst>
                <p:endSync evt="end" delay="0">
                  <p:rtn val="all"/>
                </p:endSync>
                <p:childTnLst>
                  <p:par>
                    <p:cTn id="16" fill="hold">
                      <p:stCondLst>
                        <p:cond delay="0"/>
                      </p:stCondLst>
                      <p:childTnLst>
                        <p:par>
                          <p:cTn id="17" fill="hold">
                            <p:stCondLst>
                              <p:cond delay="0"/>
                            </p:stCondLst>
                            <p:childTnLst>
                              <p:par>
                                <p:cTn id="18" presetID="8" presetClass="emph" presetSubtype="0" fill="hold" nodeType="clickEffect">
                                  <p:stCondLst>
                                    <p:cond delay="0"/>
                                  </p:stCondLst>
                                  <p:childTnLst>
                                    <p:animRot by="21600000">
                                      <p:cBhvr>
                                        <p:cTn id="19" dur="10000" fill="hold"/>
                                        <p:tgtEl>
                                          <p:spTgt spid="24"/>
                                        </p:tgtEl>
                                        <p:attrNameLst>
                                          <p:attrName>r</p:attrName>
                                        </p:attrNameLst>
                                      </p:cBhvr>
                                    </p:animRot>
                                  </p:childTnLst>
                                </p:cTn>
                              </p:par>
                            </p:childTnLst>
                          </p:cTn>
                        </p:par>
                        <p:par>
                          <p:cTn id="20" fill="hold">
                            <p:stCondLst>
                              <p:cond delay="10000"/>
                            </p:stCondLst>
                            <p:childTnLst>
                              <p:par>
                                <p:cTn id="21" presetID="53" presetClass="entr" presetSubtype="16" fill="hold" nodeType="after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p:cTn id="23" dur="3000" fill="hold"/>
                                        <p:tgtEl>
                                          <p:spTgt spid="19"/>
                                        </p:tgtEl>
                                        <p:attrNameLst>
                                          <p:attrName>ppt_w</p:attrName>
                                        </p:attrNameLst>
                                      </p:cBhvr>
                                      <p:tavLst>
                                        <p:tav tm="0">
                                          <p:val>
                                            <p:fltVal val="0"/>
                                          </p:val>
                                        </p:tav>
                                        <p:tav tm="100000">
                                          <p:val>
                                            <p:strVal val="#ppt_w"/>
                                          </p:val>
                                        </p:tav>
                                      </p:tavLst>
                                    </p:anim>
                                    <p:anim calcmode="lin" valueType="num">
                                      <p:cBhvr>
                                        <p:cTn id="24" dur="3000" fill="hold"/>
                                        <p:tgtEl>
                                          <p:spTgt spid="19"/>
                                        </p:tgtEl>
                                        <p:attrNameLst>
                                          <p:attrName>ppt_h</p:attrName>
                                        </p:attrNameLst>
                                      </p:cBhvr>
                                      <p:tavLst>
                                        <p:tav tm="0">
                                          <p:val>
                                            <p:fltVal val="0"/>
                                          </p:val>
                                        </p:tav>
                                        <p:tav tm="100000">
                                          <p:val>
                                            <p:strVal val="#ppt_h"/>
                                          </p:val>
                                        </p:tav>
                                      </p:tavLst>
                                    </p:anim>
                                    <p:animEffect transition="in" filter="fade">
                                      <p:cBhvr>
                                        <p:cTn id="25" dur="3000"/>
                                        <p:tgtEl>
                                          <p:spTgt spid="19"/>
                                        </p:tgtEl>
                                      </p:cBhvr>
                                    </p:animEffect>
                                  </p:childTnLst>
                                  <p:subTnLst>
                                    <p:audio>
                                      <p:cMediaNode>
                                        <p:cTn display="0" masterRel="sameClick">
                                          <p:stCondLst>
                                            <p:cond evt="begin" delay="0">
                                              <p:tn val="21"/>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22"/>
                  </p:tgtEl>
                </p:cond>
              </p:nextCondLst>
            </p:seq>
          </p:childTnLst>
        </p:cTn>
      </p:par>
    </p:tnLst>
    <p:bldLst>
      <p:bldP spid="5" grpId="0" animBg="1"/>
      <p:bldP spid="6"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42710" b="65701" l="71364" r="81000"/>
                    </a14:imgEffect>
                  </a14:imgLayer>
                </a14:imgProps>
              </a:ext>
              <a:ext uri="{28A0092B-C50C-407E-A947-70E740481C1C}">
                <a14:useLocalDpi xmlns:a14="http://schemas.microsoft.com/office/drawing/2010/main" val="0"/>
              </a:ext>
            </a:extLst>
          </a:blip>
          <a:srcRect l="73182" t="42992" r="20303" b="40501"/>
          <a:stretch>
            <a:fillRect/>
          </a:stretch>
        </p:blipFill>
        <p:spPr>
          <a:xfrm>
            <a:off x="1524000" y="4800601"/>
            <a:ext cx="1828800" cy="2254097"/>
          </a:xfrm>
          <a:prstGeom prst="rect">
            <a:avLst/>
          </a:prstGeom>
        </p:spPr>
      </p:pic>
      <p:pic>
        <p:nvPicPr>
          <p:cNvPr id="4" name="Picture 3">
            <a:hlinkClick r:id="rId6" action="ppaction://hlinksldjump"/>
          </p:cNvPr>
          <p:cNvPicPr>
            <a:picLocks noChangeAspect="1"/>
          </p:cNvPicPr>
          <p:nvPr/>
        </p:nvPicPr>
        <p:blipFill rotWithShape="1">
          <a:blip r:embed="rId7" cstate="print">
            <a:extLst>
              <a:ext uri="{BEBA8EAE-BF5A-486C-A8C5-ECC9F3942E4B}">
                <a14:imgProps xmlns:a14="http://schemas.microsoft.com/office/drawing/2010/main">
                  <a14:imgLayer r:embed="rId5">
                    <a14:imgEffect>
                      <a14:backgroundRemoval t="65701" b="78785" l="47864" r="53955"/>
                    </a14:imgEffect>
                  </a14:imgLayer>
                </a14:imgProps>
              </a:ext>
              <a:ext uri="{28A0092B-C50C-407E-A947-70E740481C1C}">
                <a14:useLocalDpi xmlns:a14="http://schemas.microsoft.com/office/drawing/2010/main" val="0"/>
              </a:ext>
            </a:extLst>
          </a:blip>
          <a:srcRect l="47272" t="68220" r="46061" b="19166"/>
          <a:stretch>
            <a:fillRect/>
          </a:stretch>
        </p:blipFill>
        <p:spPr>
          <a:xfrm>
            <a:off x="9144001" y="-304800"/>
            <a:ext cx="1986841" cy="1828800"/>
          </a:xfrm>
          <a:prstGeom prst="rect">
            <a:avLst/>
          </a:prstGeom>
        </p:spPr>
      </p:pic>
      <p:sp>
        <p:nvSpPr>
          <p:cNvPr id="5" name="TextBox 4"/>
          <p:cNvSpPr txBox="1"/>
          <p:nvPr/>
        </p:nvSpPr>
        <p:spPr>
          <a:xfrm>
            <a:off x="3429000" y="609600"/>
            <a:ext cx="6019800" cy="2308324"/>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fr-FR" sz="2400" dirty="0" err="1">
                <a:solidFill>
                  <a:srgbClr val="0070C0"/>
                </a:solidFill>
                <a:latin typeface="Times New Roman" panose="02020603050405020304" pitchFamily="18" charset="0"/>
                <a:cs typeface="Times New Roman" panose="02020603050405020304" pitchFamily="18" charset="0"/>
              </a:rPr>
              <a:t>Trao</a:t>
            </a:r>
            <a:r>
              <a:rPr lang="fr-FR" sz="2400" dirty="0">
                <a:solidFill>
                  <a:srgbClr val="0070C0"/>
                </a:solidFill>
                <a:latin typeface="Times New Roman" panose="02020603050405020304" pitchFamily="18" charset="0"/>
                <a:cs typeface="Times New Roman" panose="02020603050405020304" pitchFamily="18" charset="0"/>
              </a:rPr>
              <a:t> </a:t>
            </a:r>
            <a:r>
              <a:rPr lang="fr-FR" sz="2400" dirty="0" err="1">
                <a:solidFill>
                  <a:srgbClr val="0070C0"/>
                </a:solidFill>
                <a:latin typeface="Times New Roman" panose="02020603050405020304" pitchFamily="18" charset="0"/>
                <a:cs typeface="Times New Roman" panose="02020603050405020304" pitchFamily="18" charset="0"/>
              </a:rPr>
              <a:t>đổi</a:t>
            </a:r>
            <a:r>
              <a:rPr lang="fr-FR" sz="2400" dirty="0">
                <a:solidFill>
                  <a:srgbClr val="0070C0"/>
                </a:solidFill>
                <a:latin typeface="Times New Roman" panose="02020603050405020304" pitchFamily="18" charset="0"/>
                <a:cs typeface="Times New Roman" panose="02020603050405020304" pitchFamily="18" charset="0"/>
              </a:rPr>
              <a:t> </a:t>
            </a:r>
            <a:r>
              <a:rPr lang="fr-FR" sz="2400" dirty="0" err="1">
                <a:solidFill>
                  <a:srgbClr val="0070C0"/>
                </a:solidFill>
                <a:latin typeface="Times New Roman" panose="02020603050405020304" pitchFamily="18" charset="0"/>
                <a:cs typeface="Times New Roman" panose="02020603050405020304" pitchFamily="18" charset="0"/>
              </a:rPr>
              <a:t>khí</a:t>
            </a:r>
            <a:r>
              <a:rPr lang="fr-FR" sz="2400" dirty="0">
                <a:solidFill>
                  <a:srgbClr val="0070C0"/>
                </a:solidFill>
                <a:latin typeface="Times New Roman" panose="02020603050405020304" pitchFamily="18" charset="0"/>
                <a:cs typeface="Times New Roman" panose="02020603050405020304" pitchFamily="18" charset="0"/>
              </a:rPr>
              <a:t> ở </a:t>
            </a:r>
            <a:r>
              <a:rPr lang="fr-FR" sz="2400" dirty="0" err="1">
                <a:solidFill>
                  <a:srgbClr val="0070C0"/>
                </a:solidFill>
                <a:latin typeface="Times New Roman" panose="02020603050405020304" pitchFamily="18" charset="0"/>
                <a:cs typeface="Times New Roman" panose="02020603050405020304" pitchFamily="18" charset="0"/>
              </a:rPr>
              <a:t>thực</a:t>
            </a:r>
            <a:r>
              <a:rPr lang="fr-FR" sz="2400" dirty="0">
                <a:solidFill>
                  <a:srgbClr val="0070C0"/>
                </a:solidFill>
                <a:latin typeface="Times New Roman" panose="02020603050405020304" pitchFamily="18" charset="0"/>
                <a:cs typeface="Times New Roman" panose="02020603050405020304" pitchFamily="18" charset="0"/>
              </a:rPr>
              <a:t> </a:t>
            </a:r>
            <a:r>
              <a:rPr lang="fr-FR" sz="2400" dirty="0" err="1">
                <a:solidFill>
                  <a:srgbClr val="0070C0"/>
                </a:solidFill>
                <a:latin typeface="Times New Roman" panose="02020603050405020304" pitchFamily="18" charset="0"/>
                <a:cs typeface="Times New Roman" panose="02020603050405020304" pitchFamily="18" charset="0"/>
              </a:rPr>
              <a:t>vật</a:t>
            </a:r>
            <a:r>
              <a:rPr lang="fr-FR" sz="2400" dirty="0">
                <a:solidFill>
                  <a:srgbClr val="0070C0"/>
                </a:solidFill>
                <a:latin typeface="Times New Roman" panose="02020603050405020304" pitchFamily="18" charset="0"/>
                <a:cs typeface="Times New Roman" panose="02020603050405020304" pitchFamily="18" charset="0"/>
              </a:rPr>
              <a:t> </a:t>
            </a:r>
            <a:r>
              <a:rPr lang="fr-FR" sz="2400" dirty="0" err="1">
                <a:solidFill>
                  <a:srgbClr val="0070C0"/>
                </a:solidFill>
                <a:latin typeface="Times New Roman" panose="02020603050405020304" pitchFamily="18" charset="0"/>
                <a:cs typeface="Times New Roman" panose="02020603050405020304" pitchFamily="18" charset="0"/>
              </a:rPr>
              <a:t>diễn</a:t>
            </a:r>
            <a:r>
              <a:rPr lang="fr-FR" sz="2400" dirty="0">
                <a:solidFill>
                  <a:srgbClr val="0070C0"/>
                </a:solidFill>
                <a:latin typeface="Times New Roman" panose="02020603050405020304" pitchFamily="18" charset="0"/>
                <a:cs typeface="Times New Roman" panose="02020603050405020304" pitchFamily="18" charset="0"/>
              </a:rPr>
              <a:t> ra </a:t>
            </a:r>
            <a:r>
              <a:rPr lang="fr-FR" sz="2400" dirty="0" err="1">
                <a:solidFill>
                  <a:srgbClr val="0070C0"/>
                </a:solidFill>
                <a:latin typeface="Times New Roman" panose="02020603050405020304" pitchFamily="18" charset="0"/>
                <a:cs typeface="Times New Roman" panose="02020603050405020304" pitchFamily="18" charset="0"/>
              </a:rPr>
              <a:t>thông</a:t>
            </a:r>
            <a:r>
              <a:rPr lang="fr-FR" sz="2400" dirty="0">
                <a:solidFill>
                  <a:srgbClr val="0070C0"/>
                </a:solidFill>
                <a:latin typeface="Times New Roman" panose="02020603050405020304" pitchFamily="18" charset="0"/>
                <a:cs typeface="Times New Roman" panose="02020603050405020304" pitchFamily="18" charset="0"/>
              </a:rPr>
              <a:t> qua </a:t>
            </a:r>
            <a:r>
              <a:rPr lang="fr-FR" sz="2400" dirty="0" err="1">
                <a:solidFill>
                  <a:srgbClr val="0070C0"/>
                </a:solidFill>
                <a:latin typeface="Times New Roman" panose="02020603050405020304" pitchFamily="18" charset="0"/>
                <a:cs typeface="Times New Roman" panose="02020603050405020304" pitchFamily="18" charset="0"/>
              </a:rPr>
              <a:t>quá</a:t>
            </a:r>
            <a:r>
              <a:rPr lang="fr-FR" sz="2400" dirty="0">
                <a:solidFill>
                  <a:srgbClr val="0070C0"/>
                </a:solidFill>
                <a:latin typeface="Times New Roman" panose="02020603050405020304" pitchFamily="18" charset="0"/>
                <a:cs typeface="Times New Roman" panose="02020603050405020304" pitchFamily="18" charset="0"/>
              </a:rPr>
              <a:t> </a:t>
            </a:r>
            <a:r>
              <a:rPr lang="fr-FR" sz="2400" dirty="0" err="1">
                <a:solidFill>
                  <a:srgbClr val="0070C0"/>
                </a:solidFill>
                <a:latin typeface="Times New Roman" panose="02020603050405020304" pitchFamily="18" charset="0"/>
                <a:cs typeface="Times New Roman" panose="02020603050405020304" pitchFamily="18" charset="0"/>
              </a:rPr>
              <a:t>trình</a:t>
            </a:r>
            <a:r>
              <a:rPr lang="fr-FR" sz="2400" dirty="0">
                <a:solidFill>
                  <a:srgbClr val="0070C0"/>
                </a:solidFill>
                <a:latin typeface="Times New Roman" panose="02020603050405020304" pitchFamily="18" charset="0"/>
                <a:cs typeface="Times New Roman" panose="02020603050405020304" pitchFamily="18" charset="0"/>
              </a:rPr>
              <a:t> </a:t>
            </a:r>
            <a:r>
              <a:rPr lang="fr-FR" sz="2400" dirty="0" err="1">
                <a:solidFill>
                  <a:srgbClr val="0070C0"/>
                </a:solidFill>
                <a:latin typeface="Times New Roman" panose="02020603050405020304" pitchFamily="18" charset="0"/>
                <a:cs typeface="Times New Roman" panose="02020603050405020304" pitchFamily="18" charset="0"/>
              </a:rPr>
              <a:t>nào</a:t>
            </a:r>
            <a:r>
              <a:rPr lang="fr-FR" sz="2400" dirty="0">
                <a:solidFill>
                  <a:srgbClr val="0070C0"/>
                </a:solidFill>
                <a:latin typeface="Times New Roman" panose="02020603050405020304" pitchFamily="18" charset="0"/>
                <a:cs typeface="Times New Roman" panose="02020603050405020304" pitchFamily="18" charset="0"/>
              </a:rPr>
              <a:t>?</a:t>
            </a:r>
            <a:endParaRPr lang="en-US" sz="2400" dirty="0">
              <a:solidFill>
                <a:srgbClr val="0070C0"/>
              </a:solidFill>
              <a:latin typeface="Times New Roman" panose="02020603050405020304" pitchFamily="18" charset="0"/>
              <a:cs typeface="Times New Roman" panose="02020603050405020304" pitchFamily="18" charset="0"/>
            </a:endParaRPr>
          </a:p>
          <a:p>
            <a:pPr marL="457200" indent="-457200">
              <a:buAutoNum type="alphaUcPeriod"/>
            </a:pPr>
            <a:r>
              <a:rPr lang="fr-FR" sz="2400" dirty="0">
                <a:latin typeface="Times New Roman" panose="02020603050405020304" pitchFamily="18" charset="0"/>
                <a:cs typeface="Times New Roman" panose="02020603050405020304" pitchFamily="18" charset="0"/>
              </a:rPr>
              <a:t>Quang </a:t>
            </a:r>
            <a:r>
              <a:rPr lang="fr-FR" sz="2400" dirty="0" err="1">
                <a:latin typeface="Times New Roman" panose="02020603050405020304" pitchFamily="18" charset="0"/>
                <a:cs typeface="Times New Roman" panose="02020603050405020304" pitchFamily="18" charset="0"/>
              </a:rPr>
              <a:t>hợp</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và</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thoát</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hơi</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nước</a:t>
            </a:r>
            <a:r>
              <a:rPr lang="fr-FR" sz="2400" dirty="0">
                <a:latin typeface="Times New Roman" panose="02020603050405020304" pitchFamily="18" charset="0"/>
                <a:cs typeface="Times New Roman" panose="02020603050405020304" pitchFamily="18" charset="0"/>
              </a:rPr>
              <a:t>.	</a:t>
            </a:r>
          </a:p>
          <a:p>
            <a:pPr marL="457200" indent="-457200">
              <a:buAutoNum type="alphaUcPeriod"/>
            </a:pPr>
            <a:r>
              <a:rPr lang="fr-FR" sz="2400" dirty="0">
                <a:latin typeface="Times New Roman" panose="02020603050405020304" pitchFamily="18" charset="0"/>
                <a:cs typeface="Times New Roman" panose="02020603050405020304" pitchFamily="18" charset="0"/>
              </a:rPr>
              <a:t>B. Hô </a:t>
            </a:r>
            <a:r>
              <a:rPr lang="fr-FR" sz="2400" dirty="0" err="1">
                <a:latin typeface="Times New Roman" panose="02020603050405020304" pitchFamily="18" charset="0"/>
                <a:cs typeface="Times New Roman" panose="02020603050405020304" pitchFamily="18" charset="0"/>
              </a:rPr>
              <a:t>hấp</a:t>
            </a:r>
            <a:r>
              <a:rPr lang="fr-FR" sz="2400" dirty="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a:p>
            <a:r>
              <a:rPr lang="fr-FR" sz="2400" dirty="0">
                <a:latin typeface="Times New Roman" panose="02020603050405020304" pitchFamily="18" charset="0"/>
                <a:cs typeface="Times New Roman" panose="02020603050405020304" pitchFamily="18" charset="0"/>
              </a:rPr>
              <a:t>C. </a:t>
            </a:r>
            <a:r>
              <a:rPr lang="fr-FR" sz="2400" dirty="0" err="1">
                <a:latin typeface="Times New Roman" panose="02020603050405020304" pitchFamily="18" charset="0"/>
                <a:cs typeface="Times New Roman" panose="02020603050405020304" pitchFamily="18" charset="0"/>
              </a:rPr>
              <a:t>Thoát</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hơi</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nước</a:t>
            </a:r>
            <a:r>
              <a:rPr lang="fr-FR" sz="2400" dirty="0">
                <a:latin typeface="Times New Roman" panose="02020603050405020304" pitchFamily="18" charset="0"/>
                <a:cs typeface="Times New Roman" panose="02020603050405020304" pitchFamily="18" charset="0"/>
              </a:rPr>
              <a:t>.			</a:t>
            </a:r>
          </a:p>
          <a:p>
            <a:r>
              <a:rPr lang="fr-FR" sz="2400" dirty="0">
                <a:latin typeface="Times New Roman" panose="02020603050405020304" pitchFamily="18" charset="0"/>
                <a:cs typeface="Times New Roman" panose="02020603050405020304" pitchFamily="18" charset="0"/>
              </a:rPr>
              <a:t>D. Quang </a:t>
            </a:r>
            <a:r>
              <a:rPr lang="fr-FR" sz="2400" dirty="0" err="1">
                <a:latin typeface="Times New Roman" panose="02020603050405020304" pitchFamily="18" charset="0"/>
                <a:cs typeface="Times New Roman" panose="02020603050405020304" pitchFamily="18" charset="0"/>
              </a:rPr>
              <a:t>hợp</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và</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hô</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hấp</a:t>
            </a:r>
            <a:r>
              <a:rPr lang="fr-FR" sz="2400" dirty="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
        <p:nvSpPr>
          <p:cNvPr id="6" name="TextBox 5"/>
          <p:cNvSpPr txBox="1"/>
          <p:nvPr/>
        </p:nvSpPr>
        <p:spPr>
          <a:xfrm>
            <a:off x="6986154" y="3810001"/>
            <a:ext cx="2947555" cy="58477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3200" dirty="0">
                <a:solidFill>
                  <a:prstClr val="black"/>
                </a:solidFill>
                <a:latin typeface="Times New Roman" panose="02020603050405020304" pitchFamily="18" charset="0"/>
                <a:cs typeface="Times New Roman" panose="02020603050405020304" pitchFamily="18" charset="0"/>
              </a:rPr>
              <a:t>Đ/</a:t>
            </a:r>
            <a:r>
              <a:rPr lang="en-US" sz="3200" dirty="0" err="1">
                <a:solidFill>
                  <a:prstClr val="black"/>
                </a:solidFill>
                <a:latin typeface="Times New Roman" panose="02020603050405020304" pitchFamily="18" charset="0"/>
                <a:cs typeface="Times New Roman" panose="02020603050405020304" pitchFamily="18" charset="0"/>
              </a:rPr>
              <a:t>án</a:t>
            </a:r>
            <a:r>
              <a:rPr lang="en-US" sz="3200" dirty="0">
                <a:solidFill>
                  <a:prstClr val="black"/>
                </a:solidFill>
                <a:latin typeface="Times New Roman" panose="02020603050405020304" pitchFamily="18" charset="0"/>
                <a:cs typeface="Times New Roman" panose="02020603050405020304" pitchFamily="18" charset="0"/>
              </a:rPr>
              <a:t>: </a:t>
            </a:r>
            <a:r>
              <a:rPr lang="en-US" sz="3200" b="1" dirty="0">
                <a:solidFill>
                  <a:srgbClr val="C00000"/>
                </a:solidFill>
                <a:latin typeface="Times New Roman" panose="02020603050405020304" pitchFamily="18" charset="0"/>
                <a:cs typeface="Times New Roman" panose="02020603050405020304" pitchFamily="18" charset="0"/>
              </a:rPr>
              <a:t>D</a:t>
            </a:r>
          </a:p>
        </p:txBody>
      </p:sp>
      <p:grpSp>
        <p:nvGrpSpPr>
          <p:cNvPr id="7" name="times up"/>
          <p:cNvGrpSpPr/>
          <p:nvPr/>
        </p:nvGrpSpPr>
        <p:grpSpPr>
          <a:xfrm>
            <a:off x="1609153" y="1748254"/>
            <a:ext cx="1205624" cy="362438"/>
            <a:chOff x="4284637" y="-304827"/>
            <a:chExt cx="2669678" cy="697560"/>
          </a:xfrm>
        </p:grpSpPr>
        <p:sp>
          <p:nvSpPr>
            <p:cNvPr id="8" name="Rounded Rectangle 7"/>
            <p:cNvSpPr/>
            <p:nvPr/>
          </p:nvSpPr>
          <p:spPr>
            <a:xfrm>
              <a:off x="4317476" y="-304827"/>
              <a:ext cx="2636839" cy="697560"/>
            </a:xfrm>
            <a:prstGeom prst="roundRect">
              <a:avLst/>
            </a:prstGeom>
            <a:solidFill>
              <a:srgbClr val="FFC000"/>
            </a:solidFill>
            <a:ln w="12700" cap="flat" cmpd="sng" algn="ctr">
              <a:noFill/>
              <a:prstDash val="solid"/>
              <a:miter lim="800000"/>
            </a:ln>
            <a:effectLst/>
          </p:spPr>
          <p:txBody>
            <a:bodyPr rtlCol="0" anchor="ctr"/>
            <a:lstStyle/>
            <a:p>
              <a:pPr algn="ctr">
                <a:defRPr/>
              </a:pPr>
              <a:endParaRPr lang="en-GB" sz="2800" kern="0" dirty="0">
                <a:solidFill>
                  <a:sysClr val="window" lastClr="FFFFFF"/>
                </a:solidFill>
                <a:latin typeface="Arial" panose="020B0604020202020204" pitchFamily="34" charset="0"/>
                <a:cs typeface="Arial" panose="020B0604020202020204" pitchFamily="34" charset="0"/>
              </a:endParaRPr>
            </a:p>
          </p:txBody>
        </p:sp>
        <p:sp>
          <p:nvSpPr>
            <p:cNvPr id="9" name="Rounded Rectangle 8"/>
            <p:cNvSpPr/>
            <p:nvPr/>
          </p:nvSpPr>
          <p:spPr>
            <a:xfrm>
              <a:off x="4284637" y="-304827"/>
              <a:ext cx="2636837" cy="697560"/>
            </a:xfrm>
            <a:prstGeom prst="roundRect">
              <a:avLst/>
            </a:prstGeom>
            <a:solidFill>
              <a:srgbClr val="FFC000"/>
            </a:solidFill>
            <a:ln w="12700" cap="flat" cmpd="sng" algn="ctr">
              <a:noFill/>
              <a:prstDash val="solid"/>
              <a:miter lim="800000"/>
            </a:ln>
            <a:effectLst/>
          </p:spPr>
          <p:txBody>
            <a:bodyPr rtlCol="0" anchor="ctr"/>
            <a:lstStyle/>
            <a:p>
              <a:pPr algn="ctr">
                <a:defRPr/>
              </a:pPr>
              <a:r>
                <a:rPr lang="en-GB" sz="1400" kern="0" dirty="0" err="1">
                  <a:solidFill>
                    <a:sysClr val="window" lastClr="FFFFFF"/>
                  </a:solidFill>
                  <a:latin typeface="Arial" panose="020B0604020202020204" pitchFamily="34" charset="0"/>
                  <a:cs typeface="Arial" panose="020B0604020202020204" pitchFamily="34" charset="0"/>
                </a:rPr>
                <a:t>Hết</a:t>
              </a:r>
              <a:r>
                <a:rPr lang="en-GB" sz="1400" kern="0" dirty="0">
                  <a:solidFill>
                    <a:sysClr val="window" lastClr="FFFFFF"/>
                  </a:solidFill>
                  <a:latin typeface="Arial" panose="020B0604020202020204" pitchFamily="34" charset="0"/>
                  <a:cs typeface="Arial" panose="020B0604020202020204" pitchFamily="34" charset="0"/>
                </a:rPr>
                <a:t> </a:t>
              </a:r>
              <a:r>
                <a:rPr lang="en-GB" sz="1400" kern="0" dirty="0" err="1">
                  <a:solidFill>
                    <a:sysClr val="window" lastClr="FFFFFF"/>
                  </a:solidFill>
                  <a:latin typeface="Arial" panose="020B0604020202020204" pitchFamily="34" charset="0"/>
                  <a:cs typeface="Arial" panose="020B0604020202020204" pitchFamily="34" charset="0"/>
                </a:rPr>
                <a:t>Giờ</a:t>
              </a:r>
              <a:endParaRPr lang="en-GB" sz="1400" kern="0" dirty="0">
                <a:solidFill>
                  <a:sysClr val="window" lastClr="FFFFFF"/>
                </a:solidFill>
                <a:latin typeface="Arial" panose="020B0604020202020204" pitchFamily="34" charset="0"/>
                <a:cs typeface="Arial" panose="020B0604020202020204" pitchFamily="34" charset="0"/>
              </a:endParaRPr>
            </a:p>
          </p:txBody>
        </p:sp>
      </p:grpSp>
      <p:sp>
        <p:nvSpPr>
          <p:cNvPr id="10" name="Rectangle 9"/>
          <p:cNvSpPr/>
          <p:nvPr/>
        </p:nvSpPr>
        <p:spPr>
          <a:xfrm>
            <a:off x="1924267" y="-3356"/>
            <a:ext cx="548204" cy="304381"/>
          </a:xfrm>
          <a:prstGeom prst="rect">
            <a:avLst/>
          </a:prstGeom>
          <a:solidFill>
            <a:sysClr val="window" lastClr="FFFFFF"/>
          </a:solidFill>
          <a:ln w="12700" cap="flat" cmpd="sng" algn="ctr">
            <a:solidFill>
              <a:srgbClr val="FFC000"/>
            </a:solidFill>
            <a:prstDash val="solid"/>
            <a:miter lim="800000"/>
          </a:ln>
          <a:effectLst/>
        </p:spPr>
        <p:txBody>
          <a:bodyPr rtlCol="0" anchor="ctr"/>
          <a:lstStyle/>
          <a:p>
            <a:pPr algn="ctr">
              <a:defRPr/>
            </a:pPr>
            <a:r>
              <a:rPr lang="en-US" sz="1050" kern="0" dirty="0">
                <a:solidFill>
                  <a:srgbClr val="FF0000"/>
                </a:solidFill>
              </a:rPr>
              <a:t>START</a:t>
            </a:r>
          </a:p>
        </p:txBody>
      </p:sp>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24000" y="301025"/>
            <a:ext cx="1370670" cy="1366322"/>
          </a:xfrm>
          <a:prstGeom prst="rect">
            <a:avLst/>
          </a:prstGeom>
        </p:spPr>
      </p:pic>
      <p:grpSp>
        <p:nvGrpSpPr>
          <p:cNvPr id="12" name="Clock hand spin"/>
          <p:cNvGrpSpPr/>
          <p:nvPr/>
        </p:nvGrpSpPr>
        <p:grpSpPr>
          <a:xfrm rot="1786145">
            <a:off x="1946486" y="878396"/>
            <a:ext cx="525701" cy="509437"/>
            <a:chOff x="840573" y="2379277"/>
            <a:chExt cx="3829048" cy="3849975"/>
          </a:xfrm>
        </p:grpSpPr>
        <p:sp>
          <p:nvSpPr>
            <p:cNvPr id="13" name="Oval 28"/>
            <p:cNvSpPr>
              <a:spLocks noChangeArrowheads="1"/>
            </p:cNvSpPr>
            <p:nvPr/>
          </p:nvSpPr>
          <p:spPr bwMode="auto">
            <a:xfrm>
              <a:off x="840573" y="2379277"/>
              <a:ext cx="3829048" cy="3849975"/>
            </a:xfrm>
            <a:prstGeom prst="ellipse">
              <a:avLst/>
            </a:prstGeom>
            <a:solidFill>
              <a:srgbClr val="FDFCF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kern="0" dirty="0">
                <a:solidFill>
                  <a:sysClr val="windowText" lastClr="000000"/>
                </a:solidFill>
              </a:endParaRPr>
            </a:p>
          </p:txBody>
        </p:sp>
        <p:sp>
          <p:nvSpPr>
            <p:cNvPr id="14" name="hour hand"/>
            <p:cNvSpPr/>
            <p:nvPr/>
          </p:nvSpPr>
          <p:spPr bwMode="auto">
            <a:xfrm>
              <a:off x="2159000" y="3253181"/>
              <a:ext cx="601664"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kern="0" dirty="0">
                <a:solidFill>
                  <a:sysClr val="windowText" lastClr="000000"/>
                </a:solidFill>
              </a:endParaRPr>
            </a:p>
          </p:txBody>
        </p:sp>
      </p:grpSp>
      <p:sp>
        <p:nvSpPr>
          <p:cNvPr id="15" name="TextBox 14"/>
          <p:cNvSpPr txBox="1"/>
          <p:nvPr/>
        </p:nvSpPr>
        <p:spPr>
          <a:xfrm>
            <a:off x="2366770" y="923759"/>
            <a:ext cx="281032" cy="246221"/>
          </a:xfrm>
          <a:prstGeom prst="rect">
            <a:avLst/>
          </a:prstGeom>
          <a:noFill/>
        </p:spPr>
        <p:txBody>
          <a:bodyPr wrap="square" rtlCol="0">
            <a:spAutoFit/>
          </a:bodyPr>
          <a:lstStyle/>
          <a:p>
            <a:pPr>
              <a:defRPr/>
            </a:pPr>
            <a:r>
              <a:rPr lang="en-US" sz="1000" b="1" kern="0" dirty="0">
                <a:solidFill>
                  <a:srgbClr val="99B2C8"/>
                </a:solidFill>
              </a:rPr>
              <a:t>3</a:t>
            </a:r>
          </a:p>
        </p:txBody>
      </p:sp>
      <p:sp>
        <p:nvSpPr>
          <p:cNvPr id="16" name="TextBox 15"/>
          <p:cNvSpPr txBox="1"/>
          <p:nvPr/>
        </p:nvSpPr>
        <p:spPr>
          <a:xfrm>
            <a:off x="2114184" y="1177406"/>
            <a:ext cx="341087" cy="246221"/>
          </a:xfrm>
          <a:prstGeom prst="rect">
            <a:avLst/>
          </a:prstGeom>
          <a:noFill/>
        </p:spPr>
        <p:txBody>
          <a:bodyPr wrap="square" rtlCol="0">
            <a:spAutoFit/>
          </a:bodyPr>
          <a:lstStyle/>
          <a:p>
            <a:pPr>
              <a:defRPr/>
            </a:pPr>
            <a:r>
              <a:rPr lang="en-US" sz="1000" b="1" kern="0" dirty="0">
                <a:solidFill>
                  <a:srgbClr val="99B2C8"/>
                </a:solidFill>
              </a:rPr>
              <a:t>6</a:t>
            </a:r>
          </a:p>
        </p:txBody>
      </p:sp>
      <p:sp>
        <p:nvSpPr>
          <p:cNvPr id="17" name="TextBox 16"/>
          <p:cNvSpPr txBox="1"/>
          <p:nvPr/>
        </p:nvSpPr>
        <p:spPr>
          <a:xfrm>
            <a:off x="1768459" y="961329"/>
            <a:ext cx="308455" cy="246221"/>
          </a:xfrm>
          <a:prstGeom prst="rect">
            <a:avLst/>
          </a:prstGeom>
          <a:noFill/>
        </p:spPr>
        <p:txBody>
          <a:bodyPr wrap="square" rtlCol="0">
            <a:spAutoFit/>
          </a:bodyPr>
          <a:lstStyle/>
          <a:p>
            <a:pPr>
              <a:defRPr/>
            </a:pPr>
            <a:r>
              <a:rPr lang="en-US" sz="1000" b="1" kern="0" dirty="0">
                <a:solidFill>
                  <a:srgbClr val="99B2C8"/>
                </a:solidFill>
              </a:rPr>
              <a:t>9</a:t>
            </a:r>
          </a:p>
        </p:txBody>
      </p:sp>
      <p:sp>
        <p:nvSpPr>
          <p:cNvPr id="18" name="TextBox 17"/>
          <p:cNvSpPr txBox="1"/>
          <p:nvPr/>
        </p:nvSpPr>
        <p:spPr>
          <a:xfrm>
            <a:off x="2052356" y="677538"/>
            <a:ext cx="371406" cy="246221"/>
          </a:xfrm>
          <a:prstGeom prst="rect">
            <a:avLst/>
          </a:prstGeom>
          <a:noFill/>
        </p:spPr>
        <p:txBody>
          <a:bodyPr wrap="square" rtlCol="0">
            <a:spAutoFit/>
          </a:bodyPr>
          <a:lstStyle/>
          <a:p>
            <a:pPr>
              <a:defRPr/>
            </a:pPr>
            <a:r>
              <a:rPr lang="en-US" sz="1000" b="1" kern="0" dirty="0">
                <a:solidFill>
                  <a:srgbClr val="99B2C8"/>
                </a:solidFill>
              </a:rPr>
              <a:t>12</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circle(in)">
                                      <p:cBhvr>
                                        <p:cTn id="1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10"/>
                    </p:tgtEl>
                  </p:cond>
                </p:stCondLst>
                <p:endSync evt="end" delay="0">
                  <p:rtn val="all"/>
                </p:endSync>
                <p:childTnLst>
                  <p:par>
                    <p:cTn id="16" fill="hold">
                      <p:stCondLst>
                        <p:cond delay="0"/>
                      </p:stCondLst>
                      <p:childTnLst>
                        <p:par>
                          <p:cTn id="17" fill="hold">
                            <p:stCondLst>
                              <p:cond delay="0"/>
                            </p:stCondLst>
                            <p:childTnLst>
                              <p:par>
                                <p:cTn id="18" presetID="8" presetClass="emph" presetSubtype="0" fill="hold" nodeType="clickEffect">
                                  <p:stCondLst>
                                    <p:cond delay="0"/>
                                  </p:stCondLst>
                                  <p:childTnLst>
                                    <p:animRot by="21600000">
                                      <p:cBhvr>
                                        <p:cTn id="19" dur="10000" fill="hold"/>
                                        <p:tgtEl>
                                          <p:spTgt spid="12"/>
                                        </p:tgtEl>
                                        <p:attrNameLst>
                                          <p:attrName>r</p:attrName>
                                        </p:attrNameLst>
                                      </p:cBhvr>
                                    </p:animRot>
                                  </p:childTnLst>
                                </p:cTn>
                              </p:par>
                            </p:childTnLst>
                          </p:cTn>
                        </p:par>
                        <p:par>
                          <p:cTn id="20" fill="hold">
                            <p:stCondLst>
                              <p:cond delay="10000"/>
                            </p:stCondLst>
                            <p:childTnLst>
                              <p:par>
                                <p:cTn id="21" presetID="53" presetClass="entr" presetSubtype="16"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3000" fill="hold"/>
                                        <p:tgtEl>
                                          <p:spTgt spid="7"/>
                                        </p:tgtEl>
                                        <p:attrNameLst>
                                          <p:attrName>ppt_w</p:attrName>
                                        </p:attrNameLst>
                                      </p:cBhvr>
                                      <p:tavLst>
                                        <p:tav tm="0">
                                          <p:val>
                                            <p:fltVal val="0"/>
                                          </p:val>
                                        </p:tav>
                                        <p:tav tm="100000">
                                          <p:val>
                                            <p:strVal val="#ppt_w"/>
                                          </p:val>
                                        </p:tav>
                                      </p:tavLst>
                                    </p:anim>
                                    <p:anim calcmode="lin" valueType="num">
                                      <p:cBhvr>
                                        <p:cTn id="24" dur="3000" fill="hold"/>
                                        <p:tgtEl>
                                          <p:spTgt spid="7"/>
                                        </p:tgtEl>
                                        <p:attrNameLst>
                                          <p:attrName>ppt_h</p:attrName>
                                        </p:attrNameLst>
                                      </p:cBhvr>
                                      <p:tavLst>
                                        <p:tav tm="0">
                                          <p:val>
                                            <p:fltVal val="0"/>
                                          </p:val>
                                        </p:tav>
                                        <p:tav tm="100000">
                                          <p:val>
                                            <p:strVal val="#ppt_h"/>
                                          </p:val>
                                        </p:tav>
                                      </p:tavLst>
                                    </p:anim>
                                    <p:animEffect transition="in" filter="fade">
                                      <p:cBhvr>
                                        <p:cTn id="25" dur="3000"/>
                                        <p:tgtEl>
                                          <p:spTgt spid="7"/>
                                        </p:tgtEl>
                                      </p:cBhvr>
                                    </p:animEffect>
                                  </p:childTnLst>
                                  <p:subTnLst>
                                    <p:audio>
                                      <p:cMediaNode>
                                        <p:cTn display="0" masterRel="sameClick">
                                          <p:stCondLst>
                                            <p:cond evt="begin" delay="0">
                                              <p:tn val="21"/>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42710" b="65701" l="71364" r="81000"/>
                    </a14:imgEffect>
                  </a14:imgLayer>
                </a14:imgProps>
              </a:ext>
              <a:ext uri="{28A0092B-C50C-407E-A947-70E740481C1C}">
                <a14:useLocalDpi xmlns:a14="http://schemas.microsoft.com/office/drawing/2010/main" val="0"/>
              </a:ext>
            </a:extLst>
          </a:blip>
          <a:srcRect l="73182" t="42992" r="20303" b="40501"/>
          <a:stretch>
            <a:fillRect/>
          </a:stretch>
        </p:blipFill>
        <p:spPr>
          <a:xfrm>
            <a:off x="1524000" y="4800601"/>
            <a:ext cx="1828800" cy="2254097"/>
          </a:xfrm>
          <a:prstGeom prst="rect">
            <a:avLst/>
          </a:prstGeom>
        </p:spPr>
      </p:pic>
      <p:pic>
        <p:nvPicPr>
          <p:cNvPr id="4" name="Picture 3">
            <a:hlinkClick r:id="rId6" action="ppaction://hlinksldjump"/>
          </p:cNvPr>
          <p:cNvPicPr>
            <a:picLocks noChangeAspect="1"/>
          </p:cNvPicPr>
          <p:nvPr/>
        </p:nvPicPr>
        <p:blipFill rotWithShape="1">
          <a:blip r:embed="rId7" cstate="print">
            <a:extLst>
              <a:ext uri="{BEBA8EAE-BF5A-486C-A8C5-ECC9F3942E4B}">
                <a14:imgProps xmlns:a14="http://schemas.microsoft.com/office/drawing/2010/main">
                  <a14:imgLayer r:embed="rId5">
                    <a14:imgEffect>
                      <a14:backgroundRemoval t="65701" b="78785" l="47864" r="53955"/>
                    </a14:imgEffect>
                  </a14:imgLayer>
                </a14:imgProps>
              </a:ext>
              <a:ext uri="{28A0092B-C50C-407E-A947-70E740481C1C}">
                <a14:useLocalDpi xmlns:a14="http://schemas.microsoft.com/office/drawing/2010/main" val="0"/>
              </a:ext>
            </a:extLst>
          </a:blip>
          <a:srcRect l="47272" t="68220" r="46061" b="19166"/>
          <a:stretch>
            <a:fillRect/>
          </a:stretch>
        </p:blipFill>
        <p:spPr>
          <a:xfrm>
            <a:off x="9144001" y="-304800"/>
            <a:ext cx="1986841" cy="1828800"/>
          </a:xfrm>
          <a:prstGeom prst="rect">
            <a:avLst/>
          </a:prstGeom>
        </p:spPr>
      </p:pic>
      <p:sp>
        <p:nvSpPr>
          <p:cNvPr id="5" name="TextBox 4"/>
          <p:cNvSpPr txBox="1"/>
          <p:nvPr/>
        </p:nvSpPr>
        <p:spPr>
          <a:xfrm>
            <a:off x="3124200" y="609600"/>
            <a:ext cx="6172200" cy="1569660"/>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fr-FR" sz="3200" dirty="0" err="1"/>
              <a:t>Trong</a:t>
            </a:r>
            <a:r>
              <a:rPr lang="fr-FR" sz="3200" dirty="0"/>
              <a:t> </a:t>
            </a:r>
            <a:r>
              <a:rPr lang="fr-FR" sz="3200" dirty="0" err="1"/>
              <a:t>quá</a:t>
            </a:r>
            <a:r>
              <a:rPr lang="fr-FR" sz="3200" dirty="0"/>
              <a:t> </a:t>
            </a:r>
            <a:r>
              <a:rPr lang="fr-FR" sz="3200" dirty="0" err="1"/>
              <a:t>trình</a:t>
            </a:r>
            <a:r>
              <a:rPr lang="fr-FR" sz="3200" dirty="0"/>
              <a:t> </a:t>
            </a:r>
            <a:r>
              <a:rPr lang="fr-FR" sz="3200" dirty="0" err="1"/>
              <a:t>quang</a:t>
            </a:r>
            <a:r>
              <a:rPr lang="fr-FR" sz="3200" dirty="0"/>
              <a:t> </a:t>
            </a:r>
            <a:r>
              <a:rPr lang="fr-FR" sz="3200" dirty="0" err="1"/>
              <a:t>hợp</a:t>
            </a:r>
            <a:r>
              <a:rPr lang="fr-FR" sz="3200" dirty="0"/>
              <a:t> ở </a:t>
            </a:r>
            <a:r>
              <a:rPr lang="fr-FR" sz="3200" dirty="0" err="1"/>
              <a:t>thực</a:t>
            </a:r>
            <a:r>
              <a:rPr lang="fr-FR" sz="3200" dirty="0"/>
              <a:t> </a:t>
            </a:r>
            <a:r>
              <a:rPr lang="fr-FR" sz="3200" dirty="0" err="1"/>
              <a:t>vật</a:t>
            </a:r>
            <a:r>
              <a:rPr lang="fr-FR" sz="3200" dirty="0"/>
              <a:t>, </a:t>
            </a:r>
            <a:r>
              <a:rPr lang="fr-FR" sz="3200" dirty="0" err="1"/>
              <a:t>các</a:t>
            </a:r>
            <a:r>
              <a:rPr lang="fr-FR" sz="3200" dirty="0"/>
              <a:t> </a:t>
            </a:r>
            <a:r>
              <a:rPr lang="fr-FR" sz="3200" dirty="0" err="1"/>
              <a:t>khí</a:t>
            </a:r>
            <a:r>
              <a:rPr lang="fr-FR" sz="3200" dirty="0"/>
              <a:t> </a:t>
            </a:r>
            <a:r>
              <a:rPr lang="fr-FR" sz="3200" dirty="0" err="1"/>
              <a:t>được</a:t>
            </a:r>
            <a:r>
              <a:rPr lang="fr-FR" sz="3200" dirty="0"/>
              <a:t> </a:t>
            </a:r>
            <a:r>
              <a:rPr lang="fr-FR" sz="3200" dirty="0" err="1"/>
              <a:t>trao</a:t>
            </a:r>
            <a:r>
              <a:rPr lang="fr-FR" sz="3200" dirty="0"/>
              <a:t> </a:t>
            </a:r>
            <a:r>
              <a:rPr lang="fr-FR" sz="3200" dirty="0" err="1"/>
              <a:t>đổi</a:t>
            </a:r>
            <a:r>
              <a:rPr lang="fr-FR" sz="3200" dirty="0"/>
              <a:t> qua </a:t>
            </a:r>
            <a:r>
              <a:rPr lang="fr-FR" sz="3200" dirty="0" err="1"/>
              <a:t>khí</a:t>
            </a:r>
            <a:r>
              <a:rPr lang="fr-FR" sz="3200" dirty="0"/>
              <a:t> </a:t>
            </a:r>
            <a:r>
              <a:rPr lang="fr-FR" sz="3200" dirty="0" err="1"/>
              <a:t>khổng</a:t>
            </a:r>
            <a:r>
              <a:rPr lang="en-US" sz="3200" dirty="0"/>
              <a:t> </a:t>
            </a:r>
            <a:r>
              <a:rPr lang="fr-FR" sz="3200" dirty="0" err="1"/>
              <a:t>như</a:t>
            </a:r>
            <a:r>
              <a:rPr lang="fr-FR" sz="3200" dirty="0"/>
              <a:t> </a:t>
            </a:r>
            <a:r>
              <a:rPr lang="fr-FR" sz="3200" dirty="0" err="1"/>
              <a:t>thế</a:t>
            </a:r>
            <a:r>
              <a:rPr lang="fr-FR" sz="3200" dirty="0"/>
              <a:t> </a:t>
            </a:r>
            <a:r>
              <a:rPr lang="fr-FR" sz="3200" dirty="0" err="1"/>
              <a:t>nào</a:t>
            </a:r>
            <a:r>
              <a:rPr lang="fr-FR" sz="3200" dirty="0"/>
              <a:t>?</a:t>
            </a:r>
            <a:endParaRPr lang="en-US" sz="3200" dirty="0"/>
          </a:p>
        </p:txBody>
      </p:sp>
      <p:sp>
        <p:nvSpPr>
          <p:cNvPr id="6" name="TextBox 5"/>
          <p:cNvSpPr txBox="1"/>
          <p:nvPr/>
        </p:nvSpPr>
        <p:spPr>
          <a:xfrm>
            <a:off x="4038600" y="3810001"/>
            <a:ext cx="5895109" cy="2062103"/>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3200" dirty="0">
                <a:solidFill>
                  <a:prstClr val="black"/>
                </a:solidFill>
                <a:latin typeface="Times New Roman" panose="02020603050405020304" pitchFamily="18" charset="0"/>
                <a:cs typeface="Times New Roman" panose="02020603050405020304" pitchFamily="18" charset="0"/>
              </a:rPr>
              <a:t>Đ/</a:t>
            </a:r>
            <a:r>
              <a:rPr lang="en-US" sz="3200" dirty="0" err="1">
                <a:solidFill>
                  <a:prstClr val="black"/>
                </a:solidFill>
                <a:latin typeface="Times New Roman" panose="02020603050405020304" pitchFamily="18" charset="0"/>
                <a:cs typeface="Times New Roman" panose="02020603050405020304" pitchFamily="18" charset="0"/>
              </a:rPr>
              <a:t>án</a:t>
            </a:r>
            <a:r>
              <a:rPr lang="en-US" sz="3200" dirty="0">
                <a:solidFill>
                  <a:prstClr val="black"/>
                </a:solidFill>
                <a:latin typeface="Times New Roman" panose="02020603050405020304" pitchFamily="18" charset="0"/>
                <a:cs typeface="Times New Roman" panose="02020603050405020304" pitchFamily="18" charset="0"/>
              </a:rPr>
              <a:t>: </a:t>
            </a:r>
            <a:r>
              <a:rPr lang="fr-FR" sz="3200" dirty="0"/>
              <a:t>CO</a:t>
            </a:r>
            <a:r>
              <a:rPr lang="fr-FR" sz="3200" baseline="-25000" dirty="0"/>
              <a:t>2</a:t>
            </a:r>
            <a:r>
              <a:rPr lang="fr-FR" sz="3200" dirty="0"/>
              <a:t> </a:t>
            </a:r>
            <a:r>
              <a:rPr lang="fr-FR" sz="3200" dirty="0" err="1"/>
              <a:t>khuếch</a:t>
            </a:r>
            <a:r>
              <a:rPr lang="fr-FR" sz="3200" dirty="0"/>
              <a:t> </a:t>
            </a:r>
            <a:r>
              <a:rPr lang="fr-FR" sz="3200" dirty="0" err="1"/>
              <a:t>tán</a:t>
            </a:r>
            <a:r>
              <a:rPr lang="fr-FR" sz="3200" dirty="0"/>
              <a:t> </a:t>
            </a:r>
            <a:r>
              <a:rPr lang="fr-FR" sz="3200" dirty="0" err="1"/>
              <a:t>từ</a:t>
            </a:r>
            <a:r>
              <a:rPr lang="fr-FR" sz="3200" dirty="0"/>
              <a:t> </a:t>
            </a:r>
            <a:r>
              <a:rPr lang="fr-FR" sz="3200" dirty="0" err="1"/>
              <a:t>môi</a:t>
            </a:r>
            <a:r>
              <a:rPr lang="fr-FR" sz="3200" dirty="0"/>
              <a:t> </a:t>
            </a:r>
            <a:r>
              <a:rPr lang="fr-FR" sz="3200" dirty="0" err="1"/>
              <a:t>trường</a:t>
            </a:r>
            <a:r>
              <a:rPr lang="fr-FR" sz="3200" dirty="0"/>
              <a:t> </a:t>
            </a:r>
            <a:r>
              <a:rPr lang="fr-FR" sz="3200" dirty="0" err="1"/>
              <a:t>vào</a:t>
            </a:r>
            <a:r>
              <a:rPr lang="fr-FR" sz="3200" dirty="0"/>
              <a:t> </a:t>
            </a:r>
            <a:r>
              <a:rPr lang="fr-FR" sz="3200" dirty="0" err="1"/>
              <a:t>trong</a:t>
            </a:r>
            <a:r>
              <a:rPr lang="fr-FR" sz="3200" dirty="0"/>
              <a:t> </a:t>
            </a:r>
            <a:r>
              <a:rPr lang="fr-FR" sz="3200" dirty="0" err="1"/>
              <a:t>tế</a:t>
            </a:r>
            <a:r>
              <a:rPr lang="fr-FR" sz="3200" dirty="0"/>
              <a:t> </a:t>
            </a:r>
            <a:r>
              <a:rPr lang="fr-FR" sz="3200" dirty="0" err="1"/>
              <a:t>bào</a:t>
            </a:r>
            <a:r>
              <a:rPr lang="fr-FR" sz="3200" dirty="0"/>
              <a:t> </a:t>
            </a:r>
            <a:r>
              <a:rPr lang="fr-FR" sz="3200" dirty="0" err="1"/>
              <a:t>lá</a:t>
            </a:r>
            <a:r>
              <a:rPr lang="fr-FR" sz="3200" dirty="0"/>
              <a:t>, O</a:t>
            </a:r>
            <a:r>
              <a:rPr lang="fr-FR" sz="3200" baseline="-25000" dirty="0"/>
              <a:t>2</a:t>
            </a:r>
            <a:r>
              <a:rPr lang="fr-FR" sz="3200" dirty="0"/>
              <a:t> </a:t>
            </a:r>
            <a:r>
              <a:rPr lang="fr-FR" sz="3200" dirty="0" err="1"/>
              <a:t>khuếch</a:t>
            </a:r>
            <a:r>
              <a:rPr lang="fr-FR" sz="3200" dirty="0"/>
              <a:t> </a:t>
            </a:r>
            <a:r>
              <a:rPr lang="fr-FR" sz="3200" dirty="0" err="1"/>
              <a:t>tán</a:t>
            </a:r>
            <a:r>
              <a:rPr lang="fr-FR" sz="3200" dirty="0"/>
              <a:t> </a:t>
            </a:r>
            <a:r>
              <a:rPr lang="fr-FR" sz="3200" dirty="0" err="1"/>
              <a:t>từ</a:t>
            </a:r>
            <a:r>
              <a:rPr lang="fr-FR" sz="3200" dirty="0"/>
              <a:t> </a:t>
            </a:r>
            <a:r>
              <a:rPr lang="fr-FR" sz="3200" dirty="0" err="1"/>
              <a:t>trong</a:t>
            </a:r>
            <a:r>
              <a:rPr lang="en-US" sz="3200" dirty="0"/>
              <a:t> </a:t>
            </a:r>
            <a:r>
              <a:rPr lang="fr-FR" sz="3200" dirty="0" err="1"/>
              <a:t>tế</a:t>
            </a:r>
            <a:r>
              <a:rPr lang="fr-FR" sz="3200" dirty="0"/>
              <a:t> </a:t>
            </a:r>
            <a:r>
              <a:rPr lang="fr-FR" sz="3200" dirty="0" err="1"/>
              <a:t>bào</a:t>
            </a:r>
            <a:r>
              <a:rPr lang="fr-FR" sz="3200" dirty="0"/>
              <a:t> </a:t>
            </a:r>
            <a:r>
              <a:rPr lang="fr-FR" sz="3200" dirty="0" err="1"/>
              <a:t>lá</a:t>
            </a:r>
            <a:r>
              <a:rPr lang="fr-FR" sz="3200" dirty="0"/>
              <a:t> ra </a:t>
            </a:r>
            <a:r>
              <a:rPr lang="fr-FR" sz="3200" dirty="0" err="1"/>
              <a:t>môi</a:t>
            </a:r>
            <a:r>
              <a:rPr lang="fr-FR" sz="3200" dirty="0"/>
              <a:t> </a:t>
            </a:r>
            <a:r>
              <a:rPr lang="fr-FR" sz="3200" dirty="0" err="1"/>
              <a:t>trường</a:t>
            </a:r>
            <a:r>
              <a:rPr lang="fr-FR" sz="3200" dirty="0"/>
              <a:t>.</a:t>
            </a:r>
            <a:endParaRPr lang="en-US" sz="3200" dirty="0"/>
          </a:p>
        </p:txBody>
      </p:sp>
      <p:grpSp>
        <p:nvGrpSpPr>
          <p:cNvPr id="7" name="times up"/>
          <p:cNvGrpSpPr/>
          <p:nvPr/>
        </p:nvGrpSpPr>
        <p:grpSpPr>
          <a:xfrm>
            <a:off x="1597921" y="1803672"/>
            <a:ext cx="1205624" cy="362438"/>
            <a:chOff x="4284637" y="-304827"/>
            <a:chExt cx="2669678" cy="697560"/>
          </a:xfrm>
        </p:grpSpPr>
        <p:sp>
          <p:nvSpPr>
            <p:cNvPr id="8" name="Rounded Rectangle 7"/>
            <p:cNvSpPr/>
            <p:nvPr/>
          </p:nvSpPr>
          <p:spPr>
            <a:xfrm>
              <a:off x="4317476" y="-304827"/>
              <a:ext cx="2636839" cy="697560"/>
            </a:xfrm>
            <a:prstGeom prst="roundRect">
              <a:avLst/>
            </a:prstGeom>
            <a:solidFill>
              <a:srgbClr val="FFC000"/>
            </a:solidFill>
            <a:ln w="12700" cap="flat" cmpd="sng" algn="ctr">
              <a:noFill/>
              <a:prstDash val="solid"/>
              <a:miter lim="800000"/>
            </a:ln>
            <a:effectLst/>
          </p:spPr>
          <p:txBody>
            <a:bodyPr rtlCol="0" anchor="ctr"/>
            <a:lstStyle/>
            <a:p>
              <a:pPr algn="ctr">
                <a:defRPr/>
              </a:pPr>
              <a:endParaRPr lang="en-GB" sz="2800" kern="0" dirty="0">
                <a:solidFill>
                  <a:sysClr val="window" lastClr="FFFFFF"/>
                </a:solidFill>
                <a:latin typeface="Arial" panose="020B0604020202020204" pitchFamily="34" charset="0"/>
                <a:cs typeface="Arial" panose="020B0604020202020204" pitchFamily="34" charset="0"/>
              </a:endParaRPr>
            </a:p>
          </p:txBody>
        </p:sp>
        <p:sp>
          <p:nvSpPr>
            <p:cNvPr id="9" name="Rounded Rectangle 8"/>
            <p:cNvSpPr/>
            <p:nvPr/>
          </p:nvSpPr>
          <p:spPr>
            <a:xfrm>
              <a:off x="4284637" y="-304827"/>
              <a:ext cx="2636837" cy="697560"/>
            </a:xfrm>
            <a:prstGeom prst="roundRect">
              <a:avLst/>
            </a:prstGeom>
            <a:solidFill>
              <a:srgbClr val="FFC000"/>
            </a:solidFill>
            <a:ln w="12700" cap="flat" cmpd="sng" algn="ctr">
              <a:noFill/>
              <a:prstDash val="solid"/>
              <a:miter lim="800000"/>
            </a:ln>
            <a:effectLst/>
          </p:spPr>
          <p:txBody>
            <a:bodyPr rtlCol="0" anchor="ctr"/>
            <a:lstStyle/>
            <a:p>
              <a:pPr algn="ctr">
                <a:defRPr/>
              </a:pPr>
              <a:r>
                <a:rPr lang="en-GB" sz="1400" kern="0" dirty="0" err="1">
                  <a:solidFill>
                    <a:sysClr val="window" lastClr="FFFFFF"/>
                  </a:solidFill>
                  <a:latin typeface="Arial" panose="020B0604020202020204" pitchFamily="34" charset="0"/>
                  <a:cs typeface="Arial" panose="020B0604020202020204" pitchFamily="34" charset="0"/>
                </a:rPr>
                <a:t>Hết</a:t>
              </a:r>
              <a:r>
                <a:rPr lang="en-GB" sz="1400" kern="0" dirty="0">
                  <a:solidFill>
                    <a:sysClr val="window" lastClr="FFFFFF"/>
                  </a:solidFill>
                  <a:latin typeface="Arial" panose="020B0604020202020204" pitchFamily="34" charset="0"/>
                  <a:cs typeface="Arial" panose="020B0604020202020204" pitchFamily="34" charset="0"/>
                </a:rPr>
                <a:t> </a:t>
              </a:r>
              <a:r>
                <a:rPr lang="en-GB" sz="1400" kern="0" dirty="0" err="1">
                  <a:solidFill>
                    <a:sysClr val="window" lastClr="FFFFFF"/>
                  </a:solidFill>
                  <a:latin typeface="Arial" panose="020B0604020202020204" pitchFamily="34" charset="0"/>
                  <a:cs typeface="Arial" panose="020B0604020202020204" pitchFamily="34" charset="0"/>
                </a:rPr>
                <a:t>Giờ</a:t>
              </a:r>
              <a:endParaRPr lang="en-GB" sz="1400" kern="0" dirty="0">
                <a:solidFill>
                  <a:sysClr val="window" lastClr="FFFFFF"/>
                </a:solidFill>
                <a:latin typeface="Arial" panose="020B0604020202020204" pitchFamily="34" charset="0"/>
                <a:cs typeface="Arial" panose="020B0604020202020204" pitchFamily="34" charset="0"/>
              </a:endParaRPr>
            </a:p>
          </p:txBody>
        </p:sp>
      </p:grpSp>
      <p:sp>
        <p:nvSpPr>
          <p:cNvPr id="10" name="Rectangle 9"/>
          <p:cNvSpPr/>
          <p:nvPr/>
        </p:nvSpPr>
        <p:spPr>
          <a:xfrm>
            <a:off x="1913035" y="52063"/>
            <a:ext cx="548204" cy="304381"/>
          </a:xfrm>
          <a:prstGeom prst="rect">
            <a:avLst/>
          </a:prstGeom>
          <a:solidFill>
            <a:sysClr val="window" lastClr="FFFFFF"/>
          </a:solidFill>
          <a:ln w="12700" cap="flat" cmpd="sng" algn="ctr">
            <a:solidFill>
              <a:srgbClr val="FFC000"/>
            </a:solidFill>
            <a:prstDash val="solid"/>
            <a:miter lim="800000"/>
          </a:ln>
          <a:effectLst/>
        </p:spPr>
        <p:txBody>
          <a:bodyPr rtlCol="0" anchor="ctr"/>
          <a:lstStyle/>
          <a:p>
            <a:pPr algn="ctr">
              <a:defRPr/>
            </a:pPr>
            <a:r>
              <a:rPr lang="en-US" sz="1050" kern="0" dirty="0">
                <a:solidFill>
                  <a:srgbClr val="FF0000"/>
                </a:solidFill>
              </a:rPr>
              <a:t>START</a:t>
            </a:r>
          </a:p>
        </p:txBody>
      </p:sp>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12768" y="356443"/>
            <a:ext cx="1370670" cy="1366322"/>
          </a:xfrm>
          <a:prstGeom prst="rect">
            <a:avLst/>
          </a:prstGeom>
        </p:spPr>
      </p:pic>
      <p:grpSp>
        <p:nvGrpSpPr>
          <p:cNvPr id="12" name="Clock hand spin"/>
          <p:cNvGrpSpPr/>
          <p:nvPr/>
        </p:nvGrpSpPr>
        <p:grpSpPr>
          <a:xfrm rot="1786145">
            <a:off x="1935254" y="933814"/>
            <a:ext cx="525701" cy="509437"/>
            <a:chOff x="840573" y="2379277"/>
            <a:chExt cx="3829048" cy="3849975"/>
          </a:xfrm>
        </p:grpSpPr>
        <p:sp>
          <p:nvSpPr>
            <p:cNvPr id="13" name="Oval 28"/>
            <p:cNvSpPr>
              <a:spLocks noChangeArrowheads="1"/>
            </p:cNvSpPr>
            <p:nvPr/>
          </p:nvSpPr>
          <p:spPr bwMode="auto">
            <a:xfrm>
              <a:off x="840573" y="2379277"/>
              <a:ext cx="3829048" cy="3849975"/>
            </a:xfrm>
            <a:prstGeom prst="ellipse">
              <a:avLst/>
            </a:prstGeom>
            <a:solidFill>
              <a:srgbClr val="FDFCF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kern="0" dirty="0">
                <a:solidFill>
                  <a:sysClr val="windowText" lastClr="000000"/>
                </a:solidFill>
              </a:endParaRPr>
            </a:p>
          </p:txBody>
        </p:sp>
        <p:sp>
          <p:nvSpPr>
            <p:cNvPr id="14" name="hour hand"/>
            <p:cNvSpPr/>
            <p:nvPr/>
          </p:nvSpPr>
          <p:spPr bwMode="auto">
            <a:xfrm>
              <a:off x="2159000" y="3253181"/>
              <a:ext cx="601664"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kern="0" dirty="0">
                <a:solidFill>
                  <a:sysClr val="windowText" lastClr="000000"/>
                </a:solidFill>
              </a:endParaRPr>
            </a:p>
          </p:txBody>
        </p:sp>
      </p:grpSp>
      <p:sp>
        <p:nvSpPr>
          <p:cNvPr id="15" name="TextBox 14"/>
          <p:cNvSpPr txBox="1"/>
          <p:nvPr/>
        </p:nvSpPr>
        <p:spPr>
          <a:xfrm>
            <a:off x="2355538" y="979177"/>
            <a:ext cx="281032" cy="246221"/>
          </a:xfrm>
          <a:prstGeom prst="rect">
            <a:avLst/>
          </a:prstGeom>
          <a:noFill/>
        </p:spPr>
        <p:txBody>
          <a:bodyPr wrap="square" rtlCol="0">
            <a:spAutoFit/>
          </a:bodyPr>
          <a:lstStyle/>
          <a:p>
            <a:pPr>
              <a:defRPr/>
            </a:pPr>
            <a:r>
              <a:rPr lang="en-US" sz="1000" b="1" kern="0" dirty="0">
                <a:solidFill>
                  <a:srgbClr val="99B2C8"/>
                </a:solidFill>
              </a:rPr>
              <a:t>3</a:t>
            </a:r>
          </a:p>
        </p:txBody>
      </p:sp>
      <p:sp>
        <p:nvSpPr>
          <p:cNvPr id="16" name="TextBox 15"/>
          <p:cNvSpPr txBox="1"/>
          <p:nvPr/>
        </p:nvSpPr>
        <p:spPr>
          <a:xfrm>
            <a:off x="2102952" y="1232824"/>
            <a:ext cx="341087" cy="246221"/>
          </a:xfrm>
          <a:prstGeom prst="rect">
            <a:avLst/>
          </a:prstGeom>
          <a:noFill/>
        </p:spPr>
        <p:txBody>
          <a:bodyPr wrap="square" rtlCol="0">
            <a:spAutoFit/>
          </a:bodyPr>
          <a:lstStyle/>
          <a:p>
            <a:pPr>
              <a:defRPr/>
            </a:pPr>
            <a:r>
              <a:rPr lang="en-US" sz="1000" b="1" kern="0" dirty="0">
                <a:solidFill>
                  <a:srgbClr val="99B2C8"/>
                </a:solidFill>
              </a:rPr>
              <a:t>6</a:t>
            </a:r>
          </a:p>
        </p:txBody>
      </p:sp>
      <p:sp>
        <p:nvSpPr>
          <p:cNvPr id="17" name="TextBox 16"/>
          <p:cNvSpPr txBox="1"/>
          <p:nvPr/>
        </p:nvSpPr>
        <p:spPr>
          <a:xfrm>
            <a:off x="1757227" y="1016747"/>
            <a:ext cx="308455" cy="246221"/>
          </a:xfrm>
          <a:prstGeom prst="rect">
            <a:avLst/>
          </a:prstGeom>
          <a:noFill/>
        </p:spPr>
        <p:txBody>
          <a:bodyPr wrap="square" rtlCol="0">
            <a:spAutoFit/>
          </a:bodyPr>
          <a:lstStyle/>
          <a:p>
            <a:pPr>
              <a:defRPr/>
            </a:pPr>
            <a:r>
              <a:rPr lang="en-US" sz="1000" b="1" kern="0" dirty="0">
                <a:solidFill>
                  <a:srgbClr val="99B2C8"/>
                </a:solidFill>
              </a:rPr>
              <a:t>9</a:t>
            </a:r>
          </a:p>
        </p:txBody>
      </p:sp>
      <p:sp>
        <p:nvSpPr>
          <p:cNvPr id="18" name="TextBox 17"/>
          <p:cNvSpPr txBox="1"/>
          <p:nvPr/>
        </p:nvSpPr>
        <p:spPr>
          <a:xfrm>
            <a:off x="2041124" y="732956"/>
            <a:ext cx="371406" cy="246221"/>
          </a:xfrm>
          <a:prstGeom prst="rect">
            <a:avLst/>
          </a:prstGeom>
          <a:noFill/>
        </p:spPr>
        <p:txBody>
          <a:bodyPr wrap="square" rtlCol="0">
            <a:spAutoFit/>
          </a:bodyPr>
          <a:lstStyle/>
          <a:p>
            <a:pPr>
              <a:defRPr/>
            </a:pPr>
            <a:r>
              <a:rPr lang="en-US" sz="1000" b="1" kern="0" dirty="0">
                <a:solidFill>
                  <a:srgbClr val="99B2C8"/>
                </a:solidFill>
              </a:rPr>
              <a:t>12</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circle(in)">
                                      <p:cBhvr>
                                        <p:cTn id="1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10"/>
                    </p:tgtEl>
                  </p:cond>
                </p:stCondLst>
                <p:endSync evt="end" delay="0">
                  <p:rtn val="all"/>
                </p:endSync>
                <p:childTnLst>
                  <p:par>
                    <p:cTn id="16" fill="hold">
                      <p:stCondLst>
                        <p:cond delay="0"/>
                      </p:stCondLst>
                      <p:childTnLst>
                        <p:par>
                          <p:cTn id="17" fill="hold">
                            <p:stCondLst>
                              <p:cond delay="0"/>
                            </p:stCondLst>
                            <p:childTnLst>
                              <p:par>
                                <p:cTn id="18" presetID="8" presetClass="emph" presetSubtype="0" fill="hold" nodeType="clickEffect">
                                  <p:stCondLst>
                                    <p:cond delay="0"/>
                                  </p:stCondLst>
                                  <p:childTnLst>
                                    <p:animRot by="21600000">
                                      <p:cBhvr>
                                        <p:cTn id="19" dur="10000" fill="hold"/>
                                        <p:tgtEl>
                                          <p:spTgt spid="12"/>
                                        </p:tgtEl>
                                        <p:attrNameLst>
                                          <p:attrName>r</p:attrName>
                                        </p:attrNameLst>
                                      </p:cBhvr>
                                    </p:animRot>
                                  </p:childTnLst>
                                </p:cTn>
                              </p:par>
                            </p:childTnLst>
                          </p:cTn>
                        </p:par>
                        <p:par>
                          <p:cTn id="20" fill="hold">
                            <p:stCondLst>
                              <p:cond delay="10000"/>
                            </p:stCondLst>
                            <p:childTnLst>
                              <p:par>
                                <p:cTn id="21" presetID="53" presetClass="entr" presetSubtype="16"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3000" fill="hold"/>
                                        <p:tgtEl>
                                          <p:spTgt spid="7"/>
                                        </p:tgtEl>
                                        <p:attrNameLst>
                                          <p:attrName>ppt_w</p:attrName>
                                        </p:attrNameLst>
                                      </p:cBhvr>
                                      <p:tavLst>
                                        <p:tav tm="0">
                                          <p:val>
                                            <p:fltVal val="0"/>
                                          </p:val>
                                        </p:tav>
                                        <p:tav tm="100000">
                                          <p:val>
                                            <p:strVal val="#ppt_w"/>
                                          </p:val>
                                        </p:tav>
                                      </p:tavLst>
                                    </p:anim>
                                    <p:anim calcmode="lin" valueType="num">
                                      <p:cBhvr>
                                        <p:cTn id="24" dur="3000" fill="hold"/>
                                        <p:tgtEl>
                                          <p:spTgt spid="7"/>
                                        </p:tgtEl>
                                        <p:attrNameLst>
                                          <p:attrName>ppt_h</p:attrName>
                                        </p:attrNameLst>
                                      </p:cBhvr>
                                      <p:tavLst>
                                        <p:tav tm="0">
                                          <p:val>
                                            <p:fltVal val="0"/>
                                          </p:val>
                                        </p:tav>
                                        <p:tav tm="100000">
                                          <p:val>
                                            <p:strVal val="#ppt_h"/>
                                          </p:val>
                                        </p:tav>
                                      </p:tavLst>
                                    </p:anim>
                                    <p:animEffect transition="in" filter="fade">
                                      <p:cBhvr>
                                        <p:cTn id="25" dur="3000"/>
                                        <p:tgtEl>
                                          <p:spTgt spid="7"/>
                                        </p:tgtEl>
                                      </p:cBhvr>
                                    </p:animEffect>
                                  </p:childTnLst>
                                  <p:subTnLst>
                                    <p:audio>
                                      <p:cMediaNode>
                                        <p:cTn display="0" masterRel="sameClick">
                                          <p:stCondLst>
                                            <p:cond evt="begin" delay="0">
                                              <p:tn val="21"/>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42710" b="65701" l="71364" r="81000"/>
                    </a14:imgEffect>
                  </a14:imgLayer>
                </a14:imgProps>
              </a:ext>
              <a:ext uri="{28A0092B-C50C-407E-A947-70E740481C1C}">
                <a14:useLocalDpi xmlns:a14="http://schemas.microsoft.com/office/drawing/2010/main" val="0"/>
              </a:ext>
            </a:extLst>
          </a:blip>
          <a:srcRect l="73182" t="42992" r="20303" b="40501"/>
          <a:stretch>
            <a:fillRect/>
          </a:stretch>
        </p:blipFill>
        <p:spPr>
          <a:xfrm>
            <a:off x="1524000" y="4800601"/>
            <a:ext cx="1828800" cy="2254097"/>
          </a:xfrm>
          <a:prstGeom prst="rect">
            <a:avLst/>
          </a:prstGeom>
        </p:spPr>
      </p:pic>
      <p:pic>
        <p:nvPicPr>
          <p:cNvPr id="4" name="Picture 3">
            <a:hlinkClick r:id="rId6" action="ppaction://hlinksldjump"/>
          </p:cNvPr>
          <p:cNvPicPr>
            <a:picLocks noChangeAspect="1"/>
          </p:cNvPicPr>
          <p:nvPr/>
        </p:nvPicPr>
        <p:blipFill rotWithShape="1">
          <a:blip r:embed="rId7" cstate="print">
            <a:extLst>
              <a:ext uri="{BEBA8EAE-BF5A-486C-A8C5-ECC9F3942E4B}">
                <a14:imgProps xmlns:a14="http://schemas.microsoft.com/office/drawing/2010/main">
                  <a14:imgLayer r:embed="rId5">
                    <a14:imgEffect>
                      <a14:backgroundRemoval t="65701" b="78785" l="47864" r="53955"/>
                    </a14:imgEffect>
                  </a14:imgLayer>
                </a14:imgProps>
              </a:ext>
              <a:ext uri="{28A0092B-C50C-407E-A947-70E740481C1C}">
                <a14:useLocalDpi xmlns:a14="http://schemas.microsoft.com/office/drawing/2010/main" val="0"/>
              </a:ext>
            </a:extLst>
          </a:blip>
          <a:srcRect l="47272" t="68220" r="46061" b="19166"/>
          <a:stretch>
            <a:fillRect/>
          </a:stretch>
        </p:blipFill>
        <p:spPr>
          <a:xfrm>
            <a:off x="9144001" y="-304800"/>
            <a:ext cx="1986841" cy="1828800"/>
          </a:xfrm>
          <a:prstGeom prst="rect">
            <a:avLst/>
          </a:prstGeom>
        </p:spPr>
      </p:pic>
      <p:sp>
        <p:nvSpPr>
          <p:cNvPr id="5" name="TextBox 4"/>
          <p:cNvSpPr txBox="1"/>
          <p:nvPr/>
        </p:nvSpPr>
        <p:spPr>
          <a:xfrm>
            <a:off x="2895600" y="637310"/>
            <a:ext cx="5334000" cy="1077218"/>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fr-FR" sz="3200" dirty="0" err="1"/>
              <a:t>Độ</a:t>
            </a:r>
            <a:r>
              <a:rPr lang="fr-FR" sz="3200" dirty="0"/>
              <a:t> </a:t>
            </a:r>
            <a:r>
              <a:rPr lang="fr-FR" sz="3200" dirty="0" err="1"/>
              <a:t>mở</a:t>
            </a:r>
            <a:r>
              <a:rPr lang="fr-FR" sz="3200" dirty="0"/>
              <a:t> </a:t>
            </a:r>
            <a:r>
              <a:rPr lang="fr-FR" sz="3200" dirty="0" err="1"/>
              <a:t>của</a:t>
            </a:r>
            <a:r>
              <a:rPr lang="fr-FR" sz="3200" dirty="0"/>
              <a:t> </a:t>
            </a:r>
            <a:r>
              <a:rPr lang="fr-FR" sz="3200" dirty="0" err="1"/>
              <a:t>khí</a:t>
            </a:r>
            <a:r>
              <a:rPr lang="fr-FR" sz="3200" dirty="0"/>
              <a:t> </a:t>
            </a:r>
            <a:r>
              <a:rPr lang="fr-FR" sz="3200" dirty="0" err="1"/>
              <a:t>khổng</a:t>
            </a:r>
            <a:r>
              <a:rPr lang="fr-FR" sz="3200" dirty="0"/>
              <a:t> </a:t>
            </a:r>
            <a:r>
              <a:rPr lang="fr-FR" sz="3200" dirty="0" err="1"/>
              <a:t>tăng</a:t>
            </a:r>
            <a:r>
              <a:rPr lang="fr-FR" sz="3200" dirty="0"/>
              <a:t> </a:t>
            </a:r>
            <a:r>
              <a:rPr lang="fr-FR" sz="3200" dirty="0" err="1"/>
              <a:t>dần</a:t>
            </a:r>
            <a:r>
              <a:rPr lang="fr-FR" sz="3200" dirty="0"/>
              <a:t> </a:t>
            </a:r>
            <a:r>
              <a:rPr lang="fr-FR" sz="3200" dirty="0" err="1"/>
              <a:t>từ</a:t>
            </a:r>
            <a:r>
              <a:rPr lang="fr-FR" sz="3200" dirty="0"/>
              <a:t> </a:t>
            </a:r>
            <a:r>
              <a:rPr lang="fr-FR" sz="3200" dirty="0" err="1"/>
              <a:t>sáng</a:t>
            </a:r>
            <a:r>
              <a:rPr lang="fr-FR" sz="3200" dirty="0"/>
              <a:t> </a:t>
            </a:r>
            <a:r>
              <a:rPr lang="fr-FR" sz="3200" dirty="0" err="1"/>
              <a:t>đến</a:t>
            </a:r>
            <a:r>
              <a:rPr lang="fr-FR" sz="3200" dirty="0"/>
              <a:t> </a:t>
            </a:r>
            <a:r>
              <a:rPr lang="fr-FR" sz="3200" dirty="0" err="1"/>
              <a:t>tối</a:t>
            </a:r>
            <a:r>
              <a:rPr lang="fr-FR" sz="3200" dirty="0"/>
              <a:t>?</a:t>
            </a:r>
            <a:endParaRPr lang="en-US" sz="3200" dirty="0">
              <a:solidFill>
                <a:prstClr val="black"/>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7315200" y="3810001"/>
            <a:ext cx="2618508" cy="58477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3200" dirty="0">
                <a:solidFill>
                  <a:prstClr val="black"/>
                </a:solidFill>
                <a:latin typeface="Times New Roman" panose="02020603050405020304" pitchFamily="18" charset="0"/>
                <a:cs typeface="Times New Roman" panose="02020603050405020304" pitchFamily="18" charset="0"/>
              </a:rPr>
              <a:t>Đ/</a:t>
            </a:r>
            <a:r>
              <a:rPr lang="en-US" sz="3200" dirty="0" err="1">
                <a:solidFill>
                  <a:prstClr val="black"/>
                </a:solidFill>
                <a:latin typeface="Times New Roman" panose="02020603050405020304" pitchFamily="18" charset="0"/>
                <a:cs typeface="Times New Roman" panose="02020603050405020304" pitchFamily="18" charset="0"/>
              </a:rPr>
              <a:t>án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Sai</a:t>
            </a:r>
            <a:endParaRPr lang="en-US" sz="3200" dirty="0">
              <a:solidFill>
                <a:prstClr val="black"/>
              </a:solidFill>
              <a:latin typeface="Times New Roman" panose="02020603050405020304" pitchFamily="18" charset="0"/>
              <a:cs typeface="Times New Roman" panose="02020603050405020304" pitchFamily="18" charset="0"/>
            </a:endParaRPr>
          </a:p>
        </p:txBody>
      </p:sp>
      <p:grpSp>
        <p:nvGrpSpPr>
          <p:cNvPr id="7" name="times up"/>
          <p:cNvGrpSpPr/>
          <p:nvPr/>
        </p:nvGrpSpPr>
        <p:grpSpPr>
          <a:xfrm>
            <a:off x="1545260" y="1762108"/>
            <a:ext cx="1205624" cy="362438"/>
            <a:chOff x="4284637" y="-304827"/>
            <a:chExt cx="2669678" cy="697560"/>
          </a:xfrm>
        </p:grpSpPr>
        <p:sp>
          <p:nvSpPr>
            <p:cNvPr id="8" name="Rounded Rectangle 7"/>
            <p:cNvSpPr/>
            <p:nvPr/>
          </p:nvSpPr>
          <p:spPr>
            <a:xfrm>
              <a:off x="4317476" y="-304827"/>
              <a:ext cx="2636839" cy="697560"/>
            </a:xfrm>
            <a:prstGeom prst="roundRect">
              <a:avLst/>
            </a:prstGeom>
            <a:solidFill>
              <a:srgbClr val="FFC000"/>
            </a:solidFill>
            <a:ln w="12700" cap="flat" cmpd="sng" algn="ctr">
              <a:noFill/>
              <a:prstDash val="solid"/>
              <a:miter lim="800000"/>
            </a:ln>
            <a:effectLst/>
          </p:spPr>
          <p:txBody>
            <a:bodyPr rtlCol="0" anchor="ctr"/>
            <a:lstStyle/>
            <a:p>
              <a:pPr algn="ctr">
                <a:defRPr/>
              </a:pPr>
              <a:endParaRPr lang="en-GB" sz="2800" kern="0" dirty="0">
                <a:solidFill>
                  <a:sysClr val="window" lastClr="FFFFFF"/>
                </a:solidFill>
                <a:latin typeface="Arial" panose="020B0604020202020204" pitchFamily="34" charset="0"/>
                <a:cs typeface="Arial" panose="020B0604020202020204" pitchFamily="34" charset="0"/>
              </a:endParaRPr>
            </a:p>
          </p:txBody>
        </p:sp>
        <p:sp>
          <p:nvSpPr>
            <p:cNvPr id="9" name="Rounded Rectangle 8"/>
            <p:cNvSpPr/>
            <p:nvPr/>
          </p:nvSpPr>
          <p:spPr>
            <a:xfrm>
              <a:off x="4284637" y="-304827"/>
              <a:ext cx="2636837" cy="697560"/>
            </a:xfrm>
            <a:prstGeom prst="roundRect">
              <a:avLst/>
            </a:prstGeom>
            <a:solidFill>
              <a:srgbClr val="FFC000"/>
            </a:solidFill>
            <a:ln w="12700" cap="flat" cmpd="sng" algn="ctr">
              <a:noFill/>
              <a:prstDash val="solid"/>
              <a:miter lim="800000"/>
            </a:ln>
            <a:effectLst/>
          </p:spPr>
          <p:txBody>
            <a:bodyPr rtlCol="0" anchor="ctr"/>
            <a:lstStyle/>
            <a:p>
              <a:pPr algn="ctr">
                <a:defRPr/>
              </a:pPr>
              <a:r>
                <a:rPr lang="en-GB" sz="1400" kern="0" dirty="0" err="1">
                  <a:solidFill>
                    <a:sysClr val="window" lastClr="FFFFFF"/>
                  </a:solidFill>
                  <a:latin typeface="Arial" panose="020B0604020202020204" pitchFamily="34" charset="0"/>
                  <a:cs typeface="Arial" panose="020B0604020202020204" pitchFamily="34" charset="0"/>
                </a:rPr>
                <a:t>Hết</a:t>
              </a:r>
              <a:r>
                <a:rPr lang="en-GB" sz="1400" kern="0" dirty="0">
                  <a:solidFill>
                    <a:sysClr val="window" lastClr="FFFFFF"/>
                  </a:solidFill>
                  <a:latin typeface="Arial" panose="020B0604020202020204" pitchFamily="34" charset="0"/>
                  <a:cs typeface="Arial" panose="020B0604020202020204" pitchFamily="34" charset="0"/>
                </a:rPr>
                <a:t> </a:t>
              </a:r>
              <a:r>
                <a:rPr lang="en-GB" sz="1400" kern="0" dirty="0" err="1">
                  <a:solidFill>
                    <a:sysClr val="window" lastClr="FFFFFF"/>
                  </a:solidFill>
                  <a:latin typeface="Arial" panose="020B0604020202020204" pitchFamily="34" charset="0"/>
                  <a:cs typeface="Arial" panose="020B0604020202020204" pitchFamily="34" charset="0"/>
                </a:rPr>
                <a:t>Giờ</a:t>
              </a:r>
              <a:endParaRPr lang="en-GB" sz="1400" kern="0" dirty="0">
                <a:solidFill>
                  <a:sysClr val="window" lastClr="FFFFFF"/>
                </a:solidFill>
                <a:latin typeface="Arial" panose="020B0604020202020204" pitchFamily="34" charset="0"/>
                <a:cs typeface="Arial" panose="020B0604020202020204" pitchFamily="34" charset="0"/>
              </a:endParaRPr>
            </a:p>
          </p:txBody>
        </p:sp>
      </p:grpSp>
      <p:sp>
        <p:nvSpPr>
          <p:cNvPr id="10" name="Rectangle 9"/>
          <p:cNvSpPr/>
          <p:nvPr/>
        </p:nvSpPr>
        <p:spPr>
          <a:xfrm>
            <a:off x="1860374" y="10499"/>
            <a:ext cx="548204" cy="304381"/>
          </a:xfrm>
          <a:prstGeom prst="rect">
            <a:avLst/>
          </a:prstGeom>
          <a:solidFill>
            <a:sysClr val="window" lastClr="FFFFFF"/>
          </a:solidFill>
          <a:ln w="12700" cap="flat" cmpd="sng" algn="ctr">
            <a:solidFill>
              <a:srgbClr val="FFC000"/>
            </a:solidFill>
            <a:prstDash val="solid"/>
            <a:miter lim="800000"/>
          </a:ln>
          <a:effectLst/>
        </p:spPr>
        <p:txBody>
          <a:bodyPr rtlCol="0" anchor="ctr"/>
          <a:lstStyle/>
          <a:p>
            <a:pPr algn="ctr">
              <a:defRPr/>
            </a:pPr>
            <a:r>
              <a:rPr lang="en-US" sz="1050" kern="0" dirty="0">
                <a:solidFill>
                  <a:srgbClr val="FF0000"/>
                </a:solidFill>
              </a:rPr>
              <a:t>START</a:t>
            </a:r>
          </a:p>
        </p:txBody>
      </p:sp>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60107" y="314879"/>
            <a:ext cx="1370670" cy="1366322"/>
          </a:xfrm>
          <a:prstGeom prst="rect">
            <a:avLst/>
          </a:prstGeom>
        </p:spPr>
      </p:pic>
      <p:grpSp>
        <p:nvGrpSpPr>
          <p:cNvPr id="12" name="Clock hand spin"/>
          <p:cNvGrpSpPr/>
          <p:nvPr/>
        </p:nvGrpSpPr>
        <p:grpSpPr>
          <a:xfrm rot="1786145">
            <a:off x="1882593" y="892250"/>
            <a:ext cx="525701" cy="509437"/>
            <a:chOff x="840573" y="2379277"/>
            <a:chExt cx="3829048" cy="3849975"/>
          </a:xfrm>
        </p:grpSpPr>
        <p:sp>
          <p:nvSpPr>
            <p:cNvPr id="13" name="Oval 28"/>
            <p:cNvSpPr>
              <a:spLocks noChangeArrowheads="1"/>
            </p:cNvSpPr>
            <p:nvPr/>
          </p:nvSpPr>
          <p:spPr bwMode="auto">
            <a:xfrm>
              <a:off x="840573" y="2379277"/>
              <a:ext cx="3829048" cy="3849975"/>
            </a:xfrm>
            <a:prstGeom prst="ellipse">
              <a:avLst/>
            </a:prstGeom>
            <a:solidFill>
              <a:srgbClr val="FDFCF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kern="0" dirty="0">
                <a:solidFill>
                  <a:sysClr val="windowText" lastClr="000000"/>
                </a:solidFill>
              </a:endParaRPr>
            </a:p>
          </p:txBody>
        </p:sp>
        <p:sp>
          <p:nvSpPr>
            <p:cNvPr id="14" name="hour hand"/>
            <p:cNvSpPr/>
            <p:nvPr/>
          </p:nvSpPr>
          <p:spPr bwMode="auto">
            <a:xfrm>
              <a:off x="2159000" y="3253181"/>
              <a:ext cx="601664"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kern="0" dirty="0">
                <a:solidFill>
                  <a:sysClr val="windowText" lastClr="000000"/>
                </a:solidFill>
              </a:endParaRPr>
            </a:p>
          </p:txBody>
        </p:sp>
      </p:grpSp>
      <p:sp>
        <p:nvSpPr>
          <p:cNvPr id="15" name="TextBox 14"/>
          <p:cNvSpPr txBox="1"/>
          <p:nvPr/>
        </p:nvSpPr>
        <p:spPr>
          <a:xfrm>
            <a:off x="2302877" y="937613"/>
            <a:ext cx="281032" cy="246221"/>
          </a:xfrm>
          <a:prstGeom prst="rect">
            <a:avLst/>
          </a:prstGeom>
          <a:noFill/>
        </p:spPr>
        <p:txBody>
          <a:bodyPr wrap="square" rtlCol="0">
            <a:spAutoFit/>
          </a:bodyPr>
          <a:lstStyle/>
          <a:p>
            <a:pPr>
              <a:defRPr/>
            </a:pPr>
            <a:r>
              <a:rPr lang="en-US" sz="1000" b="1" kern="0" dirty="0">
                <a:solidFill>
                  <a:srgbClr val="99B2C8"/>
                </a:solidFill>
              </a:rPr>
              <a:t>3</a:t>
            </a:r>
          </a:p>
        </p:txBody>
      </p:sp>
      <p:sp>
        <p:nvSpPr>
          <p:cNvPr id="16" name="TextBox 15"/>
          <p:cNvSpPr txBox="1"/>
          <p:nvPr/>
        </p:nvSpPr>
        <p:spPr>
          <a:xfrm>
            <a:off x="2050291" y="1191260"/>
            <a:ext cx="341087" cy="246221"/>
          </a:xfrm>
          <a:prstGeom prst="rect">
            <a:avLst/>
          </a:prstGeom>
          <a:noFill/>
        </p:spPr>
        <p:txBody>
          <a:bodyPr wrap="square" rtlCol="0">
            <a:spAutoFit/>
          </a:bodyPr>
          <a:lstStyle/>
          <a:p>
            <a:pPr>
              <a:defRPr/>
            </a:pPr>
            <a:r>
              <a:rPr lang="en-US" sz="1000" b="1" kern="0" dirty="0">
                <a:solidFill>
                  <a:srgbClr val="99B2C8"/>
                </a:solidFill>
              </a:rPr>
              <a:t>6</a:t>
            </a:r>
          </a:p>
        </p:txBody>
      </p:sp>
      <p:sp>
        <p:nvSpPr>
          <p:cNvPr id="17" name="TextBox 16"/>
          <p:cNvSpPr txBox="1"/>
          <p:nvPr/>
        </p:nvSpPr>
        <p:spPr>
          <a:xfrm>
            <a:off x="1704566" y="975183"/>
            <a:ext cx="308455" cy="246221"/>
          </a:xfrm>
          <a:prstGeom prst="rect">
            <a:avLst/>
          </a:prstGeom>
          <a:noFill/>
        </p:spPr>
        <p:txBody>
          <a:bodyPr wrap="square" rtlCol="0">
            <a:spAutoFit/>
          </a:bodyPr>
          <a:lstStyle/>
          <a:p>
            <a:pPr>
              <a:defRPr/>
            </a:pPr>
            <a:r>
              <a:rPr lang="en-US" sz="1000" b="1" kern="0" dirty="0">
                <a:solidFill>
                  <a:srgbClr val="99B2C8"/>
                </a:solidFill>
              </a:rPr>
              <a:t>9</a:t>
            </a:r>
          </a:p>
        </p:txBody>
      </p:sp>
      <p:sp>
        <p:nvSpPr>
          <p:cNvPr id="18" name="TextBox 17"/>
          <p:cNvSpPr txBox="1"/>
          <p:nvPr/>
        </p:nvSpPr>
        <p:spPr>
          <a:xfrm>
            <a:off x="1988463" y="691392"/>
            <a:ext cx="371406" cy="246221"/>
          </a:xfrm>
          <a:prstGeom prst="rect">
            <a:avLst/>
          </a:prstGeom>
          <a:noFill/>
        </p:spPr>
        <p:txBody>
          <a:bodyPr wrap="square" rtlCol="0">
            <a:spAutoFit/>
          </a:bodyPr>
          <a:lstStyle/>
          <a:p>
            <a:pPr>
              <a:defRPr/>
            </a:pPr>
            <a:r>
              <a:rPr lang="en-US" sz="1000" b="1" kern="0" dirty="0">
                <a:solidFill>
                  <a:srgbClr val="99B2C8"/>
                </a:solidFill>
              </a:rPr>
              <a:t>12</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circle(in)">
                                      <p:cBhvr>
                                        <p:cTn id="1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10"/>
                    </p:tgtEl>
                  </p:cond>
                </p:stCondLst>
                <p:endSync evt="end" delay="0">
                  <p:rtn val="all"/>
                </p:endSync>
                <p:childTnLst>
                  <p:par>
                    <p:cTn id="16" fill="hold">
                      <p:stCondLst>
                        <p:cond delay="0"/>
                      </p:stCondLst>
                      <p:childTnLst>
                        <p:par>
                          <p:cTn id="17" fill="hold">
                            <p:stCondLst>
                              <p:cond delay="0"/>
                            </p:stCondLst>
                            <p:childTnLst>
                              <p:par>
                                <p:cTn id="18" presetID="8" presetClass="emph" presetSubtype="0" fill="hold" nodeType="clickEffect">
                                  <p:stCondLst>
                                    <p:cond delay="0"/>
                                  </p:stCondLst>
                                  <p:childTnLst>
                                    <p:animRot by="21600000">
                                      <p:cBhvr>
                                        <p:cTn id="19" dur="10000" fill="hold"/>
                                        <p:tgtEl>
                                          <p:spTgt spid="12"/>
                                        </p:tgtEl>
                                        <p:attrNameLst>
                                          <p:attrName>r</p:attrName>
                                        </p:attrNameLst>
                                      </p:cBhvr>
                                    </p:animRot>
                                  </p:childTnLst>
                                </p:cTn>
                              </p:par>
                            </p:childTnLst>
                          </p:cTn>
                        </p:par>
                        <p:par>
                          <p:cTn id="20" fill="hold">
                            <p:stCondLst>
                              <p:cond delay="10000"/>
                            </p:stCondLst>
                            <p:childTnLst>
                              <p:par>
                                <p:cTn id="21" presetID="53" presetClass="entr" presetSubtype="16"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3000" fill="hold"/>
                                        <p:tgtEl>
                                          <p:spTgt spid="7"/>
                                        </p:tgtEl>
                                        <p:attrNameLst>
                                          <p:attrName>ppt_w</p:attrName>
                                        </p:attrNameLst>
                                      </p:cBhvr>
                                      <p:tavLst>
                                        <p:tav tm="0">
                                          <p:val>
                                            <p:fltVal val="0"/>
                                          </p:val>
                                        </p:tav>
                                        <p:tav tm="100000">
                                          <p:val>
                                            <p:strVal val="#ppt_w"/>
                                          </p:val>
                                        </p:tav>
                                      </p:tavLst>
                                    </p:anim>
                                    <p:anim calcmode="lin" valueType="num">
                                      <p:cBhvr>
                                        <p:cTn id="24" dur="3000" fill="hold"/>
                                        <p:tgtEl>
                                          <p:spTgt spid="7"/>
                                        </p:tgtEl>
                                        <p:attrNameLst>
                                          <p:attrName>ppt_h</p:attrName>
                                        </p:attrNameLst>
                                      </p:cBhvr>
                                      <p:tavLst>
                                        <p:tav tm="0">
                                          <p:val>
                                            <p:fltVal val="0"/>
                                          </p:val>
                                        </p:tav>
                                        <p:tav tm="100000">
                                          <p:val>
                                            <p:strVal val="#ppt_h"/>
                                          </p:val>
                                        </p:tav>
                                      </p:tavLst>
                                    </p:anim>
                                    <p:animEffect transition="in" filter="fade">
                                      <p:cBhvr>
                                        <p:cTn id="25" dur="3000"/>
                                        <p:tgtEl>
                                          <p:spTgt spid="7"/>
                                        </p:tgtEl>
                                      </p:cBhvr>
                                    </p:animEffect>
                                  </p:childTnLst>
                                  <p:subTnLst>
                                    <p:audio>
                                      <p:cMediaNode>
                                        <p:cTn display="0" masterRel="sameClick">
                                          <p:stCondLst>
                                            <p:cond evt="begin" delay="0">
                                              <p:tn val="21"/>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42710" b="65701" l="71364" r="81000"/>
                    </a14:imgEffect>
                  </a14:imgLayer>
                </a14:imgProps>
              </a:ext>
              <a:ext uri="{28A0092B-C50C-407E-A947-70E740481C1C}">
                <a14:useLocalDpi xmlns:a14="http://schemas.microsoft.com/office/drawing/2010/main" val="0"/>
              </a:ext>
            </a:extLst>
          </a:blip>
          <a:srcRect l="73182" t="42992" r="20303" b="40501"/>
          <a:stretch>
            <a:fillRect/>
          </a:stretch>
        </p:blipFill>
        <p:spPr>
          <a:xfrm>
            <a:off x="1524000" y="4800601"/>
            <a:ext cx="1828800" cy="2254097"/>
          </a:xfrm>
          <a:prstGeom prst="rect">
            <a:avLst/>
          </a:prstGeom>
        </p:spPr>
      </p:pic>
      <p:pic>
        <p:nvPicPr>
          <p:cNvPr id="4" name="Picture 3">
            <a:hlinkClick r:id="rId6" action="ppaction://hlinksldjump"/>
          </p:cNvPr>
          <p:cNvPicPr>
            <a:picLocks noChangeAspect="1"/>
          </p:cNvPicPr>
          <p:nvPr/>
        </p:nvPicPr>
        <p:blipFill rotWithShape="1">
          <a:blip r:embed="rId7" cstate="print">
            <a:extLst>
              <a:ext uri="{BEBA8EAE-BF5A-486C-A8C5-ECC9F3942E4B}">
                <a14:imgProps xmlns:a14="http://schemas.microsoft.com/office/drawing/2010/main">
                  <a14:imgLayer r:embed="rId5">
                    <a14:imgEffect>
                      <a14:backgroundRemoval t="65701" b="78785" l="47864" r="53955"/>
                    </a14:imgEffect>
                  </a14:imgLayer>
                </a14:imgProps>
              </a:ext>
              <a:ext uri="{28A0092B-C50C-407E-A947-70E740481C1C}">
                <a14:useLocalDpi xmlns:a14="http://schemas.microsoft.com/office/drawing/2010/main" val="0"/>
              </a:ext>
            </a:extLst>
          </a:blip>
          <a:srcRect l="47272" t="68220" r="46061" b="19166"/>
          <a:stretch>
            <a:fillRect/>
          </a:stretch>
        </p:blipFill>
        <p:spPr>
          <a:xfrm>
            <a:off x="9144001" y="-304800"/>
            <a:ext cx="1986841" cy="1828800"/>
          </a:xfrm>
          <a:prstGeom prst="rect">
            <a:avLst/>
          </a:prstGeom>
        </p:spPr>
      </p:pic>
      <p:sp>
        <p:nvSpPr>
          <p:cNvPr id="5" name="TextBox 4"/>
          <p:cNvSpPr txBox="1"/>
          <p:nvPr/>
        </p:nvSpPr>
        <p:spPr>
          <a:xfrm>
            <a:off x="3048000" y="623455"/>
            <a:ext cx="5334000" cy="1569660"/>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just"/>
            <a:r>
              <a:rPr lang="fr-FR" sz="3200" dirty="0"/>
              <a:t>Khi </a:t>
            </a:r>
            <a:r>
              <a:rPr lang="fr-FR" sz="3200" dirty="0" err="1"/>
              <a:t>cây</a:t>
            </a:r>
            <a:r>
              <a:rPr lang="fr-FR" sz="3200" dirty="0"/>
              <a:t> </a:t>
            </a:r>
            <a:r>
              <a:rPr lang="fr-FR" sz="3200" dirty="0" err="1"/>
              <a:t>thiếu</a:t>
            </a:r>
            <a:r>
              <a:rPr lang="fr-FR" sz="3200" dirty="0"/>
              <a:t> </a:t>
            </a:r>
            <a:r>
              <a:rPr lang="fr-FR" sz="3200" dirty="0" err="1"/>
              <a:t>ánh</a:t>
            </a:r>
            <a:r>
              <a:rPr lang="fr-FR" sz="3200" dirty="0"/>
              <a:t> </a:t>
            </a:r>
            <a:r>
              <a:rPr lang="fr-FR" sz="3200" dirty="0" err="1"/>
              <a:t>sáng</a:t>
            </a:r>
            <a:r>
              <a:rPr lang="fr-FR" sz="3200" dirty="0"/>
              <a:t> </a:t>
            </a:r>
            <a:r>
              <a:rPr lang="fr-FR" sz="3200" dirty="0" err="1"/>
              <a:t>và</a:t>
            </a:r>
            <a:r>
              <a:rPr lang="fr-FR" sz="3200" dirty="0"/>
              <a:t> </a:t>
            </a:r>
            <a:r>
              <a:rPr lang="fr-FR" sz="3200" dirty="0" err="1"/>
              <a:t>nước</a:t>
            </a:r>
            <a:r>
              <a:rPr lang="fr-FR" sz="3200" dirty="0"/>
              <a:t>, </a:t>
            </a:r>
            <a:r>
              <a:rPr lang="fr-FR" sz="3200" dirty="0" err="1"/>
              <a:t>quá</a:t>
            </a:r>
            <a:r>
              <a:rPr lang="fr-FR" sz="3200" dirty="0"/>
              <a:t> </a:t>
            </a:r>
            <a:r>
              <a:rPr lang="fr-FR" sz="3200" dirty="0" err="1"/>
              <a:t>trình</a:t>
            </a:r>
            <a:r>
              <a:rPr lang="fr-FR" sz="3200" dirty="0"/>
              <a:t> </a:t>
            </a:r>
            <a:r>
              <a:rPr lang="fr-FR" sz="3200" dirty="0" err="1"/>
              <a:t>trao</a:t>
            </a:r>
            <a:r>
              <a:rPr lang="fr-FR" sz="3200" dirty="0"/>
              <a:t> </a:t>
            </a:r>
            <a:r>
              <a:rPr lang="fr-FR" sz="3200" dirty="0" err="1"/>
              <a:t>đổi</a:t>
            </a:r>
            <a:r>
              <a:rPr lang="fr-FR" sz="3200" dirty="0"/>
              <a:t> </a:t>
            </a:r>
            <a:r>
              <a:rPr lang="fr-FR" sz="3200" dirty="0" err="1"/>
              <a:t>khí</a:t>
            </a:r>
            <a:r>
              <a:rPr lang="fr-FR" sz="3200" dirty="0"/>
              <a:t> </a:t>
            </a:r>
            <a:r>
              <a:rPr lang="fr-FR" sz="3200" dirty="0" err="1"/>
              <a:t>sẽ</a:t>
            </a:r>
            <a:endParaRPr lang="en-US" sz="3200" dirty="0"/>
          </a:p>
          <a:p>
            <a:pPr algn="just"/>
            <a:r>
              <a:rPr lang="fr-FR" sz="3200" dirty="0" err="1"/>
              <a:t>bị</a:t>
            </a:r>
            <a:r>
              <a:rPr lang="fr-FR" sz="3200" dirty="0"/>
              <a:t> </a:t>
            </a:r>
            <a:r>
              <a:rPr lang="fr-FR" sz="3200" dirty="0" err="1"/>
              <a:t>hạn</a:t>
            </a:r>
            <a:r>
              <a:rPr lang="fr-FR" sz="3200" dirty="0"/>
              <a:t> </a:t>
            </a:r>
            <a:r>
              <a:rPr lang="fr-FR" sz="3200" dirty="0" err="1"/>
              <a:t>chế</a:t>
            </a:r>
            <a:r>
              <a:rPr lang="fr-FR" sz="3200" dirty="0"/>
              <a:t>?</a:t>
            </a:r>
            <a:endParaRPr lang="en-US" sz="3200" dirty="0">
              <a:solidFill>
                <a:prstClr val="black"/>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4038600" y="3810001"/>
            <a:ext cx="5895109" cy="58477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3200" dirty="0">
                <a:solidFill>
                  <a:prstClr val="black"/>
                </a:solidFill>
                <a:latin typeface="Times New Roman" panose="02020603050405020304" pitchFamily="18" charset="0"/>
                <a:cs typeface="Times New Roman" panose="02020603050405020304" pitchFamily="18" charset="0"/>
              </a:rPr>
              <a:t>Đ/</a:t>
            </a:r>
            <a:r>
              <a:rPr lang="en-US" sz="3200" dirty="0" err="1">
                <a:solidFill>
                  <a:prstClr val="black"/>
                </a:solidFill>
                <a:latin typeface="Times New Roman" panose="02020603050405020304" pitchFamily="18" charset="0"/>
                <a:cs typeface="Times New Roman" panose="02020603050405020304" pitchFamily="18" charset="0"/>
              </a:rPr>
              <a:t>án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Sai</a:t>
            </a:r>
            <a:endParaRPr lang="en-US" sz="3200" dirty="0">
              <a:solidFill>
                <a:prstClr val="black"/>
              </a:solidFill>
              <a:latin typeface="Times New Roman" panose="02020603050405020304" pitchFamily="18" charset="0"/>
              <a:cs typeface="Times New Roman" panose="02020603050405020304" pitchFamily="18" charset="0"/>
            </a:endParaRPr>
          </a:p>
        </p:txBody>
      </p:sp>
      <p:grpSp>
        <p:nvGrpSpPr>
          <p:cNvPr id="7" name="times up"/>
          <p:cNvGrpSpPr/>
          <p:nvPr/>
        </p:nvGrpSpPr>
        <p:grpSpPr>
          <a:xfrm>
            <a:off x="1609153" y="1789817"/>
            <a:ext cx="1205624" cy="362438"/>
            <a:chOff x="4284637" y="-304827"/>
            <a:chExt cx="2669678" cy="697560"/>
          </a:xfrm>
        </p:grpSpPr>
        <p:sp>
          <p:nvSpPr>
            <p:cNvPr id="8" name="Rounded Rectangle 7"/>
            <p:cNvSpPr/>
            <p:nvPr/>
          </p:nvSpPr>
          <p:spPr>
            <a:xfrm>
              <a:off x="4317476" y="-304827"/>
              <a:ext cx="2636839" cy="697560"/>
            </a:xfrm>
            <a:prstGeom prst="roundRect">
              <a:avLst/>
            </a:prstGeom>
            <a:solidFill>
              <a:srgbClr val="FFC000"/>
            </a:solidFill>
            <a:ln w="12700" cap="flat" cmpd="sng" algn="ctr">
              <a:noFill/>
              <a:prstDash val="solid"/>
              <a:miter lim="800000"/>
            </a:ln>
            <a:effectLst/>
          </p:spPr>
          <p:txBody>
            <a:bodyPr rtlCol="0" anchor="ctr"/>
            <a:lstStyle/>
            <a:p>
              <a:pPr algn="ctr">
                <a:defRPr/>
              </a:pPr>
              <a:endParaRPr lang="en-GB" sz="2800" kern="0" dirty="0">
                <a:solidFill>
                  <a:sysClr val="window" lastClr="FFFFFF"/>
                </a:solidFill>
                <a:latin typeface="Arial" panose="020B0604020202020204" pitchFamily="34" charset="0"/>
                <a:cs typeface="Arial" panose="020B0604020202020204" pitchFamily="34" charset="0"/>
              </a:endParaRPr>
            </a:p>
          </p:txBody>
        </p:sp>
        <p:sp>
          <p:nvSpPr>
            <p:cNvPr id="9" name="Rounded Rectangle 8"/>
            <p:cNvSpPr/>
            <p:nvPr/>
          </p:nvSpPr>
          <p:spPr>
            <a:xfrm>
              <a:off x="4284637" y="-304827"/>
              <a:ext cx="2636837" cy="697560"/>
            </a:xfrm>
            <a:prstGeom prst="roundRect">
              <a:avLst/>
            </a:prstGeom>
            <a:solidFill>
              <a:srgbClr val="FFC000"/>
            </a:solidFill>
            <a:ln w="12700" cap="flat" cmpd="sng" algn="ctr">
              <a:noFill/>
              <a:prstDash val="solid"/>
              <a:miter lim="800000"/>
            </a:ln>
            <a:effectLst/>
          </p:spPr>
          <p:txBody>
            <a:bodyPr rtlCol="0" anchor="ctr"/>
            <a:lstStyle/>
            <a:p>
              <a:pPr algn="ctr">
                <a:defRPr/>
              </a:pPr>
              <a:r>
                <a:rPr lang="en-GB" sz="1400" kern="0" dirty="0" err="1">
                  <a:solidFill>
                    <a:sysClr val="window" lastClr="FFFFFF"/>
                  </a:solidFill>
                  <a:latin typeface="Arial" panose="020B0604020202020204" pitchFamily="34" charset="0"/>
                  <a:cs typeface="Arial" panose="020B0604020202020204" pitchFamily="34" charset="0"/>
                </a:rPr>
                <a:t>Hết</a:t>
              </a:r>
              <a:r>
                <a:rPr lang="en-GB" sz="1400" kern="0" dirty="0">
                  <a:solidFill>
                    <a:sysClr val="window" lastClr="FFFFFF"/>
                  </a:solidFill>
                  <a:latin typeface="Arial" panose="020B0604020202020204" pitchFamily="34" charset="0"/>
                  <a:cs typeface="Arial" panose="020B0604020202020204" pitchFamily="34" charset="0"/>
                </a:rPr>
                <a:t> </a:t>
              </a:r>
              <a:r>
                <a:rPr lang="en-GB" sz="1400" kern="0" dirty="0" err="1">
                  <a:solidFill>
                    <a:sysClr val="window" lastClr="FFFFFF"/>
                  </a:solidFill>
                  <a:latin typeface="Arial" panose="020B0604020202020204" pitchFamily="34" charset="0"/>
                  <a:cs typeface="Arial" panose="020B0604020202020204" pitchFamily="34" charset="0"/>
                </a:rPr>
                <a:t>Giờ</a:t>
              </a:r>
              <a:endParaRPr lang="en-GB" sz="1400" kern="0" dirty="0">
                <a:solidFill>
                  <a:sysClr val="window" lastClr="FFFFFF"/>
                </a:solidFill>
                <a:latin typeface="Arial" panose="020B0604020202020204" pitchFamily="34" charset="0"/>
                <a:cs typeface="Arial" panose="020B0604020202020204" pitchFamily="34" charset="0"/>
              </a:endParaRPr>
            </a:p>
          </p:txBody>
        </p:sp>
      </p:grpSp>
      <p:sp>
        <p:nvSpPr>
          <p:cNvPr id="10" name="Rectangle 9"/>
          <p:cNvSpPr/>
          <p:nvPr/>
        </p:nvSpPr>
        <p:spPr>
          <a:xfrm>
            <a:off x="1924267" y="38208"/>
            <a:ext cx="548204" cy="304381"/>
          </a:xfrm>
          <a:prstGeom prst="rect">
            <a:avLst/>
          </a:prstGeom>
          <a:solidFill>
            <a:sysClr val="window" lastClr="FFFFFF"/>
          </a:solidFill>
          <a:ln w="12700" cap="flat" cmpd="sng" algn="ctr">
            <a:solidFill>
              <a:srgbClr val="FFC000"/>
            </a:solidFill>
            <a:prstDash val="solid"/>
            <a:miter lim="800000"/>
          </a:ln>
          <a:effectLst/>
        </p:spPr>
        <p:txBody>
          <a:bodyPr rtlCol="0" anchor="ctr"/>
          <a:lstStyle/>
          <a:p>
            <a:pPr algn="ctr">
              <a:defRPr/>
            </a:pPr>
            <a:r>
              <a:rPr lang="en-US" sz="1050" kern="0" dirty="0">
                <a:solidFill>
                  <a:srgbClr val="FF0000"/>
                </a:solidFill>
              </a:rPr>
              <a:t>START</a:t>
            </a:r>
          </a:p>
        </p:txBody>
      </p:sp>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24000" y="342588"/>
            <a:ext cx="1370670" cy="1366322"/>
          </a:xfrm>
          <a:prstGeom prst="rect">
            <a:avLst/>
          </a:prstGeom>
        </p:spPr>
      </p:pic>
      <p:grpSp>
        <p:nvGrpSpPr>
          <p:cNvPr id="12" name="Clock hand spin"/>
          <p:cNvGrpSpPr/>
          <p:nvPr/>
        </p:nvGrpSpPr>
        <p:grpSpPr>
          <a:xfrm rot="1786145">
            <a:off x="1946486" y="919959"/>
            <a:ext cx="525701" cy="509437"/>
            <a:chOff x="840573" y="2379277"/>
            <a:chExt cx="3829048" cy="3849975"/>
          </a:xfrm>
        </p:grpSpPr>
        <p:sp>
          <p:nvSpPr>
            <p:cNvPr id="13" name="Oval 28"/>
            <p:cNvSpPr>
              <a:spLocks noChangeArrowheads="1"/>
            </p:cNvSpPr>
            <p:nvPr/>
          </p:nvSpPr>
          <p:spPr bwMode="auto">
            <a:xfrm>
              <a:off x="840573" y="2379277"/>
              <a:ext cx="3829048" cy="3849975"/>
            </a:xfrm>
            <a:prstGeom prst="ellipse">
              <a:avLst/>
            </a:prstGeom>
            <a:solidFill>
              <a:srgbClr val="FDFCF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kern="0" dirty="0">
                <a:solidFill>
                  <a:sysClr val="windowText" lastClr="000000"/>
                </a:solidFill>
              </a:endParaRPr>
            </a:p>
          </p:txBody>
        </p:sp>
        <p:sp>
          <p:nvSpPr>
            <p:cNvPr id="14" name="hour hand"/>
            <p:cNvSpPr/>
            <p:nvPr/>
          </p:nvSpPr>
          <p:spPr bwMode="auto">
            <a:xfrm>
              <a:off x="2159000" y="3253181"/>
              <a:ext cx="601664"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kern="0" dirty="0">
                <a:solidFill>
                  <a:sysClr val="windowText" lastClr="000000"/>
                </a:solidFill>
              </a:endParaRPr>
            </a:p>
          </p:txBody>
        </p:sp>
      </p:grpSp>
      <p:sp>
        <p:nvSpPr>
          <p:cNvPr id="15" name="TextBox 14"/>
          <p:cNvSpPr txBox="1"/>
          <p:nvPr/>
        </p:nvSpPr>
        <p:spPr>
          <a:xfrm>
            <a:off x="2366770" y="965322"/>
            <a:ext cx="281032" cy="246221"/>
          </a:xfrm>
          <a:prstGeom prst="rect">
            <a:avLst/>
          </a:prstGeom>
          <a:noFill/>
        </p:spPr>
        <p:txBody>
          <a:bodyPr wrap="square" rtlCol="0">
            <a:spAutoFit/>
          </a:bodyPr>
          <a:lstStyle/>
          <a:p>
            <a:pPr>
              <a:defRPr/>
            </a:pPr>
            <a:r>
              <a:rPr lang="en-US" sz="1000" b="1" kern="0" dirty="0">
                <a:solidFill>
                  <a:srgbClr val="99B2C8"/>
                </a:solidFill>
              </a:rPr>
              <a:t>3</a:t>
            </a:r>
          </a:p>
        </p:txBody>
      </p:sp>
      <p:sp>
        <p:nvSpPr>
          <p:cNvPr id="16" name="TextBox 15"/>
          <p:cNvSpPr txBox="1"/>
          <p:nvPr/>
        </p:nvSpPr>
        <p:spPr>
          <a:xfrm>
            <a:off x="2114184" y="1218969"/>
            <a:ext cx="341087" cy="246221"/>
          </a:xfrm>
          <a:prstGeom prst="rect">
            <a:avLst/>
          </a:prstGeom>
          <a:noFill/>
        </p:spPr>
        <p:txBody>
          <a:bodyPr wrap="square" rtlCol="0">
            <a:spAutoFit/>
          </a:bodyPr>
          <a:lstStyle/>
          <a:p>
            <a:pPr>
              <a:defRPr/>
            </a:pPr>
            <a:r>
              <a:rPr lang="en-US" sz="1000" b="1" kern="0" dirty="0">
                <a:solidFill>
                  <a:srgbClr val="99B2C8"/>
                </a:solidFill>
              </a:rPr>
              <a:t>6</a:t>
            </a:r>
          </a:p>
        </p:txBody>
      </p:sp>
      <p:sp>
        <p:nvSpPr>
          <p:cNvPr id="17" name="TextBox 16"/>
          <p:cNvSpPr txBox="1"/>
          <p:nvPr/>
        </p:nvSpPr>
        <p:spPr>
          <a:xfrm>
            <a:off x="1768459" y="1002892"/>
            <a:ext cx="308455" cy="246221"/>
          </a:xfrm>
          <a:prstGeom prst="rect">
            <a:avLst/>
          </a:prstGeom>
          <a:noFill/>
        </p:spPr>
        <p:txBody>
          <a:bodyPr wrap="square" rtlCol="0">
            <a:spAutoFit/>
          </a:bodyPr>
          <a:lstStyle/>
          <a:p>
            <a:pPr>
              <a:defRPr/>
            </a:pPr>
            <a:r>
              <a:rPr lang="en-US" sz="1000" b="1" kern="0" dirty="0">
                <a:solidFill>
                  <a:srgbClr val="99B2C8"/>
                </a:solidFill>
              </a:rPr>
              <a:t>9</a:t>
            </a:r>
          </a:p>
        </p:txBody>
      </p:sp>
      <p:sp>
        <p:nvSpPr>
          <p:cNvPr id="18" name="TextBox 17"/>
          <p:cNvSpPr txBox="1"/>
          <p:nvPr/>
        </p:nvSpPr>
        <p:spPr>
          <a:xfrm>
            <a:off x="2052356" y="719101"/>
            <a:ext cx="371406" cy="246221"/>
          </a:xfrm>
          <a:prstGeom prst="rect">
            <a:avLst/>
          </a:prstGeom>
          <a:noFill/>
        </p:spPr>
        <p:txBody>
          <a:bodyPr wrap="square" rtlCol="0">
            <a:spAutoFit/>
          </a:bodyPr>
          <a:lstStyle/>
          <a:p>
            <a:pPr>
              <a:defRPr/>
            </a:pPr>
            <a:r>
              <a:rPr lang="en-US" sz="1000" b="1" kern="0" dirty="0">
                <a:solidFill>
                  <a:srgbClr val="99B2C8"/>
                </a:solidFill>
              </a:rPr>
              <a:t>12</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circle(in)">
                                      <p:cBhvr>
                                        <p:cTn id="1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10"/>
                    </p:tgtEl>
                  </p:cond>
                </p:stCondLst>
                <p:endSync evt="end" delay="0">
                  <p:rtn val="all"/>
                </p:endSync>
                <p:childTnLst>
                  <p:par>
                    <p:cTn id="16" fill="hold">
                      <p:stCondLst>
                        <p:cond delay="0"/>
                      </p:stCondLst>
                      <p:childTnLst>
                        <p:par>
                          <p:cTn id="17" fill="hold">
                            <p:stCondLst>
                              <p:cond delay="0"/>
                            </p:stCondLst>
                            <p:childTnLst>
                              <p:par>
                                <p:cTn id="18" presetID="8" presetClass="emph" presetSubtype="0" fill="hold" nodeType="clickEffect">
                                  <p:stCondLst>
                                    <p:cond delay="0"/>
                                  </p:stCondLst>
                                  <p:childTnLst>
                                    <p:animRot by="21600000">
                                      <p:cBhvr>
                                        <p:cTn id="19" dur="10000" fill="hold"/>
                                        <p:tgtEl>
                                          <p:spTgt spid="12"/>
                                        </p:tgtEl>
                                        <p:attrNameLst>
                                          <p:attrName>r</p:attrName>
                                        </p:attrNameLst>
                                      </p:cBhvr>
                                    </p:animRot>
                                  </p:childTnLst>
                                </p:cTn>
                              </p:par>
                            </p:childTnLst>
                          </p:cTn>
                        </p:par>
                        <p:par>
                          <p:cTn id="20" fill="hold">
                            <p:stCondLst>
                              <p:cond delay="10000"/>
                            </p:stCondLst>
                            <p:childTnLst>
                              <p:par>
                                <p:cTn id="21" presetID="53" presetClass="entr" presetSubtype="16"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3000" fill="hold"/>
                                        <p:tgtEl>
                                          <p:spTgt spid="7"/>
                                        </p:tgtEl>
                                        <p:attrNameLst>
                                          <p:attrName>ppt_w</p:attrName>
                                        </p:attrNameLst>
                                      </p:cBhvr>
                                      <p:tavLst>
                                        <p:tav tm="0">
                                          <p:val>
                                            <p:fltVal val="0"/>
                                          </p:val>
                                        </p:tav>
                                        <p:tav tm="100000">
                                          <p:val>
                                            <p:strVal val="#ppt_w"/>
                                          </p:val>
                                        </p:tav>
                                      </p:tavLst>
                                    </p:anim>
                                    <p:anim calcmode="lin" valueType="num">
                                      <p:cBhvr>
                                        <p:cTn id="24" dur="3000" fill="hold"/>
                                        <p:tgtEl>
                                          <p:spTgt spid="7"/>
                                        </p:tgtEl>
                                        <p:attrNameLst>
                                          <p:attrName>ppt_h</p:attrName>
                                        </p:attrNameLst>
                                      </p:cBhvr>
                                      <p:tavLst>
                                        <p:tav tm="0">
                                          <p:val>
                                            <p:fltVal val="0"/>
                                          </p:val>
                                        </p:tav>
                                        <p:tav tm="100000">
                                          <p:val>
                                            <p:strVal val="#ppt_h"/>
                                          </p:val>
                                        </p:tav>
                                      </p:tavLst>
                                    </p:anim>
                                    <p:animEffect transition="in" filter="fade">
                                      <p:cBhvr>
                                        <p:cTn id="25" dur="3000"/>
                                        <p:tgtEl>
                                          <p:spTgt spid="7"/>
                                        </p:tgtEl>
                                      </p:cBhvr>
                                    </p:animEffect>
                                  </p:childTnLst>
                                  <p:subTnLst>
                                    <p:audio>
                                      <p:cMediaNode>
                                        <p:cTn display="0" masterRel="sameClick">
                                          <p:stCondLst>
                                            <p:cond evt="begin" delay="0">
                                              <p:tn val="21"/>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42710" b="65701" l="71364" r="81000"/>
                    </a14:imgEffect>
                  </a14:imgLayer>
                </a14:imgProps>
              </a:ext>
              <a:ext uri="{28A0092B-C50C-407E-A947-70E740481C1C}">
                <a14:useLocalDpi xmlns:a14="http://schemas.microsoft.com/office/drawing/2010/main" val="0"/>
              </a:ext>
            </a:extLst>
          </a:blip>
          <a:srcRect l="73182" t="42992" r="20303" b="40501"/>
          <a:stretch>
            <a:fillRect/>
          </a:stretch>
        </p:blipFill>
        <p:spPr>
          <a:xfrm>
            <a:off x="1524000" y="4800601"/>
            <a:ext cx="1828800" cy="2254097"/>
          </a:xfrm>
          <a:prstGeom prst="rect">
            <a:avLst/>
          </a:prstGeom>
        </p:spPr>
      </p:pic>
      <p:pic>
        <p:nvPicPr>
          <p:cNvPr id="4" name="Picture 3">
            <a:hlinkClick r:id="rId6" action="ppaction://hlinksldjump"/>
          </p:cNvPr>
          <p:cNvPicPr>
            <a:picLocks noChangeAspect="1"/>
          </p:cNvPicPr>
          <p:nvPr/>
        </p:nvPicPr>
        <p:blipFill rotWithShape="1">
          <a:blip r:embed="rId7" cstate="print">
            <a:extLst>
              <a:ext uri="{BEBA8EAE-BF5A-486C-A8C5-ECC9F3942E4B}">
                <a14:imgProps xmlns:a14="http://schemas.microsoft.com/office/drawing/2010/main">
                  <a14:imgLayer r:embed="rId5">
                    <a14:imgEffect>
                      <a14:backgroundRemoval t="65701" b="78785" l="47864" r="53955"/>
                    </a14:imgEffect>
                  </a14:imgLayer>
                </a14:imgProps>
              </a:ext>
              <a:ext uri="{28A0092B-C50C-407E-A947-70E740481C1C}">
                <a14:useLocalDpi xmlns:a14="http://schemas.microsoft.com/office/drawing/2010/main" val="0"/>
              </a:ext>
            </a:extLst>
          </a:blip>
          <a:srcRect l="47272" t="68220" r="46061" b="19166"/>
          <a:stretch>
            <a:fillRect/>
          </a:stretch>
        </p:blipFill>
        <p:spPr>
          <a:xfrm>
            <a:off x="9144001" y="-304800"/>
            <a:ext cx="1986841" cy="1828800"/>
          </a:xfrm>
          <a:prstGeom prst="rect">
            <a:avLst/>
          </a:prstGeom>
        </p:spPr>
      </p:pic>
      <p:sp>
        <p:nvSpPr>
          <p:cNvPr id="5" name="TextBox 4"/>
          <p:cNvSpPr txBox="1"/>
          <p:nvPr/>
        </p:nvSpPr>
        <p:spPr>
          <a:xfrm>
            <a:off x="2895600" y="623455"/>
            <a:ext cx="5334000" cy="1569660"/>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fr-FR" sz="3200" dirty="0"/>
              <a:t>Ở </a:t>
            </a:r>
            <a:r>
              <a:rPr lang="fr-FR" sz="3200" dirty="0" err="1"/>
              <a:t>tất</a:t>
            </a:r>
            <a:r>
              <a:rPr lang="fr-FR" sz="3200" dirty="0"/>
              <a:t> </a:t>
            </a:r>
            <a:r>
              <a:rPr lang="fr-FR" sz="3200" dirty="0" err="1"/>
              <a:t>cả</a:t>
            </a:r>
            <a:r>
              <a:rPr lang="fr-FR" sz="3200" dirty="0"/>
              <a:t> </a:t>
            </a:r>
            <a:r>
              <a:rPr lang="fr-FR" sz="3200" dirty="0" err="1"/>
              <a:t>các</a:t>
            </a:r>
            <a:r>
              <a:rPr lang="fr-FR" sz="3200" dirty="0"/>
              <a:t> </a:t>
            </a:r>
            <a:r>
              <a:rPr lang="fr-FR" sz="3200" dirty="0" err="1"/>
              <a:t>loài</a:t>
            </a:r>
            <a:r>
              <a:rPr lang="fr-FR" sz="3200" dirty="0"/>
              <a:t> </a:t>
            </a:r>
            <a:r>
              <a:rPr lang="fr-FR" sz="3200" dirty="0" err="1"/>
              <a:t>thực</a:t>
            </a:r>
            <a:r>
              <a:rPr lang="fr-FR" sz="3200" dirty="0"/>
              <a:t> </a:t>
            </a:r>
            <a:r>
              <a:rPr lang="fr-FR" sz="3200" dirty="0" err="1"/>
              <a:t>vật</a:t>
            </a:r>
            <a:r>
              <a:rPr lang="fr-FR" sz="3200" dirty="0"/>
              <a:t>, </a:t>
            </a:r>
            <a:r>
              <a:rPr lang="fr-FR" sz="3200" dirty="0" err="1"/>
              <a:t>khí</a:t>
            </a:r>
            <a:r>
              <a:rPr lang="fr-FR" sz="3200" dirty="0"/>
              <a:t> </a:t>
            </a:r>
            <a:r>
              <a:rPr lang="fr-FR" sz="3200" dirty="0" err="1"/>
              <a:t>khổng</a:t>
            </a:r>
            <a:r>
              <a:rPr lang="fr-FR" sz="3200" dirty="0"/>
              <a:t> </a:t>
            </a:r>
            <a:r>
              <a:rPr lang="fr-FR" sz="3200" dirty="0" err="1"/>
              <a:t>tập</a:t>
            </a:r>
            <a:r>
              <a:rPr lang="fr-FR" sz="3200" dirty="0"/>
              <a:t> </a:t>
            </a:r>
            <a:r>
              <a:rPr lang="fr-FR" sz="3200" dirty="0" err="1"/>
              <a:t>trung</a:t>
            </a:r>
            <a:r>
              <a:rPr lang="fr-FR" sz="3200" dirty="0"/>
              <a:t> </a:t>
            </a:r>
            <a:r>
              <a:rPr lang="fr-FR" sz="3200" dirty="0" err="1"/>
              <a:t>chủ</a:t>
            </a:r>
            <a:r>
              <a:rPr lang="fr-FR" sz="3200" dirty="0"/>
              <a:t> </a:t>
            </a:r>
            <a:r>
              <a:rPr lang="fr-FR" sz="3200" dirty="0" err="1"/>
              <a:t>yếu</a:t>
            </a:r>
            <a:r>
              <a:rPr lang="fr-FR" sz="3200" dirty="0"/>
              <a:t> ở</a:t>
            </a:r>
            <a:endParaRPr lang="en-US" sz="3200" dirty="0"/>
          </a:p>
          <a:p>
            <a:r>
              <a:rPr lang="fr-FR" sz="3200" dirty="0" err="1"/>
              <a:t>mặt</a:t>
            </a:r>
            <a:r>
              <a:rPr lang="fr-FR" sz="3200" dirty="0"/>
              <a:t> </a:t>
            </a:r>
            <a:r>
              <a:rPr lang="fr-FR" sz="3200" dirty="0" err="1"/>
              <a:t>trên</a:t>
            </a:r>
            <a:r>
              <a:rPr lang="fr-FR" sz="3200" dirty="0"/>
              <a:t> </a:t>
            </a:r>
            <a:r>
              <a:rPr lang="fr-FR" sz="3200" dirty="0" err="1"/>
              <a:t>của</a:t>
            </a:r>
            <a:r>
              <a:rPr lang="fr-FR" sz="3200" dirty="0"/>
              <a:t> </a:t>
            </a:r>
            <a:r>
              <a:rPr lang="fr-FR" sz="3200" dirty="0" err="1"/>
              <a:t>lá</a:t>
            </a:r>
            <a:r>
              <a:rPr lang="fr-FR" sz="3200" dirty="0"/>
              <a:t>?</a:t>
            </a:r>
            <a:endParaRPr lang="en-US" sz="3200" dirty="0">
              <a:solidFill>
                <a:prstClr val="black"/>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4038600" y="3810001"/>
            <a:ext cx="5895109" cy="58477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3200" dirty="0">
                <a:solidFill>
                  <a:prstClr val="black"/>
                </a:solidFill>
                <a:latin typeface="Times New Roman" panose="02020603050405020304" pitchFamily="18" charset="0"/>
                <a:cs typeface="Times New Roman" panose="02020603050405020304" pitchFamily="18" charset="0"/>
              </a:rPr>
              <a:t>Đ/</a:t>
            </a:r>
            <a:r>
              <a:rPr lang="en-US" sz="3200" dirty="0" err="1">
                <a:solidFill>
                  <a:prstClr val="black"/>
                </a:solidFill>
                <a:latin typeface="Times New Roman" panose="02020603050405020304" pitchFamily="18" charset="0"/>
                <a:cs typeface="Times New Roman" panose="02020603050405020304" pitchFamily="18" charset="0"/>
              </a:rPr>
              <a:t>án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Sai</a:t>
            </a:r>
            <a:endParaRPr lang="en-US" sz="3200" dirty="0">
              <a:solidFill>
                <a:prstClr val="black"/>
              </a:solidFill>
              <a:latin typeface="Times New Roman" panose="02020603050405020304" pitchFamily="18" charset="0"/>
              <a:cs typeface="Times New Roman" panose="02020603050405020304" pitchFamily="18" charset="0"/>
            </a:endParaRPr>
          </a:p>
        </p:txBody>
      </p:sp>
      <p:grpSp>
        <p:nvGrpSpPr>
          <p:cNvPr id="7" name="times up"/>
          <p:cNvGrpSpPr/>
          <p:nvPr/>
        </p:nvGrpSpPr>
        <p:grpSpPr>
          <a:xfrm>
            <a:off x="1545260" y="1789817"/>
            <a:ext cx="1205624" cy="362438"/>
            <a:chOff x="4284637" y="-304827"/>
            <a:chExt cx="2669678" cy="697560"/>
          </a:xfrm>
        </p:grpSpPr>
        <p:sp>
          <p:nvSpPr>
            <p:cNvPr id="8" name="Rounded Rectangle 7"/>
            <p:cNvSpPr/>
            <p:nvPr/>
          </p:nvSpPr>
          <p:spPr>
            <a:xfrm>
              <a:off x="4317476" y="-304827"/>
              <a:ext cx="2636839" cy="697560"/>
            </a:xfrm>
            <a:prstGeom prst="roundRect">
              <a:avLst/>
            </a:prstGeom>
            <a:solidFill>
              <a:srgbClr val="FFC000"/>
            </a:solidFill>
            <a:ln w="12700" cap="flat" cmpd="sng" algn="ctr">
              <a:noFill/>
              <a:prstDash val="solid"/>
              <a:miter lim="800000"/>
            </a:ln>
            <a:effectLst/>
          </p:spPr>
          <p:txBody>
            <a:bodyPr rtlCol="0" anchor="ctr"/>
            <a:lstStyle/>
            <a:p>
              <a:pPr algn="ctr">
                <a:defRPr/>
              </a:pPr>
              <a:endParaRPr lang="en-GB" sz="2800" kern="0" dirty="0">
                <a:solidFill>
                  <a:sysClr val="window" lastClr="FFFFFF"/>
                </a:solidFill>
                <a:latin typeface="Arial" panose="020B0604020202020204" pitchFamily="34" charset="0"/>
                <a:cs typeface="Arial" panose="020B0604020202020204" pitchFamily="34" charset="0"/>
              </a:endParaRPr>
            </a:p>
          </p:txBody>
        </p:sp>
        <p:sp>
          <p:nvSpPr>
            <p:cNvPr id="9" name="Rounded Rectangle 8"/>
            <p:cNvSpPr/>
            <p:nvPr/>
          </p:nvSpPr>
          <p:spPr>
            <a:xfrm>
              <a:off x="4284637" y="-304827"/>
              <a:ext cx="2636837" cy="697560"/>
            </a:xfrm>
            <a:prstGeom prst="roundRect">
              <a:avLst/>
            </a:prstGeom>
            <a:solidFill>
              <a:srgbClr val="FFC000"/>
            </a:solidFill>
            <a:ln w="12700" cap="flat" cmpd="sng" algn="ctr">
              <a:noFill/>
              <a:prstDash val="solid"/>
              <a:miter lim="800000"/>
            </a:ln>
            <a:effectLst/>
          </p:spPr>
          <p:txBody>
            <a:bodyPr rtlCol="0" anchor="ctr"/>
            <a:lstStyle/>
            <a:p>
              <a:pPr algn="ctr">
                <a:defRPr/>
              </a:pPr>
              <a:r>
                <a:rPr lang="en-GB" sz="1400" kern="0" dirty="0" err="1">
                  <a:solidFill>
                    <a:sysClr val="window" lastClr="FFFFFF"/>
                  </a:solidFill>
                  <a:latin typeface="Arial" panose="020B0604020202020204" pitchFamily="34" charset="0"/>
                  <a:cs typeface="Arial" panose="020B0604020202020204" pitchFamily="34" charset="0"/>
                </a:rPr>
                <a:t>Hết</a:t>
              </a:r>
              <a:r>
                <a:rPr lang="en-GB" sz="1400" kern="0" dirty="0">
                  <a:solidFill>
                    <a:sysClr val="window" lastClr="FFFFFF"/>
                  </a:solidFill>
                  <a:latin typeface="Arial" panose="020B0604020202020204" pitchFamily="34" charset="0"/>
                  <a:cs typeface="Arial" panose="020B0604020202020204" pitchFamily="34" charset="0"/>
                </a:rPr>
                <a:t> </a:t>
              </a:r>
              <a:r>
                <a:rPr lang="en-GB" sz="1400" kern="0" dirty="0" err="1">
                  <a:solidFill>
                    <a:sysClr val="window" lastClr="FFFFFF"/>
                  </a:solidFill>
                  <a:latin typeface="Arial" panose="020B0604020202020204" pitchFamily="34" charset="0"/>
                  <a:cs typeface="Arial" panose="020B0604020202020204" pitchFamily="34" charset="0"/>
                </a:rPr>
                <a:t>Giờ</a:t>
              </a:r>
              <a:endParaRPr lang="en-GB" sz="1400" kern="0" dirty="0">
                <a:solidFill>
                  <a:sysClr val="window" lastClr="FFFFFF"/>
                </a:solidFill>
                <a:latin typeface="Arial" panose="020B0604020202020204" pitchFamily="34" charset="0"/>
                <a:cs typeface="Arial" panose="020B0604020202020204" pitchFamily="34" charset="0"/>
              </a:endParaRPr>
            </a:p>
          </p:txBody>
        </p:sp>
      </p:grpSp>
      <p:sp>
        <p:nvSpPr>
          <p:cNvPr id="10" name="Rectangle 9"/>
          <p:cNvSpPr/>
          <p:nvPr/>
        </p:nvSpPr>
        <p:spPr>
          <a:xfrm>
            <a:off x="1860374" y="38208"/>
            <a:ext cx="548204" cy="304381"/>
          </a:xfrm>
          <a:prstGeom prst="rect">
            <a:avLst/>
          </a:prstGeom>
          <a:solidFill>
            <a:sysClr val="window" lastClr="FFFFFF"/>
          </a:solidFill>
          <a:ln w="12700" cap="flat" cmpd="sng" algn="ctr">
            <a:solidFill>
              <a:srgbClr val="FFC000"/>
            </a:solidFill>
            <a:prstDash val="solid"/>
            <a:miter lim="800000"/>
          </a:ln>
          <a:effectLst/>
        </p:spPr>
        <p:txBody>
          <a:bodyPr rtlCol="0" anchor="ctr"/>
          <a:lstStyle/>
          <a:p>
            <a:pPr algn="ctr">
              <a:defRPr/>
            </a:pPr>
            <a:r>
              <a:rPr lang="en-US" sz="1050" kern="0" dirty="0">
                <a:solidFill>
                  <a:srgbClr val="FF0000"/>
                </a:solidFill>
              </a:rPr>
              <a:t>START</a:t>
            </a:r>
          </a:p>
        </p:txBody>
      </p:sp>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60107" y="342588"/>
            <a:ext cx="1370670" cy="1366322"/>
          </a:xfrm>
          <a:prstGeom prst="rect">
            <a:avLst/>
          </a:prstGeom>
        </p:spPr>
      </p:pic>
      <p:grpSp>
        <p:nvGrpSpPr>
          <p:cNvPr id="12" name="Clock hand spin"/>
          <p:cNvGrpSpPr/>
          <p:nvPr/>
        </p:nvGrpSpPr>
        <p:grpSpPr>
          <a:xfrm rot="1786145">
            <a:off x="1882593" y="919959"/>
            <a:ext cx="525701" cy="509437"/>
            <a:chOff x="840573" y="2379277"/>
            <a:chExt cx="3829048" cy="3849975"/>
          </a:xfrm>
        </p:grpSpPr>
        <p:sp>
          <p:nvSpPr>
            <p:cNvPr id="13" name="Oval 28"/>
            <p:cNvSpPr>
              <a:spLocks noChangeArrowheads="1"/>
            </p:cNvSpPr>
            <p:nvPr/>
          </p:nvSpPr>
          <p:spPr bwMode="auto">
            <a:xfrm>
              <a:off x="840573" y="2379277"/>
              <a:ext cx="3829048" cy="3849975"/>
            </a:xfrm>
            <a:prstGeom prst="ellipse">
              <a:avLst/>
            </a:prstGeom>
            <a:solidFill>
              <a:srgbClr val="FDFCF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kern="0" dirty="0">
                <a:solidFill>
                  <a:sysClr val="windowText" lastClr="000000"/>
                </a:solidFill>
              </a:endParaRPr>
            </a:p>
          </p:txBody>
        </p:sp>
        <p:sp>
          <p:nvSpPr>
            <p:cNvPr id="14" name="hour hand"/>
            <p:cNvSpPr/>
            <p:nvPr/>
          </p:nvSpPr>
          <p:spPr bwMode="auto">
            <a:xfrm>
              <a:off x="2159000" y="3253181"/>
              <a:ext cx="601664"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kern="0" dirty="0">
                <a:solidFill>
                  <a:sysClr val="windowText" lastClr="000000"/>
                </a:solidFill>
              </a:endParaRPr>
            </a:p>
          </p:txBody>
        </p:sp>
      </p:grpSp>
      <p:sp>
        <p:nvSpPr>
          <p:cNvPr id="15" name="TextBox 14"/>
          <p:cNvSpPr txBox="1"/>
          <p:nvPr/>
        </p:nvSpPr>
        <p:spPr>
          <a:xfrm>
            <a:off x="2302877" y="965322"/>
            <a:ext cx="281032" cy="246221"/>
          </a:xfrm>
          <a:prstGeom prst="rect">
            <a:avLst/>
          </a:prstGeom>
          <a:noFill/>
        </p:spPr>
        <p:txBody>
          <a:bodyPr wrap="square" rtlCol="0">
            <a:spAutoFit/>
          </a:bodyPr>
          <a:lstStyle/>
          <a:p>
            <a:pPr>
              <a:defRPr/>
            </a:pPr>
            <a:r>
              <a:rPr lang="en-US" sz="1000" b="1" kern="0" dirty="0">
                <a:solidFill>
                  <a:srgbClr val="99B2C8"/>
                </a:solidFill>
              </a:rPr>
              <a:t>3</a:t>
            </a:r>
          </a:p>
        </p:txBody>
      </p:sp>
      <p:sp>
        <p:nvSpPr>
          <p:cNvPr id="16" name="TextBox 15"/>
          <p:cNvSpPr txBox="1"/>
          <p:nvPr/>
        </p:nvSpPr>
        <p:spPr>
          <a:xfrm>
            <a:off x="2050291" y="1218969"/>
            <a:ext cx="341087" cy="246221"/>
          </a:xfrm>
          <a:prstGeom prst="rect">
            <a:avLst/>
          </a:prstGeom>
          <a:noFill/>
        </p:spPr>
        <p:txBody>
          <a:bodyPr wrap="square" rtlCol="0">
            <a:spAutoFit/>
          </a:bodyPr>
          <a:lstStyle/>
          <a:p>
            <a:pPr>
              <a:defRPr/>
            </a:pPr>
            <a:r>
              <a:rPr lang="en-US" sz="1000" b="1" kern="0" dirty="0">
                <a:solidFill>
                  <a:srgbClr val="99B2C8"/>
                </a:solidFill>
              </a:rPr>
              <a:t>6</a:t>
            </a:r>
          </a:p>
        </p:txBody>
      </p:sp>
      <p:sp>
        <p:nvSpPr>
          <p:cNvPr id="17" name="TextBox 16"/>
          <p:cNvSpPr txBox="1"/>
          <p:nvPr/>
        </p:nvSpPr>
        <p:spPr>
          <a:xfrm>
            <a:off x="1704566" y="1002892"/>
            <a:ext cx="308455" cy="246221"/>
          </a:xfrm>
          <a:prstGeom prst="rect">
            <a:avLst/>
          </a:prstGeom>
          <a:noFill/>
        </p:spPr>
        <p:txBody>
          <a:bodyPr wrap="square" rtlCol="0">
            <a:spAutoFit/>
          </a:bodyPr>
          <a:lstStyle/>
          <a:p>
            <a:pPr>
              <a:defRPr/>
            </a:pPr>
            <a:r>
              <a:rPr lang="en-US" sz="1000" b="1" kern="0" dirty="0">
                <a:solidFill>
                  <a:srgbClr val="99B2C8"/>
                </a:solidFill>
              </a:rPr>
              <a:t>9</a:t>
            </a:r>
          </a:p>
        </p:txBody>
      </p:sp>
      <p:sp>
        <p:nvSpPr>
          <p:cNvPr id="18" name="TextBox 17"/>
          <p:cNvSpPr txBox="1"/>
          <p:nvPr/>
        </p:nvSpPr>
        <p:spPr>
          <a:xfrm>
            <a:off x="1988463" y="719101"/>
            <a:ext cx="371406" cy="246221"/>
          </a:xfrm>
          <a:prstGeom prst="rect">
            <a:avLst/>
          </a:prstGeom>
          <a:noFill/>
        </p:spPr>
        <p:txBody>
          <a:bodyPr wrap="square" rtlCol="0">
            <a:spAutoFit/>
          </a:bodyPr>
          <a:lstStyle/>
          <a:p>
            <a:pPr>
              <a:defRPr/>
            </a:pPr>
            <a:r>
              <a:rPr lang="en-US" sz="1000" b="1" kern="0" dirty="0">
                <a:solidFill>
                  <a:srgbClr val="99B2C8"/>
                </a:solidFill>
              </a:rPr>
              <a:t>12</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circle(in)">
                                      <p:cBhvr>
                                        <p:cTn id="1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10"/>
                    </p:tgtEl>
                  </p:cond>
                </p:stCondLst>
                <p:endSync evt="end" delay="0">
                  <p:rtn val="all"/>
                </p:endSync>
                <p:childTnLst>
                  <p:par>
                    <p:cTn id="16" fill="hold">
                      <p:stCondLst>
                        <p:cond delay="0"/>
                      </p:stCondLst>
                      <p:childTnLst>
                        <p:par>
                          <p:cTn id="17" fill="hold">
                            <p:stCondLst>
                              <p:cond delay="0"/>
                            </p:stCondLst>
                            <p:childTnLst>
                              <p:par>
                                <p:cTn id="18" presetID="8" presetClass="emph" presetSubtype="0" fill="hold" nodeType="clickEffect">
                                  <p:stCondLst>
                                    <p:cond delay="0"/>
                                  </p:stCondLst>
                                  <p:childTnLst>
                                    <p:animRot by="21600000">
                                      <p:cBhvr>
                                        <p:cTn id="19" dur="10000" fill="hold"/>
                                        <p:tgtEl>
                                          <p:spTgt spid="12"/>
                                        </p:tgtEl>
                                        <p:attrNameLst>
                                          <p:attrName>r</p:attrName>
                                        </p:attrNameLst>
                                      </p:cBhvr>
                                    </p:animRot>
                                  </p:childTnLst>
                                </p:cTn>
                              </p:par>
                            </p:childTnLst>
                          </p:cTn>
                        </p:par>
                        <p:par>
                          <p:cTn id="20" fill="hold">
                            <p:stCondLst>
                              <p:cond delay="10000"/>
                            </p:stCondLst>
                            <p:childTnLst>
                              <p:par>
                                <p:cTn id="21" presetID="53" presetClass="entr" presetSubtype="16"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3000" fill="hold"/>
                                        <p:tgtEl>
                                          <p:spTgt spid="7"/>
                                        </p:tgtEl>
                                        <p:attrNameLst>
                                          <p:attrName>ppt_w</p:attrName>
                                        </p:attrNameLst>
                                      </p:cBhvr>
                                      <p:tavLst>
                                        <p:tav tm="0">
                                          <p:val>
                                            <p:fltVal val="0"/>
                                          </p:val>
                                        </p:tav>
                                        <p:tav tm="100000">
                                          <p:val>
                                            <p:strVal val="#ppt_w"/>
                                          </p:val>
                                        </p:tav>
                                      </p:tavLst>
                                    </p:anim>
                                    <p:anim calcmode="lin" valueType="num">
                                      <p:cBhvr>
                                        <p:cTn id="24" dur="3000" fill="hold"/>
                                        <p:tgtEl>
                                          <p:spTgt spid="7"/>
                                        </p:tgtEl>
                                        <p:attrNameLst>
                                          <p:attrName>ppt_h</p:attrName>
                                        </p:attrNameLst>
                                      </p:cBhvr>
                                      <p:tavLst>
                                        <p:tav tm="0">
                                          <p:val>
                                            <p:fltVal val="0"/>
                                          </p:val>
                                        </p:tav>
                                        <p:tav tm="100000">
                                          <p:val>
                                            <p:strVal val="#ppt_h"/>
                                          </p:val>
                                        </p:tav>
                                      </p:tavLst>
                                    </p:anim>
                                    <p:animEffect transition="in" filter="fade">
                                      <p:cBhvr>
                                        <p:cTn id="25" dur="3000"/>
                                        <p:tgtEl>
                                          <p:spTgt spid="7"/>
                                        </p:tgtEl>
                                      </p:cBhvr>
                                    </p:animEffect>
                                  </p:childTnLst>
                                  <p:subTnLst>
                                    <p:audio>
                                      <p:cMediaNode>
                                        <p:cTn display="0" masterRel="sameClick">
                                          <p:stCondLst>
                                            <p:cond evt="begin" delay="0">
                                              <p:tn val="21"/>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68501" y="365126"/>
            <a:ext cx="8420735" cy="6100445"/>
          </a:xfrm>
        </p:spPr>
        <p:txBody>
          <a:bodyPr/>
          <a:lstStyle/>
          <a:p>
            <a:r>
              <a:rPr lang="en-US" sz="5400" i="1" dirty="0">
                <a:solidFill>
                  <a:schemeClr val="accent1"/>
                </a:solidFill>
                <a:effectLst>
                  <a:outerShdw blurRad="38100" dist="25400" dir="5400000" algn="ctr" rotWithShape="0">
                    <a:srgbClr val="6E747A">
                      <a:alpha val="43000"/>
                    </a:srgbClr>
                  </a:outerShdw>
                </a:effectLst>
              </a:rPr>
              <a:t>Qua quan sát 1 số hình ảnh và xem đoạn video trên em hãy cho biết nguyên nhân nào dẫn đến các hiện tượng trên</a:t>
            </a:r>
            <a:r>
              <a:rPr lang="vi-VN" sz="5400" i="1" dirty="0">
                <a:solidFill>
                  <a:schemeClr val="accent1"/>
                </a:solidFill>
                <a:effectLst>
                  <a:outerShdw blurRad="38100" dist="25400" dir="5400000" algn="ctr" rotWithShape="0">
                    <a:srgbClr val="6E747A">
                      <a:alpha val="43000"/>
                    </a:srgbClr>
                  </a:outerShdw>
                </a:effectLst>
              </a:rPr>
              <a:t>. Tại sao</a:t>
            </a:r>
            <a:r>
              <a:rPr lang="en-US" sz="5400" i="1" dirty="0">
                <a:solidFill>
                  <a:schemeClr val="accent1"/>
                </a:solidFill>
                <a:effectLst>
                  <a:outerShdw blurRad="38100" dist="25400" dir="5400000" algn="ctr" rotWithShape="0">
                    <a:srgbClr val="6E747A">
                      <a:alpha val="43000"/>
                    </a:srgbClr>
                  </a:outerShdw>
                </a:effectLst>
              </a:rPr>
              <a:t>?</a:t>
            </a:r>
            <a:br>
              <a:rPr lang="en-US" sz="5400" i="1" dirty="0">
                <a:solidFill>
                  <a:schemeClr val="accent1"/>
                </a:solidFill>
                <a:effectLst>
                  <a:outerShdw blurRad="38100" dist="25400" dir="5400000" algn="ctr" rotWithShape="0">
                    <a:srgbClr val="6E747A">
                      <a:alpha val="43000"/>
                    </a:srgbClr>
                  </a:outerShdw>
                </a:effectLst>
              </a:rPr>
            </a:br>
            <a:endParaRPr lang="en-US" sz="5400" i="1" dirty="0">
              <a:solidFill>
                <a:schemeClr val="accent1"/>
              </a:solidFill>
              <a:effectLst>
                <a:outerShdw blurRad="38100" dist="25400" dir="5400000" algn="ctr" rotWithShape="0">
                  <a:srgbClr val="6E747A">
                    <a:alpha val="43000"/>
                  </a:srgbClr>
                </a:outerShdw>
              </a:effectLst>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42710" b="65701" l="71364" r="81000"/>
                    </a14:imgEffect>
                  </a14:imgLayer>
                </a14:imgProps>
              </a:ext>
              <a:ext uri="{28A0092B-C50C-407E-A947-70E740481C1C}">
                <a14:useLocalDpi xmlns:a14="http://schemas.microsoft.com/office/drawing/2010/main" val="0"/>
              </a:ext>
            </a:extLst>
          </a:blip>
          <a:srcRect l="73182" t="42992" r="20303" b="40501"/>
          <a:stretch>
            <a:fillRect/>
          </a:stretch>
        </p:blipFill>
        <p:spPr>
          <a:xfrm>
            <a:off x="1524000" y="4800601"/>
            <a:ext cx="1828800" cy="2254097"/>
          </a:xfrm>
          <a:prstGeom prst="rect">
            <a:avLst/>
          </a:prstGeom>
        </p:spPr>
      </p:pic>
      <p:pic>
        <p:nvPicPr>
          <p:cNvPr id="4" name="Picture 3">
            <a:hlinkClick r:id="rId6" action="ppaction://hlinksldjump"/>
          </p:cNvPr>
          <p:cNvPicPr>
            <a:picLocks noChangeAspect="1"/>
          </p:cNvPicPr>
          <p:nvPr/>
        </p:nvPicPr>
        <p:blipFill rotWithShape="1">
          <a:blip r:embed="rId7" cstate="print">
            <a:extLst>
              <a:ext uri="{BEBA8EAE-BF5A-486C-A8C5-ECC9F3942E4B}">
                <a14:imgProps xmlns:a14="http://schemas.microsoft.com/office/drawing/2010/main">
                  <a14:imgLayer r:embed="rId5">
                    <a14:imgEffect>
                      <a14:backgroundRemoval t="65701" b="78785" l="47864" r="53955"/>
                    </a14:imgEffect>
                  </a14:imgLayer>
                </a14:imgProps>
              </a:ext>
              <a:ext uri="{28A0092B-C50C-407E-A947-70E740481C1C}">
                <a14:useLocalDpi xmlns:a14="http://schemas.microsoft.com/office/drawing/2010/main" val="0"/>
              </a:ext>
            </a:extLst>
          </a:blip>
          <a:srcRect l="47272" t="68220" r="46061" b="19166"/>
          <a:stretch>
            <a:fillRect/>
          </a:stretch>
        </p:blipFill>
        <p:spPr>
          <a:xfrm>
            <a:off x="9144001" y="-304800"/>
            <a:ext cx="1986841" cy="1828800"/>
          </a:xfrm>
          <a:prstGeom prst="rect">
            <a:avLst/>
          </a:prstGeom>
        </p:spPr>
      </p:pic>
      <p:sp>
        <p:nvSpPr>
          <p:cNvPr id="5" name="TextBox 4"/>
          <p:cNvSpPr txBox="1"/>
          <p:nvPr/>
        </p:nvSpPr>
        <p:spPr>
          <a:xfrm>
            <a:off x="2895600" y="637310"/>
            <a:ext cx="6629400" cy="1569660"/>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fr-FR" sz="3200" dirty="0"/>
              <a:t>Lau </a:t>
            </a:r>
            <a:r>
              <a:rPr lang="fr-FR" sz="3200" dirty="0" err="1"/>
              <a:t>bụi</a:t>
            </a:r>
            <a:r>
              <a:rPr lang="fr-FR" sz="3200" dirty="0"/>
              <a:t> </a:t>
            </a:r>
            <a:r>
              <a:rPr lang="fr-FR" sz="3200" dirty="0" err="1"/>
              <a:t>cho</a:t>
            </a:r>
            <a:r>
              <a:rPr lang="fr-FR" sz="3200" dirty="0"/>
              <a:t> </a:t>
            </a:r>
            <a:r>
              <a:rPr lang="fr-FR" sz="3200" dirty="0" err="1"/>
              <a:t>lá</a:t>
            </a:r>
            <a:r>
              <a:rPr lang="fr-FR" sz="3200" dirty="0"/>
              <a:t> là </a:t>
            </a:r>
            <a:r>
              <a:rPr lang="fr-FR" sz="3200" dirty="0" err="1"/>
              <a:t>một</a:t>
            </a:r>
            <a:r>
              <a:rPr lang="fr-FR" sz="3200" dirty="0"/>
              <a:t> </a:t>
            </a:r>
            <a:r>
              <a:rPr lang="fr-FR" sz="3200" dirty="0" err="1"/>
              <a:t>biện</a:t>
            </a:r>
            <a:r>
              <a:rPr lang="fr-FR" sz="3200" dirty="0"/>
              <a:t> </a:t>
            </a:r>
            <a:r>
              <a:rPr lang="fr-FR" sz="3200" dirty="0" err="1"/>
              <a:t>pháp</a:t>
            </a:r>
            <a:r>
              <a:rPr lang="fr-FR" sz="3200" dirty="0"/>
              <a:t> </a:t>
            </a:r>
            <a:r>
              <a:rPr lang="fr-FR" sz="3200" dirty="0" err="1"/>
              <a:t>giúp</a:t>
            </a:r>
            <a:r>
              <a:rPr lang="fr-FR" sz="3200" dirty="0"/>
              <a:t> </a:t>
            </a:r>
            <a:r>
              <a:rPr lang="fr-FR" sz="3200" dirty="0" err="1"/>
              <a:t>quá</a:t>
            </a:r>
            <a:r>
              <a:rPr lang="fr-FR" sz="3200" dirty="0"/>
              <a:t> </a:t>
            </a:r>
            <a:r>
              <a:rPr lang="fr-FR" sz="3200" dirty="0" err="1"/>
              <a:t>trình</a:t>
            </a:r>
            <a:r>
              <a:rPr lang="fr-FR" sz="3200" dirty="0"/>
              <a:t> </a:t>
            </a:r>
            <a:r>
              <a:rPr lang="fr-FR" sz="3200" dirty="0" err="1"/>
              <a:t>trao</a:t>
            </a:r>
            <a:r>
              <a:rPr lang="fr-FR" sz="3200" dirty="0"/>
              <a:t> </a:t>
            </a:r>
            <a:r>
              <a:rPr lang="fr-FR" sz="3200" dirty="0" err="1"/>
              <a:t>đổi</a:t>
            </a:r>
            <a:r>
              <a:rPr lang="fr-FR" sz="3200" dirty="0"/>
              <a:t> </a:t>
            </a:r>
            <a:r>
              <a:rPr lang="fr-FR" sz="3200" dirty="0" err="1"/>
              <a:t>khí</a:t>
            </a:r>
            <a:r>
              <a:rPr lang="en-US" sz="3200" dirty="0"/>
              <a:t> </a:t>
            </a:r>
            <a:r>
              <a:rPr lang="fr-FR" sz="3200" dirty="0"/>
              <a:t>ở </a:t>
            </a:r>
            <a:r>
              <a:rPr lang="fr-FR" sz="3200" dirty="0" err="1"/>
              <a:t>thực</a:t>
            </a:r>
            <a:r>
              <a:rPr lang="fr-FR" sz="3200" dirty="0"/>
              <a:t> </a:t>
            </a:r>
            <a:r>
              <a:rPr lang="fr-FR" sz="3200" dirty="0" err="1"/>
              <a:t>vật</a:t>
            </a:r>
            <a:r>
              <a:rPr lang="fr-FR" sz="3200" dirty="0"/>
              <a:t> </a:t>
            </a:r>
            <a:r>
              <a:rPr lang="fr-FR" sz="3200" dirty="0" err="1"/>
              <a:t>diễn</a:t>
            </a:r>
            <a:r>
              <a:rPr lang="fr-FR" sz="3200" dirty="0"/>
              <a:t> ra </a:t>
            </a:r>
            <a:r>
              <a:rPr lang="fr-FR" sz="3200" dirty="0" err="1"/>
              <a:t>thuận</a:t>
            </a:r>
            <a:r>
              <a:rPr lang="fr-FR" sz="3200" dirty="0"/>
              <a:t> </a:t>
            </a:r>
            <a:r>
              <a:rPr lang="fr-FR" sz="3200" dirty="0" err="1"/>
              <a:t>lợi</a:t>
            </a:r>
            <a:r>
              <a:rPr lang="fr-FR" sz="3200" dirty="0"/>
              <a:t> </a:t>
            </a:r>
            <a:r>
              <a:rPr lang="fr-FR" sz="3200" dirty="0" err="1"/>
              <a:t>đúng</a:t>
            </a:r>
            <a:r>
              <a:rPr lang="fr-FR" sz="3200" dirty="0"/>
              <a:t> </a:t>
            </a:r>
            <a:r>
              <a:rPr lang="fr-FR" sz="3200" dirty="0" err="1"/>
              <a:t>hay</a:t>
            </a:r>
            <a:r>
              <a:rPr lang="fr-FR" sz="3200" dirty="0"/>
              <a:t> </a:t>
            </a:r>
            <a:r>
              <a:rPr lang="fr-FR" sz="3200" dirty="0" err="1"/>
              <a:t>sai</a:t>
            </a:r>
            <a:r>
              <a:rPr lang="fr-FR" sz="3200" dirty="0"/>
              <a:t>?</a:t>
            </a:r>
            <a:endParaRPr lang="en-US" sz="3200" dirty="0">
              <a:solidFill>
                <a:prstClr val="black"/>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4038600" y="3810001"/>
            <a:ext cx="5895109" cy="58477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3200" dirty="0">
                <a:solidFill>
                  <a:prstClr val="black"/>
                </a:solidFill>
                <a:latin typeface="Times New Roman" panose="02020603050405020304" pitchFamily="18" charset="0"/>
                <a:cs typeface="Times New Roman" panose="02020603050405020304" pitchFamily="18" charset="0"/>
              </a:rPr>
              <a:t>Đ/</a:t>
            </a:r>
            <a:r>
              <a:rPr lang="en-US" sz="3200" dirty="0" err="1">
                <a:solidFill>
                  <a:prstClr val="black"/>
                </a:solidFill>
                <a:latin typeface="Times New Roman" panose="02020603050405020304" pitchFamily="18" charset="0"/>
                <a:cs typeface="Times New Roman" panose="02020603050405020304" pitchFamily="18" charset="0"/>
              </a:rPr>
              <a:t>án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Đúng</a:t>
            </a:r>
            <a:endParaRPr lang="en-US" sz="3200" dirty="0">
              <a:solidFill>
                <a:prstClr val="black"/>
              </a:solidFill>
              <a:latin typeface="Times New Roman" panose="02020603050405020304" pitchFamily="18" charset="0"/>
              <a:cs typeface="Times New Roman" panose="02020603050405020304" pitchFamily="18" charset="0"/>
            </a:endParaRPr>
          </a:p>
        </p:txBody>
      </p:sp>
      <p:grpSp>
        <p:nvGrpSpPr>
          <p:cNvPr id="7" name="times up"/>
          <p:cNvGrpSpPr/>
          <p:nvPr/>
        </p:nvGrpSpPr>
        <p:grpSpPr>
          <a:xfrm>
            <a:off x="1609153" y="1762108"/>
            <a:ext cx="1205624" cy="362438"/>
            <a:chOff x="4284637" y="-304827"/>
            <a:chExt cx="2669678" cy="697560"/>
          </a:xfrm>
        </p:grpSpPr>
        <p:sp>
          <p:nvSpPr>
            <p:cNvPr id="8" name="Rounded Rectangle 7"/>
            <p:cNvSpPr/>
            <p:nvPr/>
          </p:nvSpPr>
          <p:spPr>
            <a:xfrm>
              <a:off x="4317476" y="-304827"/>
              <a:ext cx="2636839" cy="697560"/>
            </a:xfrm>
            <a:prstGeom prst="roundRect">
              <a:avLst/>
            </a:prstGeom>
            <a:solidFill>
              <a:srgbClr val="FFC000"/>
            </a:solidFill>
            <a:ln w="12700" cap="flat" cmpd="sng" algn="ctr">
              <a:noFill/>
              <a:prstDash val="solid"/>
              <a:miter lim="800000"/>
            </a:ln>
            <a:effectLst/>
          </p:spPr>
          <p:txBody>
            <a:bodyPr rtlCol="0" anchor="ctr"/>
            <a:lstStyle/>
            <a:p>
              <a:pPr algn="ctr">
                <a:defRPr/>
              </a:pPr>
              <a:endParaRPr lang="en-GB" sz="2800" kern="0" dirty="0">
                <a:solidFill>
                  <a:sysClr val="window" lastClr="FFFFFF"/>
                </a:solidFill>
                <a:latin typeface="Arial" panose="020B0604020202020204" pitchFamily="34" charset="0"/>
                <a:cs typeface="Arial" panose="020B0604020202020204" pitchFamily="34" charset="0"/>
              </a:endParaRPr>
            </a:p>
          </p:txBody>
        </p:sp>
        <p:sp>
          <p:nvSpPr>
            <p:cNvPr id="9" name="Rounded Rectangle 8"/>
            <p:cNvSpPr/>
            <p:nvPr/>
          </p:nvSpPr>
          <p:spPr>
            <a:xfrm>
              <a:off x="4284637" y="-304827"/>
              <a:ext cx="2636837" cy="697560"/>
            </a:xfrm>
            <a:prstGeom prst="roundRect">
              <a:avLst/>
            </a:prstGeom>
            <a:solidFill>
              <a:srgbClr val="FFC000"/>
            </a:solidFill>
            <a:ln w="12700" cap="flat" cmpd="sng" algn="ctr">
              <a:noFill/>
              <a:prstDash val="solid"/>
              <a:miter lim="800000"/>
            </a:ln>
            <a:effectLst/>
          </p:spPr>
          <p:txBody>
            <a:bodyPr rtlCol="0" anchor="ctr"/>
            <a:lstStyle/>
            <a:p>
              <a:pPr algn="ctr">
                <a:defRPr/>
              </a:pPr>
              <a:r>
                <a:rPr lang="en-GB" sz="1400" kern="0" dirty="0" err="1">
                  <a:solidFill>
                    <a:sysClr val="window" lastClr="FFFFFF"/>
                  </a:solidFill>
                  <a:latin typeface="Arial" panose="020B0604020202020204" pitchFamily="34" charset="0"/>
                  <a:cs typeface="Arial" panose="020B0604020202020204" pitchFamily="34" charset="0"/>
                </a:rPr>
                <a:t>Hết</a:t>
              </a:r>
              <a:r>
                <a:rPr lang="en-GB" sz="1400" kern="0" dirty="0">
                  <a:solidFill>
                    <a:sysClr val="window" lastClr="FFFFFF"/>
                  </a:solidFill>
                  <a:latin typeface="Arial" panose="020B0604020202020204" pitchFamily="34" charset="0"/>
                  <a:cs typeface="Arial" panose="020B0604020202020204" pitchFamily="34" charset="0"/>
                </a:rPr>
                <a:t> </a:t>
              </a:r>
              <a:r>
                <a:rPr lang="en-GB" sz="1400" kern="0" dirty="0" err="1">
                  <a:solidFill>
                    <a:sysClr val="window" lastClr="FFFFFF"/>
                  </a:solidFill>
                  <a:latin typeface="Arial" panose="020B0604020202020204" pitchFamily="34" charset="0"/>
                  <a:cs typeface="Arial" panose="020B0604020202020204" pitchFamily="34" charset="0"/>
                </a:rPr>
                <a:t>Giờ</a:t>
              </a:r>
              <a:endParaRPr lang="en-GB" sz="1400" kern="0" dirty="0">
                <a:solidFill>
                  <a:sysClr val="window" lastClr="FFFFFF"/>
                </a:solidFill>
                <a:latin typeface="Arial" panose="020B0604020202020204" pitchFamily="34" charset="0"/>
                <a:cs typeface="Arial" panose="020B0604020202020204" pitchFamily="34" charset="0"/>
              </a:endParaRPr>
            </a:p>
          </p:txBody>
        </p:sp>
      </p:grpSp>
      <p:sp>
        <p:nvSpPr>
          <p:cNvPr id="10" name="Rectangle 9"/>
          <p:cNvSpPr/>
          <p:nvPr/>
        </p:nvSpPr>
        <p:spPr>
          <a:xfrm>
            <a:off x="1924267" y="10499"/>
            <a:ext cx="548204" cy="304381"/>
          </a:xfrm>
          <a:prstGeom prst="rect">
            <a:avLst/>
          </a:prstGeom>
          <a:solidFill>
            <a:sysClr val="window" lastClr="FFFFFF"/>
          </a:solidFill>
          <a:ln w="12700" cap="flat" cmpd="sng" algn="ctr">
            <a:solidFill>
              <a:srgbClr val="FFC000"/>
            </a:solidFill>
            <a:prstDash val="solid"/>
            <a:miter lim="800000"/>
          </a:ln>
          <a:effectLst/>
        </p:spPr>
        <p:txBody>
          <a:bodyPr rtlCol="0" anchor="ctr"/>
          <a:lstStyle/>
          <a:p>
            <a:pPr algn="ctr">
              <a:defRPr/>
            </a:pPr>
            <a:r>
              <a:rPr lang="en-US" sz="1050" kern="0" dirty="0">
                <a:solidFill>
                  <a:srgbClr val="FF0000"/>
                </a:solidFill>
              </a:rPr>
              <a:t>START</a:t>
            </a:r>
          </a:p>
        </p:txBody>
      </p:sp>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24000" y="314879"/>
            <a:ext cx="1370670" cy="1366322"/>
          </a:xfrm>
          <a:prstGeom prst="rect">
            <a:avLst/>
          </a:prstGeom>
        </p:spPr>
      </p:pic>
      <p:grpSp>
        <p:nvGrpSpPr>
          <p:cNvPr id="12" name="Clock hand spin"/>
          <p:cNvGrpSpPr/>
          <p:nvPr/>
        </p:nvGrpSpPr>
        <p:grpSpPr>
          <a:xfrm rot="1786145">
            <a:off x="1946486" y="892250"/>
            <a:ext cx="525701" cy="509437"/>
            <a:chOff x="840573" y="2379277"/>
            <a:chExt cx="3829048" cy="3849975"/>
          </a:xfrm>
        </p:grpSpPr>
        <p:sp>
          <p:nvSpPr>
            <p:cNvPr id="13" name="Oval 28"/>
            <p:cNvSpPr>
              <a:spLocks noChangeArrowheads="1"/>
            </p:cNvSpPr>
            <p:nvPr/>
          </p:nvSpPr>
          <p:spPr bwMode="auto">
            <a:xfrm>
              <a:off x="840573" y="2379277"/>
              <a:ext cx="3829048" cy="3849975"/>
            </a:xfrm>
            <a:prstGeom prst="ellipse">
              <a:avLst/>
            </a:prstGeom>
            <a:solidFill>
              <a:srgbClr val="FDFCF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kern="0" dirty="0">
                <a:solidFill>
                  <a:sysClr val="windowText" lastClr="000000"/>
                </a:solidFill>
              </a:endParaRPr>
            </a:p>
          </p:txBody>
        </p:sp>
        <p:sp>
          <p:nvSpPr>
            <p:cNvPr id="14" name="hour hand"/>
            <p:cNvSpPr/>
            <p:nvPr/>
          </p:nvSpPr>
          <p:spPr bwMode="auto">
            <a:xfrm>
              <a:off x="2159000" y="3253181"/>
              <a:ext cx="601664"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kern="0" dirty="0">
                <a:solidFill>
                  <a:sysClr val="windowText" lastClr="000000"/>
                </a:solidFill>
              </a:endParaRPr>
            </a:p>
          </p:txBody>
        </p:sp>
      </p:grpSp>
      <p:sp>
        <p:nvSpPr>
          <p:cNvPr id="15" name="TextBox 14"/>
          <p:cNvSpPr txBox="1"/>
          <p:nvPr/>
        </p:nvSpPr>
        <p:spPr>
          <a:xfrm>
            <a:off x="2366770" y="937613"/>
            <a:ext cx="281032" cy="246221"/>
          </a:xfrm>
          <a:prstGeom prst="rect">
            <a:avLst/>
          </a:prstGeom>
          <a:noFill/>
        </p:spPr>
        <p:txBody>
          <a:bodyPr wrap="square" rtlCol="0">
            <a:spAutoFit/>
          </a:bodyPr>
          <a:lstStyle/>
          <a:p>
            <a:pPr>
              <a:defRPr/>
            </a:pPr>
            <a:r>
              <a:rPr lang="en-US" sz="1000" b="1" kern="0" dirty="0">
                <a:solidFill>
                  <a:srgbClr val="99B2C8"/>
                </a:solidFill>
              </a:rPr>
              <a:t>3</a:t>
            </a:r>
          </a:p>
        </p:txBody>
      </p:sp>
      <p:sp>
        <p:nvSpPr>
          <p:cNvPr id="16" name="TextBox 15"/>
          <p:cNvSpPr txBox="1"/>
          <p:nvPr/>
        </p:nvSpPr>
        <p:spPr>
          <a:xfrm>
            <a:off x="2114184" y="1191260"/>
            <a:ext cx="341087" cy="246221"/>
          </a:xfrm>
          <a:prstGeom prst="rect">
            <a:avLst/>
          </a:prstGeom>
          <a:noFill/>
        </p:spPr>
        <p:txBody>
          <a:bodyPr wrap="square" rtlCol="0">
            <a:spAutoFit/>
          </a:bodyPr>
          <a:lstStyle/>
          <a:p>
            <a:pPr>
              <a:defRPr/>
            </a:pPr>
            <a:r>
              <a:rPr lang="en-US" sz="1000" b="1" kern="0" dirty="0">
                <a:solidFill>
                  <a:srgbClr val="99B2C8"/>
                </a:solidFill>
              </a:rPr>
              <a:t>6</a:t>
            </a:r>
          </a:p>
        </p:txBody>
      </p:sp>
      <p:sp>
        <p:nvSpPr>
          <p:cNvPr id="17" name="TextBox 16"/>
          <p:cNvSpPr txBox="1"/>
          <p:nvPr/>
        </p:nvSpPr>
        <p:spPr>
          <a:xfrm>
            <a:off x="1768459" y="975183"/>
            <a:ext cx="308455" cy="246221"/>
          </a:xfrm>
          <a:prstGeom prst="rect">
            <a:avLst/>
          </a:prstGeom>
          <a:noFill/>
        </p:spPr>
        <p:txBody>
          <a:bodyPr wrap="square" rtlCol="0">
            <a:spAutoFit/>
          </a:bodyPr>
          <a:lstStyle/>
          <a:p>
            <a:pPr>
              <a:defRPr/>
            </a:pPr>
            <a:r>
              <a:rPr lang="en-US" sz="1000" b="1" kern="0" dirty="0">
                <a:solidFill>
                  <a:srgbClr val="99B2C8"/>
                </a:solidFill>
              </a:rPr>
              <a:t>9</a:t>
            </a:r>
          </a:p>
        </p:txBody>
      </p:sp>
      <p:sp>
        <p:nvSpPr>
          <p:cNvPr id="18" name="TextBox 17"/>
          <p:cNvSpPr txBox="1"/>
          <p:nvPr/>
        </p:nvSpPr>
        <p:spPr>
          <a:xfrm>
            <a:off x="2052356" y="691392"/>
            <a:ext cx="371406" cy="246221"/>
          </a:xfrm>
          <a:prstGeom prst="rect">
            <a:avLst/>
          </a:prstGeom>
          <a:noFill/>
        </p:spPr>
        <p:txBody>
          <a:bodyPr wrap="square" rtlCol="0">
            <a:spAutoFit/>
          </a:bodyPr>
          <a:lstStyle/>
          <a:p>
            <a:pPr>
              <a:defRPr/>
            </a:pPr>
            <a:r>
              <a:rPr lang="en-US" sz="1000" b="1" kern="0" dirty="0">
                <a:solidFill>
                  <a:srgbClr val="99B2C8"/>
                </a:solidFill>
              </a:rPr>
              <a:t>12</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circle(in)">
                                      <p:cBhvr>
                                        <p:cTn id="1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10"/>
                    </p:tgtEl>
                  </p:cond>
                </p:stCondLst>
                <p:endSync evt="end" delay="0">
                  <p:rtn val="all"/>
                </p:endSync>
                <p:childTnLst>
                  <p:par>
                    <p:cTn id="16" fill="hold">
                      <p:stCondLst>
                        <p:cond delay="0"/>
                      </p:stCondLst>
                      <p:childTnLst>
                        <p:par>
                          <p:cTn id="17" fill="hold">
                            <p:stCondLst>
                              <p:cond delay="0"/>
                            </p:stCondLst>
                            <p:childTnLst>
                              <p:par>
                                <p:cTn id="18" presetID="8" presetClass="emph" presetSubtype="0" fill="hold" nodeType="clickEffect">
                                  <p:stCondLst>
                                    <p:cond delay="0"/>
                                  </p:stCondLst>
                                  <p:childTnLst>
                                    <p:animRot by="21600000">
                                      <p:cBhvr>
                                        <p:cTn id="19" dur="10000" fill="hold"/>
                                        <p:tgtEl>
                                          <p:spTgt spid="12"/>
                                        </p:tgtEl>
                                        <p:attrNameLst>
                                          <p:attrName>r</p:attrName>
                                        </p:attrNameLst>
                                      </p:cBhvr>
                                    </p:animRot>
                                  </p:childTnLst>
                                </p:cTn>
                              </p:par>
                            </p:childTnLst>
                          </p:cTn>
                        </p:par>
                        <p:par>
                          <p:cTn id="20" fill="hold">
                            <p:stCondLst>
                              <p:cond delay="10000"/>
                            </p:stCondLst>
                            <p:childTnLst>
                              <p:par>
                                <p:cTn id="21" presetID="53" presetClass="entr" presetSubtype="16"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3000" fill="hold"/>
                                        <p:tgtEl>
                                          <p:spTgt spid="7"/>
                                        </p:tgtEl>
                                        <p:attrNameLst>
                                          <p:attrName>ppt_w</p:attrName>
                                        </p:attrNameLst>
                                      </p:cBhvr>
                                      <p:tavLst>
                                        <p:tav tm="0">
                                          <p:val>
                                            <p:fltVal val="0"/>
                                          </p:val>
                                        </p:tav>
                                        <p:tav tm="100000">
                                          <p:val>
                                            <p:strVal val="#ppt_w"/>
                                          </p:val>
                                        </p:tav>
                                      </p:tavLst>
                                    </p:anim>
                                    <p:anim calcmode="lin" valueType="num">
                                      <p:cBhvr>
                                        <p:cTn id="24" dur="3000" fill="hold"/>
                                        <p:tgtEl>
                                          <p:spTgt spid="7"/>
                                        </p:tgtEl>
                                        <p:attrNameLst>
                                          <p:attrName>ppt_h</p:attrName>
                                        </p:attrNameLst>
                                      </p:cBhvr>
                                      <p:tavLst>
                                        <p:tav tm="0">
                                          <p:val>
                                            <p:fltVal val="0"/>
                                          </p:val>
                                        </p:tav>
                                        <p:tav tm="100000">
                                          <p:val>
                                            <p:strVal val="#ppt_h"/>
                                          </p:val>
                                        </p:tav>
                                      </p:tavLst>
                                    </p:anim>
                                    <p:animEffect transition="in" filter="fade">
                                      <p:cBhvr>
                                        <p:cTn id="25" dur="3000"/>
                                        <p:tgtEl>
                                          <p:spTgt spid="7"/>
                                        </p:tgtEl>
                                      </p:cBhvr>
                                    </p:animEffect>
                                  </p:childTnLst>
                                  <p:subTnLst>
                                    <p:audio>
                                      <p:cMediaNode>
                                        <p:cTn display="0" masterRel="sameClick">
                                          <p:stCondLst>
                                            <p:cond evt="begin" delay="0">
                                              <p:tn val="21"/>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42710" b="65701" l="71364" r="81000"/>
                    </a14:imgEffect>
                  </a14:imgLayer>
                </a14:imgProps>
              </a:ext>
              <a:ext uri="{28A0092B-C50C-407E-A947-70E740481C1C}">
                <a14:useLocalDpi xmlns:a14="http://schemas.microsoft.com/office/drawing/2010/main" val="0"/>
              </a:ext>
            </a:extLst>
          </a:blip>
          <a:srcRect l="73182" t="42992" r="20303" b="40501"/>
          <a:stretch>
            <a:fillRect/>
          </a:stretch>
        </p:blipFill>
        <p:spPr>
          <a:xfrm>
            <a:off x="1524000" y="4800601"/>
            <a:ext cx="1828800" cy="2254097"/>
          </a:xfrm>
          <a:prstGeom prst="rect">
            <a:avLst/>
          </a:prstGeom>
        </p:spPr>
      </p:pic>
      <p:pic>
        <p:nvPicPr>
          <p:cNvPr id="4" name="Picture 3">
            <a:hlinkClick r:id="rId6" action="ppaction://hlinksldjump"/>
          </p:cNvPr>
          <p:cNvPicPr>
            <a:picLocks noChangeAspect="1"/>
          </p:cNvPicPr>
          <p:nvPr/>
        </p:nvPicPr>
        <p:blipFill rotWithShape="1">
          <a:blip r:embed="rId7" cstate="print">
            <a:extLst>
              <a:ext uri="{BEBA8EAE-BF5A-486C-A8C5-ECC9F3942E4B}">
                <a14:imgProps xmlns:a14="http://schemas.microsoft.com/office/drawing/2010/main">
                  <a14:imgLayer r:embed="rId5">
                    <a14:imgEffect>
                      <a14:backgroundRemoval t="65701" b="78785" l="47864" r="53955"/>
                    </a14:imgEffect>
                  </a14:imgLayer>
                </a14:imgProps>
              </a:ext>
              <a:ext uri="{28A0092B-C50C-407E-A947-70E740481C1C}">
                <a14:useLocalDpi xmlns:a14="http://schemas.microsoft.com/office/drawing/2010/main" val="0"/>
              </a:ext>
            </a:extLst>
          </a:blip>
          <a:srcRect l="47272" t="68220" r="46061" b="19166"/>
          <a:stretch>
            <a:fillRect/>
          </a:stretch>
        </p:blipFill>
        <p:spPr>
          <a:xfrm>
            <a:off x="9144001" y="-304800"/>
            <a:ext cx="1986841" cy="1828800"/>
          </a:xfrm>
          <a:prstGeom prst="rect">
            <a:avLst/>
          </a:prstGeom>
        </p:spPr>
      </p:pic>
      <p:sp>
        <p:nvSpPr>
          <p:cNvPr id="5" name="TextBox 4"/>
          <p:cNvSpPr txBox="1"/>
          <p:nvPr/>
        </p:nvSpPr>
        <p:spPr>
          <a:xfrm>
            <a:off x="3124200" y="609601"/>
            <a:ext cx="6400800" cy="2062103"/>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just"/>
            <a:r>
              <a:rPr lang="en-US" sz="3200" dirty="0" err="1"/>
              <a:t>Tại</a:t>
            </a:r>
            <a:r>
              <a:rPr lang="en-US" sz="3200" dirty="0"/>
              <a:t> </a:t>
            </a:r>
            <a:r>
              <a:rPr lang="en-US" sz="3200" dirty="0" err="1"/>
              <a:t>sao</a:t>
            </a:r>
            <a:r>
              <a:rPr lang="en-US" sz="3200" dirty="0"/>
              <a:t> </a:t>
            </a:r>
            <a:r>
              <a:rPr lang="en-US" sz="3200" dirty="0" err="1"/>
              <a:t>khi</a:t>
            </a:r>
            <a:r>
              <a:rPr lang="en-US" sz="3200" dirty="0"/>
              <a:t> </a:t>
            </a:r>
            <a:r>
              <a:rPr lang="en-US" sz="3200" dirty="0" err="1"/>
              <a:t>sưởi</a:t>
            </a:r>
            <a:r>
              <a:rPr lang="en-US" sz="3200" dirty="0"/>
              <a:t> </a:t>
            </a:r>
            <a:r>
              <a:rPr lang="en-US" sz="3200" dirty="0" err="1"/>
              <a:t>ấm</a:t>
            </a:r>
            <a:r>
              <a:rPr lang="en-US" sz="3200" dirty="0"/>
              <a:t> </a:t>
            </a:r>
            <a:r>
              <a:rPr lang="en-US" sz="3200" dirty="0" err="1"/>
              <a:t>bằng</a:t>
            </a:r>
            <a:r>
              <a:rPr lang="en-US" sz="3200" dirty="0"/>
              <a:t> than </a:t>
            </a:r>
            <a:r>
              <a:rPr lang="en-US" sz="3200" dirty="0" err="1"/>
              <a:t>hoặc</a:t>
            </a:r>
            <a:r>
              <a:rPr lang="en-US" sz="3200" dirty="0"/>
              <a:t> </a:t>
            </a:r>
            <a:r>
              <a:rPr lang="en-US" sz="3200" dirty="0" err="1"/>
              <a:t>củi</a:t>
            </a:r>
            <a:r>
              <a:rPr lang="en-US" sz="3200" dirty="0"/>
              <a:t> </a:t>
            </a:r>
            <a:r>
              <a:rPr lang="en-US" sz="3200" dirty="0" err="1"/>
              <a:t>trong</a:t>
            </a:r>
            <a:r>
              <a:rPr lang="en-US" sz="3200" dirty="0"/>
              <a:t> </a:t>
            </a:r>
            <a:r>
              <a:rPr lang="en-US" sz="3200" dirty="0" err="1"/>
              <a:t>phòng</a:t>
            </a:r>
            <a:r>
              <a:rPr lang="en-US" sz="3200" dirty="0"/>
              <a:t> </a:t>
            </a:r>
            <a:r>
              <a:rPr lang="en-US" sz="3200" dirty="0" err="1"/>
              <a:t>kín</a:t>
            </a:r>
            <a:r>
              <a:rPr lang="en-US" sz="3200" dirty="0"/>
              <a:t>, </a:t>
            </a:r>
            <a:r>
              <a:rPr lang="en-US" sz="3200" dirty="0" err="1"/>
              <a:t>người</a:t>
            </a:r>
            <a:r>
              <a:rPr lang="en-US" sz="3200" dirty="0"/>
              <a:t> </a:t>
            </a:r>
            <a:r>
              <a:rPr lang="en-US" sz="3200" dirty="0" err="1"/>
              <a:t>trong</a:t>
            </a:r>
            <a:r>
              <a:rPr lang="en-US" sz="3200" dirty="0"/>
              <a:t> </a:t>
            </a:r>
            <a:r>
              <a:rPr lang="en-US" sz="3200" dirty="0" err="1"/>
              <a:t>phòng</a:t>
            </a:r>
            <a:r>
              <a:rPr lang="en-US" sz="3200" dirty="0"/>
              <a:t> </a:t>
            </a:r>
            <a:r>
              <a:rPr lang="en-US" sz="3200" dirty="0" err="1"/>
              <a:t>có</a:t>
            </a:r>
            <a:r>
              <a:rPr lang="en-US" sz="3200" dirty="0"/>
              <a:t> </a:t>
            </a:r>
            <a:r>
              <a:rPr lang="en-US" sz="3200" dirty="0" err="1"/>
              <a:t>thể</a:t>
            </a:r>
            <a:r>
              <a:rPr lang="en-US" sz="3200" dirty="0"/>
              <a:t> </a:t>
            </a:r>
            <a:r>
              <a:rPr lang="en-US" sz="3200" dirty="0" err="1"/>
              <a:t>bị</a:t>
            </a:r>
            <a:r>
              <a:rPr lang="en-US" sz="3200" dirty="0"/>
              <a:t> </a:t>
            </a:r>
            <a:r>
              <a:rPr lang="en-US" sz="3200" dirty="0" err="1"/>
              <a:t>ngất</a:t>
            </a:r>
            <a:r>
              <a:rPr lang="en-US" sz="3200" dirty="0"/>
              <a:t> </a:t>
            </a:r>
            <a:r>
              <a:rPr lang="en-US" sz="3200" dirty="0" err="1"/>
              <a:t>hoặc</a:t>
            </a:r>
            <a:r>
              <a:rPr lang="en-US" sz="3200" dirty="0"/>
              <a:t> </a:t>
            </a:r>
            <a:r>
              <a:rPr lang="en-US" sz="3200" dirty="0" err="1"/>
              <a:t>nguy</a:t>
            </a:r>
            <a:r>
              <a:rPr lang="en-US" sz="3200" dirty="0"/>
              <a:t> </a:t>
            </a:r>
            <a:r>
              <a:rPr lang="en-US" sz="3200" dirty="0" err="1"/>
              <a:t>hiểm</a:t>
            </a:r>
            <a:r>
              <a:rPr lang="en-US" sz="3200" dirty="0"/>
              <a:t> </a:t>
            </a:r>
            <a:r>
              <a:rPr lang="en-US" sz="3200" dirty="0" err="1"/>
              <a:t>đến</a:t>
            </a:r>
            <a:r>
              <a:rPr lang="en-US" sz="3200" dirty="0"/>
              <a:t> </a:t>
            </a:r>
            <a:r>
              <a:rPr lang="en-US" sz="3200" dirty="0" err="1"/>
              <a:t>tính</a:t>
            </a:r>
            <a:r>
              <a:rPr lang="en-US" sz="3200" dirty="0"/>
              <a:t> </a:t>
            </a:r>
            <a:r>
              <a:rPr lang="en-US" sz="3200" dirty="0" err="1"/>
              <a:t>mạng</a:t>
            </a:r>
            <a:r>
              <a:rPr lang="en-US" sz="3200" dirty="0"/>
              <a:t>?</a:t>
            </a:r>
            <a:endParaRPr lang="en-US" sz="3200" dirty="0">
              <a:solidFill>
                <a:prstClr val="black"/>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3380510" y="3277106"/>
            <a:ext cx="5895109" cy="2677656"/>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just"/>
            <a:r>
              <a:rPr lang="en-US" sz="2400" dirty="0">
                <a:solidFill>
                  <a:prstClr val="black"/>
                </a:solidFill>
                <a:latin typeface="Times New Roman" panose="02020603050405020304" pitchFamily="18" charset="0"/>
                <a:cs typeface="Times New Roman" panose="02020603050405020304" pitchFamily="18" charset="0"/>
              </a:rPr>
              <a:t>Đ/</a:t>
            </a:r>
            <a:r>
              <a:rPr lang="en-US" sz="2400" dirty="0" err="1">
                <a:solidFill>
                  <a:prstClr val="black"/>
                </a:solidFill>
                <a:latin typeface="Times New Roman" panose="02020603050405020304" pitchFamily="18" charset="0"/>
                <a:cs typeface="Times New Roman" panose="02020603050405020304" pitchFamily="18" charset="0"/>
              </a:rPr>
              <a:t>án</a:t>
            </a:r>
            <a:r>
              <a:rPr lang="en-US" sz="2400" dirty="0">
                <a:solidFill>
                  <a:prstClr val="black"/>
                </a:solidFill>
                <a:latin typeface="Times New Roman" panose="02020603050405020304" pitchFamily="18" charset="0"/>
                <a:cs typeface="Times New Roman" panose="02020603050405020304" pitchFamily="18" charset="0"/>
              </a:rPr>
              <a:t>:</a:t>
            </a:r>
            <a:r>
              <a:rPr lang="vi-VN" sz="2400" dirty="0">
                <a:solidFill>
                  <a:prstClr val="black"/>
                </a:solidFill>
                <a:latin typeface="Times New Roman" panose="02020603050405020304" pitchFamily="18" charset="0"/>
                <a:cs typeface="Times New Roman" panose="02020603050405020304" pitchFamily="18" charset="0"/>
              </a:rPr>
              <a:t>	Khi sưởi ấm bằng cách đốt than, củi trong phòng kín, lượng khí </a:t>
            </a:r>
            <a:r>
              <a:rPr lang="fr-FR" sz="2400" dirty="0">
                <a:latin typeface="Times New Roman" panose="02020603050405020304" pitchFamily="18" charset="0"/>
                <a:cs typeface="Times New Roman" panose="02020603050405020304" pitchFamily="18" charset="0"/>
              </a:rPr>
              <a:t>O</a:t>
            </a:r>
            <a:r>
              <a:rPr lang="fr-FR" sz="2400" baseline="-25000" dirty="0">
                <a:latin typeface="Times New Roman" panose="02020603050405020304" pitchFamily="18" charset="0"/>
                <a:cs typeface="Times New Roman" panose="02020603050405020304" pitchFamily="18" charset="0"/>
              </a:rPr>
              <a:t>2</a:t>
            </a:r>
            <a:r>
              <a:rPr lang="vi-VN" sz="2400" dirty="0">
                <a:solidFill>
                  <a:prstClr val="black"/>
                </a:solidFill>
                <a:latin typeface="Times New Roman" panose="02020603050405020304" pitchFamily="18" charset="0"/>
                <a:cs typeface="Times New Roman" panose="02020603050405020304" pitchFamily="18" charset="0"/>
              </a:rPr>
              <a:t> trong</a:t>
            </a:r>
            <a:r>
              <a:rPr lang="en-US" sz="2400" dirty="0">
                <a:solidFill>
                  <a:prstClr val="black"/>
                </a:solidFill>
                <a:latin typeface="Times New Roman" panose="02020603050405020304" pitchFamily="18" charset="0"/>
                <a:cs typeface="Times New Roman" panose="02020603050405020304" pitchFamily="18" charset="0"/>
              </a:rPr>
              <a:t> </a:t>
            </a:r>
            <a:r>
              <a:rPr lang="vi-VN" sz="2400" dirty="0">
                <a:solidFill>
                  <a:prstClr val="black"/>
                </a:solidFill>
                <a:latin typeface="Times New Roman" panose="02020603050405020304" pitchFamily="18" charset="0"/>
                <a:cs typeface="Times New Roman" panose="02020603050405020304" pitchFamily="18" charset="0"/>
              </a:rPr>
              <a:t>phòng tiêu hao dần, đóng thời sinh ra khí co và </a:t>
            </a:r>
            <a:r>
              <a:rPr lang="fr-FR" sz="2400" dirty="0">
                <a:latin typeface="Times New Roman" panose="02020603050405020304" pitchFamily="18" charset="0"/>
                <a:cs typeface="Times New Roman" panose="02020603050405020304" pitchFamily="18" charset="0"/>
              </a:rPr>
              <a:t>CO</a:t>
            </a:r>
            <a:r>
              <a:rPr lang="fr-FR" sz="2400" baseline="-25000" dirty="0">
                <a:latin typeface="Times New Roman" panose="02020603050405020304" pitchFamily="18" charset="0"/>
                <a:cs typeface="Times New Roman" panose="02020603050405020304" pitchFamily="18" charset="0"/>
              </a:rPr>
              <a:t>2</a:t>
            </a:r>
            <a:r>
              <a:rPr lang="vi-VN" sz="2400" dirty="0">
                <a:solidFill>
                  <a:prstClr val="black"/>
                </a:solidFill>
                <a:latin typeface="Times New Roman" panose="02020603050405020304" pitchFamily="18" charset="0"/>
                <a:cs typeface="Times New Roman" panose="02020603050405020304" pitchFamily="18" charset="0"/>
              </a:rPr>
              <a:t> trong quá trình cháy.</a:t>
            </a:r>
            <a:r>
              <a:rPr lang="en-US" sz="2400" dirty="0">
                <a:solidFill>
                  <a:prstClr val="black"/>
                </a:solidFill>
                <a:latin typeface="Times New Roman" panose="02020603050405020304" pitchFamily="18" charset="0"/>
                <a:cs typeface="Times New Roman" panose="02020603050405020304" pitchFamily="18" charset="0"/>
              </a:rPr>
              <a:t> </a:t>
            </a:r>
            <a:r>
              <a:rPr lang="vi-VN" sz="2400" dirty="0">
                <a:solidFill>
                  <a:prstClr val="black"/>
                </a:solidFill>
                <a:latin typeface="Times New Roman" panose="02020603050405020304" pitchFamily="18" charset="0"/>
                <a:cs typeface="Times New Roman" panose="02020603050405020304" pitchFamily="18" charset="0"/>
              </a:rPr>
              <a:t>Khi hít vào cơ thể, co và </a:t>
            </a:r>
            <a:r>
              <a:rPr lang="fr-FR" sz="2400" dirty="0">
                <a:latin typeface="Times New Roman" panose="02020603050405020304" pitchFamily="18" charset="0"/>
                <a:cs typeface="Times New Roman" panose="02020603050405020304" pitchFamily="18" charset="0"/>
              </a:rPr>
              <a:t>CO</a:t>
            </a:r>
            <a:r>
              <a:rPr lang="fr-FR" sz="2400" baseline="-25000" dirty="0">
                <a:latin typeface="Times New Roman" panose="02020603050405020304" pitchFamily="18" charset="0"/>
                <a:cs typeface="Times New Roman" panose="02020603050405020304" pitchFamily="18" charset="0"/>
              </a:rPr>
              <a:t>2</a:t>
            </a:r>
            <a:r>
              <a:rPr lang="vi-VN" sz="2400" dirty="0">
                <a:solidFill>
                  <a:prstClr val="black"/>
                </a:solidFill>
                <a:latin typeface="Times New Roman" panose="02020603050405020304" pitchFamily="18" charset="0"/>
                <a:cs typeface="Times New Roman" panose="02020603050405020304" pitchFamily="18" charset="0"/>
              </a:rPr>
              <a:t> sẽ thay thế </a:t>
            </a:r>
            <a:r>
              <a:rPr lang="fr-FR" sz="2400" dirty="0">
                <a:latin typeface="Times New Roman" panose="02020603050405020304" pitchFamily="18" charset="0"/>
                <a:cs typeface="Times New Roman" panose="02020603050405020304" pitchFamily="18" charset="0"/>
              </a:rPr>
              <a:t>O</a:t>
            </a:r>
            <a:r>
              <a:rPr lang="fr-FR" sz="2400" baseline="-25000" dirty="0">
                <a:latin typeface="Times New Roman" panose="02020603050405020304" pitchFamily="18" charset="0"/>
                <a:cs typeface="Times New Roman" panose="02020603050405020304" pitchFamily="18" charset="0"/>
              </a:rPr>
              <a:t>2</a:t>
            </a:r>
            <a:r>
              <a:rPr lang="vi-VN" sz="2400" dirty="0">
                <a:solidFill>
                  <a:prstClr val="black"/>
                </a:solidFill>
                <a:latin typeface="Times New Roman" panose="02020603050405020304" pitchFamily="18" charset="0"/>
                <a:cs typeface="Times New Roman" panose="02020603050405020304" pitchFamily="18" charset="0"/>
              </a:rPr>
              <a:t> liên kết với tế bào hồng cẩu dẫn</a:t>
            </a:r>
            <a:r>
              <a:rPr lang="en-US" sz="2400" dirty="0">
                <a:solidFill>
                  <a:prstClr val="black"/>
                </a:solidFill>
                <a:latin typeface="Times New Roman" panose="02020603050405020304" pitchFamily="18" charset="0"/>
                <a:cs typeface="Times New Roman" panose="02020603050405020304" pitchFamily="18" charset="0"/>
              </a:rPr>
              <a:t> </a:t>
            </a:r>
            <a:r>
              <a:rPr lang="vi-VN" sz="2400" dirty="0">
                <a:solidFill>
                  <a:prstClr val="black"/>
                </a:solidFill>
                <a:latin typeface="Times New Roman" panose="02020603050405020304" pitchFamily="18" charset="0"/>
                <a:cs typeface="Times New Roman" panose="02020603050405020304" pitchFamily="18" charset="0"/>
              </a:rPr>
              <a:t>đến tình trạng cơ thể thiếu </a:t>
            </a:r>
            <a:r>
              <a:rPr lang="fr-FR" sz="2400" dirty="0">
                <a:latin typeface="Times New Roman" panose="02020603050405020304" pitchFamily="18" charset="0"/>
                <a:cs typeface="Times New Roman" panose="02020603050405020304" pitchFamily="18" charset="0"/>
              </a:rPr>
              <a:t>O</a:t>
            </a:r>
            <a:r>
              <a:rPr lang="fr-FR" sz="2400" baseline="-25000" dirty="0">
                <a:latin typeface="Times New Roman" panose="02020603050405020304" pitchFamily="18" charset="0"/>
                <a:cs typeface="Times New Roman" panose="02020603050405020304" pitchFamily="18" charset="0"/>
              </a:rPr>
              <a:t>2</a:t>
            </a:r>
            <a:r>
              <a:rPr lang="vi-VN" sz="2400" dirty="0">
                <a:solidFill>
                  <a:prstClr val="black"/>
                </a:solidFill>
                <a:latin typeface="Times New Roman" panose="02020603050405020304" pitchFamily="18" charset="0"/>
                <a:cs typeface="Times New Roman" panose="02020603050405020304" pitchFamily="18" charset="0"/>
              </a:rPr>
              <a:t>, gây nguy hiểm đến tính mạng.</a:t>
            </a:r>
          </a:p>
        </p:txBody>
      </p:sp>
      <p:grpSp>
        <p:nvGrpSpPr>
          <p:cNvPr id="7" name="times up"/>
          <p:cNvGrpSpPr/>
          <p:nvPr/>
        </p:nvGrpSpPr>
        <p:grpSpPr>
          <a:xfrm>
            <a:off x="1528099" y="1762108"/>
            <a:ext cx="1205624" cy="362438"/>
            <a:chOff x="4284637" y="-304827"/>
            <a:chExt cx="2669678" cy="697560"/>
          </a:xfrm>
        </p:grpSpPr>
        <p:sp>
          <p:nvSpPr>
            <p:cNvPr id="8" name="Rounded Rectangle 7"/>
            <p:cNvSpPr/>
            <p:nvPr/>
          </p:nvSpPr>
          <p:spPr>
            <a:xfrm>
              <a:off x="4317476" y="-304827"/>
              <a:ext cx="2636839" cy="697560"/>
            </a:xfrm>
            <a:prstGeom prst="roundRect">
              <a:avLst/>
            </a:prstGeom>
            <a:solidFill>
              <a:srgbClr val="FFC000"/>
            </a:solidFill>
            <a:ln w="12700" cap="flat" cmpd="sng" algn="ctr">
              <a:noFill/>
              <a:prstDash val="solid"/>
              <a:miter lim="800000"/>
            </a:ln>
            <a:effectLst/>
          </p:spPr>
          <p:txBody>
            <a:bodyPr rtlCol="0" anchor="ctr"/>
            <a:lstStyle/>
            <a:p>
              <a:pPr algn="ctr">
                <a:defRPr/>
              </a:pPr>
              <a:endParaRPr lang="en-GB" sz="2800" kern="0" dirty="0">
                <a:solidFill>
                  <a:sysClr val="window" lastClr="FFFFFF"/>
                </a:solidFill>
                <a:latin typeface="Arial" panose="020B0604020202020204" pitchFamily="34" charset="0"/>
                <a:cs typeface="Arial" panose="020B0604020202020204" pitchFamily="34" charset="0"/>
              </a:endParaRPr>
            </a:p>
          </p:txBody>
        </p:sp>
        <p:sp>
          <p:nvSpPr>
            <p:cNvPr id="9" name="Rounded Rectangle 8"/>
            <p:cNvSpPr/>
            <p:nvPr/>
          </p:nvSpPr>
          <p:spPr>
            <a:xfrm>
              <a:off x="4284637" y="-304827"/>
              <a:ext cx="2636837" cy="697560"/>
            </a:xfrm>
            <a:prstGeom prst="roundRect">
              <a:avLst/>
            </a:prstGeom>
            <a:solidFill>
              <a:srgbClr val="FFC000"/>
            </a:solidFill>
            <a:ln w="12700" cap="flat" cmpd="sng" algn="ctr">
              <a:noFill/>
              <a:prstDash val="solid"/>
              <a:miter lim="800000"/>
            </a:ln>
            <a:effectLst/>
          </p:spPr>
          <p:txBody>
            <a:bodyPr rtlCol="0" anchor="ctr"/>
            <a:lstStyle/>
            <a:p>
              <a:pPr algn="ctr">
                <a:defRPr/>
              </a:pPr>
              <a:r>
                <a:rPr lang="en-GB" sz="1400" kern="0" dirty="0" err="1">
                  <a:solidFill>
                    <a:sysClr val="window" lastClr="FFFFFF"/>
                  </a:solidFill>
                  <a:latin typeface="Arial" panose="020B0604020202020204" pitchFamily="34" charset="0"/>
                  <a:cs typeface="Arial" panose="020B0604020202020204" pitchFamily="34" charset="0"/>
                </a:rPr>
                <a:t>Hết</a:t>
              </a:r>
              <a:r>
                <a:rPr lang="en-GB" sz="1400" kern="0" dirty="0">
                  <a:solidFill>
                    <a:sysClr val="window" lastClr="FFFFFF"/>
                  </a:solidFill>
                  <a:latin typeface="Arial" panose="020B0604020202020204" pitchFamily="34" charset="0"/>
                  <a:cs typeface="Arial" panose="020B0604020202020204" pitchFamily="34" charset="0"/>
                </a:rPr>
                <a:t> </a:t>
              </a:r>
              <a:r>
                <a:rPr lang="en-GB" sz="1400" kern="0" dirty="0" err="1">
                  <a:solidFill>
                    <a:sysClr val="window" lastClr="FFFFFF"/>
                  </a:solidFill>
                  <a:latin typeface="Arial" panose="020B0604020202020204" pitchFamily="34" charset="0"/>
                  <a:cs typeface="Arial" panose="020B0604020202020204" pitchFamily="34" charset="0"/>
                </a:rPr>
                <a:t>Giờ</a:t>
              </a:r>
              <a:endParaRPr lang="en-GB" sz="1400" kern="0" dirty="0">
                <a:solidFill>
                  <a:sysClr val="window" lastClr="FFFFFF"/>
                </a:solidFill>
                <a:latin typeface="Arial" panose="020B0604020202020204" pitchFamily="34" charset="0"/>
                <a:cs typeface="Arial" panose="020B0604020202020204" pitchFamily="34" charset="0"/>
              </a:endParaRPr>
            </a:p>
          </p:txBody>
        </p:sp>
      </p:grpSp>
      <p:sp>
        <p:nvSpPr>
          <p:cNvPr id="10" name="Rectangle 9"/>
          <p:cNvSpPr/>
          <p:nvPr/>
        </p:nvSpPr>
        <p:spPr>
          <a:xfrm>
            <a:off x="1843213" y="10499"/>
            <a:ext cx="548204" cy="304381"/>
          </a:xfrm>
          <a:prstGeom prst="rect">
            <a:avLst/>
          </a:prstGeom>
          <a:solidFill>
            <a:sysClr val="window" lastClr="FFFFFF"/>
          </a:solidFill>
          <a:ln w="12700" cap="flat" cmpd="sng" algn="ctr">
            <a:solidFill>
              <a:srgbClr val="FFC000"/>
            </a:solidFill>
            <a:prstDash val="solid"/>
            <a:miter lim="800000"/>
          </a:ln>
          <a:effectLst/>
        </p:spPr>
        <p:txBody>
          <a:bodyPr rtlCol="0" anchor="ctr"/>
          <a:lstStyle/>
          <a:p>
            <a:pPr algn="ctr">
              <a:defRPr/>
            </a:pPr>
            <a:r>
              <a:rPr lang="en-US" sz="1050" kern="0" dirty="0">
                <a:solidFill>
                  <a:srgbClr val="FF0000"/>
                </a:solidFill>
              </a:rPr>
              <a:t>START</a:t>
            </a:r>
          </a:p>
        </p:txBody>
      </p:sp>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42946" y="314879"/>
            <a:ext cx="1370670" cy="1366322"/>
          </a:xfrm>
          <a:prstGeom prst="rect">
            <a:avLst/>
          </a:prstGeom>
        </p:spPr>
      </p:pic>
      <p:grpSp>
        <p:nvGrpSpPr>
          <p:cNvPr id="12" name="Clock hand spin"/>
          <p:cNvGrpSpPr/>
          <p:nvPr/>
        </p:nvGrpSpPr>
        <p:grpSpPr>
          <a:xfrm rot="1786145">
            <a:off x="1865432" y="892250"/>
            <a:ext cx="525701" cy="509437"/>
            <a:chOff x="840573" y="2379277"/>
            <a:chExt cx="3829048" cy="3849975"/>
          </a:xfrm>
        </p:grpSpPr>
        <p:sp>
          <p:nvSpPr>
            <p:cNvPr id="13" name="Oval 28"/>
            <p:cNvSpPr>
              <a:spLocks noChangeArrowheads="1"/>
            </p:cNvSpPr>
            <p:nvPr/>
          </p:nvSpPr>
          <p:spPr bwMode="auto">
            <a:xfrm>
              <a:off x="840573" y="2379277"/>
              <a:ext cx="3829048" cy="3849975"/>
            </a:xfrm>
            <a:prstGeom prst="ellipse">
              <a:avLst/>
            </a:prstGeom>
            <a:solidFill>
              <a:srgbClr val="FDFCF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kern="0" dirty="0">
                <a:solidFill>
                  <a:sysClr val="windowText" lastClr="000000"/>
                </a:solidFill>
              </a:endParaRPr>
            </a:p>
          </p:txBody>
        </p:sp>
        <p:sp>
          <p:nvSpPr>
            <p:cNvPr id="14" name="hour hand"/>
            <p:cNvSpPr/>
            <p:nvPr/>
          </p:nvSpPr>
          <p:spPr bwMode="auto">
            <a:xfrm>
              <a:off x="2159000" y="3253181"/>
              <a:ext cx="601664"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kern="0" dirty="0">
                <a:solidFill>
                  <a:sysClr val="windowText" lastClr="000000"/>
                </a:solidFill>
              </a:endParaRPr>
            </a:p>
          </p:txBody>
        </p:sp>
      </p:grpSp>
      <p:sp>
        <p:nvSpPr>
          <p:cNvPr id="15" name="TextBox 14"/>
          <p:cNvSpPr txBox="1"/>
          <p:nvPr/>
        </p:nvSpPr>
        <p:spPr>
          <a:xfrm>
            <a:off x="2285716" y="937613"/>
            <a:ext cx="281032" cy="246221"/>
          </a:xfrm>
          <a:prstGeom prst="rect">
            <a:avLst/>
          </a:prstGeom>
          <a:noFill/>
        </p:spPr>
        <p:txBody>
          <a:bodyPr wrap="square" rtlCol="0">
            <a:spAutoFit/>
          </a:bodyPr>
          <a:lstStyle/>
          <a:p>
            <a:pPr>
              <a:defRPr/>
            </a:pPr>
            <a:r>
              <a:rPr lang="en-US" sz="1000" b="1" kern="0" dirty="0">
                <a:solidFill>
                  <a:srgbClr val="99B2C8"/>
                </a:solidFill>
              </a:rPr>
              <a:t>3</a:t>
            </a:r>
          </a:p>
        </p:txBody>
      </p:sp>
      <p:sp>
        <p:nvSpPr>
          <p:cNvPr id="16" name="TextBox 15"/>
          <p:cNvSpPr txBox="1"/>
          <p:nvPr/>
        </p:nvSpPr>
        <p:spPr>
          <a:xfrm>
            <a:off x="2033130" y="1191260"/>
            <a:ext cx="341087" cy="246221"/>
          </a:xfrm>
          <a:prstGeom prst="rect">
            <a:avLst/>
          </a:prstGeom>
          <a:noFill/>
        </p:spPr>
        <p:txBody>
          <a:bodyPr wrap="square" rtlCol="0">
            <a:spAutoFit/>
          </a:bodyPr>
          <a:lstStyle/>
          <a:p>
            <a:pPr>
              <a:defRPr/>
            </a:pPr>
            <a:r>
              <a:rPr lang="en-US" sz="1000" b="1" kern="0" dirty="0">
                <a:solidFill>
                  <a:srgbClr val="99B2C8"/>
                </a:solidFill>
              </a:rPr>
              <a:t>6</a:t>
            </a:r>
          </a:p>
        </p:txBody>
      </p:sp>
      <p:sp>
        <p:nvSpPr>
          <p:cNvPr id="17" name="TextBox 16"/>
          <p:cNvSpPr txBox="1"/>
          <p:nvPr/>
        </p:nvSpPr>
        <p:spPr>
          <a:xfrm>
            <a:off x="1687405" y="975183"/>
            <a:ext cx="308455" cy="246221"/>
          </a:xfrm>
          <a:prstGeom prst="rect">
            <a:avLst/>
          </a:prstGeom>
          <a:noFill/>
        </p:spPr>
        <p:txBody>
          <a:bodyPr wrap="square" rtlCol="0">
            <a:spAutoFit/>
          </a:bodyPr>
          <a:lstStyle/>
          <a:p>
            <a:pPr>
              <a:defRPr/>
            </a:pPr>
            <a:r>
              <a:rPr lang="en-US" sz="1000" b="1" kern="0" dirty="0">
                <a:solidFill>
                  <a:srgbClr val="99B2C8"/>
                </a:solidFill>
              </a:rPr>
              <a:t>9</a:t>
            </a:r>
          </a:p>
        </p:txBody>
      </p:sp>
      <p:sp>
        <p:nvSpPr>
          <p:cNvPr id="18" name="TextBox 17"/>
          <p:cNvSpPr txBox="1"/>
          <p:nvPr/>
        </p:nvSpPr>
        <p:spPr>
          <a:xfrm>
            <a:off x="1971302" y="691392"/>
            <a:ext cx="371406" cy="246221"/>
          </a:xfrm>
          <a:prstGeom prst="rect">
            <a:avLst/>
          </a:prstGeom>
          <a:noFill/>
        </p:spPr>
        <p:txBody>
          <a:bodyPr wrap="square" rtlCol="0">
            <a:spAutoFit/>
          </a:bodyPr>
          <a:lstStyle/>
          <a:p>
            <a:pPr>
              <a:defRPr/>
            </a:pPr>
            <a:r>
              <a:rPr lang="en-US" sz="1000" b="1" kern="0" dirty="0">
                <a:solidFill>
                  <a:srgbClr val="99B2C8"/>
                </a:solidFill>
              </a:rPr>
              <a:t>12</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circle(in)">
                                      <p:cBhvr>
                                        <p:cTn id="1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10"/>
                    </p:tgtEl>
                  </p:cond>
                </p:stCondLst>
                <p:endSync evt="end" delay="0">
                  <p:rtn val="all"/>
                </p:endSync>
                <p:childTnLst>
                  <p:par>
                    <p:cTn id="16" fill="hold">
                      <p:stCondLst>
                        <p:cond delay="0"/>
                      </p:stCondLst>
                      <p:childTnLst>
                        <p:par>
                          <p:cTn id="17" fill="hold">
                            <p:stCondLst>
                              <p:cond delay="0"/>
                            </p:stCondLst>
                            <p:childTnLst>
                              <p:par>
                                <p:cTn id="18" presetID="8" presetClass="emph" presetSubtype="0" fill="hold" nodeType="clickEffect">
                                  <p:stCondLst>
                                    <p:cond delay="0"/>
                                  </p:stCondLst>
                                  <p:childTnLst>
                                    <p:animRot by="21600000">
                                      <p:cBhvr>
                                        <p:cTn id="19" dur="10000" fill="hold"/>
                                        <p:tgtEl>
                                          <p:spTgt spid="12"/>
                                        </p:tgtEl>
                                        <p:attrNameLst>
                                          <p:attrName>r</p:attrName>
                                        </p:attrNameLst>
                                      </p:cBhvr>
                                    </p:animRot>
                                  </p:childTnLst>
                                </p:cTn>
                              </p:par>
                            </p:childTnLst>
                          </p:cTn>
                        </p:par>
                        <p:par>
                          <p:cTn id="20" fill="hold">
                            <p:stCondLst>
                              <p:cond delay="10000"/>
                            </p:stCondLst>
                            <p:childTnLst>
                              <p:par>
                                <p:cTn id="21" presetID="53" presetClass="entr" presetSubtype="16"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3000" fill="hold"/>
                                        <p:tgtEl>
                                          <p:spTgt spid="7"/>
                                        </p:tgtEl>
                                        <p:attrNameLst>
                                          <p:attrName>ppt_w</p:attrName>
                                        </p:attrNameLst>
                                      </p:cBhvr>
                                      <p:tavLst>
                                        <p:tav tm="0">
                                          <p:val>
                                            <p:fltVal val="0"/>
                                          </p:val>
                                        </p:tav>
                                        <p:tav tm="100000">
                                          <p:val>
                                            <p:strVal val="#ppt_w"/>
                                          </p:val>
                                        </p:tav>
                                      </p:tavLst>
                                    </p:anim>
                                    <p:anim calcmode="lin" valueType="num">
                                      <p:cBhvr>
                                        <p:cTn id="24" dur="3000" fill="hold"/>
                                        <p:tgtEl>
                                          <p:spTgt spid="7"/>
                                        </p:tgtEl>
                                        <p:attrNameLst>
                                          <p:attrName>ppt_h</p:attrName>
                                        </p:attrNameLst>
                                      </p:cBhvr>
                                      <p:tavLst>
                                        <p:tav tm="0">
                                          <p:val>
                                            <p:fltVal val="0"/>
                                          </p:val>
                                        </p:tav>
                                        <p:tav tm="100000">
                                          <p:val>
                                            <p:strVal val="#ppt_h"/>
                                          </p:val>
                                        </p:tav>
                                      </p:tavLst>
                                    </p:anim>
                                    <p:animEffect transition="in" filter="fade">
                                      <p:cBhvr>
                                        <p:cTn id="25" dur="3000"/>
                                        <p:tgtEl>
                                          <p:spTgt spid="7"/>
                                        </p:tgtEl>
                                      </p:cBhvr>
                                    </p:animEffect>
                                  </p:childTnLst>
                                  <p:subTnLst>
                                    <p:audio>
                                      <p:cMediaNode>
                                        <p:cTn display="0" masterRel="sameClick">
                                          <p:stCondLst>
                                            <p:cond evt="begin" delay="0">
                                              <p:tn val="21"/>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42710" b="65701" l="71364" r="81000"/>
                    </a14:imgEffect>
                  </a14:imgLayer>
                </a14:imgProps>
              </a:ext>
              <a:ext uri="{28A0092B-C50C-407E-A947-70E740481C1C}">
                <a14:useLocalDpi xmlns:a14="http://schemas.microsoft.com/office/drawing/2010/main" val="0"/>
              </a:ext>
            </a:extLst>
          </a:blip>
          <a:srcRect l="73182" t="42992" r="20303" b="40501"/>
          <a:stretch>
            <a:fillRect/>
          </a:stretch>
        </p:blipFill>
        <p:spPr>
          <a:xfrm>
            <a:off x="1524000" y="4800601"/>
            <a:ext cx="1828800" cy="2254097"/>
          </a:xfrm>
          <a:prstGeom prst="rect">
            <a:avLst/>
          </a:prstGeom>
        </p:spPr>
      </p:pic>
      <p:pic>
        <p:nvPicPr>
          <p:cNvPr id="4" name="Picture 3">
            <a:hlinkClick r:id="rId6" action="ppaction://hlinksldjump"/>
          </p:cNvPr>
          <p:cNvPicPr>
            <a:picLocks noChangeAspect="1"/>
          </p:cNvPicPr>
          <p:nvPr/>
        </p:nvPicPr>
        <p:blipFill rotWithShape="1">
          <a:blip r:embed="rId7" cstate="print">
            <a:extLst>
              <a:ext uri="{BEBA8EAE-BF5A-486C-A8C5-ECC9F3942E4B}">
                <a14:imgProps xmlns:a14="http://schemas.microsoft.com/office/drawing/2010/main">
                  <a14:imgLayer r:embed="rId5">
                    <a14:imgEffect>
                      <a14:backgroundRemoval t="65701" b="78785" l="47864" r="53955"/>
                    </a14:imgEffect>
                  </a14:imgLayer>
                </a14:imgProps>
              </a:ext>
              <a:ext uri="{28A0092B-C50C-407E-A947-70E740481C1C}">
                <a14:useLocalDpi xmlns:a14="http://schemas.microsoft.com/office/drawing/2010/main" val="0"/>
              </a:ext>
            </a:extLst>
          </a:blip>
          <a:srcRect l="47272" t="68220" r="46061" b="19166"/>
          <a:stretch>
            <a:fillRect/>
          </a:stretch>
        </p:blipFill>
        <p:spPr>
          <a:xfrm>
            <a:off x="9144001" y="-304800"/>
            <a:ext cx="1986841" cy="1828800"/>
          </a:xfrm>
          <a:prstGeom prst="rect">
            <a:avLst/>
          </a:prstGeom>
        </p:spPr>
      </p:pic>
      <p:sp>
        <p:nvSpPr>
          <p:cNvPr id="5" name="TextBox 4"/>
          <p:cNvSpPr txBox="1"/>
          <p:nvPr/>
        </p:nvSpPr>
        <p:spPr>
          <a:xfrm>
            <a:off x="3048000" y="623455"/>
            <a:ext cx="6248400" cy="1569660"/>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just"/>
            <a:r>
              <a:rPr lang="en-US" sz="3200" dirty="0" err="1"/>
              <a:t>Tại</a:t>
            </a:r>
            <a:r>
              <a:rPr lang="en-US" sz="3200" dirty="0"/>
              <a:t> </a:t>
            </a:r>
            <a:r>
              <a:rPr lang="en-US" sz="3200" dirty="0" err="1"/>
              <a:t>sao</a:t>
            </a:r>
            <a:r>
              <a:rPr lang="en-US" sz="3200" dirty="0"/>
              <a:t> </a:t>
            </a:r>
            <a:r>
              <a:rPr lang="en-US" sz="3200" dirty="0" err="1"/>
              <a:t>khi</a:t>
            </a:r>
            <a:r>
              <a:rPr lang="en-US" sz="3200" dirty="0"/>
              <a:t> ở </a:t>
            </a:r>
            <a:r>
              <a:rPr lang="en-US" sz="3200" dirty="0" err="1"/>
              <a:t>trong</a:t>
            </a:r>
            <a:r>
              <a:rPr lang="en-US" sz="3200" dirty="0"/>
              <a:t> </a:t>
            </a:r>
            <a:r>
              <a:rPr lang="en-US" sz="3200" dirty="0" err="1"/>
              <a:t>phòng</a:t>
            </a:r>
            <a:r>
              <a:rPr lang="en-US" sz="3200" dirty="0"/>
              <a:t> </a:t>
            </a:r>
            <a:r>
              <a:rPr lang="en-US" sz="3200" dirty="0" err="1"/>
              <a:t>kín</a:t>
            </a:r>
            <a:r>
              <a:rPr lang="en-US" sz="3200" dirty="0"/>
              <a:t> </a:t>
            </a:r>
            <a:r>
              <a:rPr lang="en-US" sz="3200" dirty="0" err="1"/>
              <a:t>đông</a:t>
            </a:r>
            <a:r>
              <a:rPr lang="en-US" sz="3200" dirty="0"/>
              <a:t> </a:t>
            </a:r>
            <a:r>
              <a:rPr lang="en-US" sz="3200" dirty="0" err="1"/>
              <a:t>người</a:t>
            </a:r>
            <a:r>
              <a:rPr lang="en-US" sz="3200" dirty="0"/>
              <a:t> </a:t>
            </a:r>
            <a:r>
              <a:rPr lang="en-US" sz="3200" dirty="0" err="1"/>
              <a:t>một</a:t>
            </a:r>
            <a:r>
              <a:rPr lang="en-US" sz="3200" dirty="0"/>
              <a:t> </a:t>
            </a:r>
            <a:r>
              <a:rPr lang="en-US" sz="3200" dirty="0" err="1"/>
              <a:t>thời</a:t>
            </a:r>
            <a:r>
              <a:rPr lang="en-US" sz="3200" dirty="0"/>
              <a:t> </a:t>
            </a:r>
            <a:r>
              <a:rPr lang="en-US" sz="3200" dirty="0" err="1"/>
              <a:t>gian</a:t>
            </a:r>
            <a:r>
              <a:rPr lang="en-US" sz="3200" dirty="0"/>
              <a:t> </a:t>
            </a:r>
            <a:r>
              <a:rPr lang="en-US" sz="3200" dirty="0" err="1"/>
              <a:t>thì</a:t>
            </a:r>
            <a:r>
              <a:rPr lang="en-US" sz="3200" dirty="0"/>
              <a:t> </a:t>
            </a:r>
            <a:r>
              <a:rPr lang="en-US" sz="3200" dirty="0" err="1"/>
              <a:t>cơ</a:t>
            </a:r>
            <a:r>
              <a:rPr lang="en-US" sz="3200" dirty="0"/>
              <a:t> </a:t>
            </a:r>
            <a:r>
              <a:rPr lang="en-US" sz="3200" dirty="0" err="1"/>
              <a:t>thể</a:t>
            </a:r>
            <a:r>
              <a:rPr lang="en-US" sz="3200" dirty="0"/>
              <a:t> </a:t>
            </a:r>
            <a:r>
              <a:rPr lang="en-US" sz="3200" dirty="0" err="1"/>
              <a:t>thường</a:t>
            </a:r>
            <a:r>
              <a:rPr lang="en-US" sz="3200" dirty="0"/>
              <a:t> </a:t>
            </a:r>
            <a:r>
              <a:rPr lang="en-US" sz="3200" dirty="0" err="1"/>
              <a:t>thấy</a:t>
            </a:r>
            <a:r>
              <a:rPr lang="en-US" sz="3200" dirty="0"/>
              <a:t> </a:t>
            </a:r>
            <a:r>
              <a:rPr lang="en-US" sz="3200" dirty="0" err="1"/>
              <a:t>nhịp</a:t>
            </a:r>
            <a:r>
              <a:rPr lang="en-US" sz="3200" dirty="0"/>
              <a:t> </a:t>
            </a:r>
            <a:r>
              <a:rPr lang="en-US" sz="3200" dirty="0" err="1"/>
              <a:t>hô</a:t>
            </a:r>
            <a:r>
              <a:rPr lang="en-US" sz="3200" dirty="0"/>
              <a:t> </a:t>
            </a:r>
            <a:r>
              <a:rPr lang="en-US" sz="3200" dirty="0" err="1"/>
              <a:t>hấp</a:t>
            </a:r>
            <a:r>
              <a:rPr lang="en-US" sz="3200" dirty="0"/>
              <a:t> </a:t>
            </a:r>
            <a:r>
              <a:rPr lang="en-US" sz="3200" dirty="0" err="1"/>
              <a:t>tăng</a:t>
            </a:r>
            <a:r>
              <a:rPr lang="en-US" sz="3200" dirty="0"/>
              <a:t>?</a:t>
            </a:r>
            <a:endParaRPr lang="en-US" sz="3200" dirty="0">
              <a:solidFill>
                <a:prstClr val="black"/>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4038599" y="3810000"/>
            <a:ext cx="5895109" cy="1631216"/>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2000" dirty="0">
                <a:solidFill>
                  <a:prstClr val="black"/>
                </a:solidFill>
                <a:latin typeface="Times New Roman" panose="02020603050405020304" pitchFamily="18" charset="0"/>
                <a:cs typeface="Times New Roman" panose="02020603050405020304" pitchFamily="18" charset="0"/>
              </a:rPr>
              <a:t>Đ/</a:t>
            </a:r>
            <a:r>
              <a:rPr lang="en-US" sz="2000" dirty="0" err="1">
                <a:solidFill>
                  <a:prstClr val="black"/>
                </a:solidFill>
                <a:latin typeface="Times New Roman" panose="02020603050405020304" pitchFamily="18" charset="0"/>
                <a:cs typeface="Times New Roman" panose="02020603050405020304" pitchFamily="18" charset="0"/>
              </a:rPr>
              <a:t>án</a:t>
            </a:r>
            <a:r>
              <a:rPr lang="en-US" sz="2000" dirty="0">
                <a:solidFill>
                  <a:prstClr val="black"/>
                </a:solidFill>
                <a:latin typeface="Times New Roman" panose="02020603050405020304" pitchFamily="18" charset="0"/>
                <a:cs typeface="Times New Roman" panose="02020603050405020304" pitchFamily="18" charset="0"/>
              </a:rPr>
              <a:t>: </a:t>
            </a:r>
            <a:r>
              <a:rPr lang="vi-VN" sz="2000" dirty="0">
                <a:solidFill>
                  <a:prstClr val="black"/>
                </a:solidFill>
                <a:latin typeface="Times New Roman" panose="02020603050405020304" pitchFamily="18" charset="0"/>
                <a:cs typeface="Times New Roman" panose="02020603050405020304" pitchFamily="18" charset="0"/>
              </a:rPr>
              <a:t>Trong phòng kín đ</a:t>
            </a:r>
            <a:r>
              <a:rPr lang="en-US" sz="2000" dirty="0">
                <a:solidFill>
                  <a:prstClr val="black"/>
                </a:solidFill>
                <a:latin typeface="Times New Roman" panose="02020603050405020304" pitchFamily="18" charset="0"/>
                <a:cs typeface="Times New Roman" panose="02020603050405020304" pitchFamily="18" charset="0"/>
              </a:rPr>
              <a:t>ô</a:t>
            </a:r>
            <a:r>
              <a:rPr lang="vi-VN" sz="2000" dirty="0">
                <a:solidFill>
                  <a:prstClr val="black"/>
                </a:solidFill>
                <a:latin typeface="Times New Roman" panose="02020603050405020304" pitchFamily="18" charset="0"/>
                <a:cs typeface="Times New Roman" panose="02020603050405020304" pitchFamily="18" charset="0"/>
              </a:rPr>
              <a:t>ng người, lượng </a:t>
            </a:r>
            <a:r>
              <a:rPr lang="fr-FR" sz="2000" dirty="0">
                <a:latin typeface="Times New Roman" panose="02020603050405020304" pitchFamily="18" charset="0"/>
                <a:cs typeface="Times New Roman" panose="02020603050405020304" pitchFamily="18" charset="0"/>
              </a:rPr>
              <a:t>CO</a:t>
            </a:r>
            <a:r>
              <a:rPr lang="fr-FR" sz="2000" baseline="-25000" dirty="0">
                <a:latin typeface="Times New Roman" panose="02020603050405020304" pitchFamily="18" charset="0"/>
                <a:cs typeface="Times New Roman" panose="02020603050405020304" pitchFamily="18" charset="0"/>
              </a:rPr>
              <a:t>2</a:t>
            </a:r>
            <a:r>
              <a:rPr lang="vi-VN" sz="2000" dirty="0">
                <a:solidFill>
                  <a:prstClr val="black"/>
                </a:solidFill>
                <a:latin typeface="Times New Roman" panose="02020603050405020304" pitchFamily="18" charset="0"/>
                <a:cs typeface="Times New Roman" panose="02020603050405020304" pitchFamily="18" charset="0"/>
              </a:rPr>
              <a:t> ngày càng tăng còn </a:t>
            </a:r>
            <a:r>
              <a:rPr lang="fr-FR" sz="2000" dirty="0">
                <a:latin typeface="Times New Roman" panose="02020603050405020304" pitchFamily="18" charset="0"/>
                <a:cs typeface="Times New Roman" panose="02020603050405020304" pitchFamily="18" charset="0"/>
              </a:rPr>
              <a:t>O</a:t>
            </a:r>
            <a:r>
              <a:rPr lang="fr-FR" sz="2000" baseline="-25000" dirty="0">
                <a:latin typeface="Times New Roman" panose="02020603050405020304" pitchFamily="18" charset="0"/>
                <a:cs typeface="Times New Roman" panose="02020603050405020304" pitchFamily="18" charset="0"/>
              </a:rPr>
              <a:t>2</a:t>
            </a:r>
            <a:r>
              <a:rPr lang="vi-VN" sz="2000" dirty="0">
                <a:solidFill>
                  <a:prstClr val="black"/>
                </a:solidFill>
                <a:latin typeface="Times New Roman" panose="02020603050405020304" pitchFamily="18" charset="0"/>
                <a:cs typeface="Times New Roman" panose="02020603050405020304" pitchFamily="18" charset="0"/>
              </a:rPr>
              <a:t> ngày càng</a:t>
            </a:r>
            <a:r>
              <a:rPr lang="en-US" sz="2000" dirty="0">
                <a:solidFill>
                  <a:prstClr val="black"/>
                </a:solidFill>
                <a:latin typeface="Times New Roman" panose="02020603050405020304" pitchFamily="18" charset="0"/>
                <a:cs typeface="Times New Roman" panose="02020603050405020304" pitchFamily="18" charset="0"/>
              </a:rPr>
              <a:t> </a:t>
            </a:r>
            <a:r>
              <a:rPr lang="vi-VN" sz="2000" dirty="0">
                <a:solidFill>
                  <a:prstClr val="black"/>
                </a:solidFill>
                <a:latin typeface="Times New Roman" panose="02020603050405020304" pitchFamily="18" charset="0"/>
                <a:cs typeface="Times New Roman" panose="02020603050405020304" pitchFamily="18" charset="0"/>
              </a:rPr>
              <a:t>giảm do quá trình trao đồi khí của cơ thể dẫn đến không khí hít vào thiếu </a:t>
            </a:r>
            <a:r>
              <a:rPr lang="fr-FR" sz="2000" dirty="0">
                <a:latin typeface="Times New Roman" panose="02020603050405020304" pitchFamily="18" charset="0"/>
                <a:cs typeface="Times New Roman" panose="02020603050405020304" pitchFamily="18" charset="0"/>
              </a:rPr>
              <a:t>O</a:t>
            </a:r>
            <a:r>
              <a:rPr lang="fr-FR" sz="2000" baseline="-25000" dirty="0">
                <a:latin typeface="Times New Roman" panose="02020603050405020304" pitchFamily="18" charset="0"/>
                <a:cs typeface="Times New Roman" panose="02020603050405020304" pitchFamily="18" charset="0"/>
              </a:rPr>
              <a:t>2</a:t>
            </a:r>
            <a:r>
              <a:rPr lang="vi-VN" sz="2000" dirty="0">
                <a:solidFill>
                  <a:prstClr val="black"/>
                </a:solidFill>
                <a:latin typeface="Times New Roman" panose="02020603050405020304" pitchFamily="18" charset="0"/>
                <a:cs typeface="Times New Roman" panose="02020603050405020304" pitchFamily="18" charset="0"/>
              </a:rPr>
              <a:t>,</a:t>
            </a:r>
          </a:p>
          <a:p>
            <a:r>
              <a:rPr lang="vi-VN" sz="2000" dirty="0">
                <a:solidFill>
                  <a:prstClr val="black"/>
                </a:solidFill>
                <a:latin typeface="Times New Roman" panose="02020603050405020304" pitchFamily="18" charset="0"/>
                <a:cs typeface="Times New Roman" panose="02020603050405020304" pitchFamily="18" charset="0"/>
              </a:rPr>
              <a:t>vì vậy nhịp h</a:t>
            </a:r>
            <a:r>
              <a:rPr lang="en-US" sz="2000" dirty="0">
                <a:solidFill>
                  <a:prstClr val="black"/>
                </a:solidFill>
                <a:latin typeface="Times New Roman" panose="02020603050405020304" pitchFamily="18" charset="0"/>
                <a:cs typeface="Times New Roman" panose="02020603050405020304" pitchFamily="18" charset="0"/>
              </a:rPr>
              <a:t>ô</a:t>
            </a:r>
            <a:r>
              <a:rPr lang="vi-VN" sz="2000" dirty="0">
                <a:solidFill>
                  <a:prstClr val="black"/>
                </a:solidFill>
                <a:latin typeface="Times New Roman" panose="02020603050405020304" pitchFamily="18" charset="0"/>
                <a:cs typeface="Times New Roman" panose="02020603050405020304" pitchFamily="18" charset="0"/>
              </a:rPr>
              <a:t> hấp tăng để lấy đủ </a:t>
            </a:r>
            <a:r>
              <a:rPr lang="fr-FR" sz="2000" dirty="0">
                <a:latin typeface="Times New Roman" panose="02020603050405020304" pitchFamily="18" charset="0"/>
                <a:cs typeface="Times New Roman" panose="02020603050405020304" pitchFamily="18" charset="0"/>
              </a:rPr>
              <a:t>O</a:t>
            </a:r>
            <a:r>
              <a:rPr lang="fr-FR" sz="2000" baseline="-25000" dirty="0">
                <a:latin typeface="Times New Roman" panose="02020603050405020304" pitchFamily="18" charset="0"/>
                <a:cs typeface="Times New Roman" panose="02020603050405020304" pitchFamily="18" charset="0"/>
              </a:rPr>
              <a:t>2</a:t>
            </a:r>
            <a:r>
              <a:rPr lang="vi-VN" sz="2000" dirty="0">
                <a:solidFill>
                  <a:prstClr val="black"/>
                </a:solidFill>
                <a:latin typeface="Times New Roman" panose="02020603050405020304" pitchFamily="18" charset="0"/>
                <a:cs typeface="Times New Roman" panose="02020603050405020304" pitchFamily="18" charset="0"/>
              </a:rPr>
              <a:t> cho cơ thể.</a:t>
            </a:r>
          </a:p>
          <a:p>
            <a:endParaRPr lang="en-US" sz="2000" dirty="0">
              <a:solidFill>
                <a:prstClr val="black"/>
              </a:solidFill>
              <a:latin typeface="Times New Roman" panose="02020603050405020304" pitchFamily="18" charset="0"/>
              <a:cs typeface="Times New Roman" panose="02020603050405020304" pitchFamily="18" charset="0"/>
            </a:endParaRPr>
          </a:p>
        </p:txBody>
      </p:sp>
      <p:grpSp>
        <p:nvGrpSpPr>
          <p:cNvPr id="7" name="times up"/>
          <p:cNvGrpSpPr/>
          <p:nvPr/>
        </p:nvGrpSpPr>
        <p:grpSpPr>
          <a:xfrm>
            <a:off x="1546842" y="1734399"/>
            <a:ext cx="1205624" cy="362438"/>
            <a:chOff x="4284637" y="-304827"/>
            <a:chExt cx="2669678" cy="697560"/>
          </a:xfrm>
        </p:grpSpPr>
        <p:sp>
          <p:nvSpPr>
            <p:cNvPr id="8" name="Rounded Rectangle 7"/>
            <p:cNvSpPr/>
            <p:nvPr/>
          </p:nvSpPr>
          <p:spPr>
            <a:xfrm>
              <a:off x="4317476" y="-304827"/>
              <a:ext cx="2636839" cy="697560"/>
            </a:xfrm>
            <a:prstGeom prst="roundRect">
              <a:avLst/>
            </a:prstGeom>
            <a:solidFill>
              <a:srgbClr val="FFC000"/>
            </a:solidFill>
            <a:ln w="12700" cap="flat" cmpd="sng" algn="ctr">
              <a:noFill/>
              <a:prstDash val="solid"/>
              <a:miter lim="800000"/>
            </a:ln>
            <a:effectLst/>
          </p:spPr>
          <p:txBody>
            <a:bodyPr rtlCol="0" anchor="ctr"/>
            <a:lstStyle/>
            <a:p>
              <a:pPr algn="ctr">
                <a:defRPr/>
              </a:pPr>
              <a:endParaRPr lang="en-GB" sz="2800" kern="0" dirty="0">
                <a:solidFill>
                  <a:sysClr val="window" lastClr="FFFFFF"/>
                </a:solidFill>
                <a:latin typeface="Arial" panose="020B0604020202020204" pitchFamily="34" charset="0"/>
                <a:cs typeface="Arial" panose="020B0604020202020204" pitchFamily="34" charset="0"/>
              </a:endParaRPr>
            </a:p>
          </p:txBody>
        </p:sp>
        <p:sp>
          <p:nvSpPr>
            <p:cNvPr id="9" name="Rounded Rectangle 8"/>
            <p:cNvSpPr/>
            <p:nvPr/>
          </p:nvSpPr>
          <p:spPr>
            <a:xfrm>
              <a:off x="4284637" y="-304827"/>
              <a:ext cx="2636837" cy="697560"/>
            </a:xfrm>
            <a:prstGeom prst="roundRect">
              <a:avLst/>
            </a:prstGeom>
            <a:solidFill>
              <a:srgbClr val="FFC000"/>
            </a:solidFill>
            <a:ln w="12700" cap="flat" cmpd="sng" algn="ctr">
              <a:noFill/>
              <a:prstDash val="solid"/>
              <a:miter lim="800000"/>
            </a:ln>
            <a:effectLst/>
          </p:spPr>
          <p:txBody>
            <a:bodyPr rtlCol="0" anchor="ctr"/>
            <a:lstStyle/>
            <a:p>
              <a:pPr algn="ctr">
                <a:defRPr/>
              </a:pPr>
              <a:r>
                <a:rPr lang="en-GB" sz="1400" kern="0" dirty="0" err="1">
                  <a:solidFill>
                    <a:sysClr val="window" lastClr="FFFFFF"/>
                  </a:solidFill>
                  <a:latin typeface="Arial" panose="020B0604020202020204" pitchFamily="34" charset="0"/>
                  <a:cs typeface="Arial" panose="020B0604020202020204" pitchFamily="34" charset="0"/>
                </a:rPr>
                <a:t>Hết</a:t>
              </a:r>
              <a:r>
                <a:rPr lang="en-GB" sz="1400" kern="0" dirty="0">
                  <a:solidFill>
                    <a:sysClr val="window" lastClr="FFFFFF"/>
                  </a:solidFill>
                  <a:latin typeface="Arial" panose="020B0604020202020204" pitchFamily="34" charset="0"/>
                  <a:cs typeface="Arial" panose="020B0604020202020204" pitchFamily="34" charset="0"/>
                </a:rPr>
                <a:t> </a:t>
              </a:r>
              <a:r>
                <a:rPr lang="en-GB" sz="1400" kern="0" dirty="0" err="1">
                  <a:solidFill>
                    <a:sysClr val="window" lastClr="FFFFFF"/>
                  </a:solidFill>
                  <a:latin typeface="Arial" panose="020B0604020202020204" pitchFamily="34" charset="0"/>
                  <a:cs typeface="Arial" panose="020B0604020202020204" pitchFamily="34" charset="0"/>
                </a:rPr>
                <a:t>Giờ</a:t>
              </a:r>
              <a:endParaRPr lang="en-GB" sz="1400" kern="0" dirty="0">
                <a:solidFill>
                  <a:sysClr val="window" lastClr="FFFFFF"/>
                </a:solidFill>
                <a:latin typeface="Arial" panose="020B0604020202020204" pitchFamily="34" charset="0"/>
                <a:cs typeface="Arial" panose="020B0604020202020204" pitchFamily="34" charset="0"/>
              </a:endParaRPr>
            </a:p>
          </p:txBody>
        </p:sp>
      </p:grpSp>
      <p:sp>
        <p:nvSpPr>
          <p:cNvPr id="10" name="Rectangle 9"/>
          <p:cNvSpPr/>
          <p:nvPr/>
        </p:nvSpPr>
        <p:spPr>
          <a:xfrm>
            <a:off x="1861956" y="-17211"/>
            <a:ext cx="548204" cy="304381"/>
          </a:xfrm>
          <a:prstGeom prst="rect">
            <a:avLst/>
          </a:prstGeom>
          <a:solidFill>
            <a:sysClr val="window" lastClr="FFFFFF"/>
          </a:solidFill>
          <a:ln w="12700" cap="flat" cmpd="sng" algn="ctr">
            <a:solidFill>
              <a:srgbClr val="FFC000"/>
            </a:solidFill>
            <a:prstDash val="solid"/>
            <a:miter lim="800000"/>
          </a:ln>
          <a:effectLst/>
        </p:spPr>
        <p:txBody>
          <a:bodyPr rtlCol="0" anchor="ctr"/>
          <a:lstStyle/>
          <a:p>
            <a:pPr algn="ctr">
              <a:defRPr/>
            </a:pPr>
            <a:r>
              <a:rPr lang="en-US" sz="1050" kern="0" dirty="0">
                <a:solidFill>
                  <a:srgbClr val="FF0000"/>
                </a:solidFill>
              </a:rPr>
              <a:t>START</a:t>
            </a:r>
          </a:p>
        </p:txBody>
      </p:sp>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61689" y="287170"/>
            <a:ext cx="1370670" cy="1366322"/>
          </a:xfrm>
          <a:prstGeom prst="rect">
            <a:avLst/>
          </a:prstGeom>
        </p:spPr>
      </p:pic>
      <p:grpSp>
        <p:nvGrpSpPr>
          <p:cNvPr id="12" name="Clock hand spin"/>
          <p:cNvGrpSpPr/>
          <p:nvPr/>
        </p:nvGrpSpPr>
        <p:grpSpPr>
          <a:xfrm rot="1786145">
            <a:off x="1884175" y="864541"/>
            <a:ext cx="525701" cy="509437"/>
            <a:chOff x="840573" y="2379277"/>
            <a:chExt cx="3829048" cy="3849975"/>
          </a:xfrm>
        </p:grpSpPr>
        <p:sp>
          <p:nvSpPr>
            <p:cNvPr id="13" name="Oval 28"/>
            <p:cNvSpPr>
              <a:spLocks noChangeArrowheads="1"/>
            </p:cNvSpPr>
            <p:nvPr/>
          </p:nvSpPr>
          <p:spPr bwMode="auto">
            <a:xfrm>
              <a:off x="840573" y="2379277"/>
              <a:ext cx="3829048" cy="3849975"/>
            </a:xfrm>
            <a:prstGeom prst="ellipse">
              <a:avLst/>
            </a:prstGeom>
            <a:solidFill>
              <a:srgbClr val="FDFCF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kern="0" dirty="0">
                <a:solidFill>
                  <a:sysClr val="windowText" lastClr="000000"/>
                </a:solidFill>
              </a:endParaRPr>
            </a:p>
          </p:txBody>
        </p:sp>
        <p:sp>
          <p:nvSpPr>
            <p:cNvPr id="14" name="hour hand"/>
            <p:cNvSpPr/>
            <p:nvPr/>
          </p:nvSpPr>
          <p:spPr bwMode="auto">
            <a:xfrm>
              <a:off x="2159000" y="3253181"/>
              <a:ext cx="601664"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kern="0" dirty="0">
                <a:solidFill>
                  <a:sysClr val="windowText" lastClr="000000"/>
                </a:solidFill>
              </a:endParaRPr>
            </a:p>
          </p:txBody>
        </p:sp>
      </p:grpSp>
      <p:sp>
        <p:nvSpPr>
          <p:cNvPr id="15" name="TextBox 14"/>
          <p:cNvSpPr txBox="1"/>
          <p:nvPr/>
        </p:nvSpPr>
        <p:spPr>
          <a:xfrm>
            <a:off x="2304459" y="909904"/>
            <a:ext cx="281032" cy="246221"/>
          </a:xfrm>
          <a:prstGeom prst="rect">
            <a:avLst/>
          </a:prstGeom>
          <a:noFill/>
        </p:spPr>
        <p:txBody>
          <a:bodyPr wrap="square" rtlCol="0">
            <a:spAutoFit/>
          </a:bodyPr>
          <a:lstStyle/>
          <a:p>
            <a:pPr>
              <a:defRPr/>
            </a:pPr>
            <a:r>
              <a:rPr lang="en-US" sz="1000" b="1" kern="0" dirty="0">
                <a:solidFill>
                  <a:srgbClr val="99B2C8"/>
                </a:solidFill>
              </a:rPr>
              <a:t>3</a:t>
            </a:r>
          </a:p>
        </p:txBody>
      </p:sp>
      <p:sp>
        <p:nvSpPr>
          <p:cNvPr id="16" name="TextBox 15"/>
          <p:cNvSpPr txBox="1"/>
          <p:nvPr/>
        </p:nvSpPr>
        <p:spPr>
          <a:xfrm>
            <a:off x="2051873" y="1163551"/>
            <a:ext cx="341087" cy="246221"/>
          </a:xfrm>
          <a:prstGeom prst="rect">
            <a:avLst/>
          </a:prstGeom>
          <a:noFill/>
        </p:spPr>
        <p:txBody>
          <a:bodyPr wrap="square" rtlCol="0">
            <a:spAutoFit/>
          </a:bodyPr>
          <a:lstStyle/>
          <a:p>
            <a:pPr>
              <a:defRPr/>
            </a:pPr>
            <a:r>
              <a:rPr lang="en-US" sz="1000" b="1" kern="0" dirty="0">
                <a:solidFill>
                  <a:srgbClr val="99B2C8"/>
                </a:solidFill>
              </a:rPr>
              <a:t>6</a:t>
            </a:r>
          </a:p>
        </p:txBody>
      </p:sp>
      <p:sp>
        <p:nvSpPr>
          <p:cNvPr id="17" name="TextBox 16"/>
          <p:cNvSpPr txBox="1"/>
          <p:nvPr/>
        </p:nvSpPr>
        <p:spPr>
          <a:xfrm>
            <a:off x="1706148" y="947474"/>
            <a:ext cx="308455" cy="246221"/>
          </a:xfrm>
          <a:prstGeom prst="rect">
            <a:avLst/>
          </a:prstGeom>
          <a:noFill/>
        </p:spPr>
        <p:txBody>
          <a:bodyPr wrap="square" rtlCol="0">
            <a:spAutoFit/>
          </a:bodyPr>
          <a:lstStyle/>
          <a:p>
            <a:pPr>
              <a:defRPr/>
            </a:pPr>
            <a:r>
              <a:rPr lang="en-US" sz="1000" b="1" kern="0" dirty="0">
                <a:solidFill>
                  <a:srgbClr val="99B2C8"/>
                </a:solidFill>
              </a:rPr>
              <a:t>9</a:t>
            </a:r>
          </a:p>
        </p:txBody>
      </p:sp>
      <p:sp>
        <p:nvSpPr>
          <p:cNvPr id="18" name="TextBox 17"/>
          <p:cNvSpPr txBox="1"/>
          <p:nvPr/>
        </p:nvSpPr>
        <p:spPr>
          <a:xfrm>
            <a:off x="1990045" y="663683"/>
            <a:ext cx="371406" cy="246221"/>
          </a:xfrm>
          <a:prstGeom prst="rect">
            <a:avLst/>
          </a:prstGeom>
          <a:noFill/>
        </p:spPr>
        <p:txBody>
          <a:bodyPr wrap="square" rtlCol="0">
            <a:spAutoFit/>
          </a:bodyPr>
          <a:lstStyle/>
          <a:p>
            <a:pPr>
              <a:defRPr/>
            </a:pPr>
            <a:r>
              <a:rPr lang="en-US" sz="1000" b="1" kern="0" dirty="0">
                <a:solidFill>
                  <a:srgbClr val="99B2C8"/>
                </a:solidFill>
              </a:rPr>
              <a:t>12</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circle(in)">
                                      <p:cBhvr>
                                        <p:cTn id="1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10"/>
                    </p:tgtEl>
                  </p:cond>
                </p:stCondLst>
                <p:endSync evt="end" delay="0">
                  <p:rtn val="all"/>
                </p:endSync>
                <p:childTnLst>
                  <p:par>
                    <p:cTn id="16" fill="hold">
                      <p:stCondLst>
                        <p:cond delay="0"/>
                      </p:stCondLst>
                      <p:childTnLst>
                        <p:par>
                          <p:cTn id="17" fill="hold">
                            <p:stCondLst>
                              <p:cond delay="0"/>
                            </p:stCondLst>
                            <p:childTnLst>
                              <p:par>
                                <p:cTn id="18" presetID="8" presetClass="emph" presetSubtype="0" fill="hold" nodeType="clickEffect">
                                  <p:stCondLst>
                                    <p:cond delay="0"/>
                                  </p:stCondLst>
                                  <p:childTnLst>
                                    <p:animRot by="21600000">
                                      <p:cBhvr>
                                        <p:cTn id="19" dur="10000" fill="hold"/>
                                        <p:tgtEl>
                                          <p:spTgt spid="12"/>
                                        </p:tgtEl>
                                        <p:attrNameLst>
                                          <p:attrName>r</p:attrName>
                                        </p:attrNameLst>
                                      </p:cBhvr>
                                    </p:animRot>
                                  </p:childTnLst>
                                </p:cTn>
                              </p:par>
                            </p:childTnLst>
                          </p:cTn>
                        </p:par>
                        <p:par>
                          <p:cTn id="20" fill="hold">
                            <p:stCondLst>
                              <p:cond delay="10000"/>
                            </p:stCondLst>
                            <p:childTnLst>
                              <p:par>
                                <p:cTn id="21" presetID="53" presetClass="entr" presetSubtype="16"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3000" fill="hold"/>
                                        <p:tgtEl>
                                          <p:spTgt spid="7"/>
                                        </p:tgtEl>
                                        <p:attrNameLst>
                                          <p:attrName>ppt_w</p:attrName>
                                        </p:attrNameLst>
                                      </p:cBhvr>
                                      <p:tavLst>
                                        <p:tav tm="0">
                                          <p:val>
                                            <p:fltVal val="0"/>
                                          </p:val>
                                        </p:tav>
                                        <p:tav tm="100000">
                                          <p:val>
                                            <p:strVal val="#ppt_w"/>
                                          </p:val>
                                        </p:tav>
                                      </p:tavLst>
                                    </p:anim>
                                    <p:anim calcmode="lin" valueType="num">
                                      <p:cBhvr>
                                        <p:cTn id="24" dur="3000" fill="hold"/>
                                        <p:tgtEl>
                                          <p:spTgt spid="7"/>
                                        </p:tgtEl>
                                        <p:attrNameLst>
                                          <p:attrName>ppt_h</p:attrName>
                                        </p:attrNameLst>
                                      </p:cBhvr>
                                      <p:tavLst>
                                        <p:tav tm="0">
                                          <p:val>
                                            <p:fltVal val="0"/>
                                          </p:val>
                                        </p:tav>
                                        <p:tav tm="100000">
                                          <p:val>
                                            <p:strVal val="#ppt_h"/>
                                          </p:val>
                                        </p:tav>
                                      </p:tavLst>
                                    </p:anim>
                                    <p:animEffect transition="in" filter="fade">
                                      <p:cBhvr>
                                        <p:cTn id="25" dur="3000"/>
                                        <p:tgtEl>
                                          <p:spTgt spid="7"/>
                                        </p:tgtEl>
                                      </p:cBhvr>
                                    </p:animEffect>
                                  </p:childTnLst>
                                  <p:subTnLst>
                                    <p:audio>
                                      <p:cMediaNode>
                                        <p:cTn display="0" masterRel="sameClick">
                                          <p:stCondLst>
                                            <p:cond evt="begin" delay="0">
                                              <p:tn val="21"/>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1733550" y="762001"/>
            <a:ext cx="85344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0"/>
              </a:spcBef>
              <a:spcAft>
                <a:spcPct val="0"/>
              </a:spcAft>
              <a:buFontTx/>
              <a:buNone/>
            </a:pPr>
            <a:r>
              <a:rPr lang="en-US" altLang="en-US" sz="3600" b="1" dirty="0">
                <a:solidFill>
                  <a:srgbClr val="0070C0"/>
                </a:solidFill>
                <a:latin typeface="Times New Roman" panose="02020603050405020304" pitchFamily="18" charset="0"/>
                <a:cs typeface="Times New Roman" panose="02020603050405020304" pitchFamily="18" charset="0"/>
              </a:rPr>
              <a:t> TIẾT 19,20,21 - </a:t>
            </a:r>
            <a:r>
              <a:rPr lang="vi-VN" sz="3600" b="1" dirty="0">
                <a:solidFill>
                  <a:srgbClr val="0070C0"/>
                </a:solidFill>
                <a:latin typeface="Times New Roman" panose="02020603050405020304" pitchFamily="18" charset="0"/>
                <a:cs typeface="Times New Roman" panose="02020603050405020304" pitchFamily="18" charset="0"/>
              </a:rPr>
              <a:t>BÀI </a:t>
            </a:r>
            <a:r>
              <a:rPr lang="en-US" sz="3600" b="1" dirty="0">
                <a:solidFill>
                  <a:srgbClr val="0070C0"/>
                </a:solidFill>
                <a:latin typeface="Times New Roman" panose="02020603050405020304" pitchFamily="18" charset="0"/>
                <a:cs typeface="Times New Roman" panose="02020603050405020304" pitchFamily="18" charset="0"/>
              </a:rPr>
              <a:t>28</a:t>
            </a:r>
            <a:r>
              <a:rPr lang="vi-VN" sz="3600" b="1" dirty="0">
                <a:solidFill>
                  <a:srgbClr val="0070C0"/>
                </a:solidFill>
                <a:latin typeface="Times New Roman" panose="02020603050405020304" pitchFamily="18" charset="0"/>
                <a:cs typeface="Times New Roman" panose="02020603050405020304" pitchFamily="18" charset="0"/>
              </a:rPr>
              <a:t>: </a:t>
            </a:r>
            <a:endParaRPr lang="en-US" sz="3600" b="1" dirty="0">
              <a:solidFill>
                <a:srgbClr val="0070C0"/>
              </a:solidFill>
              <a:latin typeface="Times New Roman" panose="02020603050405020304" pitchFamily="18" charset="0"/>
              <a:cs typeface="Times New Roman" panose="02020603050405020304" pitchFamily="18" charset="0"/>
            </a:endParaRPr>
          </a:p>
          <a:p>
            <a:pPr algn="ctr" fontAlgn="base">
              <a:lnSpc>
                <a:spcPct val="100000"/>
              </a:lnSpc>
              <a:spcBef>
                <a:spcPct val="0"/>
              </a:spcBef>
              <a:spcAft>
                <a:spcPct val="0"/>
              </a:spcAft>
              <a:buFontTx/>
              <a:buNone/>
            </a:pPr>
            <a:r>
              <a:rPr lang="en-US" sz="3600" b="1" dirty="0">
                <a:solidFill>
                  <a:srgbClr val="0070C0"/>
                </a:solidFill>
                <a:latin typeface="Times New Roman" panose="02020603050405020304" pitchFamily="18" charset="0"/>
                <a:cs typeface="Times New Roman" panose="02020603050405020304" pitchFamily="18" charset="0"/>
              </a:rPr>
              <a:t>TRAO ĐỔI KHÍ Ở SINH VẬT</a:t>
            </a:r>
            <a:endParaRPr lang="en-US" altLang="en-US" sz="3600" b="1" dirty="0">
              <a:solidFill>
                <a:srgbClr val="0070C0"/>
              </a:solidFill>
              <a:latin typeface="Times New Roman" panose="02020603050405020304" pitchFamily="18" charset="0"/>
              <a:cs typeface="Times New Roman" panose="02020603050405020304" pitchFamily="18" charset="0"/>
            </a:endParaRPr>
          </a:p>
        </p:txBody>
      </p:sp>
      <p:graphicFrame>
        <p:nvGraphicFramePr>
          <p:cNvPr id="4" name="Diagram 3"/>
          <p:cNvGraphicFramePr/>
          <p:nvPr/>
        </p:nvGraphicFramePr>
        <p:xfrm>
          <a:off x="2209800" y="2362200"/>
          <a:ext cx="5486400" cy="4216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4" grpId="0">
        <p:bldAsOne/>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Video hít thở ở ngườ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38200" y="365125"/>
            <a:ext cx="10515600" cy="5959475"/>
          </a:xfrm>
          <a:prstGeom prst="rect">
            <a:avLst/>
          </a:prstGeom>
        </p:spPr>
      </p:pic>
    </p:spTree>
    <p:extLst>
      <p:ext uri="{BB962C8B-B14F-4D97-AF65-F5344CB8AC3E}">
        <p14:creationId xmlns:p14="http://schemas.microsoft.com/office/powerpoint/2010/main" val="1221457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28"/>
          <p:cNvSpPr txBox="1">
            <a:spLocks noGrp="1"/>
          </p:cNvSpPr>
          <p:nvPr>
            <p:ph type="title"/>
          </p:nvPr>
        </p:nvSpPr>
        <p:spPr>
          <a:xfrm>
            <a:off x="2116282" y="325582"/>
            <a:ext cx="6381750" cy="830997"/>
          </a:xfrm>
          <a:prstGeom prst="rect">
            <a:avLst/>
          </a:prstGeom>
          <a:noFill/>
        </p:spPr>
        <p:txBody>
          <a:bodyPr wrap="square" rtlCol="0">
            <a:spAutoFit/>
          </a:bodyPr>
          <a:lstStyle/>
          <a:p>
            <a:pPr>
              <a:lnSpc>
                <a:spcPct val="150000"/>
              </a:lnSpc>
            </a:pPr>
            <a:r>
              <a:rPr lang="en-US" altLang="zh-CN" sz="3200" b="1" dirty="0">
                <a:solidFill>
                  <a:srgbClr val="0070C0"/>
                </a:solidFill>
                <a:latin typeface="Times New Roman" panose="02020603050405020304" pitchFamily="18" charset="0"/>
                <a:ea typeface="inpin heiti" charset="-122"/>
                <a:cs typeface="Times New Roman" panose="02020603050405020304" pitchFamily="18" charset="0"/>
              </a:rPr>
              <a:t>I. TRAO ĐỔI KHÍ Ở SINH VẬT</a:t>
            </a:r>
            <a:endParaRPr lang="zh-CN" altLang="en-US" sz="3200" b="1" dirty="0">
              <a:solidFill>
                <a:srgbClr val="0070C0"/>
              </a:solidFill>
              <a:latin typeface="Times New Roman" panose="02020603050405020304" pitchFamily="18" charset="0"/>
              <a:ea typeface="inpin heiti" charset="-122"/>
              <a:cs typeface="Times New Roman" panose="02020603050405020304" pitchFamily="18" charset="0"/>
            </a:endParaRPr>
          </a:p>
        </p:txBody>
      </p:sp>
      <p:sp>
        <p:nvSpPr>
          <p:cNvPr id="3" name="Content Placeholder 2"/>
          <p:cNvSpPr>
            <a:spLocks noGrp="1"/>
          </p:cNvSpPr>
          <p:nvPr>
            <p:ph idx="1"/>
          </p:nvPr>
        </p:nvSpPr>
        <p:spPr>
          <a:xfrm>
            <a:off x="1828800" y="1211998"/>
            <a:ext cx="8610600" cy="1531203"/>
          </a:xfrm>
        </p:spPr>
        <p:txBody>
          <a:bodyPr/>
          <a:lstStyle/>
          <a:p>
            <a:pPr marL="0" indent="0" algn="just">
              <a:lnSpc>
                <a:spcPct val="100000"/>
              </a:lnSpc>
              <a:spcBef>
                <a:spcPct val="0"/>
              </a:spcBef>
              <a:buNone/>
            </a:pPr>
            <a:r>
              <a:rPr lang="en-US" altLang="en-US"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Nhiệm vụ 1: Hoạt động cá nhân (4’)</a:t>
            </a:r>
            <a:endParaRPr lang="en-US" altLang="en-US" dirty="0">
              <a:latin typeface="Times New Roman" panose="02020603050405020304" pitchFamily="18" charset="0"/>
              <a:cs typeface="Times New Roman" panose="02020603050405020304" pitchFamily="18" charset="0"/>
            </a:endParaRPr>
          </a:p>
          <a:p>
            <a:pPr marL="0" indent="0" algn="just">
              <a:lnSpc>
                <a:spcPct val="100000"/>
              </a:lnSpc>
              <a:spcBef>
                <a:spcPct val="0"/>
              </a:spcBef>
              <a:buNone/>
            </a:pPr>
            <a:r>
              <a:rPr lang="en-US" altLang="en-US"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N</a:t>
            </a:r>
            <a:r>
              <a:rPr lang="en-US" altLang="en-US"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ghiên </a:t>
            </a:r>
            <a:r>
              <a:rPr lang="en-US" alt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cứu TT 3 dòng đầu phần I </a:t>
            </a:r>
            <a:r>
              <a:rPr lang="en-US" altLang="en-US"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SGK </a:t>
            </a:r>
            <a:r>
              <a:rPr lang="en-US" alt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trang </a:t>
            </a:r>
            <a:r>
              <a:rPr lang="en-US" altLang="en-US"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118 </a:t>
            </a:r>
            <a:endParaRPr lang="en-US" alt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sp>
        <p:nvSpPr>
          <p:cNvPr id="7" name="Rectangle 6"/>
          <p:cNvSpPr/>
          <p:nvPr/>
        </p:nvSpPr>
        <p:spPr>
          <a:xfrm>
            <a:off x="2116282" y="3048000"/>
            <a:ext cx="5503718" cy="707886"/>
          </a:xfrm>
          <a:prstGeom prst="rect">
            <a:avLst/>
          </a:prstGeom>
        </p:spPr>
        <p:txBody>
          <a:bodyPr wrap="square">
            <a:spAutoFit/>
          </a:bodyPr>
          <a:lstStyle/>
          <a:p>
            <a:pPr lvl="0" algn="just" eaLnBrk="0" fontAlgn="base" hangingPunct="0">
              <a:spcBef>
                <a:spcPct val="0"/>
              </a:spcBef>
              <a:spcAft>
                <a:spcPct val="0"/>
              </a:spcAft>
            </a:pPr>
            <a:r>
              <a:rPr lang="vi-VN" altLang="en-US" sz="4000" b="1" i="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r>
              <a:rPr lang="en-US" altLang="en-US" sz="4000" b="1" i="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Trao </a:t>
            </a:r>
            <a:r>
              <a:rPr lang="en-US" altLang="en-US" sz="40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đổi khí là gì?</a:t>
            </a:r>
            <a:endParaRPr lang="en-US" altLang="en-US" sz="40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10109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anim calcmode="lin" valueType="num">
                                      <p:cBhvr>
                                        <p:cTn id="24" dur="1000" fill="hold"/>
                                        <p:tgtEl>
                                          <p:spTgt spid="7"/>
                                        </p:tgtEl>
                                        <p:attrNameLst>
                                          <p:attrName>ppt_x</p:attrName>
                                        </p:attrNameLst>
                                      </p:cBhvr>
                                      <p:tavLst>
                                        <p:tav tm="0">
                                          <p:val>
                                            <p:strVal val="#ppt_x"/>
                                          </p:val>
                                        </p:tav>
                                        <p:tav tm="100000">
                                          <p:val>
                                            <p:strVal val="#ppt_x"/>
                                          </p:val>
                                        </p:tav>
                                      </p:tavLst>
                                    </p:anim>
                                    <p:anim calcmode="lin" valueType="num">
                                      <p:cBhvr>
                                        <p:cTn id="2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build="p"/>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28"/>
          <p:cNvSpPr txBox="1">
            <a:spLocks/>
          </p:cNvSpPr>
          <p:nvPr/>
        </p:nvSpPr>
        <p:spPr>
          <a:xfrm>
            <a:off x="2116282" y="381001"/>
            <a:ext cx="6381750" cy="830997"/>
          </a:xfrm>
          <a:prstGeom prst="rect">
            <a:avLst/>
          </a:prstGeom>
          <a:noFill/>
        </p:spPr>
        <p:txBody>
          <a:bodyPr wrap="square" rtlCol="0">
            <a:sp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pPr>
              <a:lnSpc>
                <a:spcPct val="150000"/>
              </a:lnSpc>
            </a:pPr>
            <a:r>
              <a:rPr lang="en-US" altLang="zh-CN" sz="3200" b="1">
                <a:solidFill>
                  <a:srgbClr val="0070C0"/>
                </a:solidFill>
                <a:latin typeface="Times New Roman" panose="02020603050405020304" pitchFamily="18" charset="0"/>
                <a:ea typeface="inpin heiti" charset="-122"/>
                <a:cs typeface="Times New Roman" panose="02020603050405020304" pitchFamily="18" charset="0"/>
              </a:rPr>
              <a:t>I. TRAO ĐỔI KHÍ Ở SINH VẬT</a:t>
            </a:r>
            <a:endParaRPr lang="zh-CN" altLang="en-US" sz="3200" b="1" dirty="0">
              <a:solidFill>
                <a:srgbClr val="0070C0"/>
              </a:solidFill>
              <a:latin typeface="Times New Roman" panose="02020603050405020304" pitchFamily="18" charset="0"/>
              <a:ea typeface="inpin heiti" charset="-122"/>
              <a:cs typeface="Times New Roman" panose="02020603050405020304" pitchFamily="18" charset="0"/>
            </a:endParaRPr>
          </a:p>
        </p:txBody>
      </p:sp>
      <p:sp>
        <p:nvSpPr>
          <p:cNvPr id="5" name="TextBox 4"/>
          <p:cNvSpPr txBox="1"/>
          <p:nvPr/>
        </p:nvSpPr>
        <p:spPr>
          <a:xfrm>
            <a:off x="533400" y="1447800"/>
            <a:ext cx="11201400" cy="1938992"/>
          </a:xfrm>
          <a:prstGeom prst="rect">
            <a:avLst/>
          </a:prstGeom>
          <a:noFill/>
        </p:spPr>
        <p:txBody>
          <a:bodyPr wrap="square" rtlCol="0">
            <a:spAutoFit/>
          </a:bodyPr>
          <a:lstStyle/>
          <a:p>
            <a:r>
              <a:rPr lang="en-US" sz="4000" dirty="0">
                <a:latin typeface="Times New Roman" panose="02020603050405020304" pitchFamily="18" charset="0"/>
                <a:cs typeface="Times New Roman" panose="02020603050405020304" pitchFamily="18" charset="0"/>
              </a:rPr>
              <a:t>-  </a:t>
            </a:r>
            <a:r>
              <a:rPr lang="vi-VN" sz="4000" dirty="0">
                <a:latin typeface="Times New Roman" panose="02020603050405020304" pitchFamily="18" charset="0"/>
                <a:cs typeface="Times New Roman" panose="02020603050405020304" pitchFamily="18" charset="0"/>
              </a:rPr>
              <a:t>Trao đổi khí là quá trình sinh vật lấy O</a:t>
            </a:r>
            <a:r>
              <a:rPr lang="vi-VN" sz="4000" baseline="-25000" dirty="0">
                <a:latin typeface="Times New Roman" panose="02020603050405020304" pitchFamily="18" charset="0"/>
                <a:cs typeface="Times New Roman" panose="02020603050405020304" pitchFamily="18" charset="0"/>
              </a:rPr>
              <a:t>2</a:t>
            </a:r>
            <a:r>
              <a:rPr lang="vi-VN" sz="4000" dirty="0">
                <a:latin typeface="Times New Roman" panose="02020603050405020304" pitchFamily="18" charset="0"/>
                <a:cs typeface="Times New Roman" panose="02020603050405020304" pitchFamily="18" charset="0"/>
              </a:rPr>
              <a:t> hoặc C</a:t>
            </a:r>
            <a:r>
              <a:rPr lang="en-US" altLang="vi-VN" sz="4000" dirty="0">
                <a:latin typeface="Times New Roman" panose="02020603050405020304" pitchFamily="18" charset="0"/>
                <a:cs typeface="Times New Roman" panose="02020603050405020304" pitchFamily="18" charset="0"/>
              </a:rPr>
              <a:t>O</a:t>
            </a:r>
            <a:r>
              <a:rPr lang="vi-VN" sz="4000" baseline="-25000" dirty="0">
                <a:latin typeface="Times New Roman" panose="02020603050405020304" pitchFamily="18" charset="0"/>
                <a:cs typeface="Times New Roman" panose="02020603050405020304" pitchFamily="18" charset="0"/>
              </a:rPr>
              <a:t>2</a:t>
            </a:r>
            <a:r>
              <a:rPr lang="vi-VN" sz="4000" dirty="0">
                <a:latin typeface="Times New Roman" panose="02020603050405020304" pitchFamily="18" charset="0"/>
                <a:cs typeface="Times New Roman" panose="02020603050405020304" pitchFamily="18" charset="0"/>
              </a:rPr>
              <a:t> từ môi trường vào cơ thể, đ</a:t>
            </a:r>
            <a:r>
              <a:rPr lang="en-US" altLang="vi-VN" sz="4000" dirty="0">
                <a:latin typeface="Times New Roman" panose="02020603050405020304" pitchFamily="18" charset="0"/>
                <a:cs typeface="Times New Roman" panose="02020603050405020304" pitchFamily="18" charset="0"/>
              </a:rPr>
              <a:t>ồ</a:t>
            </a:r>
            <a:r>
              <a:rPr lang="vi-VN" sz="4000" dirty="0">
                <a:latin typeface="Times New Roman" panose="02020603050405020304" pitchFamily="18" charset="0"/>
                <a:cs typeface="Times New Roman" panose="02020603050405020304" pitchFamily="18" charset="0"/>
              </a:rPr>
              <a:t>ng thời thải ra môi trường khí CO</a:t>
            </a:r>
            <a:r>
              <a:rPr lang="vi-VN" sz="4000" baseline="-25000" dirty="0">
                <a:latin typeface="Times New Roman" panose="02020603050405020304" pitchFamily="18" charset="0"/>
                <a:cs typeface="Times New Roman" panose="02020603050405020304" pitchFamily="18" charset="0"/>
              </a:rPr>
              <a:t>2</a:t>
            </a:r>
            <a:r>
              <a:rPr lang="vi-VN" sz="4000" dirty="0">
                <a:latin typeface="Times New Roman" panose="02020603050405020304" pitchFamily="18" charset="0"/>
                <a:cs typeface="Times New Roman" panose="02020603050405020304" pitchFamily="18" charset="0"/>
              </a:rPr>
              <a:t>, hoặc O</a:t>
            </a:r>
            <a:r>
              <a:rPr lang="vi-VN" sz="4000" baseline="-25000" dirty="0">
                <a:latin typeface="Times New Roman" panose="02020603050405020304" pitchFamily="18" charset="0"/>
                <a:cs typeface="Times New Roman" panose="02020603050405020304" pitchFamily="18" charset="0"/>
              </a:rPr>
              <a:t>2</a:t>
            </a:r>
            <a:r>
              <a:rPr lang="vi-VN" sz="4000" dirty="0">
                <a:latin typeface="Times New Roman" panose="02020603050405020304" pitchFamily="18" charset="0"/>
                <a:cs typeface="Times New Roman" panose="02020603050405020304" pitchFamily="18" charset="0"/>
              </a:rPr>
              <a:t>.</a:t>
            </a:r>
            <a:endParaRPr 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82162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Executiv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Executive</Template>
  <TotalTime>924</TotalTime>
  <Words>2539</Words>
  <Application>Microsoft Office PowerPoint</Application>
  <PresentationFormat>Custom</PresentationFormat>
  <Paragraphs>295</Paragraphs>
  <Slides>52</Slides>
  <Notes>3</Notes>
  <HiddenSlides>0</HiddenSlides>
  <MMClips>15</MMClips>
  <ScaleCrop>false</ScaleCrop>
  <HeadingPairs>
    <vt:vector size="6" baseType="variant">
      <vt:variant>
        <vt:lpstr>Theme</vt:lpstr>
      </vt:variant>
      <vt:variant>
        <vt:i4>4</vt:i4>
      </vt:variant>
      <vt:variant>
        <vt:lpstr>Embedded OLE Servers</vt:lpstr>
      </vt:variant>
      <vt:variant>
        <vt:i4>1</vt:i4>
      </vt:variant>
      <vt:variant>
        <vt:lpstr>Slide Titles</vt:lpstr>
      </vt:variant>
      <vt:variant>
        <vt:i4>52</vt:i4>
      </vt:variant>
    </vt:vector>
  </HeadingPairs>
  <TitlesOfParts>
    <vt:vector size="57" baseType="lpstr">
      <vt:lpstr>Executive</vt:lpstr>
      <vt:lpstr>Office Theme</vt:lpstr>
      <vt:lpstr>Office 主题​​</vt:lpstr>
      <vt:lpstr>1_Office Theme</vt:lpstr>
      <vt:lpstr>Bitmap Image</vt:lpstr>
      <vt:lpstr>PowerPoint Presentation</vt:lpstr>
      <vt:lpstr>PowerPoint Presentation</vt:lpstr>
      <vt:lpstr>PowerPoint Presentation</vt:lpstr>
      <vt:lpstr>PowerPoint Presentation</vt:lpstr>
      <vt:lpstr>Qua quan sát 1 số hình ảnh và xem đoạn video trên em hãy cho biết nguyên nhân nào dẫn đến các hiện tượng trên. Tại sao? </vt:lpstr>
      <vt:lpstr>PowerPoint Presentation</vt:lpstr>
      <vt:lpstr>PowerPoint Presentation</vt:lpstr>
      <vt:lpstr>I. TRAO ĐỔI KHÍ Ở SINH VẬT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Luyện tập 1. Trò chơi lật mở bức tranh bí ẩn    </vt:lpstr>
      <vt:lpstr>PowerPoint Presentation</vt:lpstr>
      <vt:lpstr>    Luyện tập 1. Trò chơi lật mở bức tranh bí ẩn    </vt:lpstr>
      <vt:lpstr>PowerPoint Presentation</vt:lpstr>
      <vt:lpstr>Câu 2. Trao đổi khí ở những sinh  vật nào?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HP</dc:creator>
  <cp:lastModifiedBy>HANG KIEN</cp:lastModifiedBy>
  <cp:revision>101</cp:revision>
  <dcterms:created xsi:type="dcterms:W3CDTF">2022-07-04T06:10:00Z</dcterms:created>
  <dcterms:modified xsi:type="dcterms:W3CDTF">2023-11-13T01:20:31Z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9498CA6B9553421C95DC4BD2825C2CA1_12</vt:lpwstr>
  </property>
  <property fmtid="{D5CDD505-2E9C-101B-9397-08002B2CF9AE}" pid="3" name="KSOProductBuildVer">
    <vt:lpwstr>1033-12.2.0.13266</vt:lpwstr>
  </property>
</Properties>
</file>