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58" r:id="rId3"/>
    <p:sldId id="279" r:id="rId4"/>
    <p:sldId id="280" r:id="rId5"/>
    <p:sldId id="281" r:id="rId6"/>
    <p:sldId id="282" r:id="rId7"/>
    <p:sldId id="284" r:id="rId8"/>
    <p:sldId id="285" r:id="rId9"/>
    <p:sldId id="259" r:id="rId10"/>
    <p:sldId id="260" r:id="rId11"/>
    <p:sldId id="261" r:id="rId12"/>
    <p:sldId id="287" r:id="rId13"/>
    <p:sldId id="273" r:id="rId14"/>
    <p:sldId id="262" r:id="rId15"/>
    <p:sldId id="263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4851D-EB3F-4CAF-86F5-A3DF8838BFA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CB00C-AA92-433A-8140-C7A3027D68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- </a:t>
            </a:r>
            <a:r>
              <a:rPr lang="en-US" altLang="en-US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rất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giỏi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đã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biết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để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chèn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âm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bài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chiếu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phải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thực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bao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nhiêu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thầy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có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khen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đến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em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28676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7" name="Header Placeholder 8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8" name="Footer Placeholder 10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85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- </a:t>
            </a:r>
            <a:r>
              <a:rPr lang="en-US" altLang="en-US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rất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giỏi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đã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biết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để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chèn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âm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bài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chiếu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phải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thực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bao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nhiêu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thầy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có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khen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đến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em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28676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7" name="Header Placeholder 8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8" name="Footer Placeholder 10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859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- </a:t>
            </a:r>
            <a:r>
              <a:rPr lang="en-US" altLang="en-US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rất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giỏi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đã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biết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để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chèn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âm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bài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chiếu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phải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thực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bao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nhiêu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thầy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có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khen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đến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em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28676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7" name="Header Placeholder 8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8" name="Footer Placeholder 10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85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B6F-7FFD-4599-BA76-AC6BC6E7B412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4685-F31D-4E72-8A25-7BD3EA8A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B6F-7FFD-4599-BA76-AC6BC6E7B412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4685-F31D-4E72-8A25-7BD3EA8A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B6F-7FFD-4599-BA76-AC6BC6E7B412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4685-F31D-4E72-8A25-7BD3EA8A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B6F-7FFD-4599-BA76-AC6BC6E7B412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4685-F31D-4E72-8A25-7BD3EA8A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B6F-7FFD-4599-BA76-AC6BC6E7B412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4685-F31D-4E72-8A25-7BD3EA8A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B6F-7FFD-4599-BA76-AC6BC6E7B412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4685-F31D-4E72-8A25-7BD3EA8A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B6F-7FFD-4599-BA76-AC6BC6E7B412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4685-F31D-4E72-8A25-7BD3EA8A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B6F-7FFD-4599-BA76-AC6BC6E7B412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4685-F31D-4E72-8A25-7BD3EA8A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B6F-7FFD-4599-BA76-AC6BC6E7B412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4685-F31D-4E72-8A25-7BD3EA8A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B6F-7FFD-4599-BA76-AC6BC6E7B412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4685-F31D-4E72-8A25-7BD3EA8A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B6F-7FFD-4599-BA76-AC6BC6E7B412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4685-F31D-4E72-8A25-7BD3EA8A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28B6F-7FFD-4599-BA76-AC6BC6E7B412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84685-F31D-4E72-8A25-7BD3EA8A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LOP%205A3\LOP%205A1\&#194;m%20thanh\2.%20Ti&#7871;ng%20G&#224;%20g&#225;y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MaiTruongMenYeu-PhamThanhThao-2278844.mp3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4806200" y="1120141"/>
            <a:ext cx="2586271" cy="2158700"/>
            <a:chOff x="96" y="153"/>
            <a:chExt cx="1104" cy="1029"/>
          </a:xfrm>
        </p:grpSpPr>
        <p:pic>
          <p:nvPicPr>
            <p:cNvPr id="10245" name="Picture 88" descr="Picture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960"/>
              <a:ext cx="79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89"/>
            <p:cNvGrpSpPr>
              <a:grpSpLocks/>
            </p:cNvGrpSpPr>
            <p:nvPr/>
          </p:nvGrpSpPr>
          <p:grpSpPr bwMode="auto">
            <a:xfrm>
              <a:off x="96" y="153"/>
              <a:ext cx="1104" cy="903"/>
              <a:chOff x="2352" y="0"/>
              <a:chExt cx="1104" cy="903"/>
            </a:xfrm>
          </p:grpSpPr>
          <p:pic>
            <p:nvPicPr>
              <p:cNvPr id="10247" name="Picture 90" descr="L«g GDDT VL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10066"/>
                  </a:clrFrom>
                  <a:clrTo>
                    <a:srgbClr val="010066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0"/>
                <a:ext cx="908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AutoShape 91"/>
              <p:cNvSpPr>
                <a:spLocks noChangeArrowheads="1"/>
              </p:cNvSpPr>
              <p:nvPr/>
            </p:nvSpPr>
            <p:spPr bwMode="auto">
              <a:xfrm>
                <a:off x="2352" y="747"/>
                <a:ext cx="1104" cy="136"/>
              </a:xfrm>
              <a:prstGeom prst="ribbon">
                <a:avLst>
                  <a:gd name="adj1" fmla="val 12500"/>
                  <a:gd name="adj2" fmla="val 500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91431" tIns="45716" rIns="91431" bIns="4571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r>
                  <a:rPr lang="en-US" sz="1400" b="1" dirty="0" smtClean="0">
                    <a:solidFill>
                      <a:srgbClr val="990033"/>
                    </a:solidFill>
                    <a:latin typeface="Times New Roman" panose="02020603050405020304" pitchFamily="18" charset="0"/>
                  </a:rPr>
                  <a:t>TP </a:t>
                </a:r>
                <a:r>
                  <a:rPr kumimoji="0" lang="en-US" sz="1400" b="1" i="0" u="none" strike="noStrike" cap="none" normalizeH="0" baseline="0" dirty="0" err="1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Times New Roman" panose="02020603050405020304" pitchFamily="18" charset="0"/>
                  </a:rPr>
                  <a:t>Sơn</a:t>
                </a:r>
                <a:r>
                  <a:rPr kumimoji="0" lang="en-US" sz="1400" b="1" i="0" u="none" strike="noStrike" cap="none" normalizeH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Times New Roman" panose="02020603050405020304" pitchFamily="18" charset="0"/>
                  </a:rPr>
                  <a:t> La</a:t>
                </a:r>
                <a:endParaRPr kumimoji="0" lang="vi-V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0250" name="Picture 6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251" y="5175324"/>
            <a:ext cx="1828800" cy="16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2200" y="5171182"/>
            <a:ext cx="783996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Vẻn</a:t>
            </a:r>
            <a:endParaRPr lang="en-US" sz="3200" b="1" dirty="0" smtClean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TH&amp;THCS </a:t>
            </a:r>
            <a:r>
              <a:rPr lang="en-US" sz="3200" b="1" dirty="0" err="1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Chiềng</a:t>
            </a:r>
            <a:r>
              <a:rPr 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r>
              <a:rPr 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3200" b="1" cap="none" spc="0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1918" y="534102"/>
            <a:ext cx="10241280" cy="713232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BAN GIÁM KHẢO </a:t>
            </a:r>
            <a:endParaRPr lang="en-US" sz="60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7" descr="office_pencil_rolling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953000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19"/>
          <p:cNvSpPr>
            <a:spLocks noChangeArrowheads="1" noChangeShapeType="1" noTextEdit="1"/>
          </p:cNvSpPr>
          <p:nvPr/>
        </p:nvSpPr>
        <p:spPr bwMode="auto">
          <a:xfrm>
            <a:off x="1219200" y="3657600"/>
            <a:ext cx="9982200" cy="8382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HỘI THI GIÁO VIÊN GIỎI CẤP THÀNH PHỐ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NĂM HỌC 2022-2023 </a:t>
            </a:r>
            <a:endParaRPr lang="en-US" sz="2700" b="1" kern="1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4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6700" y="2133600"/>
            <a:ext cx="53721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>
                <a:latin typeface="Times New Roman" pitchFamily="18" charset="0"/>
                <a:ea typeface="+mj-ea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" y="3654425"/>
            <a:ext cx="114681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3200" smtClean="0">
                <a:latin typeface="Times New Roman" pitchFamily="18" charset="0"/>
                <a:ea typeface="+mj-ea"/>
                <a:cs typeface="Times New Roman" pitchFamily="18" charset="0"/>
              </a:rPr>
              <a:t>Mở </a:t>
            </a:r>
            <a:r>
              <a:rPr lang="en-US" sz="3200">
                <a:latin typeface="Times New Roman" pitchFamily="18" charset="0"/>
                <a:ea typeface="+mj-ea"/>
                <a:cs typeface="Times New Roman" pitchFamily="18" charset="0"/>
              </a:rPr>
              <a:t>bài trình chiếu “Quê hương em”, trước khi bổ sung hiệu ứng âm thanh, em cần: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4340225"/>
            <a:ext cx="108966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sz="3200">
                <a:latin typeface="Times New Roman" pitchFamily="18" charset="0"/>
                <a:ea typeface="+mj-ea"/>
                <a:cs typeface="Times New Roman" pitchFamily="18" charset="0"/>
              </a:rPr>
              <a:t>- Lựa chọn bài hát phù hợp với nội dung cần trình chiếu.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447800" y="762001"/>
            <a:ext cx="89916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CHỦ ĐỀ 3: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THIẾT KẾ BÀI TRÌNH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endParaRPr lang="en-US" sz="3200" b="1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905000" y="1287441"/>
            <a:ext cx="82296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u="sng">
                <a:latin typeface="Times New Roman" pitchFamily="18" charset="0"/>
                <a:ea typeface="+mj-ea"/>
                <a:cs typeface="Times New Roman" pitchFamily="18" charset="0"/>
              </a:rPr>
              <a:t>Bài 3:</a:t>
            </a:r>
            <a:r>
              <a:rPr lang="en-US" sz="3200" b="1">
                <a:latin typeface="Times New Roman" pitchFamily="18" charset="0"/>
                <a:ea typeface="+mj-ea"/>
                <a:cs typeface="Times New Roman" pitchFamily="18" charset="0"/>
              </a:rPr>
              <a:t> Chèn âm thanh vào bài trình </a:t>
            </a:r>
            <a:r>
              <a:rPr lang="en-US" sz="3200" b="1" smtClean="0">
                <a:latin typeface="Times New Roman" pitchFamily="18" charset="0"/>
                <a:ea typeface="+mj-ea"/>
                <a:cs typeface="Times New Roman" pitchFamily="18" charset="0"/>
              </a:rPr>
              <a:t>chiếu (T1)</a:t>
            </a:r>
            <a:endParaRPr lang="en-US" sz="3200" b="1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209800" y="149226"/>
            <a:ext cx="77724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66700" y="2760023"/>
            <a:ext cx="31623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3200" b="1" smtClean="0">
                <a:latin typeface="Times New Roman" pitchFamily="18" charset="0"/>
                <a:ea typeface="+mj-ea"/>
                <a:cs typeface="Times New Roman" pitchFamily="18" charset="0"/>
              </a:rPr>
              <a:t>Hoạt động 1</a:t>
            </a:r>
            <a:endParaRPr lang="en-US" sz="3200" b="1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66700" y="2819401"/>
            <a:ext cx="115443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endParaRPr lang="en-US" sz="3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Chèn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âm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thanh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endParaRPr lang="en-US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447800" y="762001"/>
            <a:ext cx="89916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CHỦ ĐỀ 3: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THIẾT KẾ BÀI TRÌNH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endParaRPr lang="en-US" sz="3200" b="1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05000" y="1287441"/>
            <a:ext cx="82296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u="sng">
                <a:latin typeface="Times New Roman" pitchFamily="18" charset="0"/>
                <a:ea typeface="+mj-ea"/>
                <a:cs typeface="Times New Roman" pitchFamily="18" charset="0"/>
              </a:rPr>
              <a:t>Bài 3:</a:t>
            </a:r>
            <a:r>
              <a:rPr lang="en-US" sz="3200" b="1">
                <a:latin typeface="Times New Roman" pitchFamily="18" charset="0"/>
                <a:ea typeface="+mj-ea"/>
                <a:cs typeface="Times New Roman" pitchFamily="18" charset="0"/>
              </a:rPr>
              <a:t> Chèn âm thanh vào bài trình </a:t>
            </a:r>
            <a:r>
              <a:rPr lang="en-US" sz="3200" b="1" smtClean="0">
                <a:latin typeface="Times New Roman" pitchFamily="18" charset="0"/>
                <a:ea typeface="+mj-ea"/>
                <a:cs typeface="Times New Roman" pitchFamily="18" charset="0"/>
              </a:rPr>
              <a:t>chiếu (T1)</a:t>
            </a:r>
            <a:endParaRPr lang="en-US" sz="3200" b="1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09800" y="149226"/>
            <a:ext cx="77724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66700" y="1905000"/>
            <a:ext cx="53721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>
                <a:latin typeface="Times New Roman" pitchFamily="18" charset="0"/>
                <a:ea typeface="+mj-ea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56548" y="2362200"/>
            <a:ext cx="31623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3200" b="1" smtClean="0">
                <a:latin typeface="Times New Roman" pitchFamily="18" charset="0"/>
                <a:ea typeface="+mj-ea"/>
                <a:cs typeface="Times New Roman" pitchFamily="18" charset="0"/>
              </a:rPr>
              <a:t>Hoạt động 1</a:t>
            </a:r>
            <a:endParaRPr lang="en-US" sz="3200" b="1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988996"/>
            <a:ext cx="10591800" cy="1878404"/>
          </a:xfrm>
          <a:prstGeom prst="rect">
            <a:avLst/>
          </a:prstGeom>
        </p:spPr>
      </p:pic>
      <p:grpSp>
        <p:nvGrpSpPr>
          <p:cNvPr id="2" name="Group 27"/>
          <p:cNvGrpSpPr/>
          <p:nvPr/>
        </p:nvGrpSpPr>
        <p:grpSpPr>
          <a:xfrm>
            <a:off x="393221" y="3962400"/>
            <a:ext cx="2807179" cy="2881687"/>
            <a:chOff x="393221" y="3179615"/>
            <a:chExt cx="2807179" cy="2881687"/>
          </a:xfrm>
        </p:grpSpPr>
        <p:sp>
          <p:nvSpPr>
            <p:cNvPr id="6" name="Oval 5"/>
            <p:cNvSpPr/>
            <p:nvPr/>
          </p:nvSpPr>
          <p:spPr>
            <a:xfrm>
              <a:off x="1752600" y="3179615"/>
              <a:ext cx="762000" cy="52739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110804" y="3623985"/>
              <a:ext cx="946596" cy="185477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93221" y="5476527"/>
              <a:ext cx="28071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Nháy vào Insert</a:t>
              </a: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4483429" y="4306124"/>
            <a:ext cx="5193971" cy="2399476"/>
            <a:chOff x="4483429" y="3591632"/>
            <a:chExt cx="5193971" cy="2399476"/>
          </a:xfrm>
        </p:grpSpPr>
        <p:sp>
          <p:nvSpPr>
            <p:cNvPr id="7" name="Oval 6"/>
            <p:cNvSpPr/>
            <p:nvPr/>
          </p:nvSpPr>
          <p:spPr>
            <a:xfrm>
              <a:off x="9144000" y="3591632"/>
              <a:ext cx="533400" cy="8915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096000" y="4134449"/>
              <a:ext cx="3124200" cy="13355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483429" y="5406333"/>
              <a:ext cx="2225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Chọn Sound</a:t>
              </a:r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6984676" y="4953000"/>
            <a:ext cx="4353770" cy="1676400"/>
            <a:chOff x="6984676" y="4495800"/>
            <a:chExt cx="4353770" cy="1676400"/>
          </a:xfrm>
        </p:grpSpPr>
        <p:sp>
          <p:nvSpPr>
            <p:cNvPr id="8" name="Rectangle 7"/>
            <p:cNvSpPr/>
            <p:nvPr/>
          </p:nvSpPr>
          <p:spPr>
            <a:xfrm>
              <a:off x="9220200" y="4495800"/>
              <a:ext cx="2118246" cy="4280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8173303" y="4884578"/>
              <a:ext cx="1219200" cy="762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984676" y="5587425"/>
              <a:ext cx="3865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Sound from File</a:t>
              </a: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266700" y="2819400"/>
            <a:ext cx="116205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buFontTx/>
              <a:buChar char="-"/>
              <a:defRPr/>
            </a:pPr>
            <a:endParaRPr lang="en-US" sz="3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endParaRPr lang="en-US" sz="3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Chèn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âm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thanh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: 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Ok/Insert</a:t>
            </a:r>
            <a:endParaRPr lang="en-US" sz="3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endParaRPr lang="en-US" sz="3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endParaRPr lang="en-US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447800" y="762001"/>
            <a:ext cx="89916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CHỦ ĐỀ 3: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THIẾT KẾ BÀI TRÌNH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endParaRPr lang="en-US" sz="3200" b="1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05000" y="1287441"/>
            <a:ext cx="82296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u="sng">
                <a:latin typeface="Times New Roman" pitchFamily="18" charset="0"/>
                <a:ea typeface="+mj-ea"/>
                <a:cs typeface="Times New Roman" pitchFamily="18" charset="0"/>
              </a:rPr>
              <a:t>Bài 3:</a:t>
            </a:r>
            <a:r>
              <a:rPr lang="en-US" sz="3200" b="1">
                <a:latin typeface="Times New Roman" pitchFamily="18" charset="0"/>
                <a:ea typeface="+mj-ea"/>
                <a:cs typeface="Times New Roman" pitchFamily="18" charset="0"/>
              </a:rPr>
              <a:t> Chèn âm thanh vào bài trình </a:t>
            </a:r>
            <a:r>
              <a:rPr lang="en-US" sz="3200" b="1" smtClean="0">
                <a:latin typeface="Times New Roman" pitchFamily="18" charset="0"/>
                <a:ea typeface="+mj-ea"/>
                <a:cs typeface="Times New Roman" pitchFamily="18" charset="0"/>
              </a:rPr>
              <a:t>chiếu (T1)</a:t>
            </a:r>
            <a:endParaRPr lang="en-US" sz="3200" b="1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09800" y="149226"/>
            <a:ext cx="77724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66700" y="1905000"/>
            <a:ext cx="53721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>
                <a:latin typeface="Times New Roman" pitchFamily="18" charset="0"/>
                <a:ea typeface="+mj-ea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56548" y="2362200"/>
            <a:ext cx="31623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3200" b="1" smtClean="0">
                <a:latin typeface="Times New Roman" pitchFamily="18" charset="0"/>
                <a:ea typeface="+mj-ea"/>
                <a:cs typeface="Times New Roman" pitchFamily="18" charset="0"/>
              </a:rPr>
              <a:t>Hoạt động 1</a:t>
            </a:r>
            <a:endParaRPr lang="en-US" sz="3200" b="1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049441"/>
            <a:ext cx="6306467" cy="24431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47008" y="4152070"/>
            <a:ext cx="4800600" cy="1902418"/>
            <a:chOff x="547008" y="4152070"/>
            <a:chExt cx="4800600" cy="1902418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947308" y="4152070"/>
              <a:ext cx="1463967" cy="91660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47008" y="5594113"/>
              <a:ext cx="4800600" cy="4603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just">
                <a:spcBef>
                  <a:spcPct val="0"/>
                </a:spcBef>
                <a:defRPr/>
              </a:pPr>
              <a:r>
                <a:rPr lang="en-US" sz="3200">
                  <a:latin typeface="Times New Roman" pitchFamily="18" charset="0"/>
                  <a:ea typeface="+mj-ea"/>
                  <a:cs typeface="Times New Roman" pitchFamily="18" charset="0"/>
                </a:rPr>
                <a:t>Khi trang trình chiếu hiện ra thì bài hát cũng được phát  một cách tự động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25567" y="4149725"/>
            <a:ext cx="4800600" cy="2174875"/>
            <a:chOff x="4883863" y="3429000"/>
            <a:chExt cx="3733800" cy="2174875"/>
          </a:xfrm>
        </p:grpSpPr>
        <p:cxnSp>
          <p:nvCxnSpPr>
            <p:cNvPr id="8" name="Straight Arrow Connector 7"/>
            <p:cNvCxnSpPr/>
            <p:nvPr/>
          </p:nvCxnSpPr>
          <p:spPr>
            <a:xfrm rot="16200000" flipV="1">
              <a:off x="5067300" y="3619500"/>
              <a:ext cx="1371600" cy="9906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4883863" y="5143500"/>
              <a:ext cx="3733800" cy="4603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just">
                <a:spcBef>
                  <a:spcPct val="0"/>
                </a:spcBef>
                <a:defRPr/>
              </a:pPr>
              <a:r>
                <a:rPr lang="en-US" sz="3200">
                  <a:latin typeface="Times New Roman" pitchFamily="18" charset="0"/>
                  <a:ea typeface="+mj-ea"/>
                  <a:cs typeface="Times New Roman" pitchFamily="18" charset="0"/>
                </a:rPr>
                <a:t>Nháy vào        thì bài hát mới  được phát.</a:t>
              </a:r>
            </a:p>
          </p:txBody>
        </p:sp>
        <p:pic>
          <p:nvPicPr>
            <p:cNvPr id="13" name="Picture 12" descr="hinh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9266" y="4876800"/>
              <a:ext cx="546100" cy="533400"/>
            </a:xfrm>
            <a:prstGeom prst="rect">
              <a:avLst/>
            </a:prstGeom>
          </p:spPr>
        </p:pic>
      </p:grpSp>
      <p:sp>
        <p:nvSpPr>
          <p:cNvPr id="17" name="Title 1"/>
          <p:cNvSpPr txBox="1">
            <a:spLocks/>
          </p:cNvSpPr>
          <p:nvPr/>
        </p:nvSpPr>
        <p:spPr>
          <a:xfrm>
            <a:off x="1447800" y="762001"/>
            <a:ext cx="89916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CHỦ ĐỀ 3: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THIẾT KẾ BÀI TRÌNH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endParaRPr lang="en-US" sz="3200" b="1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905000" y="1287441"/>
            <a:ext cx="82296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u="sng">
                <a:latin typeface="Times New Roman" pitchFamily="18" charset="0"/>
                <a:ea typeface="+mj-ea"/>
                <a:cs typeface="Times New Roman" pitchFamily="18" charset="0"/>
              </a:rPr>
              <a:t>Bài 3:</a:t>
            </a:r>
            <a:r>
              <a:rPr lang="en-US" sz="3200" b="1">
                <a:latin typeface="Times New Roman" pitchFamily="18" charset="0"/>
                <a:ea typeface="+mj-ea"/>
                <a:cs typeface="Times New Roman" pitchFamily="18" charset="0"/>
              </a:rPr>
              <a:t> Chèn âm thanh vào bài trình </a:t>
            </a:r>
            <a:r>
              <a:rPr lang="en-US" sz="3200" b="1" smtClean="0">
                <a:latin typeface="Times New Roman" pitchFamily="18" charset="0"/>
                <a:ea typeface="+mj-ea"/>
                <a:cs typeface="Times New Roman" pitchFamily="18" charset="0"/>
              </a:rPr>
              <a:t>chiếu (T1)</a:t>
            </a:r>
            <a:endParaRPr lang="en-US" sz="3200" b="1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09800" y="149226"/>
            <a:ext cx="77724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67200" y="3850445"/>
            <a:ext cx="1676400" cy="4929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19800" y="3830884"/>
            <a:ext cx="1676400" cy="4929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740025"/>
            <a:ext cx="73914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 algn="ctr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3200" smtClean="0">
                <a:latin typeface="Times New Roman" pitchFamily="18" charset="0"/>
                <a:ea typeface="+mj-ea"/>
                <a:cs typeface="Times New Roman" pitchFamily="18" charset="0"/>
              </a:rPr>
              <a:t>Kiểm </a:t>
            </a:r>
            <a:r>
              <a:rPr lang="en-US" sz="3200">
                <a:latin typeface="Times New Roman" pitchFamily="18" charset="0"/>
                <a:ea typeface="+mj-ea"/>
                <a:cs typeface="Times New Roman" pitchFamily="18" charset="0"/>
              </a:rPr>
              <a:t>tra kết quả của việc chèn âm thanh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90600" y="3425825"/>
            <a:ext cx="4114800" cy="536575"/>
            <a:chOff x="990600" y="2740025"/>
            <a:chExt cx="4114800" cy="536575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990600" y="2740025"/>
              <a:ext cx="3657600" cy="4603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3200">
                  <a:latin typeface="Times New Roman" pitchFamily="18" charset="0"/>
                  <a:ea typeface="+mj-ea"/>
                  <a:cs typeface="Times New Roman" pitchFamily="18" charset="0"/>
                </a:rPr>
                <a:t>Bước 1. Nháy vào </a:t>
              </a:r>
            </a:p>
          </p:txBody>
        </p:sp>
        <p:pic>
          <p:nvPicPr>
            <p:cNvPr id="8" name="Picture 7" descr="hinh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2755604"/>
              <a:ext cx="533400" cy="520996"/>
            </a:xfrm>
            <a:prstGeom prst="rect">
              <a:avLst/>
            </a:prstGeom>
          </p:spPr>
        </p:pic>
      </p:grpSp>
      <p:pic>
        <p:nvPicPr>
          <p:cNvPr id="13" name="Picture 12" descr="hinh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4101321"/>
            <a:ext cx="10744199" cy="184227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251046" y="5317716"/>
            <a:ext cx="6521354" cy="1387884"/>
            <a:chOff x="1251046" y="5317716"/>
            <a:chExt cx="6521354" cy="1387884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676400" y="6245225"/>
              <a:ext cx="6096000" cy="4603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3200">
                  <a:latin typeface="Times New Roman" pitchFamily="18" charset="0"/>
                  <a:ea typeface="+mj-ea"/>
                  <a:cs typeface="Times New Roman" pitchFamily="18" charset="0"/>
                </a:rPr>
                <a:t>Bước 3. Chọn Preview để nghe thử 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1251046" y="5317716"/>
              <a:ext cx="730154" cy="100688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705599" y="3425825"/>
            <a:ext cx="4800599" cy="1036594"/>
            <a:chOff x="6705599" y="2912326"/>
            <a:chExt cx="4800599" cy="1036594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6705599" y="2912326"/>
              <a:ext cx="4800599" cy="4603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3200">
                  <a:latin typeface="Times New Roman" pitchFamily="18" charset="0"/>
                  <a:ea typeface="+mj-ea"/>
                  <a:cs typeface="Times New Roman" pitchFamily="18" charset="0"/>
                </a:rPr>
                <a:t>Bước 2. Chọn SoundTools 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786048" y="3608695"/>
              <a:ext cx="1078675" cy="34022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7620000" y="3307070"/>
              <a:ext cx="457200" cy="35052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le 1"/>
          <p:cNvSpPr txBox="1">
            <a:spLocks/>
          </p:cNvSpPr>
          <p:nvPr/>
        </p:nvSpPr>
        <p:spPr>
          <a:xfrm>
            <a:off x="1447800" y="762001"/>
            <a:ext cx="89916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CHỦ ĐỀ 3: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THIẾT KẾ BÀI TRÌNH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endParaRPr lang="en-US" sz="3200" b="1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905000" y="1287441"/>
            <a:ext cx="82296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u="sng">
                <a:latin typeface="Times New Roman" pitchFamily="18" charset="0"/>
                <a:ea typeface="+mj-ea"/>
                <a:cs typeface="Times New Roman" pitchFamily="18" charset="0"/>
              </a:rPr>
              <a:t>Bài 3:</a:t>
            </a:r>
            <a:r>
              <a:rPr lang="en-US" sz="3200" b="1">
                <a:latin typeface="Times New Roman" pitchFamily="18" charset="0"/>
                <a:ea typeface="+mj-ea"/>
                <a:cs typeface="Times New Roman" pitchFamily="18" charset="0"/>
              </a:rPr>
              <a:t> Chèn âm thanh vào bài trình </a:t>
            </a:r>
            <a:r>
              <a:rPr lang="en-US" sz="3200" b="1" smtClean="0">
                <a:latin typeface="Times New Roman" pitchFamily="18" charset="0"/>
                <a:ea typeface="+mj-ea"/>
                <a:cs typeface="Times New Roman" pitchFamily="18" charset="0"/>
              </a:rPr>
              <a:t>chiếu (T1)</a:t>
            </a:r>
            <a:endParaRPr lang="en-US" sz="3200" b="1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209800" y="149226"/>
            <a:ext cx="77724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56548" y="2209800"/>
            <a:ext cx="31623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2</a:t>
            </a:r>
            <a:endParaRPr lang="en-US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111326"/>
            <a:ext cx="60960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2723432"/>
            <a:ext cx="57912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3286639"/>
            <a:ext cx="105918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Chèn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thanh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endParaRPr lang="en-US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3849846"/>
            <a:ext cx="10241507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Kiểm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tra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chèn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thanh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47800" y="762001"/>
            <a:ext cx="89916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CHỦ ĐỀ 3: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THIẾT KẾ BÀI TRÌNH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endParaRPr lang="en-US" sz="3200" b="1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05000" y="1287441"/>
            <a:ext cx="82296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u="sng">
                <a:latin typeface="Times New Roman" pitchFamily="18" charset="0"/>
                <a:ea typeface="+mj-ea"/>
                <a:cs typeface="Times New Roman" pitchFamily="18" charset="0"/>
              </a:rPr>
              <a:t>Bài 3:</a:t>
            </a:r>
            <a:r>
              <a:rPr lang="en-US" sz="3200" b="1">
                <a:latin typeface="Times New Roman" pitchFamily="18" charset="0"/>
                <a:ea typeface="+mj-ea"/>
                <a:cs typeface="Times New Roman" pitchFamily="18" charset="0"/>
              </a:rPr>
              <a:t> Chèn âm thanh vào bài trình </a:t>
            </a:r>
            <a:r>
              <a:rPr lang="en-US" sz="3200" b="1" smtClean="0">
                <a:latin typeface="Times New Roman" pitchFamily="18" charset="0"/>
                <a:ea typeface="+mj-ea"/>
                <a:cs typeface="Times New Roman" pitchFamily="18" charset="0"/>
              </a:rPr>
              <a:t>chiếu (T1)</a:t>
            </a:r>
            <a:endParaRPr lang="en-US" sz="3200" b="1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09800" y="149226"/>
            <a:ext cx="77724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 descr="Svalentin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b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887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barfleur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500" y="2557464"/>
            <a:ext cx="7518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WordArt 3"/>
          <p:cNvSpPr>
            <a:spLocks noChangeArrowheads="1" noChangeShapeType="1" noTextEdit="1"/>
          </p:cNvSpPr>
          <p:nvPr/>
        </p:nvSpPr>
        <p:spPr bwMode="auto">
          <a:xfrm>
            <a:off x="1524000" y="2971800"/>
            <a:ext cx="9144000" cy="22098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</a:t>
            </a:r>
            <a:r>
              <a:rPr lang="en-US" sz="3600" kern="10" dirty="0" smtClean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BAN GIÁM KHẢO</a:t>
            </a:r>
            <a:r>
              <a:rPr lang="en-US" sz="3600" kern="10" dirty="0" smtClean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SỨC KHỎE !</a:t>
            </a:r>
          </a:p>
          <a:p>
            <a:pPr algn="ctr"/>
            <a:r>
              <a:rPr lang="en-US" sz="3600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 - HỌC GIỎI !</a:t>
            </a:r>
          </a:p>
        </p:txBody>
      </p:sp>
      <p:pic>
        <p:nvPicPr>
          <p:cNvPr id="17414" name="Picture 6" descr="1061544ukscav2st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43200"/>
            <a:ext cx="111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1061544ukscav2st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0972800" y="2743200"/>
            <a:ext cx="121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1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5638800"/>
            <a:ext cx="721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0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1" y="4648200"/>
            <a:ext cx="235161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1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1" y="4800600"/>
            <a:ext cx="235161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2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08801" y="4876800"/>
            <a:ext cx="235161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3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60801" y="5105400"/>
            <a:ext cx="235161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6" descr="kt"/>
          <p:cNvPicPr>
            <a:picLocks noChangeAspect="1" noChangeArrowheads="1" noCrop="1"/>
          </p:cNvPicPr>
          <p:nvPr/>
        </p:nvPicPr>
        <p:blipFill>
          <a:blip r:embed="rId8">
            <a:lum contrast="36000"/>
          </a:blip>
          <a:srcRect/>
          <a:stretch>
            <a:fillRect/>
          </a:stretch>
        </p:blipFill>
        <p:spPr bwMode="auto">
          <a:xfrm>
            <a:off x="1778000" y="2071689"/>
            <a:ext cx="8636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05000" y="1828801"/>
            <a:ext cx="30480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endParaRPr lang="en-US" sz="4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225425"/>
            <a:ext cx="77724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10363200" cy="1470025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" y="0"/>
            <a:ext cx="1220441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5"/>
          <p:cNvSpPr>
            <a:spLocks noChangeArrowheads="1" noChangeShapeType="1" noTextEdit="1"/>
          </p:cNvSpPr>
          <p:nvPr/>
        </p:nvSpPr>
        <p:spPr bwMode="auto">
          <a:xfrm>
            <a:off x="1357533" y="308538"/>
            <a:ext cx="7366062" cy="7727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06461" y="1630905"/>
            <a:ext cx="3280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5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6461" y="2505669"/>
            <a:ext cx="1198757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A, B,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3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" y="0"/>
            <a:ext cx="1220441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1752600" y="1524000"/>
            <a:ext cx="9251548" cy="121272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err="1" smtClean="0"/>
              <a:t>khởi</a:t>
            </a:r>
            <a:r>
              <a:rPr lang="en-US" sz="2800" smtClean="0"/>
              <a:t> </a:t>
            </a:r>
            <a:r>
              <a:rPr lang="en-US" sz="2800" smtClean="0"/>
              <a:t>động phần mềm trình chiếu Power Point?</a:t>
            </a:r>
            <a:endParaRPr lang="en-GB" altLang="en-US" sz="2800" b="1" dirty="0">
              <a:latin typeface="Palatino Linotype" panose="02040502050505030304" pitchFamily="18" charset="0"/>
            </a:endParaRPr>
          </a:p>
        </p:txBody>
      </p:sp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14289" y="1143000"/>
            <a:ext cx="1442574" cy="1995051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/>
              <a:t>01</a:t>
            </a: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1471153" y="2057400"/>
            <a:ext cx="281274" cy="38830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10058400" y="0"/>
            <a:ext cx="2209800" cy="140493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>
                <a:latin typeface="DigifaceWide" pitchFamily="2" charset="0"/>
              </a:rPr>
              <a:t>00</a:t>
            </a:r>
          </a:p>
        </p:txBody>
      </p:sp>
      <p:sp>
        <p:nvSpPr>
          <p:cNvPr id="81927" name="Oval 7"/>
          <p:cNvSpPr>
            <a:spLocks noChangeArrowheads="1"/>
          </p:cNvSpPr>
          <p:nvPr/>
        </p:nvSpPr>
        <p:spPr bwMode="auto">
          <a:xfrm>
            <a:off x="10058401" y="0"/>
            <a:ext cx="2209800" cy="140493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>
                <a:latin typeface="DigifaceWide" pitchFamily="2" charset="0"/>
              </a:rPr>
              <a:t>01</a:t>
            </a:r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10058400" y="0"/>
            <a:ext cx="2209800" cy="140493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 smtClean="0">
                <a:latin typeface="DigifaceWide" pitchFamily="2" charset="0"/>
              </a:rPr>
              <a:t>02</a:t>
            </a:r>
            <a:endParaRPr lang="en-US" sz="8000" b="1" dirty="0">
              <a:latin typeface="DigifaceWide" pitchFamily="2" charset="0"/>
            </a:endParaRPr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10058400" y="0"/>
            <a:ext cx="2133600" cy="140493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>
                <a:latin typeface="DigifaceWide" pitchFamily="2" charset="0"/>
              </a:rPr>
              <a:t>03</a:t>
            </a:r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10036177" y="0"/>
            <a:ext cx="2232023" cy="140493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>
                <a:latin typeface="DigifaceWide" pitchFamily="2" charset="0"/>
              </a:rPr>
              <a:t>04</a:t>
            </a:r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10058400" y="14288"/>
            <a:ext cx="2209800" cy="135731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>
                <a:latin typeface="DigifaceWide" pitchFamily="2" charset="0"/>
              </a:rPr>
              <a:t>05</a:t>
            </a:r>
          </a:p>
        </p:txBody>
      </p:sp>
      <p:sp>
        <p:nvSpPr>
          <p:cNvPr id="81933" name="AutoShape 13"/>
          <p:cNvSpPr>
            <a:spLocks noChangeArrowheads="1"/>
          </p:cNvSpPr>
          <p:nvPr/>
        </p:nvSpPr>
        <p:spPr bwMode="auto">
          <a:xfrm>
            <a:off x="11285249" y="2247002"/>
            <a:ext cx="919162" cy="280987"/>
          </a:xfrm>
          <a:prstGeom prst="flowChartTerminator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DigifaceWide" pitchFamily="2" charset="0"/>
              </a:rPr>
              <a:t>03</a:t>
            </a:r>
          </a:p>
        </p:txBody>
      </p:sp>
      <p:sp>
        <p:nvSpPr>
          <p:cNvPr id="81934" name="AutoShape 14"/>
          <p:cNvSpPr>
            <a:spLocks noChangeArrowheads="1"/>
          </p:cNvSpPr>
          <p:nvPr/>
        </p:nvSpPr>
        <p:spPr bwMode="auto">
          <a:xfrm>
            <a:off x="11285249" y="2532752"/>
            <a:ext cx="919162" cy="280987"/>
          </a:xfrm>
          <a:prstGeom prst="flowChartTerminator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DigifaceWide" pitchFamily="2" charset="0"/>
              </a:rPr>
              <a:t>02</a:t>
            </a:r>
          </a:p>
        </p:txBody>
      </p:sp>
      <p:sp>
        <p:nvSpPr>
          <p:cNvPr id="81935" name="WordArt 15"/>
          <p:cNvSpPr>
            <a:spLocks noChangeArrowheads="1" noChangeShapeType="1" noTextEdit="1"/>
          </p:cNvSpPr>
          <p:nvPr/>
        </p:nvSpPr>
        <p:spPr bwMode="auto">
          <a:xfrm>
            <a:off x="1385823" y="190317"/>
            <a:ext cx="7366062" cy="7727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377349" y="2971801"/>
            <a:ext cx="10214801" cy="1296666"/>
            <a:chOff x="2064" y="3024"/>
            <a:chExt cx="1777" cy="788"/>
          </a:xfrm>
        </p:grpSpPr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2064" y="3024"/>
              <a:ext cx="1777" cy="788"/>
              <a:chOff x="2208" y="3425"/>
              <a:chExt cx="1992" cy="788"/>
            </a:xfrm>
          </p:grpSpPr>
          <p:grpSp>
            <p:nvGrpSpPr>
              <p:cNvPr id="6" name="Group 57"/>
              <p:cNvGrpSpPr>
                <a:grpSpLocks/>
              </p:cNvGrpSpPr>
              <p:nvPr/>
            </p:nvGrpSpPr>
            <p:grpSpPr bwMode="auto">
              <a:xfrm>
                <a:off x="2208" y="3425"/>
                <a:ext cx="1992" cy="559"/>
                <a:chOff x="2064" y="4040"/>
                <a:chExt cx="1992" cy="559"/>
              </a:xfrm>
            </p:grpSpPr>
            <p:sp>
              <p:nvSpPr>
                <p:cNvPr id="22563" name="AutoShape 4"/>
                <p:cNvSpPr>
                  <a:spLocks noChangeArrowheads="1"/>
                </p:cNvSpPr>
                <p:nvPr/>
              </p:nvSpPr>
              <p:spPr bwMode="gray">
                <a:xfrm>
                  <a:off x="2064" y="4040"/>
                  <a:ext cx="1992" cy="559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CC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45791" dir="3378596" algn="ctr" rotWithShape="0">
                    <a:srgbClr val="B2B2B2"/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rtl="1" eaLnBrk="1" hangingPunct="1"/>
                  <a:endParaRPr lang="en-US" altLang="en-US"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65" name="Text Box 14"/>
                <p:cNvSpPr txBox="1">
                  <a:spLocks noChangeArrowheads="1"/>
                </p:cNvSpPr>
                <p:nvPr/>
              </p:nvSpPr>
              <p:spPr bwMode="gray">
                <a:xfrm>
                  <a:off x="2137" y="4179"/>
                  <a:ext cx="276" cy="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4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A.</a:t>
                  </a:r>
                  <a:endParaRPr lang="en-US" altLang="en-US" sz="24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</p:grpSp>
          <p:sp>
            <p:nvSpPr>
              <p:cNvPr id="22562" name="Text Box 59"/>
              <p:cNvSpPr txBox="1">
                <a:spLocks noChangeArrowheads="1"/>
              </p:cNvSpPr>
              <p:nvPr/>
            </p:nvSpPr>
            <p:spPr bwMode="auto">
              <a:xfrm>
                <a:off x="2594" y="3558"/>
                <a:ext cx="1311" cy="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err="1" smtClean="0"/>
                  <a:t>Nháy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đúp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biểu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tượng</a:t>
                </a:r>
                <a:r>
                  <a:rPr lang="en-US" sz="3200" dirty="0" smtClean="0"/>
                  <a:t> Power Point</a:t>
                </a:r>
                <a:endParaRPr lang="en-US" altLang="en-US" sz="32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2560" name="Text Box 40"/>
            <p:cNvSpPr txBox="1">
              <a:spLocks noChangeArrowheads="1"/>
            </p:cNvSpPr>
            <p:nvPr/>
          </p:nvSpPr>
          <p:spPr bwMode="auto">
            <a:xfrm>
              <a:off x="2592" y="3120"/>
              <a:ext cx="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 b="1"/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1371600" y="5181586"/>
            <a:ext cx="10363200" cy="862261"/>
            <a:chOff x="3744" y="3072"/>
            <a:chExt cx="1415" cy="559"/>
          </a:xfrm>
        </p:grpSpPr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3744" y="3072"/>
              <a:ext cx="1415" cy="559"/>
              <a:chOff x="4224" y="2928"/>
              <a:chExt cx="1415" cy="559"/>
            </a:xfrm>
          </p:grpSpPr>
          <p:sp>
            <p:nvSpPr>
              <p:cNvPr id="22550" name="AutoShape 4"/>
              <p:cNvSpPr>
                <a:spLocks noChangeArrowheads="1"/>
              </p:cNvSpPr>
              <p:nvPr/>
            </p:nvSpPr>
            <p:spPr bwMode="gray">
              <a:xfrm>
                <a:off x="4224" y="2928"/>
                <a:ext cx="1415" cy="55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CC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53" name="Text Box 14"/>
              <p:cNvSpPr txBox="1">
                <a:spLocks noChangeArrowheads="1"/>
              </p:cNvSpPr>
              <p:nvPr/>
            </p:nvSpPr>
            <p:spPr bwMode="gray">
              <a:xfrm>
                <a:off x="4245" y="3076"/>
                <a:ext cx="24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24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 C.</a:t>
                </a:r>
                <a:endParaRPr lang="en-US" altLang="en-US" sz="24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22549" name="Text Box 52"/>
            <p:cNvSpPr txBox="1">
              <a:spLocks noChangeArrowheads="1"/>
            </p:cNvSpPr>
            <p:nvPr/>
          </p:nvSpPr>
          <p:spPr bwMode="auto">
            <a:xfrm>
              <a:off x="4025" y="3168"/>
              <a:ext cx="1029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3200" dirty="0" err="1" smtClean="0"/>
                <a:t>Nháy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phải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chuột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vào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biểu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tượng</a:t>
              </a:r>
              <a:r>
                <a:rPr lang="en-US" sz="3200" dirty="0" smtClean="0"/>
                <a:t> Power Point</a:t>
              </a:r>
              <a:endParaRPr lang="en-US" altLang="en-US" sz="3200" b="1" dirty="0"/>
            </a:p>
          </p:txBody>
        </p:sp>
      </p:grpSp>
      <p:sp>
        <p:nvSpPr>
          <p:cNvPr id="81973" name="AutoShape 53"/>
          <p:cNvSpPr>
            <a:spLocks noChangeArrowheads="1"/>
          </p:cNvSpPr>
          <p:nvPr/>
        </p:nvSpPr>
        <p:spPr bwMode="auto">
          <a:xfrm>
            <a:off x="11285249" y="2810564"/>
            <a:ext cx="919162" cy="280987"/>
          </a:xfrm>
          <a:prstGeom prst="flowChartTerminator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DigifaceWide" pitchFamily="2" charset="0"/>
              </a:rPr>
              <a:t>01</a:t>
            </a:r>
          </a:p>
        </p:txBody>
      </p: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1371602" y="4038601"/>
            <a:ext cx="10288661" cy="1752599"/>
            <a:chOff x="3744" y="3072"/>
            <a:chExt cx="1667" cy="820"/>
          </a:xfrm>
        </p:grpSpPr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3744" y="3072"/>
              <a:ext cx="1667" cy="491"/>
              <a:chOff x="4224" y="2928"/>
              <a:chExt cx="1667" cy="491"/>
            </a:xfrm>
          </p:grpSpPr>
          <p:sp>
            <p:nvSpPr>
              <p:cNvPr id="57" name="AutoShape 4"/>
              <p:cNvSpPr>
                <a:spLocks noChangeArrowheads="1"/>
              </p:cNvSpPr>
              <p:nvPr/>
            </p:nvSpPr>
            <p:spPr bwMode="gray">
              <a:xfrm>
                <a:off x="4224" y="2928"/>
                <a:ext cx="1667" cy="49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CC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 Box 14"/>
              <p:cNvSpPr txBox="1">
                <a:spLocks noChangeArrowheads="1"/>
              </p:cNvSpPr>
              <p:nvPr/>
            </p:nvSpPr>
            <p:spPr bwMode="gray">
              <a:xfrm>
                <a:off x="4272" y="3035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2400" b="1" dirty="0" smtClean="0">
                    <a:solidFill>
                      <a:srgbClr val="000000"/>
                    </a:solidFill>
                    <a:latin typeface="VNI-Duff" pitchFamily="2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 B.</a:t>
                </a:r>
                <a:endParaRPr lang="en-US" altLang="en-US" sz="24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6" name="Text Box 52"/>
            <p:cNvSpPr txBox="1">
              <a:spLocks noChangeArrowheads="1"/>
            </p:cNvSpPr>
            <p:nvPr/>
          </p:nvSpPr>
          <p:spPr bwMode="auto">
            <a:xfrm>
              <a:off x="4086" y="3168"/>
              <a:ext cx="1057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3200" dirty="0" err="1" smtClean="0"/>
                <a:t>Nháy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vào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biểu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tượng</a:t>
              </a:r>
              <a:r>
                <a:rPr lang="en-US" sz="3200" dirty="0" smtClean="0"/>
                <a:t> Power Point</a:t>
              </a:r>
              <a:endParaRPr lang="en-US" altLang="en-US" sz="32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891733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4" grpId="0" animBg="1"/>
      <p:bldP spid="81925" grpId="0" animBg="1"/>
      <p:bldP spid="81926" grpId="0" animBg="1"/>
      <p:bldP spid="81927" grpId="0" animBg="1"/>
      <p:bldP spid="81927" grpId="1" animBg="1"/>
      <p:bldP spid="81928" grpId="0" animBg="1"/>
      <p:bldP spid="81928" grpId="1" animBg="1"/>
      <p:bldP spid="81929" grpId="0" animBg="1"/>
      <p:bldP spid="81929" grpId="1" animBg="1"/>
      <p:bldP spid="81930" grpId="0" animBg="1"/>
      <p:bldP spid="81930" grpId="1" animBg="1"/>
      <p:bldP spid="81931" grpId="0" animBg="1"/>
      <p:bldP spid="81931" grpId="1" animBg="1"/>
      <p:bldP spid="819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" y="0"/>
            <a:ext cx="1220441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1752600" y="1524000"/>
            <a:ext cx="9251548" cy="121272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 smtClean="0"/>
              <a:t>Muốn</a:t>
            </a:r>
            <a:r>
              <a:rPr lang="en-US" sz="2800" dirty="0" smtClean="0"/>
              <a:t> </a:t>
            </a:r>
            <a:r>
              <a:rPr lang="en-US" sz="2800" dirty="0" err="1" smtClean="0"/>
              <a:t>chèn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 </a:t>
            </a:r>
            <a:r>
              <a:rPr lang="en-US" sz="2800" dirty="0" err="1" smtClean="0"/>
              <a:t>chiếu</a:t>
            </a:r>
            <a:r>
              <a:rPr lang="en-US" sz="2800" dirty="0" smtClean="0"/>
              <a:t> </a:t>
            </a:r>
            <a:r>
              <a:rPr lang="en-US" sz="2800" dirty="0" err="1" smtClean="0"/>
              <a:t>ta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thẻ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?</a:t>
            </a:r>
            <a:endParaRPr lang="en-GB" altLang="en-US" sz="2800" b="1" dirty="0">
              <a:latin typeface="Palatino Linotype" panose="02040502050505030304" pitchFamily="18" charset="0"/>
            </a:endParaRPr>
          </a:p>
        </p:txBody>
      </p:sp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14289" y="1143000"/>
            <a:ext cx="1442574" cy="1995051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 smtClean="0"/>
              <a:t>02</a:t>
            </a:r>
            <a:endParaRPr lang="en-US" sz="8000" b="1" dirty="0"/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1471153" y="2057400"/>
            <a:ext cx="281274" cy="38830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10058400" y="0"/>
            <a:ext cx="2209800" cy="140493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>
                <a:latin typeface="DigifaceWide" pitchFamily="2" charset="0"/>
              </a:rPr>
              <a:t>00</a:t>
            </a:r>
          </a:p>
        </p:txBody>
      </p:sp>
      <p:sp>
        <p:nvSpPr>
          <p:cNvPr id="81927" name="Oval 7"/>
          <p:cNvSpPr>
            <a:spLocks noChangeArrowheads="1"/>
          </p:cNvSpPr>
          <p:nvPr/>
        </p:nvSpPr>
        <p:spPr bwMode="auto">
          <a:xfrm>
            <a:off x="10058401" y="0"/>
            <a:ext cx="2209800" cy="140493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>
                <a:latin typeface="DigifaceWide" pitchFamily="2" charset="0"/>
              </a:rPr>
              <a:t>01</a:t>
            </a:r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10058400" y="0"/>
            <a:ext cx="2209800" cy="140493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 smtClean="0">
                <a:latin typeface="DigifaceWide" pitchFamily="2" charset="0"/>
              </a:rPr>
              <a:t>02</a:t>
            </a:r>
            <a:endParaRPr lang="en-US" sz="8000" b="1" dirty="0">
              <a:latin typeface="DigifaceWide" pitchFamily="2" charset="0"/>
            </a:endParaRPr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10058400" y="0"/>
            <a:ext cx="2133600" cy="140493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>
                <a:latin typeface="DigifaceWide" pitchFamily="2" charset="0"/>
              </a:rPr>
              <a:t>03</a:t>
            </a:r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10036177" y="0"/>
            <a:ext cx="2232023" cy="140493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>
                <a:latin typeface="DigifaceWide" pitchFamily="2" charset="0"/>
              </a:rPr>
              <a:t>04</a:t>
            </a:r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10058400" y="14288"/>
            <a:ext cx="2209800" cy="135731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>
                <a:latin typeface="DigifaceWide" pitchFamily="2" charset="0"/>
              </a:rPr>
              <a:t>05</a:t>
            </a:r>
          </a:p>
        </p:txBody>
      </p:sp>
      <p:sp>
        <p:nvSpPr>
          <p:cNvPr id="81933" name="AutoShape 13"/>
          <p:cNvSpPr>
            <a:spLocks noChangeArrowheads="1"/>
          </p:cNvSpPr>
          <p:nvPr/>
        </p:nvSpPr>
        <p:spPr bwMode="auto">
          <a:xfrm>
            <a:off x="11285249" y="2247002"/>
            <a:ext cx="919162" cy="280987"/>
          </a:xfrm>
          <a:prstGeom prst="flowChartTerminator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DigifaceWide" pitchFamily="2" charset="0"/>
              </a:rPr>
              <a:t>03</a:t>
            </a:r>
          </a:p>
        </p:txBody>
      </p:sp>
      <p:sp>
        <p:nvSpPr>
          <p:cNvPr id="81934" name="AutoShape 14"/>
          <p:cNvSpPr>
            <a:spLocks noChangeArrowheads="1"/>
          </p:cNvSpPr>
          <p:nvPr/>
        </p:nvSpPr>
        <p:spPr bwMode="auto">
          <a:xfrm>
            <a:off x="11285249" y="2919413"/>
            <a:ext cx="919162" cy="280987"/>
          </a:xfrm>
          <a:prstGeom prst="flowChartTerminator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latin typeface="DigifaceWide" pitchFamily="2" charset="0"/>
              </a:rPr>
              <a:t>01</a:t>
            </a:r>
            <a:endParaRPr lang="en-US" b="1" dirty="0">
              <a:latin typeface="DigifaceWide" pitchFamily="2" charset="0"/>
            </a:endParaRPr>
          </a:p>
        </p:txBody>
      </p:sp>
      <p:sp>
        <p:nvSpPr>
          <p:cNvPr id="81935" name="WordArt 15"/>
          <p:cNvSpPr>
            <a:spLocks noChangeArrowheads="1" noChangeShapeType="1" noTextEdit="1"/>
          </p:cNvSpPr>
          <p:nvPr/>
        </p:nvSpPr>
        <p:spPr bwMode="auto">
          <a:xfrm>
            <a:off x="1385823" y="190317"/>
            <a:ext cx="7366062" cy="7727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377349" y="2971801"/>
            <a:ext cx="10214801" cy="919843"/>
            <a:chOff x="2064" y="3024"/>
            <a:chExt cx="1777" cy="559"/>
          </a:xfrm>
        </p:grpSpPr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2064" y="3024"/>
              <a:ext cx="1777" cy="559"/>
              <a:chOff x="2208" y="3425"/>
              <a:chExt cx="1992" cy="559"/>
            </a:xfrm>
          </p:grpSpPr>
          <p:grpSp>
            <p:nvGrpSpPr>
              <p:cNvPr id="4" name="Group 57"/>
              <p:cNvGrpSpPr>
                <a:grpSpLocks/>
              </p:cNvGrpSpPr>
              <p:nvPr/>
            </p:nvGrpSpPr>
            <p:grpSpPr bwMode="auto">
              <a:xfrm>
                <a:off x="2208" y="3425"/>
                <a:ext cx="1992" cy="559"/>
                <a:chOff x="2064" y="4040"/>
                <a:chExt cx="1992" cy="559"/>
              </a:xfrm>
            </p:grpSpPr>
            <p:sp>
              <p:nvSpPr>
                <p:cNvPr id="22563" name="AutoShape 4"/>
                <p:cNvSpPr>
                  <a:spLocks noChangeArrowheads="1"/>
                </p:cNvSpPr>
                <p:nvPr/>
              </p:nvSpPr>
              <p:spPr bwMode="gray">
                <a:xfrm>
                  <a:off x="2064" y="4040"/>
                  <a:ext cx="1992" cy="559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CC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45791" dir="3378596" algn="ctr" rotWithShape="0">
                    <a:srgbClr val="B2B2B2"/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rtl="1" eaLnBrk="1" hangingPunct="1"/>
                  <a:endParaRPr lang="en-US" altLang="en-US"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65" name="Text Box 14"/>
                <p:cNvSpPr txBox="1">
                  <a:spLocks noChangeArrowheads="1"/>
                </p:cNvSpPr>
                <p:nvPr/>
              </p:nvSpPr>
              <p:spPr bwMode="gray">
                <a:xfrm>
                  <a:off x="2137" y="4179"/>
                  <a:ext cx="276" cy="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4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A.</a:t>
                  </a:r>
                  <a:endParaRPr lang="en-US" altLang="en-US" sz="24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</p:grpSp>
          <p:sp>
            <p:nvSpPr>
              <p:cNvPr id="22562" name="Text Box 59"/>
              <p:cNvSpPr txBox="1">
                <a:spLocks noChangeArrowheads="1"/>
              </p:cNvSpPr>
              <p:nvPr/>
            </p:nvSpPr>
            <p:spPr bwMode="auto">
              <a:xfrm>
                <a:off x="2594" y="3558"/>
                <a:ext cx="1311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/>
                  <a:t>Animation</a:t>
                </a:r>
                <a:endParaRPr lang="en-US" altLang="en-US" sz="32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2560" name="Text Box 40"/>
            <p:cNvSpPr txBox="1">
              <a:spLocks noChangeArrowheads="1"/>
            </p:cNvSpPr>
            <p:nvPr/>
          </p:nvSpPr>
          <p:spPr bwMode="auto">
            <a:xfrm>
              <a:off x="2592" y="3120"/>
              <a:ext cx="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 b="1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1371600" y="5181586"/>
            <a:ext cx="10363200" cy="862261"/>
            <a:chOff x="3744" y="3072"/>
            <a:chExt cx="1415" cy="559"/>
          </a:xfrm>
        </p:grpSpPr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3744" y="3072"/>
              <a:ext cx="1415" cy="559"/>
              <a:chOff x="4224" y="2928"/>
              <a:chExt cx="1415" cy="559"/>
            </a:xfrm>
          </p:grpSpPr>
          <p:sp>
            <p:nvSpPr>
              <p:cNvPr id="22550" name="AutoShape 4"/>
              <p:cNvSpPr>
                <a:spLocks noChangeArrowheads="1"/>
              </p:cNvSpPr>
              <p:nvPr/>
            </p:nvSpPr>
            <p:spPr bwMode="gray">
              <a:xfrm>
                <a:off x="4224" y="2928"/>
                <a:ext cx="1415" cy="55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CC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53" name="Text Box 14"/>
              <p:cNvSpPr txBox="1">
                <a:spLocks noChangeArrowheads="1"/>
              </p:cNvSpPr>
              <p:nvPr/>
            </p:nvSpPr>
            <p:spPr bwMode="gray">
              <a:xfrm>
                <a:off x="4245" y="3076"/>
                <a:ext cx="24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2400" b="1" dirty="0" smtClean="0">
                    <a:solidFill>
                      <a:srgbClr val="000000"/>
                    </a:solidFill>
                    <a:latin typeface="VNI-Duff" pitchFamily="2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C</a:t>
                </a:r>
                <a:r>
                  <a:rPr lang="en-US" altLang="en-US" sz="2400" b="1" dirty="0" smtClean="0">
                    <a:solidFill>
                      <a:srgbClr val="000000"/>
                    </a:solidFill>
                    <a:latin typeface="VNI-Duff" pitchFamily="2" charset="0"/>
                    <a:cs typeface="Arial" panose="020B0604020202020204" pitchFamily="34" charset="0"/>
                  </a:rPr>
                  <a:t>.</a:t>
                </a:r>
                <a:endParaRPr lang="en-US" altLang="en-US" sz="2400" b="1" dirty="0">
                  <a:solidFill>
                    <a:srgbClr val="000000"/>
                  </a:solidFill>
                  <a:latin typeface="VNI-Duff" pitchFamily="2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549" name="Text Box 52"/>
            <p:cNvSpPr txBox="1">
              <a:spLocks noChangeArrowheads="1"/>
            </p:cNvSpPr>
            <p:nvPr/>
          </p:nvSpPr>
          <p:spPr bwMode="auto">
            <a:xfrm>
              <a:off x="4025" y="3168"/>
              <a:ext cx="1029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3200" dirty="0" smtClean="0"/>
                <a:t>Home</a:t>
              </a:r>
              <a:endParaRPr lang="en-US" sz="3200" dirty="0"/>
            </a:p>
          </p:txBody>
        </p:sp>
      </p:grpSp>
      <p:sp>
        <p:nvSpPr>
          <p:cNvPr id="81973" name="AutoShape 53"/>
          <p:cNvSpPr>
            <a:spLocks noChangeArrowheads="1"/>
          </p:cNvSpPr>
          <p:nvPr/>
        </p:nvSpPr>
        <p:spPr bwMode="auto">
          <a:xfrm>
            <a:off x="11285249" y="2590800"/>
            <a:ext cx="919162" cy="280987"/>
          </a:xfrm>
          <a:prstGeom prst="flowChartTerminator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latin typeface="DigifaceWide" pitchFamily="2" charset="0"/>
              </a:rPr>
              <a:t>02</a:t>
            </a:r>
            <a:endParaRPr lang="en-US" b="1" dirty="0">
              <a:latin typeface="DigifaceWide" pitchFamily="2" charset="0"/>
            </a:endParaRP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371602" y="4038600"/>
            <a:ext cx="10288661" cy="1049422"/>
            <a:chOff x="3744" y="3072"/>
            <a:chExt cx="1667" cy="491"/>
          </a:xfrm>
        </p:grpSpPr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3744" y="3072"/>
              <a:ext cx="1667" cy="491"/>
              <a:chOff x="4224" y="2928"/>
              <a:chExt cx="1667" cy="491"/>
            </a:xfrm>
          </p:grpSpPr>
          <p:sp>
            <p:nvSpPr>
              <p:cNvPr id="57" name="AutoShape 4"/>
              <p:cNvSpPr>
                <a:spLocks noChangeArrowheads="1"/>
              </p:cNvSpPr>
              <p:nvPr/>
            </p:nvSpPr>
            <p:spPr bwMode="gray">
              <a:xfrm>
                <a:off x="4224" y="2928"/>
                <a:ext cx="1667" cy="49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CC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 Box 14"/>
              <p:cNvSpPr txBox="1">
                <a:spLocks noChangeArrowheads="1"/>
              </p:cNvSpPr>
              <p:nvPr/>
            </p:nvSpPr>
            <p:spPr bwMode="gray">
              <a:xfrm>
                <a:off x="4272" y="3035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2400" b="1" dirty="0" smtClean="0">
                    <a:solidFill>
                      <a:srgbClr val="000000"/>
                    </a:solidFill>
                    <a:latin typeface="VNI-Duff" pitchFamily="2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 B.</a:t>
                </a:r>
                <a:endParaRPr lang="en-US" altLang="en-US" sz="24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6" name="Text Box 52"/>
            <p:cNvSpPr txBox="1">
              <a:spLocks noChangeArrowheads="1"/>
            </p:cNvSpPr>
            <p:nvPr/>
          </p:nvSpPr>
          <p:spPr bwMode="auto">
            <a:xfrm>
              <a:off x="4086" y="3168"/>
              <a:ext cx="105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3200" dirty="0" smtClean="0"/>
                <a:t>Insert</a:t>
              </a:r>
              <a:endParaRPr lang="en-US" altLang="en-US" sz="32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891733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4" grpId="0" animBg="1"/>
      <p:bldP spid="81925" grpId="0" animBg="1"/>
      <p:bldP spid="81926" grpId="0" animBg="1"/>
      <p:bldP spid="81927" grpId="0" animBg="1"/>
      <p:bldP spid="81927" grpId="1" animBg="1"/>
      <p:bldP spid="81928" grpId="0" animBg="1"/>
      <p:bldP spid="81928" grpId="1" animBg="1"/>
      <p:bldP spid="81929" grpId="0" animBg="1"/>
      <p:bldP spid="81929" grpId="1" animBg="1"/>
      <p:bldP spid="81930" grpId="0" animBg="1"/>
      <p:bldP spid="81930" grpId="1" animBg="1"/>
      <p:bldP spid="81931" grpId="0" animBg="1"/>
      <p:bldP spid="81931" grpId="1" animBg="1"/>
      <p:bldP spid="819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" y="0"/>
            <a:ext cx="1220441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1752600" y="1447800"/>
            <a:ext cx="9251548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dirty="0" smtClean="0"/>
          </a:p>
          <a:p>
            <a:pPr eaLnBrk="1" hangingPunct="1">
              <a:spcBef>
                <a:spcPct val="50000"/>
              </a:spcBef>
            </a:pPr>
            <a:r>
              <a:rPr lang="en-US" sz="2800" dirty="0" err="1" smtClean="0"/>
              <a:t>Muốn</a:t>
            </a:r>
            <a:r>
              <a:rPr lang="en-US" sz="2800" dirty="0" smtClean="0"/>
              <a:t> 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chuyển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ta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 smtClean="0"/>
              <a:t> </a:t>
            </a:r>
            <a:r>
              <a:rPr lang="en-US" sz="2800" b="1" dirty="0" smtClean="0"/>
              <a:t>Insert</a:t>
            </a:r>
            <a:r>
              <a:rPr lang="en-US" sz="2800" dirty="0" smtClean="0"/>
              <a:t>/</a:t>
            </a:r>
            <a:r>
              <a:rPr lang="en-US" sz="2800" b="1" dirty="0" smtClean="0"/>
              <a:t>Animation/</a:t>
            </a:r>
            <a:r>
              <a:rPr lang="en-US" sz="2800" b="1" dirty="0" err="1" smtClean="0"/>
              <a:t>CustomAnimation</a:t>
            </a:r>
            <a:r>
              <a:rPr lang="en-US" sz="2800" b="1" dirty="0" smtClean="0"/>
              <a:t>/Add Effect/…</a:t>
            </a:r>
            <a:endParaRPr lang="en-US" sz="2800" dirty="0" smtClean="0"/>
          </a:p>
          <a:p>
            <a:pPr eaLnBrk="1" hangingPunct="1">
              <a:spcBef>
                <a:spcPct val="50000"/>
              </a:spcBef>
            </a:pPr>
            <a:endParaRPr lang="en-GB" altLang="en-US" sz="2800" b="1" dirty="0">
              <a:latin typeface="Palatino Linotype" panose="02040502050505030304" pitchFamily="18" charset="0"/>
            </a:endParaRPr>
          </a:p>
        </p:txBody>
      </p:sp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14289" y="1143000"/>
            <a:ext cx="1442574" cy="1995051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 smtClean="0"/>
              <a:t>03</a:t>
            </a:r>
            <a:endParaRPr lang="en-US" sz="8000" b="1" dirty="0"/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1471153" y="2057400"/>
            <a:ext cx="281274" cy="38830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10058400" y="0"/>
            <a:ext cx="2209800" cy="140493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>
                <a:latin typeface="DigifaceWide" pitchFamily="2" charset="0"/>
              </a:rPr>
              <a:t>00</a:t>
            </a:r>
          </a:p>
        </p:txBody>
      </p:sp>
      <p:sp>
        <p:nvSpPr>
          <p:cNvPr id="81927" name="Oval 7"/>
          <p:cNvSpPr>
            <a:spLocks noChangeArrowheads="1"/>
          </p:cNvSpPr>
          <p:nvPr/>
        </p:nvSpPr>
        <p:spPr bwMode="auto">
          <a:xfrm>
            <a:off x="10058401" y="0"/>
            <a:ext cx="2209800" cy="140493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>
                <a:latin typeface="DigifaceWide" pitchFamily="2" charset="0"/>
              </a:rPr>
              <a:t>01</a:t>
            </a:r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10058400" y="0"/>
            <a:ext cx="2209800" cy="140493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 smtClean="0">
                <a:latin typeface="DigifaceWide" pitchFamily="2" charset="0"/>
              </a:rPr>
              <a:t>02</a:t>
            </a:r>
            <a:endParaRPr lang="en-US" sz="8000" b="1" dirty="0">
              <a:latin typeface="DigifaceWide" pitchFamily="2" charset="0"/>
            </a:endParaRPr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10058400" y="0"/>
            <a:ext cx="2133600" cy="140493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>
                <a:latin typeface="DigifaceWide" pitchFamily="2" charset="0"/>
              </a:rPr>
              <a:t>03</a:t>
            </a:r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10036177" y="0"/>
            <a:ext cx="2232023" cy="140493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>
                <a:latin typeface="DigifaceWide" pitchFamily="2" charset="0"/>
              </a:rPr>
              <a:t>04</a:t>
            </a:r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10058400" y="14288"/>
            <a:ext cx="2209800" cy="135731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0" b="1" dirty="0">
                <a:latin typeface="DigifaceWide" pitchFamily="2" charset="0"/>
              </a:rPr>
              <a:t>05</a:t>
            </a:r>
          </a:p>
        </p:txBody>
      </p:sp>
      <p:sp>
        <p:nvSpPr>
          <p:cNvPr id="81933" name="AutoShape 13"/>
          <p:cNvSpPr>
            <a:spLocks noChangeArrowheads="1"/>
          </p:cNvSpPr>
          <p:nvPr/>
        </p:nvSpPr>
        <p:spPr bwMode="auto">
          <a:xfrm>
            <a:off x="11285249" y="2614613"/>
            <a:ext cx="919162" cy="280987"/>
          </a:xfrm>
          <a:prstGeom prst="flowChartTerminator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latin typeface="DigifaceWide" pitchFamily="2" charset="0"/>
              </a:rPr>
              <a:t>02</a:t>
            </a:r>
            <a:endParaRPr lang="en-US" b="1" dirty="0">
              <a:latin typeface="DigifaceWide" pitchFamily="2" charset="0"/>
            </a:endParaRPr>
          </a:p>
        </p:txBody>
      </p:sp>
      <p:sp>
        <p:nvSpPr>
          <p:cNvPr id="81934" name="AutoShape 14"/>
          <p:cNvSpPr>
            <a:spLocks noChangeArrowheads="1"/>
          </p:cNvSpPr>
          <p:nvPr/>
        </p:nvSpPr>
        <p:spPr bwMode="auto">
          <a:xfrm>
            <a:off x="11285249" y="2919413"/>
            <a:ext cx="919162" cy="280987"/>
          </a:xfrm>
          <a:prstGeom prst="flowChartTerminator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latin typeface="DigifaceWide" pitchFamily="2" charset="0"/>
              </a:rPr>
              <a:t>01</a:t>
            </a:r>
            <a:endParaRPr lang="en-US" b="1" dirty="0">
              <a:latin typeface="DigifaceWide" pitchFamily="2" charset="0"/>
            </a:endParaRPr>
          </a:p>
        </p:txBody>
      </p:sp>
      <p:sp>
        <p:nvSpPr>
          <p:cNvPr id="81935" name="WordArt 15"/>
          <p:cNvSpPr>
            <a:spLocks noChangeArrowheads="1" noChangeShapeType="1" noTextEdit="1"/>
          </p:cNvSpPr>
          <p:nvPr/>
        </p:nvSpPr>
        <p:spPr bwMode="auto">
          <a:xfrm>
            <a:off x="1385823" y="190317"/>
            <a:ext cx="7366062" cy="7727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377349" y="5480957"/>
            <a:ext cx="10214801" cy="919843"/>
            <a:chOff x="2064" y="3024"/>
            <a:chExt cx="1777" cy="559"/>
          </a:xfrm>
        </p:grpSpPr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2064" y="3024"/>
              <a:ext cx="1777" cy="559"/>
              <a:chOff x="2208" y="3425"/>
              <a:chExt cx="1992" cy="559"/>
            </a:xfrm>
          </p:grpSpPr>
          <p:grpSp>
            <p:nvGrpSpPr>
              <p:cNvPr id="4" name="Group 57"/>
              <p:cNvGrpSpPr>
                <a:grpSpLocks/>
              </p:cNvGrpSpPr>
              <p:nvPr/>
            </p:nvGrpSpPr>
            <p:grpSpPr bwMode="auto">
              <a:xfrm>
                <a:off x="2208" y="3425"/>
                <a:ext cx="1992" cy="559"/>
                <a:chOff x="2064" y="4040"/>
                <a:chExt cx="1992" cy="559"/>
              </a:xfrm>
            </p:grpSpPr>
            <p:sp>
              <p:nvSpPr>
                <p:cNvPr id="22563" name="AutoShape 4"/>
                <p:cNvSpPr>
                  <a:spLocks noChangeArrowheads="1"/>
                </p:cNvSpPr>
                <p:nvPr/>
              </p:nvSpPr>
              <p:spPr bwMode="gray">
                <a:xfrm>
                  <a:off x="2064" y="4040"/>
                  <a:ext cx="1992" cy="559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CC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45791" dir="3378596" algn="ctr" rotWithShape="0">
                    <a:srgbClr val="B2B2B2"/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rtl="1" eaLnBrk="1" hangingPunct="1"/>
                  <a:endParaRPr lang="en-US" altLang="en-US"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65" name="Text Box 14"/>
                <p:cNvSpPr txBox="1">
                  <a:spLocks noChangeArrowheads="1"/>
                </p:cNvSpPr>
                <p:nvPr/>
              </p:nvSpPr>
              <p:spPr bwMode="gray">
                <a:xfrm>
                  <a:off x="2122" y="4179"/>
                  <a:ext cx="276" cy="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4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C</a:t>
                  </a:r>
                  <a:r>
                    <a:rPr lang="en-US" altLang="en-US" sz="2400" b="1" dirty="0" smtClean="0">
                      <a:solidFill>
                        <a:srgbClr val="000000"/>
                      </a:solidFill>
                      <a:latin typeface="VNI-Duff" pitchFamily="2" charset="0"/>
                      <a:cs typeface="Arial" panose="020B0604020202020204" pitchFamily="34" charset="0"/>
                    </a:rPr>
                    <a:t>.</a:t>
                  </a:r>
                  <a:endParaRPr lang="en-US" altLang="en-US" sz="2400" b="1" dirty="0">
                    <a:solidFill>
                      <a:srgbClr val="000000"/>
                    </a:solidFill>
                    <a:latin typeface="VNI-Duff" pitchFamily="2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2562" name="Text Box 59"/>
              <p:cNvSpPr txBox="1">
                <a:spLocks noChangeArrowheads="1"/>
              </p:cNvSpPr>
              <p:nvPr/>
            </p:nvSpPr>
            <p:spPr bwMode="auto">
              <a:xfrm>
                <a:off x="2594" y="3558"/>
                <a:ext cx="1311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/>
                  <a:t>Motion Paths</a:t>
                </a:r>
                <a:endParaRPr lang="en-US" altLang="en-US" sz="32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2560" name="Text Box 40"/>
            <p:cNvSpPr txBox="1">
              <a:spLocks noChangeArrowheads="1"/>
            </p:cNvSpPr>
            <p:nvPr/>
          </p:nvSpPr>
          <p:spPr bwMode="auto">
            <a:xfrm>
              <a:off x="2592" y="3120"/>
              <a:ext cx="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 b="1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1371600" y="4343400"/>
            <a:ext cx="10363200" cy="862261"/>
            <a:chOff x="3744" y="3072"/>
            <a:chExt cx="1415" cy="559"/>
          </a:xfrm>
        </p:grpSpPr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3744" y="3072"/>
              <a:ext cx="1415" cy="559"/>
              <a:chOff x="4224" y="2928"/>
              <a:chExt cx="1415" cy="559"/>
            </a:xfrm>
          </p:grpSpPr>
          <p:sp>
            <p:nvSpPr>
              <p:cNvPr id="22550" name="AutoShape 4"/>
              <p:cNvSpPr>
                <a:spLocks noChangeArrowheads="1"/>
              </p:cNvSpPr>
              <p:nvPr/>
            </p:nvSpPr>
            <p:spPr bwMode="gray">
              <a:xfrm>
                <a:off x="4224" y="2928"/>
                <a:ext cx="1415" cy="55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CC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53" name="Text Box 14"/>
              <p:cNvSpPr txBox="1">
                <a:spLocks noChangeArrowheads="1"/>
              </p:cNvSpPr>
              <p:nvPr/>
            </p:nvSpPr>
            <p:spPr bwMode="gray">
              <a:xfrm>
                <a:off x="4245" y="3076"/>
                <a:ext cx="24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24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 B</a:t>
                </a:r>
                <a:r>
                  <a:rPr lang="en-US" altLang="en-US" sz="2400" b="1" dirty="0" smtClean="0">
                    <a:solidFill>
                      <a:srgbClr val="000000"/>
                    </a:solidFill>
                    <a:latin typeface="VNI-Duff" pitchFamily="2" charset="0"/>
                    <a:cs typeface="Arial" panose="020B0604020202020204" pitchFamily="34" charset="0"/>
                  </a:rPr>
                  <a:t>.</a:t>
                </a:r>
                <a:endParaRPr lang="en-US" altLang="en-US" sz="2400" b="1" dirty="0">
                  <a:solidFill>
                    <a:srgbClr val="000000"/>
                  </a:solidFill>
                  <a:latin typeface="VNI-Duff" pitchFamily="2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549" name="Text Box 52"/>
            <p:cNvSpPr txBox="1">
              <a:spLocks noChangeArrowheads="1"/>
            </p:cNvSpPr>
            <p:nvPr/>
          </p:nvSpPr>
          <p:spPr bwMode="auto">
            <a:xfrm>
              <a:off x="4025" y="3168"/>
              <a:ext cx="1029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3200" dirty="0" smtClean="0"/>
                <a:t>Exit</a:t>
              </a:r>
              <a:endParaRPr lang="en-US" sz="3200" dirty="0"/>
            </a:p>
          </p:txBody>
        </p:sp>
      </p:grpSp>
      <p:sp>
        <p:nvSpPr>
          <p:cNvPr id="81973" name="AutoShape 53"/>
          <p:cNvSpPr>
            <a:spLocks noChangeArrowheads="1"/>
          </p:cNvSpPr>
          <p:nvPr/>
        </p:nvSpPr>
        <p:spPr bwMode="auto">
          <a:xfrm>
            <a:off x="11285249" y="2286000"/>
            <a:ext cx="919162" cy="280987"/>
          </a:xfrm>
          <a:prstGeom prst="flowChartTerminator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latin typeface="DigifaceWide" pitchFamily="2" charset="0"/>
              </a:rPr>
              <a:t>03</a:t>
            </a:r>
            <a:endParaRPr lang="en-US" b="1" dirty="0">
              <a:latin typeface="DigifaceWide" pitchFamily="2" charset="0"/>
            </a:endParaRP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371602" y="3124200"/>
            <a:ext cx="10288661" cy="1049422"/>
            <a:chOff x="3744" y="3072"/>
            <a:chExt cx="1667" cy="491"/>
          </a:xfrm>
        </p:grpSpPr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3744" y="3072"/>
              <a:ext cx="1667" cy="491"/>
              <a:chOff x="4224" y="2928"/>
              <a:chExt cx="1667" cy="491"/>
            </a:xfrm>
          </p:grpSpPr>
          <p:sp>
            <p:nvSpPr>
              <p:cNvPr id="57" name="AutoShape 4"/>
              <p:cNvSpPr>
                <a:spLocks noChangeArrowheads="1"/>
              </p:cNvSpPr>
              <p:nvPr/>
            </p:nvSpPr>
            <p:spPr bwMode="gray">
              <a:xfrm>
                <a:off x="4224" y="2928"/>
                <a:ext cx="1667" cy="49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CC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 Box 14"/>
              <p:cNvSpPr txBox="1">
                <a:spLocks noChangeArrowheads="1"/>
              </p:cNvSpPr>
              <p:nvPr/>
            </p:nvSpPr>
            <p:spPr bwMode="gray">
              <a:xfrm>
                <a:off x="4272" y="3035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2400" b="1" dirty="0" smtClean="0">
                    <a:solidFill>
                      <a:srgbClr val="000000"/>
                    </a:solidFill>
                    <a:latin typeface="VNI-Duff" pitchFamily="2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24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A.</a:t>
                </a:r>
                <a:endParaRPr lang="en-US" altLang="en-US" sz="24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6" name="Text Box 52"/>
            <p:cNvSpPr txBox="1">
              <a:spLocks noChangeArrowheads="1"/>
            </p:cNvSpPr>
            <p:nvPr/>
          </p:nvSpPr>
          <p:spPr bwMode="auto">
            <a:xfrm>
              <a:off x="4086" y="3168"/>
              <a:ext cx="105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3200" dirty="0" smtClean="0"/>
                <a:t>Entrance</a:t>
              </a:r>
              <a:endParaRPr lang="en-US" altLang="en-US" sz="32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891733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4" grpId="0" animBg="1"/>
      <p:bldP spid="81925" grpId="0" animBg="1"/>
      <p:bldP spid="81926" grpId="0" animBg="1"/>
      <p:bldP spid="81927" grpId="0" animBg="1"/>
      <p:bldP spid="81927" grpId="1" animBg="1"/>
      <p:bldP spid="81928" grpId="0" animBg="1"/>
      <p:bldP spid="81928" grpId="1" animBg="1"/>
      <p:bldP spid="81929" grpId="0" animBg="1"/>
      <p:bldP spid="81929" grpId="1" animBg="1"/>
      <p:bldP spid="81930" grpId="0" animBg="1"/>
      <p:bldP spid="81930" grpId="1" animBg="1"/>
      <p:bldP spid="81931" grpId="0" animBg="1"/>
      <p:bldP spid="81931" grpId="1" animBg="1"/>
      <p:bldP spid="819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i-van-mieu-ta-chu-ga-trong-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2900"/>
            <a:ext cx="115062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. Tiếng Gà gá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t555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304800"/>
            <a:ext cx="11734800" cy="6248400"/>
          </a:xfrm>
        </p:spPr>
      </p:pic>
      <p:pic>
        <p:nvPicPr>
          <p:cNvPr id="5" name="MaiTruongMenYeu-PhamThanhThao-227884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5791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47800" y="762001"/>
            <a:ext cx="89916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CHỦ ĐỀ 3: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THIẾT KẾ BÀI TRÌNH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endParaRPr lang="en-US" sz="3200" b="1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1287441"/>
            <a:ext cx="82296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u="sng">
                <a:latin typeface="Times New Roman" pitchFamily="18" charset="0"/>
                <a:ea typeface="+mj-ea"/>
                <a:cs typeface="Times New Roman" pitchFamily="18" charset="0"/>
              </a:rPr>
              <a:t>Bài 3:</a:t>
            </a:r>
            <a:r>
              <a:rPr lang="en-US" sz="3200" b="1">
                <a:latin typeface="Times New Roman" pitchFamily="18" charset="0"/>
                <a:ea typeface="+mj-ea"/>
                <a:cs typeface="Times New Roman" pitchFamily="18" charset="0"/>
              </a:rPr>
              <a:t> Chèn âm thanh vào bài trình </a:t>
            </a:r>
            <a:r>
              <a:rPr lang="en-US" sz="3200" b="1" smtClean="0">
                <a:latin typeface="Times New Roman" pitchFamily="18" charset="0"/>
                <a:ea typeface="+mj-ea"/>
                <a:cs typeface="Times New Roman" pitchFamily="18" charset="0"/>
              </a:rPr>
              <a:t>chiếu (T1)</a:t>
            </a:r>
            <a:endParaRPr lang="en-US" sz="3200" b="1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2516211"/>
            <a:ext cx="30480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4000" b="1">
                <a:latin typeface="Times New Roman" pitchFamily="18" charset="0"/>
                <a:ea typeface="+mj-ea"/>
                <a:cs typeface="Times New Roman" pitchFamily="18" charset="0"/>
              </a:rPr>
              <a:t>Mục tiêu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0" y="4114801"/>
            <a:ext cx="77724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>
                <a:latin typeface="Times New Roman" pitchFamily="18" charset="0"/>
                <a:ea typeface="+mj-ea"/>
                <a:cs typeface="Times New Roman" pitchFamily="18" charset="0"/>
              </a:rPr>
              <a:t>Chèn được đoạn âm thanh vào bài trình chiếu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09800" y="149226"/>
            <a:ext cx="77724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760</Words>
  <Application>Microsoft Office PowerPoint</Application>
  <PresentationFormat>Custom</PresentationFormat>
  <Paragraphs>125</Paragraphs>
  <Slides>16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năm ngày 10 tháng 12 năm 2020</dc:title>
  <dc:creator>Admin</dc:creator>
  <cp:lastModifiedBy>Windows User</cp:lastModifiedBy>
  <cp:revision>84</cp:revision>
  <dcterms:created xsi:type="dcterms:W3CDTF">2020-12-04T08:30:02Z</dcterms:created>
  <dcterms:modified xsi:type="dcterms:W3CDTF">2022-12-04T15:06:40Z</dcterms:modified>
</cp:coreProperties>
</file>