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 id="2147483738" r:id="rId4"/>
    <p:sldMasterId id="2147483750" r:id="rId5"/>
    <p:sldMasterId id="2147483754" r:id="rId6"/>
  </p:sldMasterIdLst>
  <p:notesMasterIdLst>
    <p:notesMasterId r:id="rId32"/>
  </p:notesMasterIdLst>
  <p:sldIdLst>
    <p:sldId id="257" r:id="rId7"/>
    <p:sldId id="3941" r:id="rId8"/>
    <p:sldId id="4401" r:id="rId9"/>
    <p:sldId id="313" r:id="rId10"/>
    <p:sldId id="4398" r:id="rId11"/>
    <p:sldId id="4399" r:id="rId12"/>
    <p:sldId id="4400" r:id="rId13"/>
    <p:sldId id="285" r:id="rId14"/>
    <p:sldId id="3936" r:id="rId15"/>
    <p:sldId id="3917" r:id="rId16"/>
    <p:sldId id="3938" r:id="rId17"/>
    <p:sldId id="3897" r:id="rId18"/>
    <p:sldId id="3899" r:id="rId19"/>
    <p:sldId id="3900" r:id="rId20"/>
    <p:sldId id="3902" r:id="rId21"/>
    <p:sldId id="3903" r:id="rId22"/>
    <p:sldId id="3920" r:id="rId23"/>
    <p:sldId id="3904" r:id="rId24"/>
    <p:sldId id="3940" r:id="rId25"/>
    <p:sldId id="3933" r:id="rId26"/>
    <p:sldId id="3934" r:id="rId27"/>
    <p:sldId id="3935" r:id="rId28"/>
    <p:sldId id="3926" r:id="rId29"/>
    <p:sldId id="3929"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161" autoAdjust="0"/>
  </p:normalViewPr>
  <p:slideViewPr>
    <p:cSldViewPr snapToGrid="0">
      <p:cViewPr varScale="1">
        <p:scale>
          <a:sx n="46" d="100"/>
          <a:sy n="46" d="100"/>
        </p:scale>
        <p:origin x="-1368"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Như </a:t>
            </a:r>
            <a:r>
              <a:rPr lang="en-US" sz="1200" kern="1200" dirty="0" err="1">
                <a:solidFill>
                  <a:schemeClr val="tx1"/>
                </a:solidFill>
                <a:effectLst/>
                <a:latin typeface="+mn-lt"/>
                <a:ea typeface="+mn-ea"/>
                <a:cs typeface="+mn-cs"/>
              </a:rPr>
              <a:t>vậy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ngữ</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trọng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tốt</a:t>
            </a:r>
            <a:r>
              <a:rPr lang="en-US" sz="120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chúng</a:t>
            </a:r>
            <a:r>
              <a:rPr lang="en-US" sz="1200" kern="1200" dirty="0">
                <a:solidFill>
                  <a:schemeClr val="tx1"/>
                </a:solidFill>
                <a:effectLst/>
                <a:latin typeface="+mn-lt"/>
                <a:ea typeface="+mn-ea"/>
                <a:cs typeface="+mn-cs"/>
              </a:rPr>
              <a:t> ta </a:t>
            </a:r>
            <a:r>
              <a:rPr lang="en-US" sz="1200" kern="1200" dirty="0" err="1">
                <a:solidFill>
                  <a:schemeClr val="tx1"/>
                </a:solidFill>
                <a:effectLst/>
                <a:latin typeface="+mn-lt"/>
                <a:ea typeface="+mn-ea"/>
                <a:cs typeface="+mn-cs"/>
              </a:rPr>
              <a:t>cần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hợp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giữa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những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gặp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A0F10A9-77FB-A07D-3B34-5311345C93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39512DA3-F386-4000-4D99-6CA650EA19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A4FE40F9-B305-D73B-2ED2-B6354E9266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a:extLst>
              <a:ext uri="{FF2B5EF4-FFF2-40B4-BE49-F238E27FC236}">
                <a16:creationId xmlns:a16="http://schemas.microsoft.com/office/drawing/2014/main" xmlns="" id="{6740C243-7FEE-A6A5-20C1-5BED8DDF9C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206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a:t>
            </a:r>
            <a:r>
              <a:rPr lang="en-US" baseline="0" dirty="0"/>
              <a:t> vào ô cửa -&gt; hiện tranh</a:t>
            </a:r>
          </a:p>
          <a:p>
            <a:r>
              <a:rPr lang="en-US" baseline="0" dirty="0"/>
              <a:t>Bấm vào tranh -&gt; hiện đáp án</a:t>
            </a:r>
          </a:p>
          <a:p>
            <a:r>
              <a:rPr lang="en-US" baseline="0" dirty="0"/>
              <a:t>Bấm vào cây con bên dưới -&gt; cây lớn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58C94F-FC92-4A5A-8D57-2B71CBF1B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559950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Bức tranh vẽ cảnh một bạn học sinh đang ngồi học bài, hình ảnh bác nông dân và con trâu, ô tô, thuyền giấy.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Tranh vẽ bạn học sinh đang cắm cúi viết và bóng nghĩ vẽ rất nhiều hình ảnh trong mưa: chiếc ô tô đang chạy, chiếc thuyền giấy đang trôi, người nông dân và trâu đi cày, …Để biết bạn HS đang làm gì mà nghĩ đến hình ảnh như vậy. Chúng ta cùng tìm hiểu bài đọc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8</a:t>
            </a:fld>
            <a:endParaRPr lang="en-US"/>
          </a:p>
        </p:txBody>
      </p:sp>
    </p:spTree>
    <p:extLst>
      <p:ext uri="{BB962C8B-B14F-4D97-AF65-F5344CB8AC3E}">
        <p14:creationId xmlns:p14="http://schemas.microsoft.com/office/powerpoint/2010/main" val="343976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324ADA-605B-961F-2B0E-989A7AD0F6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94F91BB0-EC82-AA64-64FD-67E40402AB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EBC69C1F-5593-F0B2-4AAA-41B5323E580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xmlns="" id="{EFEB7419-9AC7-E905-EFFE-82287BC5D7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60727-84BB-45C8-A4FB-AA547ED0960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3596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xmlns=""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xmlns=""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2025/11/25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194702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9053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9373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919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8615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69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74783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26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5075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9888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2025/11/25</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3084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567726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40419961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6783600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054722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266617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380318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96647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1497788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4060745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944788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0D9F9F-674D-4F0A-99FE-F4A57DD32845}" type="datetimeFigureOut">
              <a:rPr lang="en-US" smtClean="0"/>
              <a:t>11/25/2025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7262BDA-6B02-434B-8EED-9FA1CFB246DE}" type="slidenum">
              <a:rPr lang="en-US" smtClean="0"/>
              <a:t>‹#›</a:t>
            </a:fld>
            <a:endParaRPr lang="en-US"/>
          </a:p>
        </p:txBody>
      </p:sp>
    </p:spTree>
    <p:extLst>
      <p:ext uri="{BB962C8B-B14F-4D97-AF65-F5344CB8AC3E}">
        <p14:creationId xmlns:p14="http://schemas.microsoft.com/office/powerpoint/2010/main" val="228429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11200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2810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11362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64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91446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26297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73240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2400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43651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6944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4710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93446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3236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9342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2025/11/25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5.jpe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5" Type="http://schemas.openxmlformats.org/officeDocument/2006/relationships/image" Target="../media/image9.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3925861C-2C9F-5579-4506-13F136A07C7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xmlns="" id="{5F81F742-0DB6-A3E6-4F7D-72885F2AC69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xmlns=""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xmlns=""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xmlns=""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a:extLst>
              <a:ext uri="{FF2B5EF4-FFF2-40B4-BE49-F238E27FC236}">
                <a16:creationId xmlns:a16="http://schemas.microsoft.com/office/drawing/2014/main" xmlns="" id="{FD19C7A6-A55B-BCEE-67AD-ED4EADB7750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DCE1CCA0-179D-2387-7A79-F38E2E7998A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233202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9515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53595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11/25/2025</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425537111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7.png"/><Relationship Id="rId4" Type="http://schemas.openxmlformats.org/officeDocument/2006/relationships/image" Target="../media/image27.emf"/><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7.png"/><Relationship Id="rId5" Type="http://schemas.openxmlformats.org/officeDocument/2006/relationships/image" Target="../media/image28.emf"/><Relationship Id="rId10" Type="http://schemas.openxmlformats.org/officeDocument/2006/relationships/image" Target="../media/image38.png"/><Relationship Id="rId4" Type="http://schemas.openxmlformats.org/officeDocument/2006/relationships/image" Target="../media/image27.emf"/><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7.png"/><Relationship Id="rId4" Type="http://schemas.openxmlformats.org/officeDocument/2006/relationships/image" Target="../media/image27.emf"/><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7.png"/><Relationship Id="rId4" Type="http://schemas.openxmlformats.org/officeDocument/2006/relationships/image" Target="../media/image27.emf"/><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7.png"/><Relationship Id="rId4" Type="http://schemas.openxmlformats.org/officeDocument/2006/relationships/image" Target="../media/image27.emf"/><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7.png"/><Relationship Id="rId4" Type="http://schemas.openxmlformats.org/officeDocument/2006/relationships/image" Target="../media/image27.emf"/><Relationship Id="rId9"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27.emf"/><Relationship Id="rId12"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44.png"/><Relationship Id="rId10" Type="http://schemas.openxmlformats.org/officeDocument/2006/relationships/image" Target="../media/image29.emf"/><Relationship Id="rId4" Type="http://schemas.openxmlformats.org/officeDocument/2006/relationships/image" Target="../media/image43.png"/><Relationship Id="rId9" Type="http://schemas.openxmlformats.org/officeDocument/2006/relationships/image" Target="../media/image45.emf"/><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42.png"/><Relationship Id="rId7" Type="http://schemas.openxmlformats.org/officeDocument/2006/relationships/image" Target="../media/image45.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48.emf"/><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26.emf"/><Relationship Id="rId9" Type="http://schemas.openxmlformats.org/officeDocument/2006/relationships/image" Target="../media/image30.emf"/></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42.png"/><Relationship Id="rId7"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49.png"/><Relationship Id="rId5" Type="http://schemas.openxmlformats.org/officeDocument/2006/relationships/image" Target="../media/image27.emf"/><Relationship Id="rId10" Type="http://schemas.openxmlformats.org/officeDocument/2006/relationships/image" Target="../media/image31.emf"/><Relationship Id="rId4" Type="http://schemas.openxmlformats.org/officeDocument/2006/relationships/image" Target="../media/image26.emf"/><Relationship Id="rId9"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46.png"/><Relationship Id="rId4" Type="http://schemas.openxmlformats.org/officeDocument/2006/relationships/image" Target="../media/image51.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8.png"/><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5.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4.jpg"/><Relationship Id="rId7" Type="http://schemas.openxmlformats.org/officeDocument/2006/relationships/image" Target="../media/image19.png"/><Relationship Id="rId12" Type="http://schemas.openxmlformats.org/officeDocument/2006/relationships/slide" Target="slide8.xml"/><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slide" Target="slide7.xml"/><Relationship Id="rId11" Type="http://schemas.microsoft.com/office/2007/relationships/hdphoto" Target="../media/hdphoto4.wdp"/><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slide" Target="slide5.xml"/><Relationship Id="rId14" Type="http://schemas.openxmlformats.org/officeDocument/2006/relationships/slide" Target="slide6.xml"/></Relationships>
</file>

<file path=ppt/slides/_rels/slide5.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xmlns=""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xmlns="" id="{9F7D9B91-69EA-435A-A9B4-D653605B6BC0}"/>
              </a:ext>
            </a:extLst>
          </p:cNvPr>
          <p:cNvSpPr/>
          <p:nvPr/>
        </p:nvSpPr>
        <p:spPr>
          <a:xfrm>
            <a:off x="510540" y="1435608"/>
            <a:ext cx="11099165" cy="2919857"/>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637159" y="1677138"/>
            <a:ext cx="10929359" cy="293618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cxnSp>
        <p:nvCxnSpPr>
          <p:cNvPr id="4" name="Straight Connector 3">
            <a:extLst>
              <a:ext uri="{FF2B5EF4-FFF2-40B4-BE49-F238E27FC236}">
                <a16:creationId xmlns:a16="http://schemas.microsoft.com/office/drawing/2014/main" xmlns="" id="{7EAB0AD3-2DD8-1853-B47D-7E93EA5E9CCE}"/>
              </a:ext>
            </a:extLst>
          </p:cNvPr>
          <p:cNvCxnSpPr>
            <a:cxnSpLocks/>
          </p:cNvCxnSpPr>
          <p:nvPr/>
        </p:nvCxnSpPr>
        <p:spPr>
          <a:xfrm flipH="1">
            <a:off x="4466931" y="181626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0AFAE7EE-D5AF-B8B0-0F67-5080EA64E3BA}"/>
              </a:ext>
            </a:extLst>
          </p:cNvPr>
          <p:cNvCxnSpPr>
            <a:cxnSpLocks/>
          </p:cNvCxnSpPr>
          <p:nvPr/>
        </p:nvCxnSpPr>
        <p:spPr>
          <a:xfrm flipH="1">
            <a:off x="8693499" y="1822657"/>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1825844-3A2C-1F5B-0B66-AAE54A81ECC0}"/>
              </a:ext>
            </a:extLst>
          </p:cNvPr>
          <p:cNvCxnSpPr>
            <a:cxnSpLocks/>
          </p:cNvCxnSpPr>
          <p:nvPr/>
        </p:nvCxnSpPr>
        <p:spPr>
          <a:xfrm flipH="1">
            <a:off x="7969250" y="2435116"/>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939B24C-6787-C433-0101-14508E71B892}"/>
              </a:ext>
            </a:extLst>
          </p:cNvPr>
          <p:cNvCxnSpPr>
            <a:cxnSpLocks/>
          </p:cNvCxnSpPr>
          <p:nvPr/>
        </p:nvCxnSpPr>
        <p:spPr>
          <a:xfrm flipH="1">
            <a:off x="7381822" y="3012453"/>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D58672E-6B33-1FEB-2021-8C6F0B5AA21F}"/>
              </a:ext>
            </a:extLst>
          </p:cNvPr>
          <p:cNvCxnSpPr>
            <a:cxnSpLocks/>
          </p:cNvCxnSpPr>
          <p:nvPr/>
        </p:nvCxnSpPr>
        <p:spPr>
          <a:xfrm flipH="1">
            <a:off x="5688969" y="3642916"/>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43A03C3C-211A-6BB1-6EDE-9D59CDCA0AB6}"/>
              </a:ext>
            </a:extLst>
          </p:cNvPr>
          <p:cNvCxnSpPr>
            <a:cxnSpLocks/>
          </p:cNvCxnSpPr>
          <p:nvPr/>
        </p:nvCxnSpPr>
        <p:spPr>
          <a:xfrm flipH="1">
            <a:off x="5588463" y="364271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402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F033BB-6053-C015-9FDE-A4A5396CE5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xmlns="" id="{A3F41475-B9A1-D9D6-AC69-E39101D668CA}"/>
              </a:ext>
            </a:extLst>
          </p:cNvPr>
          <p:cNvSpPr>
            <a:spLocks noGrp="1"/>
          </p:cNvSpPr>
          <p:nvPr>
            <p:ph type="title"/>
          </p:nvPr>
        </p:nvSpPr>
        <p:spPr>
          <a:xfrm>
            <a:off x="274656" y="205468"/>
            <a:ext cx="10992059" cy="2579042"/>
          </a:xfrm>
        </p:spPr>
        <p:txBody>
          <a:bodyPr/>
          <a:lstStyle/>
          <a:p>
            <a:pPr algn="ct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26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11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2025</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Tiếng</a:t>
            </a:r>
            <a:r>
              <a:rPr lang="en-US" dirty="0">
                <a:latin typeface="Times New Roman" panose="02020603050405020304" pitchFamily="18" charset="0"/>
                <a:cs typeface="Times New Roman" panose="02020603050405020304" pitchFamily="18" charset="0"/>
              </a:rPr>
              <a:t> Việt </a:t>
            </a:r>
            <a:br>
              <a:rPr lang="en-US" dirty="0">
                <a:latin typeface="Times New Roman" panose="02020603050405020304" pitchFamily="18" charset="0"/>
                <a:cs typeface="Times New Roman" panose="02020603050405020304" pitchFamily="18" charset="0"/>
              </a:rPr>
            </a:b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tường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nhiều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phép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lạ</a:t>
            </a:r>
            <a:r>
              <a:rPr lang="en-US" sz="6000" b="1" dirty="0">
                <a:latin typeface="Times New Roman" panose="02020603050405020304" pitchFamily="18" charset="0"/>
                <a:cs typeface="Times New Roman" panose="02020603050405020304" pitchFamily="18" charset="0"/>
              </a:rPr>
              <a:t/>
            </a:r>
            <a:br>
              <a:rPr lang="en-US" sz="6000" b="1" dirty="0">
                <a:latin typeface="Times New Roman" panose="02020603050405020304" pitchFamily="18" charset="0"/>
                <a:cs typeface="Times New Roman" panose="02020603050405020304" pitchFamily="18" charset="0"/>
              </a:rPr>
            </a:br>
            <a:r>
              <a:rPr lang="en-US" sz="60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Theo Phong Thu</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6409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xmlns=""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xmlns=""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xmlns=""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xmlns=""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xmlns=""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xmlns=""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xmlns=""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2" name="Picture 1">
            <a:extLst>
              <a:ext uri="{FF2B5EF4-FFF2-40B4-BE49-F238E27FC236}">
                <a16:creationId xmlns:a16="http://schemas.microsoft.com/office/drawing/2014/main" xmlns="" id="{A1453097-8FF4-4BA0-415A-D19EA8634139}"/>
              </a:ext>
            </a:extLst>
          </p:cNvPr>
          <p:cNvPicPr>
            <a:picLocks noChangeAspect="1"/>
          </p:cNvPicPr>
          <p:nvPr/>
        </p:nvPicPr>
        <p:blipFill>
          <a:blip r:embed="rId3"/>
          <a:stretch>
            <a:fillRect/>
          </a:stretch>
        </p:blipFill>
        <p:spPr>
          <a:xfrm>
            <a:off x="6270308" y="4185848"/>
            <a:ext cx="5921692" cy="260738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Scale>
                                      <p:cBhvr>
                                        <p:cTn id="7"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2"/>
                                        </p:tgtEl>
                                        <p:attrNameLst>
                                          <p:attrName>ppt_x</p:attrName>
                                          <p:attrName>ppt_y</p:attrName>
                                        </p:attrNameLst>
                                      </p:cBhvr>
                                    </p:animMotion>
                                    <p:animEffect transition="in" filter="fade">
                                      <p:cBhvr>
                                        <p:cTn id="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E8556D-1479-B807-3B49-350BAF397043}"/>
            </a:ext>
          </a:extLst>
        </p:cNvPr>
        <p:cNvGrpSpPr/>
        <p:nvPr/>
      </p:nvGrpSpPr>
      <p:grpSpPr>
        <a:xfrm>
          <a:off x="0" y="0"/>
          <a:ext cx="0" cy="0"/>
          <a:chOff x="0" y="0"/>
          <a:chExt cx="0" cy="0"/>
        </a:xfrm>
      </p:grpSpPr>
      <p:pic>
        <p:nvPicPr>
          <p:cNvPr id="7" name="图片 5">
            <a:extLst>
              <a:ext uri="{FF2B5EF4-FFF2-40B4-BE49-F238E27FC236}">
                <a16:creationId xmlns:a16="http://schemas.microsoft.com/office/drawing/2014/main" xmlns="" id="{0B0771A6-9456-078F-4FAB-313FF5A16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3322"/>
            <a:ext cx="2287175" cy="3429427"/>
          </a:xfrm>
          <a:prstGeom prst="rect">
            <a:avLst/>
          </a:prstGeom>
        </p:spPr>
      </p:pic>
      <p:sp>
        <p:nvSpPr>
          <p:cNvPr id="4" name="Title 3">
            <a:extLst>
              <a:ext uri="{FF2B5EF4-FFF2-40B4-BE49-F238E27FC236}">
                <a16:creationId xmlns:a16="http://schemas.microsoft.com/office/drawing/2014/main" xmlns="" id="{B6EAB24B-78FD-DFB6-BDDC-8CBA44CBDB8A}"/>
              </a:ext>
            </a:extLst>
          </p:cNvPr>
          <p:cNvSpPr>
            <a:spLocks noGrp="1"/>
          </p:cNvSpPr>
          <p:nvPr>
            <p:ph type="title"/>
          </p:nvPr>
        </p:nvSpPr>
        <p:spPr>
          <a:xfrm>
            <a:off x="274656" y="205468"/>
            <a:ext cx="10992059" cy="2579042"/>
          </a:xfrm>
        </p:spPr>
        <p:txBody>
          <a:bodyPr/>
          <a:lstStyle/>
          <a:p>
            <a:pPr algn="ct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26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11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2025</a:t>
            </a:r>
            <a:br>
              <a:rPr lang="en-US" sz="2800"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Việt </a:t>
            </a:r>
            <a:br>
              <a:rPr lang="en-US" sz="2800"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Bức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tường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nhiều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phép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a:t>
            </a:r>
            <a:r>
              <a:rPr lang="en-US" sz="4000" b="1" dirty="0">
                <a:latin typeface="Times New Roman" panose="02020603050405020304" pitchFamily="18" charset="0"/>
                <a:cs typeface="Times New Roman" panose="02020603050405020304" pitchFamily="18" charset="0"/>
              </a:rPr>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Theo Phong Thu</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pic>
        <p:nvPicPr>
          <p:cNvPr id="2" name="图片 5" descr="e93f49669616f82afc3aeb26989c1d4b">
            <a:extLst>
              <a:ext uri="{FF2B5EF4-FFF2-40B4-BE49-F238E27FC236}">
                <a16:creationId xmlns:a16="http://schemas.microsoft.com/office/drawing/2014/main" xmlns="" id="{4F45DB34-2477-A986-F9C4-4BDBDF6DC9CA}"/>
              </a:ext>
            </a:extLst>
          </p:cNvPr>
          <p:cNvPicPr>
            <a:picLocks noChangeAspect="1"/>
          </p:cNvPicPr>
          <p:nvPr/>
        </p:nvPicPr>
        <p:blipFill>
          <a:blip r:embed="rId4"/>
          <a:stretch>
            <a:fillRect/>
          </a:stretch>
        </p:blipFill>
        <p:spPr>
          <a:xfrm rot="600000" flipH="1">
            <a:off x="1568476" y="1840986"/>
            <a:ext cx="4450715" cy="3488493"/>
          </a:xfrm>
          <a:prstGeom prst="rect">
            <a:avLst/>
          </a:prstGeom>
        </p:spPr>
      </p:pic>
      <p:sp>
        <p:nvSpPr>
          <p:cNvPr id="3" name="TextBox 4">
            <a:extLst>
              <a:ext uri="{FF2B5EF4-FFF2-40B4-BE49-F238E27FC236}">
                <a16:creationId xmlns:a16="http://schemas.microsoft.com/office/drawing/2014/main" xmlns="" id="{7A64B84A-935C-4273-C333-C187EF2868C2}"/>
              </a:ext>
            </a:extLst>
          </p:cNvPr>
          <p:cNvSpPr txBox="1"/>
          <p:nvPr/>
        </p:nvSpPr>
        <p:spPr>
          <a:xfrm>
            <a:off x="1435023" y="2455734"/>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như thế nào?</a:t>
            </a:r>
          </a:p>
        </p:txBody>
      </p:sp>
      <p:sp>
        <p:nvSpPr>
          <p:cNvPr id="5" name="TextBox 4">
            <a:extLst>
              <a:ext uri="{FF2B5EF4-FFF2-40B4-BE49-F238E27FC236}">
                <a16:creationId xmlns:a16="http://schemas.microsoft.com/office/drawing/2014/main" xmlns="" id="{A63A1C7C-F36F-7383-4AAB-2AAE93A20243}"/>
              </a:ext>
            </a:extLst>
          </p:cNvPr>
          <p:cNvSpPr txBox="1"/>
          <p:nvPr/>
        </p:nvSpPr>
        <p:spPr>
          <a:xfrm>
            <a:off x="5899194" y="2655432"/>
            <a:ext cx="5418029" cy="65755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Đọc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diễn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cảm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toàn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bài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extBox 4">
            <a:extLst>
              <a:ext uri="{FF2B5EF4-FFF2-40B4-BE49-F238E27FC236}">
                <a16:creationId xmlns:a16="http://schemas.microsoft.com/office/drawing/2014/main" xmlns="" id="{FB09CD03-F18C-B8E1-A3CC-AAA9A9109CDC}"/>
              </a:ext>
            </a:extLst>
          </p:cNvPr>
          <p:cNvSpPr txBox="1"/>
          <p:nvPr/>
        </p:nvSpPr>
        <p:spPr>
          <a:xfrm>
            <a:off x="5939542" y="3473322"/>
            <a:ext cx="5977802" cy="2485745"/>
          </a:xfrm>
          <a:prstGeom prst="rect">
            <a:avLst/>
          </a:prstGeom>
          <a:noFill/>
        </p:spPr>
        <p:txBody>
          <a:bodyPr wrap="square" rtlCol="0">
            <a:spAutoFit/>
          </a:bodyPr>
          <a:lstStyle/>
          <a:p>
            <a:pPr lvl="0" algn="just">
              <a:lnSpc>
                <a:spcPct val="110000"/>
              </a:lnSpc>
            </a:pP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Nhấn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giọng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từ</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ngữ</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thể</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hiện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cảm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tài</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thật</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có</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chứ</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thế</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mà</a:t>
            </a:r>
            <a:r>
              <a:rPr lang="en-US" sz="3600" b="1" i="1" dirty="0">
                <a:solidFill>
                  <a:prstClr val="black"/>
                </a:solidFill>
                <a:latin typeface="Times New Roman" panose="02020603050405020304" pitchFamily="18" charset="0"/>
                <a:cs typeface="Times New Roman" panose="02020603050405020304" pitchFamily="18" charset="0"/>
              </a:rPr>
              <a:t> con </a:t>
            </a:r>
            <a:r>
              <a:rPr lang="en-US" sz="3600" b="1" i="1" dirty="0" err="1">
                <a:solidFill>
                  <a:prstClr val="black"/>
                </a:solidFill>
                <a:latin typeface="Times New Roman" panose="02020603050405020304" pitchFamily="18" charset="0"/>
                <a:cs typeface="Times New Roman" panose="02020603050405020304" pitchFamily="18" charset="0"/>
              </a:rPr>
              <a:t>bảo</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chẳng</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thấy</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gì</a:t>
            </a:r>
            <a:r>
              <a:rPr lang="en-US" sz="3600" b="1" i="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5931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500"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50308233464">
            <a:hlinkClick r:id="" action="ppaction://media"/>
            <a:extLst>
              <a:ext uri="{FF2B5EF4-FFF2-40B4-BE49-F238E27FC236}">
                <a16:creationId xmlns:a16="http://schemas.microsoft.com/office/drawing/2014/main" xmlns="" id="{2374360A-E433-B402-13AB-A6C0809BAF1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7460" b="7953"/>
          <a:stretch>
            <a:fillRect/>
          </a:stretch>
        </p:blipFill>
        <p:spPr>
          <a:xfrm>
            <a:off x="20" y="10"/>
            <a:ext cx="12191980" cy="68579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550312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xmlns=""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xmlns=""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xmlns=""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xmlns=""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xmlns=""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xmlns=""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xmlns=""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xmlns=""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xmlns=""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xmlns=""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xmlns=""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xmlns=""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xmlns=""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xmlns=""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ẾT THÚC TIẾT HỌC">
            <a:hlinkClick r:id="" action="ppaction://media"/>
            <a:extLst>
              <a:ext uri="{FF2B5EF4-FFF2-40B4-BE49-F238E27FC236}">
                <a16:creationId xmlns:a16="http://schemas.microsoft.com/office/drawing/2014/main" xmlns="" id="{5DBB46AF-F008-EDBA-DD56-FDC2263B097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0971" b="9524"/>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159493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9399" y="1681829"/>
            <a:ext cx="3614139" cy="4899381"/>
          </a:xfrm>
          <a:prstGeom prst="rect">
            <a:avLst/>
          </a:prstGeom>
          <a:effectLst/>
        </p:spPr>
      </p:pic>
      <p:grpSp>
        <p:nvGrpSpPr>
          <p:cNvPr id="10" name="Group 9"/>
          <p:cNvGrpSpPr/>
          <p:nvPr/>
        </p:nvGrpSpPr>
        <p:grpSpPr>
          <a:xfrm>
            <a:off x="3614138" y="1645921"/>
            <a:ext cx="8468752" cy="4169560"/>
            <a:chOff x="3588930" y="2546253"/>
            <a:chExt cx="8468752" cy="4169560"/>
          </a:xfrm>
        </p:grpSpPr>
        <p:sp>
          <p:nvSpPr>
            <p:cNvPr id="6" name="Rounded Rectangle 5"/>
            <p:cNvSpPr/>
            <p:nvPr/>
          </p:nvSpPr>
          <p:spPr>
            <a:xfrm>
              <a:off x="3588930" y="2546253"/>
              <a:ext cx="8468752" cy="4169560"/>
            </a:xfrm>
            <a:prstGeom prst="roundRect">
              <a:avLst>
                <a:gd name="adj" fmla="val 14012"/>
              </a:avLst>
            </a:prstGeom>
            <a:solidFill>
              <a:schemeClr val="bg1">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panose="020F0502020204030204"/>
                <a:ea typeface="+mn-ea"/>
                <a:cs typeface="+mn-cs"/>
              </a:endParaRPr>
            </a:p>
          </p:txBody>
        </p:sp>
        <p:sp>
          <p:nvSpPr>
            <p:cNvPr id="8" name="Rectangle 7"/>
            <p:cNvSpPr/>
            <p:nvPr/>
          </p:nvSpPr>
          <p:spPr>
            <a:xfrm>
              <a:off x="6558729" y="2582161"/>
              <a:ext cx="252915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008000"/>
                    </a:solidFill>
                  </a:ln>
                  <a:solidFill>
                    <a:srgbClr val="CCFF99"/>
                  </a:solidFill>
                  <a:effectLst/>
                  <a:uLnTx/>
                  <a:uFillTx/>
                  <a:latin typeface="Calibri" panose="020F0502020204030204"/>
                  <a:ea typeface="+mn-ea"/>
                  <a:cs typeface="+mn-cs"/>
                </a:rPr>
                <a:t>Trò chơi</a:t>
              </a: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3589267" y="3328981"/>
              <a:ext cx="8468078" cy="3182388"/>
            </a:xfrm>
            <a:prstGeom prst="rect">
              <a:avLst/>
            </a:prstGeom>
          </p:spPr>
        </p:pic>
      </p:grpSp>
    </p:spTree>
    <p:extLst>
      <p:ext uri="{BB962C8B-B14F-4D97-AF65-F5344CB8AC3E}">
        <p14:creationId xmlns:p14="http://schemas.microsoft.com/office/powerpoint/2010/main" val="40367988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l="-1000" r="-1000"/>
          </a:stretch>
        </a:blipFill>
        <a:effectLst/>
      </p:bgPr>
    </p:bg>
    <p:spTree>
      <p:nvGrpSpPr>
        <p:cNvPr id="1" name=""/>
        <p:cNvGrpSpPr/>
        <p:nvPr/>
      </p:nvGrpSpPr>
      <p:grpSpPr>
        <a:xfrm>
          <a:off x="0" y="0"/>
          <a:ext cx="0" cy="0"/>
          <a:chOff x="0" y="0"/>
          <a:chExt cx="0" cy="0"/>
        </a:xfrm>
      </p:grpSpPr>
      <p:sp>
        <p:nvSpPr>
          <p:cNvPr id="21" name="Rounded Rectangle 20"/>
          <p:cNvSpPr/>
          <p:nvPr/>
        </p:nvSpPr>
        <p:spPr>
          <a:xfrm>
            <a:off x="-1" y="145139"/>
            <a:ext cx="12192001" cy="3960000"/>
          </a:xfrm>
          <a:prstGeom prst="roundRect">
            <a:avLst>
              <a:gd name="adj" fmla="val 0"/>
            </a:avLst>
          </a:prstGeom>
          <a:solidFill>
            <a:schemeClr val="bg1">
              <a:alpha val="75000"/>
            </a:schemeClr>
          </a:solidFill>
          <a:effectLst>
            <a:softEdge rad="317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a:ln>
                <a:solidFill>
                  <a:srgbClr val="0C671A"/>
                </a:solid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l="9310" r="9310"/>
          <a:stretch/>
        </p:blipFill>
        <p:spPr>
          <a:xfrm>
            <a:off x="8004286" y="688584"/>
            <a:ext cx="3469375" cy="52431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100" y="2025299"/>
            <a:ext cx="3108356" cy="3940155"/>
          </a:xfrm>
          <a:prstGeom prst="rect">
            <a:avLst/>
          </a:prstGeom>
        </p:spPr>
      </p:pic>
      <p:pic>
        <p:nvPicPr>
          <p:cNvPr id="11" name="Picture 10">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221555" y="4958680"/>
            <a:ext cx="1278865" cy="959149"/>
          </a:xfrm>
          <a:prstGeom prst="rect">
            <a:avLst/>
          </a:prstGeom>
        </p:spPr>
      </p:pic>
      <p:pic>
        <p:nvPicPr>
          <p:cNvPr id="12" name="Picture 11">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980356" y="4873414"/>
            <a:ext cx="825097" cy="1092040"/>
          </a:xfrm>
          <a:prstGeom prst="rect">
            <a:avLst/>
          </a:prstGeom>
        </p:spPr>
      </p:pic>
      <p:sp>
        <p:nvSpPr>
          <p:cNvPr id="3" name="Arrow: Right 2">
            <a:hlinkClick r:id="rId12" action="ppaction://hlinksldjump"/>
            <a:extLst>
              <a:ext uri="{FF2B5EF4-FFF2-40B4-BE49-F238E27FC236}">
                <a16:creationId xmlns:a16="http://schemas.microsoft.com/office/drawing/2014/main" xmlns="" id="{E87FBF6C-406F-40AF-B35B-9F4F99D221F3}"/>
              </a:ext>
            </a:extLst>
          </p:cNvPr>
          <p:cNvSpPr/>
          <p:nvPr/>
        </p:nvSpPr>
        <p:spPr>
          <a:xfrm>
            <a:off x="10930597" y="6147582"/>
            <a:ext cx="815926" cy="565279"/>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61469296-349F-9F45-DB1D-0B122523759D}"/>
              </a:ext>
            </a:extLst>
          </p:cNvPr>
          <p:cNvPicPr>
            <a:picLocks noChangeAspect="1"/>
          </p:cNvPicPr>
          <p:nvPr/>
        </p:nvPicPr>
        <p:blipFill rotWithShape="1">
          <a:blip r:embed="rId13">
            <a:extLst>
              <a:ext uri="{28A0092B-C50C-407E-A947-70E740481C1C}">
                <a14:useLocalDpi xmlns:a14="http://schemas.microsoft.com/office/drawing/2010/main" val="0"/>
              </a:ext>
            </a:extLst>
          </a:blip>
          <a:srcRect l="26510" r="23863"/>
          <a:stretch/>
        </p:blipFill>
        <p:spPr>
          <a:xfrm>
            <a:off x="4499086" y="0"/>
            <a:ext cx="3469375" cy="5243180"/>
          </a:xfrm>
          <a:prstGeom prst="rect">
            <a:avLst/>
          </a:prstGeom>
        </p:spPr>
      </p:pic>
      <p:pic>
        <p:nvPicPr>
          <p:cNvPr id="4" name="Picture 3">
            <a:hlinkClick r:id="rId14" action="ppaction://hlinksldjump"/>
            <a:extLst>
              <a:ext uri="{FF2B5EF4-FFF2-40B4-BE49-F238E27FC236}">
                <a16:creationId xmlns:a16="http://schemas.microsoft.com/office/drawing/2014/main" xmlns="" id="{6A36A0F0-7F7A-83BE-0611-65C25D571FC3}"/>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11580" y="4079596"/>
            <a:ext cx="1278865" cy="959149"/>
          </a:xfrm>
          <a:prstGeom prst="rect">
            <a:avLst/>
          </a:prstGeom>
        </p:spPr>
      </p:pic>
    </p:spTree>
    <p:extLst>
      <p:ext uri="{BB962C8B-B14F-4D97-AF65-F5344CB8AC3E}">
        <p14:creationId xmlns:p14="http://schemas.microsoft.com/office/powerpoint/2010/main" val="989612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10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10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par>
                                <p:cTn id="20" presetID="22" presetClass="exit" presetSubtype="4" fill="hold" nodeType="withEffect">
                                  <p:stCondLst>
                                    <p:cond delay="0"/>
                                  </p:stCondLst>
                                  <p:childTnLst>
                                    <p:animEffect transition="out" filter="wipe(down)">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1000"/>
                                        <p:tgtEl>
                                          <p:spTgt spid="9"/>
                                        </p:tgtEl>
                                      </p:cBhvr>
                                    </p:animEffect>
                                  </p:childTnLst>
                                </p:cTn>
                              </p:par>
                              <p:par>
                                <p:cTn id="29" presetID="22" presetClass="exit" presetSubtype="4" fill="hold" nodeType="withEffect">
                                  <p:stCondLst>
                                    <p:cond delay="0"/>
                                  </p:stCondLst>
                                  <p:childTnLst>
                                    <p:animEffect transition="out" filter="wipe(down)">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1000"/>
                                        <p:tgtEl>
                                          <p:spTgt spid="2"/>
                                        </p:tgtEl>
                                      </p:cBhvr>
                                    </p:animEffect>
                                  </p:childTnLst>
                                </p:cTn>
                              </p:par>
                              <p:par>
                                <p:cTn id="38" presetID="22" presetClass="exit" presetSubtype="4" fill="hold" nodeType="withEffect">
                                  <p:stCondLst>
                                    <p:cond delay="0"/>
                                  </p:stCondLst>
                                  <p:childTnLst>
                                    <p:animEffect transition="out" filter="wipe(down)">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Left 8">
            <a:hlinkClick r:id="rId2" action="ppaction://hlinksldjump"/>
            <a:extLst>
              <a:ext uri="{FF2B5EF4-FFF2-40B4-BE49-F238E27FC236}">
                <a16:creationId xmlns:a16="http://schemas.microsoft.com/office/drawing/2014/main" xmlns="" id="{DF8577AE-92DD-4F9E-8FA4-8D8CE2A0FC2E}"/>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2D3C95DA-E12D-BD8B-AF6C-FCE432A141C1}"/>
              </a:ext>
            </a:extLst>
          </p:cNvPr>
          <p:cNvSpPr/>
          <p:nvPr/>
        </p:nvSpPr>
        <p:spPr>
          <a:xfrm>
            <a:off x="1597542" y="1547379"/>
            <a:ext cx="8763000" cy="188162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4800" dirty="0">
                <a:solidFill>
                  <a:prstClr val="black"/>
                </a:solidFill>
                <a:latin typeface="Cambria" panose="02040503050406030204" pitchFamily="18" charset="0"/>
                <a:ea typeface="Cambria" panose="02040503050406030204" pitchFamily="18" charset="0"/>
                <a:cs typeface="Arial-Rounded" panose="020B0500000000000000" pitchFamily="34" charset="0"/>
              </a:rPr>
              <a:t>1. Em </a:t>
            </a:r>
            <a:r>
              <a:rPr lang="en-US" sz="4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hãy</a:t>
            </a:r>
            <a:r>
              <a:rPr lang="en-US" sz="4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cho</a:t>
            </a:r>
            <a:r>
              <a:rPr lang="en-US" sz="4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biết</a:t>
            </a:r>
            <a:r>
              <a:rPr lang="en-US" sz="48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800" dirty="0" err="1">
                <a:solidFill>
                  <a:sysClr val="windowText" lastClr="000000"/>
                </a:solidFill>
                <a:latin typeface="Times New Roman" pitchFamily="18" charset="0"/>
                <a:cs typeface="Times New Roman" pitchFamily="18" charset="0"/>
              </a:rPr>
              <a:t>để</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làm</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thỏ</a:t>
            </a:r>
            <a:r>
              <a:rPr lang="en-US" sz="4800" dirty="0">
                <a:solidFill>
                  <a:sysClr val="windowText" lastClr="000000"/>
                </a:solidFill>
                <a:latin typeface="Times New Roman" pitchFamily="18" charset="0"/>
                <a:cs typeface="Times New Roman" pitchFamily="18" charset="0"/>
              </a:rPr>
              <a:t> con </a:t>
            </a:r>
            <a:r>
              <a:rPr lang="en-US" sz="4800" dirty="0" err="1">
                <a:solidFill>
                  <a:sysClr val="windowText" lastClr="000000"/>
                </a:solidFill>
                <a:latin typeface="Times New Roman" pitchFamily="18" charset="0"/>
                <a:cs typeface="Times New Roman" pitchFamily="18" charset="0"/>
              </a:rPr>
              <a:t>bằng</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giấy</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cần</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mấy</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bước</a:t>
            </a:r>
            <a:r>
              <a:rPr lang="en-US" sz="4800" dirty="0">
                <a:solidFill>
                  <a:sysClr val="windowText" lastClr="000000"/>
                </a:solidFill>
                <a:latin typeface="Times New Roman" pitchFamily="18" charset="0"/>
                <a:cs typeface="Times New Roman" pitchFamily="18" charset="0"/>
              </a:rPr>
              <a:t>?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03429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Left 5">
            <a:hlinkClick r:id="rId2" action="ppaction://hlinksldjump"/>
            <a:extLst>
              <a:ext uri="{FF2B5EF4-FFF2-40B4-BE49-F238E27FC236}">
                <a16:creationId xmlns:a16="http://schemas.microsoft.com/office/drawing/2014/main" xmlns="" id="{2B118FD0-C828-4F1C-B374-6B65430F3D49}"/>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xmlns="" id="{B3E8C980-AF9D-8A79-986B-1AF8BE8CFDFA}"/>
              </a:ext>
            </a:extLst>
          </p:cNvPr>
          <p:cNvSpPr/>
          <p:nvPr/>
        </p:nvSpPr>
        <p:spPr>
          <a:xfrm>
            <a:off x="791440" y="2177760"/>
            <a:ext cx="10448925" cy="203055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r>
              <a:rPr lang="en-US" sz="5400" dirty="0">
                <a:solidFill>
                  <a:prstClr val="black"/>
                </a:solidFill>
                <a:latin typeface="Cambria" panose="02040503050406030204" pitchFamily="18" charset="0"/>
                <a:ea typeface="Cambria" panose="02040503050406030204" pitchFamily="18" charset="0"/>
                <a:cs typeface="Arial-Rounded" panose="020B0500000000000000" pitchFamily="34" charset="0"/>
              </a:rPr>
              <a:t>2. </a:t>
            </a:r>
            <a:r>
              <a:rPr lang="en-US" sz="5400" dirty="0" err="1">
                <a:solidFill>
                  <a:sysClr val="windowText" lastClr="000000"/>
                </a:solidFill>
                <a:latin typeface="Times New Roman" pitchFamily="18" charset="0"/>
                <a:cs typeface="Times New Roman" pitchFamily="18" charset="0"/>
              </a:rPr>
              <a:t>Nêu</a:t>
            </a:r>
            <a:r>
              <a:rPr lang="en-US" sz="5400" dirty="0">
                <a:solidFill>
                  <a:sysClr val="windowText" lastClr="000000"/>
                </a:solidFill>
                <a:latin typeface="Times New Roman" pitchFamily="18" charset="0"/>
                <a:cs typeface="Times New Roman" pitchFamily="18" charset="0"/>
              </a:rPr>
              <a:t> </a:t>
            </a:r>
            <a:r>
              <a:rPr lang="en-US" sz="5400" dirty="0" err="1">
                <a:solidFill>
                  <a:sysClr val="windowText" lastClr="000000"/>
                </a:solidFill>
                <a:latin typeface="Times New Roman" pitchFamily="18" charset="0"/>
                <a:cs typeface="Times New Roman" pitchFamily="18" charset="0"/>
              </a:rPr>
              <a:t>lại</a:t>
            </a:r>
            <a:r>
              <a:rPr lang="en-US" sz="5400" dirty="0">
                <a:solidFill>
                  <a:sysClr val="windowText" lastClr="000000"/>
                </a:solidFill>
                <a:latin typeface="Times New Roman" pitchFamily="18" charset="0"/>
                <a:cs typeface="Times New Roman" pitchFamily="18" charset="0"/>
              </a:rPr>
              <a:t> </a:t>
            </a:r>
            <a:r>
              <a:rPr lang="en-US" sz="5400" dirty="0" err="1">
                <a:solidFill>
                  <a:sysClr val="windowText" lastClr="000000"/>
                </a:solidFill>
                <a:latin typeface="Times New Roman" pitchFamily="18" charset="0"/>
                <a:cs typeface="Times New Roman" pitchFamily="18" charset="0"/>
              </a:rPr>
              <a:t>bước</a:t>
            </a:r>
            <a:r>
              <a:rPr lang="en-US" sz="5400" dirty="0">
                <a:solidFill>
                  <a:sysClr val="windowText" lastClr="000000"/>
                </a:solidFill>
                <a:latin typeface="Times New Roman" pitchFamily="18" charset="0"/>
                <a:cs typeface="Times New Roman" pitchFamily="18" charset="0"/>
              </a:rPr>
              <a:t> 1 </a:t>
            </a:r>
            <a:r>
              <a:rPr lang="en-US" sz="5400" dirty="0" err="1">
                <a:solidFill>
                  <a:sysClr val="windowText" lastClr="000000"/>
                </a:solidFill>
                <a:latin typeface="Times New Roman" pitchFamily="18" charset="0"/>
                <a:cs typeface="Times New Roman" pitchFamily="18" charset="0"/>
              </a:rPr>
              <a:t>để</a:t>
            </a:r>
            <a:r>
              <a:rPr lang="en-US" sz="5400" dirty="0">
                <a:solidFill>
                  <a:sysClr val="windowText" lastClr="000000"/>
                </a:solidFill>
                <a:latin typeface="Times New Roman" pitchFamily="18" charset="0"/>
                <a:cs typeface="Times New Roman" pitchFamily="18" charset="0"/>
              </a:rPr>
              <a:t> </a:t>
            </a:r>
            <a:r>
              <a:rPr lang="en-US" sz="5400" dirty="0" err="1">
                <a:solidFill>
                  <a:sysClr val="windowText" lastClr="000000"/>
                </a:solidFill>
                <a:latin typeface="Times New Roman" pitchFamily="18" charset="0"/>
                <a:cs typeface="Times New Roman" pitchFamily="18" charset="0"/>
              </a:rPr>
              <a:t>làm</a:t>
            </a:r>
            <a:r>
              <a:rPr lang="en-US" sz="5400" dirty="0">
                <a:solidFill>
                  <a:sysClr val="windowText" lastClr="000000"/>
                </a:solidFill>
                <a:latin typeface="Times New Roman" pitchFamily="18" charset="0"/>
                <a:cs typeface="Times New Roman" pitchFamily="18" charset="0"/>
              </a:rPr>
              <a:t> </a:t>
            </a:r>
            <a:r>
              <a:rPr lang="en-US" sz="5400" dirty="0" err="1">
                <a:solidFill>
                  <a:sysClr val="windowText" lastClr="000000"/>
                </a:solidFill>
                <a:latin typeface="Times New Roman" pitchFamily="18" charset="0"/>
                <a:cs typeface="Times New Roman" pitchFamily="18" charset="0"/>
              </a:rPr>
              <a:t>thỏ</a:t>
            </a:r>
            <a:r>
              <a:rPr lang="en-US" sz="5400" dirty="0">
                <a:solidFill>
                  <a:sysClr val="windowText" lastClr="000000"/>
                </a:solidFill>
                <a:latin typeface="Times New Roman" pitchFamily="18" charset="0"/>
                <a:cs typeface="Times New Roman" pitchFamily="18" charset="0"/>
              </a:rPr>
              <a:t> con </a:t>
            </a:r>
            <a:r>
              <a:rPr lang="en-US" sz="5400" dirty="0" err="1">
                <a:solidFill>
                  <a:sysClr val="windowText" lastClr="000000"/>
                </a:solidFill>
                <a:latin typeface="Times New Roman" pitchFamily="18" charset="0"/>
                <a:cs typeface="Times New Roman" pitchFamily="18" charset="0"/>
              </a:rPr>
              <a:t>bằng</a:t>
            </a:r>
            <a:r>
              <a:rPr lang="en-US" sz="5400" dirty="0">
                <a:solidFill>
                  <a:sysClr val="windowText" lastClr="000000"/>
                </a:solidFill>
                <a:latin typeface="Times New Roman" pitchFamily="18" charset="0"/>
                <a:cs typeface="Times New Roman" pitchFamily="18" charset="0"/>
              </a:rPr>
              <a:t> </a:t>
            </a:r>
            <a:r>
              <a:rPr lang="en-US" sz="5400" dirty="0" err="1">
                <a:solidFill>
                  <a:sysClr val="windowText" lastClr="000000"/>
                </a:solidFill>
                <a:latin typeface="Times New Roman" pitchFamily="18" charset="0"/>
                <a:cs typeface="Times New Roman" pitchFamily="18" charset="0"/>
              </a:rPr>
              <a:t>giấy</a:t>
            </a:r>
            <a:r>
              <a:rPr lang="en-US" sz="5400" dirty="0">
                <a:solidFill>
                  <a:sysClr val="windowText" lastClr="00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641099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Left 3">
            <a:hlinkClick r:id="rId2" action="ppaction://hlinksldjump"/>
            <a:extLst>
              <a:ext uri="{FF2B5EF4-FFF2-40B4-BE49-F238E27FC236}">
                <a16:creationId xmlns:a16="http://schemas.microsoft.com/office/drawing/2014/main" xmlns="" id="{B7355F3B-8B16-E9D6-D11E-C44A6A4AA86A}"/>
              </a:ext>
            </a:extLst>
          </p:cNvPr>
          <p:cNvSpPr/>
          <p:nvPr/>
        </p:nvSpPr>
        <p:spPr>
          <a:xfrm>
            <a:off x="309489" y="6049108"/>
            <a:ext cx="703385" cy="443759"/>
          </a:xfrm>
          <a:prstGeom prst="lef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xmlns="" id="{3004F0AF-0773-ADD6-8A76-E64CCB56E1F9}"/>
              </a:ext>
            </a:extLst>
          </p:cNvPr>
          <p:cNvSpPr/>
          <p:nvPr/>
        </p:nvSpPr>
        <p:spPr>
          <a:xfrm>
            <a:off x="661181" y="1476607"/>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04065"/>
            <a:r>
              <a:rPr lang="en-US" sz="4800" dirty="0">
                <a:solidFill>
                  <a:prstClr val="black"/>
                </a:solidFill>
                <a:latin typeface="Cambria" panose="02040503050406030204" pitchFamily="18" charset="0"/>
                <a:ea typeface="Cambria" panose="02040503050406030204" pitchFamily="18" charset="0"/>
                <a:cs typeface="Arial-Rounded" panose="020B0500000000000000" pitchFamily="34" charset="0"/>
              </a:rPr>
              <a:t>3. </a:t>
            </a:r>
            <a:r>
              <a:rPr lang="en-US" sz="4800" dirty="0" err="1">
                <a:solidFill>
                  <a:sysClr val="windowText" lastClr="000000"/>
                </a:solidFill>
                <a:latin typeface="Times New Roman" pitchFamily="18" charset="0"/>
                <a:cs typeface="Times New Roman" pitchFamily="18" charset="0"/>
              </a:rPr>
              <a:t>Tác</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giả</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muốn</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nói</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điều</a:t>
            </a:r>
            <a:r>
              <a:rPr lang="en-US" sz="4800" dirty="0">
                <a:solidFill>
                  <a:sysClr val="windowText" lastClr="000000"/>
                </a:solidFill>
                <a:latin typeface="Times New Roman" pitchFamily="18" charset="0"/>
                <a:cs typeface="Times New Roman" pitchFamily="18" charset="0"/>
              </a:rPr>
              <a:t> </a:t>
            </a:r>
            <a:r>
              <a:rPr lang="en-US" sz="4800" dirty="0" err="1">
                <a:solidFill>
                  <a:sysClr val="windowText" lastClr="000000"/>
                </a:solidFill>
                <a:latin typeface="Times New Roman" pitchFamily="18" charset="0"/>
                <a:cs typeface="Times New Roman" pitchFamily="18" charset="0"/>
              </a:rPr>
              <a:t>gì</a:t>
            </a:r>
            <a:r>
              <a:rPr lang="en-US" sz="4800" dirty="0">
                <a:solidFill>
                  <a:sysClr val="windowText" lastClr="000000"/>
                </a:solidFill>
                <a:latin typeface="Times New Roman" pitchFamily="18" charset="0"/>
                <a:cs typeface="Times New Roman" pitchFamily="18" charset="0"/>
              </a:rPr>
              <a:t> qua </a:t>
            </a:r>
            <a:r>
              <a:rPr lang="en-US" sz="4800" dirty="0" err="1">
                <a:solidFill>
                  <a:sysClr val="windowText" lastClr="000000"/>
                </a:solidFill>
                <a:latin typeface="Times New Roman" pitchFamily="18" charset="0"/>
                <a:cs typeface="Times New Roman" pitchFamily="18" charset="0"/>
              </a:rPr>
              <a:t>bài</a:t>
            </a:r>
            <a:r>
              <a:rPr lang="en-US" sz="4800" dirty="0">
                <a:solidFill>
                  <a:sysClr val="windowText" lastClr="000000"/>
                </a:solidFill>
                <a:latin typeface="Times New Roman" pitchFamily="18" charset="0"/>
                <a:cs typeface="Times New Roman" pitchFamily="18" charset="0"/>
              </a:rPr>
              <a:t>: </a:t>
            </a:r>
            <a:r>
              <a:rPr lang="en-US" sz="4800" b="1" dirty="0" err="1">
                <a:solidFill>
                  <a:sysClr val="windowText" lastClr="000000"/>
                </a:solidFill>
                <a:latin typeface="Times New Roman" pitchFamily="18" charset="0"/>
                <a:cs typeface="Times New Roman" pitchFamily="18" charset="0"/>
              </a:rPr>
              <a:t>Làm</a:t>
            </a:r>
            <a:r>
              <a:rPr lang="en-US" sz="4800" b="1" dirty="0">
                <a:solidFill>
                  <a:sysClr val="windowText" lastClr="000000"/>
                </a:solidFill>
                <a:latin typeface="Times New Roman" pitchFamily="18" charset="0"/>
                <a:cs typeface="Times New Roman" pitchFamily="18" charset="0"/>
              </a:rPr>
              <a:t> </a:t>
            </a:r>
            <a:r>
              <a:rPr lang="en-US" sz="4800" b="1" dirty="0" err="1">
                <a:solidFill>
                  <a:sysClr val="windowText" lastClr="000000"/>
                </a:solidFill>
                <a:latin typeface="Times New Roman" pitchFamily="18" charset="0"/>
                <a:cs typeface="Times New Roman" pitchFamily="18" charset="0"/>
              </a:rPr>
              <a:t>thỏ</a:t>
            </a:r>
            <a:r>
              <a:rPr lang="en-US" sz="4800" b="1" dirty="0">
                <a:solidFill>
                  <a:sysClr val="windowText" lastClr="000000"/>
                </a:solidFill>
                <a:latin typeface="Times New Roman" pitchFamily="18" charset="0"/>
                <a:cs typeface="Times New Roman" pitchFamily="18" charset="0"/>
              </a:rPr>
              <a:t> con </a:t>
            </a:r>
            <a:r>
              <a:rPr lang="en-US" sz="4800" b="1" dirty="0" err="1">
                <a:solidFill>
                  <a:sysClr val="windowText" lastClr="000000"/>
                </a:solidFill>
                <a:latin typeface="Times New Roman" pitchFamily="18" charset="0"/>
                <a:cs typeface="Times New Roman" pitchFamily="18" charset="0"/>
              </a:rPr>
              <a:t>bằng</a:t>
            </a:r>
            <a:r>
              <a:rPr lang="en-US" sz="4800" b="1" dirty="0">
                <a:solidFill>
                  <a:sysClr val="windowText" lastClr="000000"/>
                </a:solidFill>
                <a:latin typeface="Times New Roman" pitchFamily="18" charset="0"/>
                <a:cs typeface="Times New Roman" pitchFamily="18" charset="0"/>
              </a:rPr>
              <a:t> </a:t>
            </a:r>
            <a:r>
              <a:rPr lang="en-US" sz="4800" b="1" dirty="0" err="1">
                <a:solidFill>
                  <a:sysClr val="windowText" lastClr="000000"/>
                </a:solidFill>
                <a:latin typeface="Times New Roman" pitchFamily="18" charset="0"/>
                <a:cs typeface="Times New Roman" pitchFamily="18" charset="0"/>
              </a:rPr>
              <a:t>giấy</a:t>
            </a:r>
            <a:r>
              <a:rPr lang="en-US" sz="4800" b="1" dirty="0">
                <a:solidFill>
                  <a:sysClr val="windowText" lastClr="000000"/>
                </a:solidFill>
                <a:latin typeface="Times New Roman" pitchFamily="18" charset="0"/>
                <a:cs typeface="Times New Roman" pitchFamily="18" charset="0"/>
              </a:rPr>
              <a:t> </a:t>
            </a:r>
            <a:endParaRPr lang="en-US" sz="480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379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xmlns="" id="{C765786C-5C5F-4879-802C-896B5E7EB1D1}"/>
              </a:ext>
            </a:extLst>
          </p:cNvPr>
          <p:cNvPicPr>
            <a:picLocks noChangeAspect="1"/>
          </p:cNvPicPr>
          <p:nvPr/>
        </p:nvPicPr>
        <p:blipFill rotWithShape="1">
          <a:blip r:embed="rId4">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xmlns=""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xmlns=""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xmlns=""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xmlns=""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xmlns=""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xmlns=""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xmlns="" id="{8F9778EB-EC44-4BA1-949A-B4BE942F5502}"/>
              </a:ext>
            </a:extLst>
          </p:cNvPr>
          <p:cNvPicPr>
            <a:picLocks noChangeAspect="1"/>
          </p:cNvPicPr>
          <p:nvPr/>
        </p:nvPicPr>
        <p:blipFill rotWithShape="1">
          <a:blip r:embed="rId5">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grpSp>
        <p:nvGrpSpPr>
          <p:cNvPr id="3" name="Group 2">
            <a:extLst>
              <a:ext uri="{FF2B5EF4-FFF2-40B4-BE49-F238E27FC236}">
                <a16:creationId xmlns:a16="http://schemas.microsoft.com/office/drawing/2014/main" xmlns="" id="{2821F02E-70E9-497F-9C0A-81F661A06258}"/>
              </a:ext>
            </a:extLst>
          </p:cNvPr>
          <p:cNvGrpSpPr/>
          <p:nvPr/>
        </p:nvGrpSpPr>
        <p:grpSpPr>
          <a:xfrm>
            <a:off x="479685" y="244673"/>
            <a:ext cx="11556231" cy="6454339"/>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xmlns=""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xmlns=""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xmlns=""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xmlns=""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xmlns="" id="{B19F3978-87B3-B2C4-6B70-0C74C30F32C7}"/>
              </a:ext>
            </a:extLst>
          </p:cNvPr>
          <p:cNvSpPr>
            <a:spLocks noGrp="1"/>
          </p:cNvSpPr>
          <p:nvPr>
            <p:ph type="title"/>
          </p:nvPr>
        </p:nvSpPr>
        <p:spPr>
          <a:xfrm>
            <a:off x="838200" y="685633"/>
            <a:ext cx="10515600" cy="1325563"/>
          </a:xfrm>
        </p:spPr>
        <p:txBody>
          <a:bodyPr>
            <a:normAutofit fontScale="90000"/>
          </a:bodyPr>
          <a:lstStyle/>
          <a:p>
            <a:pPr algn="ct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ngày</a:t>
            </a:r>
            <a:r>
              <a:rPr lang="en-US" dirty="0">
                <a:latin typeface="Times New Roman" panose="02020603050405020304" pitchFamily="18" charset="0"/>
                <a:cs typeface="Times New Roman" panose="02020603050405020304" pitchFamily="18" charset="0"/>
              </a:rPr>
              <a:t> 26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11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2025</a:t>
            </a:r>
            <a:br>
              <a:rPr lang="en-US" dirty="0">
                <a:latin typeface="Times New Roman" panose="02020603050405020304" pitchFamily="18" charset="0"/>
                <a:cs typeface="Times New Roman" panose="02020603050405020304" pitchFamily="18" charset="0"/>
              </a:rPr>
            </a:br>
            <a:r>
              <a:rPr lang="en-US" u="sng" dirty="0" err="1">
                <a:latin typeface="Times New Roman" panose="02020603050405020304" pitchFamily="18" charset="0"/>
                <a:cs typeface="Times New Roman" panose="02020603050405020304" pitchFamily="18" charset="0"/>
              </a:rPr>
              <a:t>Tiếng</a:t>
            </a:r>
            <a:r>
              <a:rPr lang="en-US" u="sng" dirty="0">
                <a:latin typeface="Times New Roman" panose="02020603050405020304" pitchFamily="18" charset="0"/>
                <a:cs typeface="Times New Roman" panose="02020603050405020304" pitchFamily="18" charset="0"/>
              </a:rPr>
              <a:t> Việt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612F50A2-735E-E5BE-13A2-3B8D4AA4542D}"/>
              </a:ext>
            </a:extLst>
          </p:cNvPr>
          <p:cNvPicPr>
            <a:picLocks noChangeAspect="1"/>
          </p:cNvPicPr>
          <p:nvPr/>
        </p:nvPicPr>
        <p:blipFill>
          <a:blip r:embed="rId6"/>
          <a:stretch>
            <a:fillRect/>
          </a:stretch>
        </p:blipFill>
        <p:spPr>
          <a:xfrm>
            <a:off x="1008320" y="1750581"/>
            <a:ext cx="10613065" cy="4673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12" name="Title 3">
            <a:extLst>
              <a:ext uri="{FF2B5EF4-FFF2-40B4-BE49-F238E27FC236}">
                <a16:creationId xmlns:a16="http://schemas.microsoft.com/office/drawing/2014/main" xmlns="" id="{38BB05B5-950E-C9A8-A30C-020A7849764B}"/>
              </a:ext>
            </a:extLst>
          </p:cNvPr>
          <p:cNvSpPr txBox="1">
            <a:spLocks/>
          </p:cNvSpPr>
          <p:nvPr/>
        </p:nvSpPr>
        <p:spPr>
          <a:xfrm>
            <a:off x="599970" y="1308814"/>
            <a:ext cx="10992059" cy="199770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Bức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tường</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có</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nhiều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phép</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lạ</a:t>
            </a:r>
            <a:r>
              <a:rPr lang="en-US" sz="6000" b="1" dirty="0">
                <a:latin typeface="Times New Roman" panose="02020603050405020304" pitchFamily="18" charset="0"/>
                <a:cs typeface="Times New Roman" panose="02020603050405020304" pitchFamily="18" charset="0"/>
              </a:rPr>
              <a:t/>
            </a:r>
            <a:br>
              <a:rPr lang="en-US" sz="6000" b="1" dirty="0">
                <a:latin typeface="Times New Roman" panose="02020603050405020304" pitchFamily="18" charset="0"/>
                <a:cs typeface="Times New Roman" panose="02020603050405020304" pitchFamily="18" charset="0"/>
              </a:rPr>
            </a:br>
            <a:r>
              <a:rPr lang="en-US" sz="60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Theo Phong Thu</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513" name="TextBox 512">
            <a:extLst>
              <a:ext uri="{FF2B5EF4-FFF2-40B4-BE49-F238E27FC236}">
                <a16:creationId xmlns:a16="http://schemas.microsoft.com/office/drawing/2014/main" xmlns="" id="{A82D7B4C-8B9E-F775-618D-4EFD6E503206}"/>
              </a:ext>
            </a:extLst>
          </p:cNvPr>
          <p:cNvSpPr txBox="1">
            <a:spLocks noChangeArrowheads="1"/>
          </p:cNvSpPr>
          <p:nvPr/>
        </p:nvSpPr>
        <p:spPr bwMode="auto">
          <a:xfrm>
            <a:off x="701892" y="2864748"/>
            <a:ext cx="113900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800" b="1" dirty="0">
                <a:solidFill>
                  <a:srgbClr val="C00000"/>
                </a:solidFill>
                <a:latin typeface="+mj-lt"/>
                <a:cs typeface="Calibri" panose="020F0502020204030204" pitchFamily="34" charset="0"/>
              </a:rPr>
              <a:t>Đoạn 1: từ đầu đến </a:t>
            </a:r>
            <a:r>
              <a:rPr lang="vi-VN" altLang="en-US" sz="4800" b="1" i="1" dirty="0">
                <a:solidFill>
                  <a:srgbClr val="C00000"/>
                </a:solidFill>
                <a:latin typeface="+mj-lt"/>
                <a:cs typeface="Calibri" panose="020F0502020204030204" pitchFamily="34" charset="0"/>
              </a:rPr>
              <a:t>bảo</a:t>
            </a:r>
            <a:r>
              <a:rPr lang="vi-VN" altLang="en-US" sz="4800" b="1" dirty="0">
                <a:solidFill>
                  <a:srgbClr val="C00000"/>
                </a:solidFill>
                <a:latin typeface="+mj-lt"/>
                <a:cs typeface="Calibri" panose="020F0502020204030204" pitchFamily="34" charset="0"/>
              </a:rPr>
              <a:t> </a:t>
            </a:r>
            <a:r>
              <a:rPr lang="vi-VN" altLang="en-US" sz="4800" b="1" i="1" dirty="0">
                <a:solidFill>
                  <a:srgbClr val="C00000"/>
                </a:solidFill>
                <a:latin typeface="+mj-lt"/>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800" b="1" dirty="0">
                <a:solidFill>
                  <a:srgbClr val="002060"/>
                </a:solidFill>
                <a:latin typeface="+mj-lt"/>
                <a:cs typeface="Calibri" panose="020F0502020204030204" pitchFamily="34" charset="0"/>
              </a:rPr>
              <a:t>Đoạn 2: tiếp theo cho đến </a:t>
            </a:r>
            <a:r>
              <a:rPr lang="vi-VN" altLang="en-US" sz="4800" b="1" i="1" dirty="0">
                <a:solidFill>
                  <a:srgbClr val="002060"/>
                </a:solidFill>
                <a:latin typeface="+mj-lt"/>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800" b="1" dirty="0">
                <a:solidFill>
                  <a:srgbClr val="00B050"/>
                </a:solidFill>
                <a:latin typeface="+mj-lt"/>
                <a:cs typeface="Calibri" panose="020F0502020204030204" pitchFamily="34" charset="0"/>
              </a:rPr>
              <a:t>Đoạn 3: </a:t>
            </a:r>
            <a:r>
              <a:rPr lang="vi-VN" altLang="en-US" sz="4800" b="1" i="1" dirty="0">
                <a:solidFill>
                  <a:srgbClr val="00B050"/>
                </a:solidFill>
                <a:latin typeface="+mj-lt"/>
                <a:cs typeface="Calibri" panose="020F0502020204030204" pitchFamily="34" charset="0"/>
              </a:rPr>
              <a:t>đoạn còn lại.</a:t>
            </a:r>
          </a:p>
        </p:txBody>
      </p:sp>
      <p:sp>
        <p:nvSpPr>
          <p:cNvPr id="514" name="矩形: 圆角 30">
            <a:extLst>
              <a:ext uri="{FF2B5EF4-FFF2-40B4-BE49-F238E27FC236}">
                <a16:creationId xmlns:a16="http://schemas.microsoft.com/office/drawing/2014/main" xmlns="" id="{D886BE32-24AD-2459-BF0F-ACCD06A034B5}"/>
              </a:ext>
            </a:extLst>
          </p:cNvPr>
          <p:cNvSpPr/>
          <p:nvPr/>
        </p:nvSpPr>
        <p:spPr>
          <a:xfrm>
            <a:off x="701892" y="263139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750"/>
                                        <p:tgtEl>
                                          <p:spTgt spid="4"/>
                                        </p:tgtEl>
                                      </p:cBhvr>
                                    </p:animEffect>
                                    <p:set>
                                      <p:cBhvr>
                                        <p:cTn id="19" dur="1" fill="hold">
                                          <p:stCondLst>
                                            <p:cond delay="74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512"/>
                                        </p:tgtEl>
                                        <p:attrNameLst>
                                          <p:attrName>style.visibility</p:attrName>
                                        </p:attrNameLst>
                                      </p:cBhvr>
                                      <p:to>
                                        <p:strVal val="visible"/>
                                      </p:to>
                                    </p:set>
                                    <p:animEffect transition="in" filter="circle(in)">
                                      <p:cBhvr>
                                        <p:cTn id="24" dur="2000"/>
                                        <p:tgtEl>
                                          <p:spTgt spid="51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514"/>
                                        </p:tgtEl>
                                        <p:attrNameLst>
                                          <p:attrName>style.visibility</p:attrName>
                                        </p:attrNameLst>
                                      </p:cBhvr>
                                      <p:to>
                                        <p:strVal val="visible"/>
                                      </p:to>
                                    </p:set>
                                    <p:anim calcmode="lin" valueType="num">
                                      <p:cBhvr>
                                        <p:cTn id="29" dur="500" fill="hold"/>
                                        <p:tgtEl>
                                          <p:spTgt spid="514"/>
                                        </p:tgtEl>
                                        <p:attrNameLst>
                                          <p:attrName>ppt_w</p:attrName>
                                        </p:attrNameLst>
                                      </p:cBhvr>
                                      <p:tavLst>
                                        <p:tav tm="0">
                                          <p:val>
                                            <p:fltVal val="0"/>
                                          </p:val>
                                        </p:tav>
                                        <p:tav tm="100000">
                                          <p:val>
                                            <p:strVal val="#ppt_w"/>
                                          </p:val>
                                        </p:tav>
                                      </p:tavLst>
                                    </p:anim>
                                    <p:anim calcmode="lin" valueType="num">
                                      <p:cBhvr>
                                        <p:cTn id="30" dur="500" fill="hold"/>
                                        <p:tgtEl>
                                          <p:spTgt spid="51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514"/>
                                        </p:tgtEl>
                                      </p:cBhvr>
                                    </p:animEffect>
                                    <p:set>
                                      <p:cBhvr>
                                        <p:cTn id="35" dur="1" fill="hold">
                                          <p:stCondLst>
                                            <p:cond delay="499"/>
                                          </p:stCondLst>
                                        </p:cTn>
                                        <p:tgtEl>
                                          <p:spTgt spid="5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13">
                                            <p:txEl>
                                              <p:pRg st="0" end="0"/>
                                            </p:txEl>
                                          </p:spTgt>
                                        </p:tgtEl>
                                        <p:attrNameLst>
                                          <p:attrName>style.visibility</p:attrName>
                                        </p:attrNameLst>
                                      </p:cBhvr>
                                      <p:to>
                                        <p:strVal val="visible"/>
                                      </p:to>
                                    </p:set>
                                    <p:anim calcmode="lin" valueType="num">
                                      <p:cBhvr additive="base">
                                        <p:cTn id="40" dur="500" fill="hold"/>
                                        <p:tgtEl>
                                          <p:spTgt spid="513">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513">
                                            <p:txEl>
                                              <p:pRg st="1" end="1"/>
                                            </p:txEl>
                                          </p:spTgt>
                                        </p:tgtEl>
                                        <p:attrNameLst>
                                          <p:attrName>style.visibility</p:attrName>
                                        </p:attrNameLst>
                                      </p:cBhvr>
                                      <p:to>
                                        <p:strVal val="visible"/>
                                      </p:to>
                                    </p:set>
                                    <p:anim calcmode="lin" valueType="num">
                                      <p:cBhvr additive="base">
                                        <p:cTn id="46" dur="500" fill="hold"/>
                                        <p:tgtEl>
                                          <p:spTgt spid="513">
                                            <p:txEl>
                                              <p:pRg st="1" end="1"/>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5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13">
                                            <p:txEl>
                                              <p:pRg st="2" end="2"/>
                                            </p:txEl>
                                          </p:spTgt>
                                        </p:tgtEl>
                                        <p:attrNameLst>
                                          <p:attrName>style.visibility</p:attrName>
                                        </p:attrNameLst>
                                      </p:cBhvr>
                                      <p:to>
                                        <p:strVal val="visible"/>
                                      </p:to>
                                    </p:set>
                                    <p:anim calcmode="lin" valueType="num">
                                      <p:cBhvr additive="base">
                                        <p:cTn id="52" dur="500" fill="hold"/>
                                        <p:tgtEl>
                                          <p:spTgt spid="513">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 grpId="0"/>
      <p:bldP spid="513" grpId="0" uiExpand="1" build="p"/>
      <p:bldP spid="514" grpId="0" animBg="1"/>
      <p:bldP spid="5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xmlns=""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xmlns=""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xmlns="" id="{F4F5AE28-7060-7685-C338-19C609A43DEB}"/>
              </a:ext>
            </a:extLst>
          </p:cNvPr>
          <p:cNvSpPr txBox="1"/>
          <p:nvPr/>
        </p:nvSpPr>
        <p:spPr>
          <a:xfrm>
            <a:off x="2589129" y="2165980"/>
            <a:ext cx="28674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nhẩm</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圆角矩形 17">
            <a:extLst>
              <a:ext uri="{FF2B5EF4-FFF2-40B4-BE49-F238E27FC236}">
                <a16:creationId xmlns:a16="http://schemas.microsoft.com/office/drawing/2014/main" xmlns="" id="{BE1BDB7A-5B9A-3CF8-0EBB-B3C64798DDAC}"/>
              </a:ext>
            </a:extLst>
          </p:cNvPr>
          <p:cNvSpPr/>
          <p:nvPr/>
        </p:nvSpPr>
        <p:spPr>
          <a:xfrm>
            <a:off x="2323529" y="3364806"/>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xmlns="" id="{36AD8B56-B916-BF1A-487E-8F918C5C81B9}"/>
              </a:ext>
            </a:extLst>
          </p:cNvPr>
          <p:cNvSpPr txBox="1"/>
          <p:nvPr/>
        </p:nvSpPr>
        <p:spPr>
          <a:xfrm>
            <a:off x="3059029" y="3454256"/>
            <a:ext cx="192204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lịa</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1061CE0F-98FD-2786-6A42-842E68AEDC7D}"/>
              </a:ext>
            </a:extLst>
          </p:cNvPr>
          <p:cNvSpPr/>
          <p:nvPr/>
        </p:nvSpPr>
        <p:spPr>
          <a:xfrm>
            <a:off x="6303942" y="2151793"/>
            <a:ext cx="3053250"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xmlns="" id="{C3DBF778-52B8-564B-8F60-19AA469635FE}"/>
              </a:ext>
            </a:extLst>
          </p:cNvPr>
          <p:cNvSpPr txBox="1"/>
          <p:nvPr/>
        </p:nvSpPr>
        <p:spPr>
          <a:xfrm>
            <a:off x="6807434" y="2161279"/>
            <a:ext cx="2112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xmlns="" id="{AA861613-3855-DB59-BC44-2C10F7A94AD7}"/>
              </a:ext>
            </a:extLst>
          </p:cNvPr>
          <p:cNvSpPr/>
          <p:nvPr/>
        </p:nvSpPr>
        <p:spPr>
          <a:xfrm>
            <a:off x="6209731" y="3329504"/>
            <a:ext cx="3658740"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xmlns="" id="{8CCC173E-5736-5DB3-4903-E1E431445C02}"/>
              </a:ext>
            </a:extLst>
          </p:cNvPr>
          <p:cNvSpPr txBox="1"/>
          <p:nvPr/>
        </p:nvSpPr>
        <p:spPr>
          <a:xfrm>
            <a:off x="6007091" y="3402753"/>
            <a:ext cx="41046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t</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rào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xmlns="" id="{A1F0E69B-AE86-90F8-A677-92E39D7279AB}"/>
              </a:ext>
            </a:extLst>
          </p:cNvPr>
          <p:cNvSpPr/>
          <p:nvPr/>
        </p:nvSpPr>
        <p:spPr>
          <a:xfrm>
            <a:off x="2436517" y="4695849"/>
            <a:ext cx="2997813"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xmlns="" id="{60C576EC-EFB8-5CCF-7DAA-A121ED98D552}"/>
              </a:ext>
            </a:extLst>
          </p:cNvPr>
          <p:cNvSpPr txBox="1"/>
          <p:nvPr/>
        </p:nvSpPr>
        <p:spPr>
          <a:xfrm>
            <a:off x="2391676" y="4835902"/>
            <a:ext cx="308749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sấ</a:t>
            </a:r>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chớp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xmlns="" id="{9F86DE02-18B5-DA2F-7DCD-1CA03ECFBB69}"/>
              </a:ext>
            </a:extLst>
          </p:cNvPr>
          <p:cNvSpPr/>
          <p:nvPr/>
        </p:nvSpPr>
        <p:spPr>
          <a:xfrm>
            <a:off x="6303941" y="4699382"/>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xmlns="" id="{827208EA-3D60-3C3F-537D-D4673D8747AE}"/>
              </a:ext>
            </a:extLst>
          </p:cNvPr>
          <p:cNvSpPr txBox="1"/>
          <p:nvPr/>
        </p:nvSpPr>
        <p:spPr>
          <a:xfrm>
            <a:off x="6428990" y="4812204"/>
            <a:ext cx="259882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ư</a:t>
            </a:r>
            <a:r>
              <a:rPr lang="en-US" sz="4400" b="1" noProof="0" dirty="0" err="1">
                <a:solidFill>
                  <a:prstClr val="black"/>
                </a:solidFill>
                <a:latin typeface="Cambria" panose="02040503050406030204" pitchFamily="18" charset="0"/>
                <a:ea typeface="Cambria" panose="02040503050406030204" pitchFamily="18" charset="0"/>
              </a:rPr>
              <a:t>ớt</a:t>
            </a:r>
            <a:r>
              <a:rPr lang="en-US" sz="4400" b="1" noProof="0" dirty="0">
                <a:solidFill>
                  <a:prstClr val="black"/>
                </a:solidFill>
                <a:latin typeface="Cambria" panose="02040503050406030204" pitchFamily="18" charset="0"/>
                <a:ea typeface="Cambria" panose="02040503050406030204" pitchFamily="18" charset="0"/>
              </a:rPr>
              <a:t> </a:t>
            </a:r>
            <a:r>
              <a:rPr lang="en-US" sz="4400" b="1" noProof="0" dirty="0" err="1">
                <a:solidFill>
                  <a:prstClr val="black"/>
                </a:solidFill>
                <a:latin typeface="Cambria" panose="02040503050406030204" pitchFamily="18" charset="0"/>
                <a:ea typeface="Cambria" panose="02040503050406030204" pitchFamily="18" charset="0"/>
              </a:rPr>
              <a:t>sũng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054747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1202</Words>
  <Application>Microsoft Office PowerPoint</Application>
  <PresentationFormat>Custom</PresentationFormat>
  <Paragraphs>99</Paragraphs>
  <Slides>25</Slides>
  <Notes>19</Notes>
  <HiddenSlides>0</HiddenSlides>
  <MMClips>2</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Office 主题​​</vt:lpstr>
      <vt:lpstr>1_Office 主题​​</vt:lpstr>
      <vt:lpstr>2_Office 主题​​</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Tư ngày 26 tháng 11 năm 2025 Tiếng Việt </vt:lpstr>
      <vt:lpstr>PowerPoint Presentation</vt:lpstr>
      <vt:lpstr>PowerPoint Presentation</vt:lpstr>
      <vt:lpstr>Thứ Tư ngày 26 tháng 11 năm 2025 Tiếng Việt  Đọc: Bức tường có nhiều phép lạ                                          Theo Phong Thu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Tư ngày 26 tháng 11 năm 2025 Tiếng Việt  Đọc: Bức tường có nhiều phép lạ                                          Theo Phong Thu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59</cp:revision>
  <dcterms:created xsi:type="dcterms:W3CDTF">2023-09-18T00:59:17Z</dcterms:created>
  <dcterms:modified xsi:type="dcterms:W3CDTF">2025-11-25T12:41:34Z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2024-11-27T02:07:42Z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50cae887-7091-4b39-8abd-0d245f187b43</vt:lpwstr>
  </property>
  <property fmtid="{D5CDD505-2E9C-101B-9397-08002B2CF9AE}" pid="7" name="MSIP_Label_defa4170-0d19-0005-0004-bc88714345d2_ActionId">
    <vt:lpwstr>f41d9325-fea2-4d6d-90f0-6b688143559c</vt:lpwstr>
  </property>
  <property fmtid="{D5CDD505-2E9C-101B-9397-08002B2CF9AE}" pid="8" name="MSIP_Label_defa4170-0d19-0005-0004-bc88714345d2_ContentBits">
    <vt:lpwstr>0</vt:lpwstr>
  </property>
</Properties>
</file>