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710" r:id="rId4"/>
    <p:sldMasterId id="2147483722" r:id="rId5"/>
    <p:sldMasterId id="2147483734" r:id="rId6"/>
  </p:sldMasterIdLst>
  <p:notesMasterIdLst>
    <p:notesMasterId r:id="rId3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6" r:id="rId15"/>
    <p:sldId id="299" r:id="rId16"/>
    <p:sldId id="298" r:id="rId17"/>
    <p:sldId id="275" r:id="rId18"/>
    <p:sldId id="295" r:id="rId19"/>
    <p:sldId id="268" r:id="rId20"/>
    <p:sldId id="269" r:id="rId21"/>
    <p:sldId id="300" r:id="rId22"/>
    <p:sldId id="301" r:id="rId23"/>
    <p:sldId id="302" r:id="rId24"/>
    <p:sldId id="303" r:id="rId25"/>
    <p:sldId id="271" r:id="rId26"/>
    <p:sldId id="309" r:id="rId27"/>
    <p:sldId id="273" r:id="rId28"/>
    <p:sldId id="277" r:id="rId29"/>
    <p:sldId id="278" r:id="rId30"/>
    <p:sldId id="279" r:id="rId31"/>
    <p:sldId id="306" r:id="rId32"/>
    <p:sldId id="274" r:id="rId33"/>
    <p:sldId id="304" r:id="rId34"/>
    <p:sldId id="308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0DFFE"/>
    <a:srgbClr val="FFFFFF"/>
    <a:srgbClr val="F0F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7914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53920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05935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38923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1206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062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81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301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05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3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4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944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5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2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8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5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144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1404482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3/16/2025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3/16/2025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36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2025/3/16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4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18" Type="http://schemas.openxmlformats.org/officeDocument/2006/relationships/image" Target="../media/image63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17" Type="http://schemas.openxmlformats.org/officeDocument/2006/relationships/image" Target="../media/image62.png"/><Relationship Id="rId2" Type="http://schemas.openxmlformats.org/officeDocument/2006/relationships/slideLayout" Target="../slideLayouts/slideLayout59.xml"/><Relationship Id="rId16" Type="http://schemas.openxmlformats.org/officeDocument/2006/relationships/image" Target="../media/image61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5" Type="http://schemas.openxmlformats.org/officeDocument/2006/relationships/image" Target="../media/image6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9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8.png"/><Relationship Id="rId5" Type="http://schemas.openxmlformats.org/officeDocument/2006/relationships/image" Target="../media/image56.png"/><Relationship Id="rId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5" Type="http://schemas.openxmlformats.org/officeDocument/2006/relationships/image" Target="../media/image9.jpeg"/><Relationship Id="rId10" Type="http://schemas.microsoft.com/office/2007/relationships/hdphoto" Target="../media/hdphoto2.wdp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47.png"/><Relationship Id="rId7" Type="http://schemas.microsoft.com/office/2007/relationships/hdphoto" Target="../media/hdphoto22.wdp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4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47.png"/><Relationship Id="rId7" Type="http://schemas.microsoft.com/office/2007/relationships/hdphoto" Target="../media/hdphoto22.wdp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4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76.GIF"/><Relationship Id="rId4" Type="http://schemas.openxmlformats.org/officeDocument/2006/relationships/image" Target="../media/image75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8.png"/><Relationship Id="rId18" Type="http://schemas.microsoft.com/office/2007/relationships/hdphoto" Target="../media/hdphoto9.wdp"/><Relationship Id="rId3" Type="http://schemas.openxmlformats.org/officeDocument/2006/relationships/slideLayout" Target="../slideLayouts/slideLayout2.xml"/><Relationship Id="rId21" Type="http://schemas.openxmlformats.org/officeDocument/2006/relationships/slide" Target="slide5.xml"/><Relationship Id="rId7" Type="http://schemas.openxmlformats.org/officeDocument/2006/relationships/image" Target="../media/image15.png"/><Relationship Id="rId12" Type="http://schemas.microsoft.com/office/2007/relationships/hdphoto" Target="../media/hdphoto6.wdp"/><Relationship Id="rId17" Type="http://schemas.openxmlformats.org/officeDocument/2006/relationships/image" Target="../media/image20.png"/><Relationship Id="rId2" Type="http://schemas.openxmlformats.org/officeDocument/2006/relationships/audio" Target="../media/media2.mp3"/><Relationship Id="rId16" Type="http://schemas.microsoft.com/office/2007/relationships/hdphoto" Target="../media/hdphoto8.wdp"/><Relationship Id="rId20" Type="http://schemas.openxmlformats.org/officeDocument/2006/relationships/slide" Target="slide4.xml"/><Relationship Id="rId1" Type="http://schemas.microsoft.com/office/2007/relationships/media" Target="../media/media2.mp3"/><Relationship Id="rId6" Type="http://schemas.microsoft.com/office/2007/relationships/hdphoto" Target="../media/hdphoto3.wdp"/><Relationship Id="rId11" Type="http://schemas.openxmlformats.org/officeDocument/2006/relationships/image" Target="../media/image17.png"/><Relationship Id="rId5" Type="http://schemas.openxmlformats.org/officeDocument/2006/relationships/image" Target="../media/image14.png"/><Relationship Id="rId15" Type="http://schemas.openxmlformats.org/officeDocument/2006/relationships/image" Target="../media/image19.png"/><Relationship Id="rId10" Type="http://schemas.microsoft.com/office/2007/relationships/hdphoto" Target="../media/hdphoto5.wdp"/><Relationship Id="rId19" Type="http://schemas.openxmlformats.org/officeDocument/2006/relationships/image" Target="../media/image11.png"/><Relationship Id="rId4" Type="http://schemas.openxmlformats.org/officeDocument/2006/relationships/image" Target="../media/image13.jpeg"/><Relationship Id="rId9" Type="http://schemas.openxmlformats.org/officeDocument/2006/relationships/image" Target="../media/image16.png"/><Relationship Id="rId14" Type="http://schemas.microsoft.com/office/2007/relationships/hdphoto" Target="../media/hdphoto7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openxmlformats.org/officeDocument/2006/relationships/image" Target="../media/image2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10" Type="http://schemas.openxmlformats.org/officeDocument/2006/relationships/slide" Target="slide3.xml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microsoft.com/office/2007/relationships/hdphoto" Target="../media/hdphoto6.wdp"/><Relationship Id="rId18" Type="http://schemas.openxmlformats.org/officeDocument/2006/relationships/image" Target="../media/image29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8.wdp"/><Relationship Id="rId7" Type="http://schemas.microsoft.com/office/2007/relationships/hdphoto" Target="../media/hdphoto5.wdp"/><Relationship Id="rId12" Type="http://schemas.openxmlformats.org/officeDocument/2006/relationships/image" Target="../media/image17.png"/><Relationship Id="rId17" Type="http://schemas.microsoft.com/office/2007/relationships/hdphoto" Target="../media/hdphoto14.wdp"/><Relationship Id="rId2" Type="http://schemas.openxmlformats.org/officeDocument/2006/relationships/audio" Target="../media/media3.mp3"/><Relationship Id="rId16" Type="http://schemas.openxmlformats.org/officeDocument/2006/relationships/image" Target="../media/image28.png"/><Relationship Id="rId20" Type="http://schemas.openxmlformats.org/officeDocument/2006/relationships/image" Target="../media/image19.png"/><Relationship Id="rId1" Type="http://schemas.microsoft.com/office/2007/relationships/media" Target="../media/media3.mp3"/><Relationship Id="rId6" Type="http://schemas.openxmlformats.org/officeDocument/2006/relationships/image" Target="../media/image16.png"/><Relationship Id="rId11" Type="http://schemas.microsoft.com/office/2007/relationships/hdphoto" Target="../media/hdphoto12.wdp"/><Relationship Id="rId24" Type="http://schemas.openxmlformats.org/officeDocument/2006/relationships/slide" Target="slide6.xml"/><Relationship Id="rId5" Type="http://schemas.openxmlformats.org/officeDocument/2006/relationships/image" Target="../media/image24.png"/><Relationship Id="rId15" Type="http://schemas.microsoft.com/office/2007/relationships/hdphoto" Target="../media/hdphoto13.wdp"/><Relationship Id="rId23" Type="http://schemas.openxmlformats.org/officeDocument/2006/relationships/slide" Target="slide7.xml"/><Relationship Id="rId10" Type="http://schemas.openxmlformats.org/officeDocument/2006/relationships/image" Target="../media/image26.png"/><Relationship Id="rId19" Type="http://schemas.microsoft.com/office/2007/relationships/hdphoto" Target="../media/hdphoto15.wdp"/><Relationship Id="rId4" Type="http://schemas.openxmlformats.org/officeDocument/2006/relationships/notesSlide" Target="../notesSlides/notesSlide2.xml"/><Relationship Id="rId9" Type="http://schemas.microsoft.com/office/2007/relationships/hdphoto" Target="../media/hdphoto11.wdp"/><Relationship Id="rId14" Type="http://schemas.openxmlformats.org/officeDocument/2006/relationships/image" Target="../media/image27.png"/><Relationship Id="rId22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openxmlformats.org/officeDocument/2006/relationships/image" Target="../media/image2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slide" Target="slide5.xml"/><Relationship Id="rId5" Type="http://schemas.openxmlformats.org/officeDocument/2006/relationships/image" Target="../media/image24.png"/><Relationship Id="rId10" Type="http://schemas.openxmlformats.org/officeDocument/2006/relationships/image" Target="../media/image30.png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microsoft.com/office/2007/relationships/hdphoto" Target="../media/hdphoto16.wdp"/><Relationship Id="rId18" Type="http://schemas.openxmlformats.org/officeDocument/2006/relationships/image" Target="../media/image34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19.wdp"/><Relationship Id="rId7" Type="http://schemas.microsoft.com/office/2007/relationships/hdphoto" Target="../media/hdphoto8.wdp"/><Relationship Id="rId12" Type="http://schemas.openxmlformats.org/officeDocument/2006/relationships/image" Target="../media/image32.png"/><Relationship Id="rId17" Type="http://schemas.microsoft.com/office/2007/relationships/hdphoto" Target="../media/hdphoto17.wdp"/><Relationship Id="rId2" Type="http://schemas.openxmlformats.org/officeDocument/2006/relationships/audio" Target="../media/media3.mp3"/><Relationship Id="rId16" Type="http://schemas.openxmlformats.org/officeDocument/2006/relationships/image" Target="../media/image33.png"/><Relationship Id="rId20" Type="http://schemas.openxmlformats.org/officeDocument/2006/relationships/image" Target="../media/image35.png"/><Relationship Id="rId1" Type="http://schemas.microsoft.com/office/2007/relationships/media" Target="../media/media3.mp3"/><Relationship Id="rId6" Type="http://schemas.openxmlformats.org/officeDocument/2006/relationships/image" Target="../media/image19.png"/><Relationship Id="rId11" Type="http://schemas.microsoft.com/office/2007/relationships/hdphoto" Target="../media/hdphoto3.wdp"/><Relationship Id="rId24" Type="http://schemas.openxmlformats.org/officeDocument/2006/relationships/slide" Target="slide8.xml"/><Relationship Id="rId5" Type="http://schemas.openxmlformats.org/officeDocument/2006/relationships/image" Target="../media/image31.jpeg"/><Relationship Id="rId15" Type="http://schemas.microsoft.com/office/2007/relationships/hdphoto" Target="../media/hdphoto6.wdp"/><Relationship Id="rId23" Type="http://schemas.openxmlformats.org/officeDocument/2006/relationships/slide" Target="slide9.xml"/><Relationship Id="rId10" Type="http://schemas.openxmlformats.org/officeDocument/2006/relationships/image" Target="../media/image14.png"/><Relationship Id="rId19" Type="http://schemas.microsoft.com/office/2007/relationships/hdphoto" Target="../media/hdphoto18.wdp"/><Relationship Id="rId4" Type="http://schemas.openxmlformats.org/officeDocument/2006/relationships/notesSlide" Target="../notesSlides/notesSlide3.xml"/><Relationship Id="rId9" Type="http://schemas.microsoft.com/office/2007/relationships/hdphoto" Target="../media/hdphoto5.wdp"/><Relationship Id="rId14" Type="http://schemas.openxmlformats.org/officeDocument/2006/relationships/image" Target="../media/image17.png"/><Relationship Id="rId22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slide" Target="slide7.xml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0.wdp"/><Relationship Id="rId5" Type="http://schemas.openxmlformats.org/officeDocument/2006/relationships/image" Target="../media/image23.png"/><Relationship Id="rId4" Type="http://schemas.microsoft.com/office/2007/relationships/hdphoto" Target="../media/hdphoto18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7.GIF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1.png"/><Relationship Id="rId11" Type="http://schemas.microsoft.com/office/2007/relationships/hdphoto" Target="../media/hdphoto20.wdp"/><Relationship Id="rId5" Type="http://schemas.openxmlformats.org/officeDocument/2006/relationships/image" Target="../media/image36.jpeg"/><Relationship Id="rId10" Type="http://schemas.openxmlformats.org/officeDocument/2006/relationships/image" Target="../media/image38.png"/><Relationship Id="rId4" Type="http://schemas.openxmlformats.org/officeDocument/2006/relationships/notesSlide" Target="../notesSlides/notesSlide4.xml"/><Relationship Id="rId9" Type="http://schemas.microsoft.com/office/2007/relationships/hdphoto" Target="../media/hdphoto10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7339853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017174" y="1156447"/>
            <a:ext cx="8942064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Chào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mừng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quý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thầy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cô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giáo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về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dự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giờ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thăm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5400" b="1" cap="none" spc="0" dirty="0" err="1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lớp</a:t>
            </a:r>
            <a:r>
              <a:rPr lang="en-US" sz="5400" b="1" cap="none" spc="0" dirty="0">
                <a:ln/>
                <a:solidFill>
                  <a:schemeClr val="accent4"/>
                </a:solidFill>
                <a:effectLst/>
                <a:latin typeface="HP001 4 hàng" panose="020B0603050302020204" pitchFamily="34" charset="0"/>
                <a:cs typeface="Times New Roman" panose="02020603050405020304" pitchFamily="18" charset="0"/>
              </a:rPr>
              <a:t> 2A1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230202" y="3248473"/>
            <a:ext cx="407445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Việt</a:t>
            </a:r>
          </a:p>
        </p:txBody>
      </p:sp>
      <p:sp>
        <p:nvSpPr>
          <p:cNvPr id="8" name="Rectangle 7"/>
          <p:cNvSpPr/>
          <p:nvPr/>
        </p:nvSpPr>
        <p:spPr>
          <a:xfrm>
            <a:off x="3890219" y="5409165"/>
            <a:ext cx="51959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Yến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0677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ộp Văn bản 1"/>
          <p:cNvSpPr txBox="1"/>
          <p:nvPr/>
        </p:nvSpPr>
        <p:spPr>
          <a:xfrm>
            <a:off x="-103031" y="6593606"/>
            <a:ext cx="2859110" cy="369332"/>
          </a:xfrm>
          <a:prstGeom prst="rect">
            <a:avLst/>
          </a:prstGeom>
          <a:solidFill>
            <a:srgbClr val="F0F0F0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041462" y="1672401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6400" b="1" noProof="0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Đọc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2867660" y="1442085"/>
            <a:ext cx="6456680" cy="2016125"/>
            <a:chOff x="2118480" y="13161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18480" y="13161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208337" y="1556684"/>
              <a:ext cx="1378326" cy="991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anose="020F0704030504030204" charset="0"/>
                  <a:ea typeface="Microsoft YaHei" panose="020B0503020204020204" charset="-122"/>
                  <a:cs typeface="Arial Rounded MT Bold" panose="020F0704030504030204" charset="0"/>
                </a:rPr>
                <a:t>Tiết 1 + 2</a:t>
              </a:r>
              <a:endParaRPr kumimoji="0" lang="zh-CN" altLang="en-US" sz="8000" b="0" i="0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Rounded MT Bold" panose="020F0704030504030204" charset="0"/>
                <a:ea typeface="Microsoft YaHei" panose="020B0503020204020204" charset="-122"/>
                <a:cs typeface="Arial Rounded MT Bold" panose="020F0704030504030204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39659" y="1656784"/>
            <a:ext cx="6589966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b="1" kern="0" dirty="0">
                <a:solidFill>
                  <a:srgbClr val="002060"/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03854" y="3281259"/>
            <a:ext cx="1599445" cy="1688301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23636" y="5109538"/>
            <a:ext cx="8810443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b="1" kern="0" dirty="0">
                <a:solidFill>
                  <a:srgbClr val="002060"/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552088" cy="1294237"/>
          </a:xfrm>
          <a:prstGeom prst="wedgeRoundRectCallout">
            <a:avLst>
              <a:gd name="adj1" fmla="val -56678"/>
              <a:gd name="adj2" fmla="val -16840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38621" y="3630991"/>
            <a:ext cx="6491004" cy="6588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2" name="Hộp Văn bản 1"/>
          <p:cNvSpPr txBox="1"/>
          <p:nvPr/>
        </p:nvSpPr>
        <p:spPr>
          <a:xfrm>
            <a:off x="-77591" y="6556930"/>
            <a:ext cx="2846231" cy="369332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3407410" y="1694180"/>
            <a:ext cx="6882810" cy="2707640"/>
          </a:xfrm>
          <a:prstGeom prst="wedgeRoundRectCallout">
            <a:avLst/>
          </a:prstGeom>
          <a:solidFill>
            <a:srgbClr val="00206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chơi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thường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nhất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điều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1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b="1" dirty="0"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1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b="1" dirty="0"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1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b="1" dirty="0"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b="1" dirty="0"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953589" y="860445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953589" y="1579338"/>
            <a:ext cx="1040982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b="1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b="1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  <p:sp>
        <p:nvSpPr>
          <p:cNvPr id="3" name="Hộp Văn bản 2"/>
          <p:cNvSpPr txBox="1"/>
          <p:nvPr/>
        </p:nvSpPr>
        <p:spPr>
          <a:xfrm>
            <a:off x="9375820" y="6478072"/>
            <a:ext cx="2816180" cy="369332"/>
          </a:xfrm>
          <a:prstGeom prst="rect">
            <a:avLst/>
          </a:prstGeom>
          <a:solidFill>
            <a:srgbClr val="90DFFE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862150" y="1205113"/>
            <a:ext cx="1068541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  <p:sp>
        <p:nvSpPr>
          <p:cNvPr id="6" name="Hộp Văn bản 5"/>
          <p:cNvSpPr txBox="1"/>
          <p:nvPr/>
        </p:nvSpPr>
        <p:spPr>
          <a:xfrm>
            <a:off x="9375820" y="6478072"/>
            <a:ext cx="2816180" cy="369332"/>
          </a:xfrm>
          <a:prstGeom prst="rect">
            <a:avLst/>
          </a:prstGeom>
          <a:solidFill>
            <a:srgbClr val="90DFFE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774585" y="279308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464666" y="3516255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684194" y="349039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8217474" y="431509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999885" y="491895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9090276" y="492457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và khởi 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 cstate="hq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72958" y="155894"/>
            <a:ext cx="10972800" cy="1143000"/>
          </a:xfrm>
        </p:spPr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398223" y="1426119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604838" y="176622"/>
            <a:ext cx="10972800" cy="1143000"/>
          </a:xfrm>
        </p:spPr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653236" y="1319622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69703" y="244374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91911" y="189684"/>
            <a:ext cx="10972800" cy="1143000"/>
          </a:xfrm>
        </p:spPr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bê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vàng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quên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đường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về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,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dê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trắng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đã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làm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gì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799" y="386241"/>
            <a:ext cx="7422107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74930" y="108585"/>
            <a:ext cx="10972800" cy="1143000"/>
          </a:xfrm>
        </p:spPr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213637" y="2694916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" name="Hộp Văn bản 2366"/>
          <p:cNvSpPr txBox="1"/>
          <p:nvPr/>
        </p:nvSpPr>
        <p:spPr>
          <a:xfrm>
            <a:off x="-103031" y="6593606"/>
            <a:ext cx="2859110" cy="369332"/>
          </a:xfrm>
          <a:prstGeom prst="rect">
            <a:avLst/>
          </a:prstGeom>
          <a:solidFill>
            <a:srgbClr val="F0F0F0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9634" y="893763"/>
            <a:ext cx="11242766" cy="1143000"/>
          </a:xfrm>
        </p:spPr>
        <p:txBody>
          <a:bodyPr>
            <a:noAutofit/>
          </a:bodyPr>
          <a:lstStyle/>
          <a:p>
            <a:pPr algn="just"/>
            <a:r>
              <a:rPr lang="en-US" sz="4000" b="1" dirty="0">
                <a:solidFill>
                  <a:srgbClr val="002060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2.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ủi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endParaRPr lang="en-US" sz="3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đừng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sớm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thôi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95580"/>
            <a:ext cx="10972800" cy="1143000"/>
          </a:xfrm>
        </p:spPr>
        <p:txBody>
          <a:bodyPr/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369791" y="274955"/>
            <a:ext cx="4030364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70586" y="3077060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sp>
        <p:nvSpPr>
          <p:cNvPr id="1710" name="Hộp Văn bản 1709"/>
          <p:cNvSpPr txBox="1"/>
          <p:nvPr/>
        </p:nvSpPr>
        <p:spPr>
          <a:xfrm>
            <a:off x="-103031" y="6593606"/>
            <a:ext cx="2859110" cy="369332"/>
          </a:xfrm>
          <a:prstGeom prst="rect">
            <a:avLst/>
          </a:prstGeom>
          <a:solidFill>
            <a:srgbClr val="F0F0F0"/>
          </a:solidFill>
        </p:spPr>
        <p:txBody>
          <a:bodyPr wrap="square" rtlCol="0">
            <a:spAutoFit/>
          </a:bodyPr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20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1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904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tivi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đồng hồ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máy tính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quạt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10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3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4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1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3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4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7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theme/_rels/them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59</TotalTime>
  <Words>1313</Words>
  <Application>Microsoft Office PowerPoint</Application>
  <PresentationFormat>Widescreen</PresentationFormat>
  <Paragraphs>217</Paragraphs>
  <Slides>29</Slides>
  <Notes>9</Notes>
  <HiddenSlides>0</HiddenSlides>
  <MMClips>5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29</vt:i4>
      </vt:variant>
    </vt:vector>
  </HeadingPairs>
  <TitlesOfParts>
    <vt:vector size="51" baseType="lpstr">
      <vt:lpstr>等线</vt:lpstr>
      <vt:lpstr>Microsoft YaHei</vt:lpstr>
      <vt:lpstr>Arial</vt:lpstr>
      <vt:lpstr>Arial Rounded MT Bold</vt:lpstr>
      <vt:lpstr>Arial-Rounded</vt:lpstr>
      <vt:lpstr>Calibri</vt:lpstr>
      <vt:lpstr>Calibri Light</vt:lpstr>
      <vt:lpstr>Franklin Gothic Book</vt:lpstr>
      <vt:lpstr>Franklin Gothic Medium</vt:lpstr>
      <vt:lpstr>HP001 4 hàng</vt:lpstr>
      <vt:lpstr>Lato Hairline</vt:lpstr>
      <vt:lpstr>Lato Light</vt:lpstr>
      <vt:lpstr>Lato Regular</vt:lpstr>
      <vt:lpstr>Times New Roman</vt:lpstr>
      <vt:lpstr>Wingdings 2</vt:lpstr>
      <vt:lpstr>方正黑体简体</vt:lpstr>
      <vt:lpstr>1_Office Theme</vt:lpstr>
      <vt:lpstr>2_Office Theme</vt:lpstr>
      <vt:lpstr>4_Office Theme</vt:lpstr>
      <vt:lpstr>Trek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Gọi bạn</vt:lpstr>
      <vt:lpstr>PowerPoint Presentation</vt:lpstr>
      <vt:lpstr>2.Đóng vai 1 người bạn trong rừng nói lời an ủi dê trắng</vt:lpstr>
      <vt:lpstr>Gọi bạn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Administrator</cp:lastModifiedBy>
  <cp:revision>22</cp:revision>
  <dcterms:created xsi:type="dcterms:W3CDTF">2021-07-29T09:33:52Z</dcterms:created>
  <dcterms:modified xsi:type="dcterms:W3CDTF">2025-03-16T02:12:31Z</dcterms:modified>
</cp:coreProperties>
</file>