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1" r:id="rId3"/>
    <p:sldId id="260" r:id="rId4"/>
    <p:sldId id="359" r:id="rId5"/>
    <p:sldId id="426" r:id="rId6"/>
    <p:sldId id="360" r:id="rId7"/>
    <p:sldId id="361" r:id="rId8"/>
    <p:sldId id="362" r:id="rId9"/>
    <p:sldId id="428" r:id="rId10"/>
    <p:sldId id="427" r:id="rId11"/>
    <p:sldId id="301" r:id="rId12"/>
    <p:sldId id="365" r:id="rId13"/>
    <p:sldId id="430" r:id="rId14"/>
    <p:sldId id="429" r:id="rId15"/>
    <p:sldId id="3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519C"/>
    <a:srgbClr val="F99941"/>
    <a:srgbClr val="B7FE4F"/>
    <a:srgbClr val="FFFFE6"/>
    <a:srgbClr val="3A729A"/>
    <a:srgbClr val="AAFC3F"/>
    <a:srgbClr val="92D050"/>
    <a:srgbClr val="FBE534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D23DE-0251-4398-832B-6CC1414BF6C2}" v="178" dt="2023-10-23T16:07:33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0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mui1991@gmail.com" userId="13a5917b87a5adfe" providerId="LiveId" clId="{6E9D23DE-0251-4398-832B-6CC1414BF6C2}"/>
    <pc:docChg chg="undo redo custSel addSld delSld modSld">
      <pc:chgData name="ngocmui1991@gmail.com" userId="13a5917b87a5adfe" providerId="LiveId" clId="{6E9D23DE-0251-4398-832B-6CC1414BF6C2}" dt="2023-10-24T00:23:30.442" v="361" actId="1076"/>
      <pc:docMkLst>
        <pc:docMk/>
      </pc:docMkLst>
      <pc:sldChg chg="modSp modAnim">
        <pc:chgData name="ngocmui1991@gmail.com" userId="13a5917b87a5adfe" providerId="LiveId" clId="{6E9D23DE-0251-4398-832B-6CC1414BF6C2}" dt="2023-10-23T15:49:26.107" v="350"/>
        <pc:sldMkLst>
          <pc:docMk/>
          <pc:sldMk cId="2380614664" sldId="256"/>
        </pc:sldMkLst>
        <pc:spChg chg="mod">
          <ac:chgData name="ngocmui1991@gmail.com" userId="13a5917b87a5adfe" providerId="LiveId" clId="{6E9D23DE-0251-4398-832B-6CC1414BF6C2}" dt="2023-10-23T12:48:06.837" v="86" actId="20577"/>
          <ac:spMkLst>
            <pc:docMk/>
            <pc:sldMk cId="2380614664" sldId="256"/>
            <ac:spMk id="4" creationId="{FDEA0F3A-96B5-2A76-E7B0-0107A9B7770C}"/>
          </ac:spMkLst>
        </pc:spChg>
      </pc:sldChg>
      <pc:sldChg chg="modSp mod">
        <pc:chgData name="ngocmui1991@gmail.com" userId="13a5917b87a5adfe" providerId="LiveId" clId="{6E9D23DE-0251-4398-832B-6CC1414BF6C2}" dt="2023-10-23T13:52:26.790" v="305" actId="14100"/>
        <pc:sldMkLst>
          <pc:docMk/>
          <pc:sldMk cId="3074286916" sldId="263"/>
        </pc:sldMkLst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18" creationId="{AA43B1AD-915F-3974-F6F4-8BD3E211DA40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19" creationId="{A9E299E3-C70D-E134-F60C-3A33710E8EA0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0" creationId="{4326604F-021F-2660-23EF-1ED86CB7C6E2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1" creationId="{78E175A3-1ECB-A158-2326-CC5DBC1F2DBF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2" creationId="{F87877E1-3EE8-F730-A76B-1022F984D052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3" creationId="{A10D9C9E-F18F-971F-C73D-AB65997B3FE2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4" creationId="{57E5777E-7141-95D0-F0E6-DC918E1CC38C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5" creationId="{F77F92FF-3D9F-64C8-79EB-96E8637B62C3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6" creationId="{8E04FA9E-756D-C798-7D84-61B8A9DA16E1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7" creationId="{8FDDC3BE-58BC-A4A8-3178-1AD4CE86EBEC}"/>
          </ac:spMkLst>
        </pc:spChg>
        <pc:spChg chg="mod">
          <ac:chgData name="ngocmui1991@gmail.com" userId="13a5917b87a5adfe" providerId="LiveId" clId="{6E9D23DE-0251-4398-832B-6CC1414BF6C2}" dt="2023-10-23T13:52:24.849" v="303" actId="14100"/>
          <ac:spMkLst>
            <pc:docMk/>
            <pc:sldMk cId="3074286916" sldId="263"/>
            <ac:spMk id="28" creationId="{CC1B27FA-1E49-2AA8-55AF-AB05375DCD9F}"/>
          </ac:spMkLst>
        </pc:spChg>
        <pc:picChg chg="mod">
          <ac:chgData name="ngocmui1991@gmail.com" userId="13a5917b87a5adfe" providerId="LiveId" clId="{6E9D23DE-0251-4398-832B-6CC1414BF6C2}" dt="2023-10-23T13:52:26.790" v="305" actId="14100"/>
          <ac:picMkLst>
            <pc:docMk/>
            <pc:sldMk cId="3074286916" sldId="263"/>
            <ac:picMk id="2" creationId="{2C63F747-BB41-4836-ABF8-5B5A3DE37B2D}"/>
          </ac:picMkLst>
        </pc:picChg>
      </pc:sldChg>
      <pc:sldChg chg="addSp delSp modSp mod delAnim modAnim">
        <pc:chgData name="ngocmui1991@gmail.com" userId="13a5917b87a5adfe" providerId="LiveId" clId="{6E9D23DE-0251-4398-832B-6CC1414BF6C2}" dt="2023-10-23T07:51:35.112" v="32" actId="1076"/>
        <pc:sldMkLst>
          <pc:docMk/>
          <pc:sldMk cId="3364866084" sldId="267"/>
        </pc:sldMkLst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3" creationId="{875F6564-83F9-7C98-E3B7-81E8294D7C79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4" creationId="{DEEC9E5E-58C5-5CCD-C250-99F686E5E586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5" creationId="{1A34FECE-A360-FEAF-A32A-983841F79382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6" creationId="{6428298D-AA06-6D9C-8B3D-E6A4D31D837A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7" creationId="{6B4647A5-557C-74C2-C106-BE35145A5C07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8" creationId="{8DECCD93-7326-D390-529C-565D2D68B1DF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19" creationId="{EE857722-C514-7B34-5BA9-21D5ECEF634D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20" creationId="{758B353B-3C78-439C-BA20-64053C8EE169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21" creationId="{8C1ACAF9-7213-6C1A-D898-29D44A98B7F3}"/>
          </ac:spMkLst>
        </pc:spChg>
        <pc:spChg chg="del">
          <ac:chgData name="ngocmui1991@gmail.com" userId="13a5917b87a5adfe" providerId="LiveId" clId="{6E9D23DE-0251-4398-832B-6CC1414BF6C2}" dt="2023-10-23T07:51:09.102" v="31" actId="478"/>
          <ac:spMkLst>
            <pc:docMk/>
            <pc:sldMk cId="3364866084" sldId="267"/>
            <ac:spMk id="22" creationId="{D9967C22-725C-556A-11FB-201E3D90699D}"/>
          </ac:spMkLst>
        </pc:spChg>
        <pc:spChg chg="del">
          <ac:chgData name="ngocmui1991@gmail.com" userId="13a5917b87a5adfe" providerId="LiveId" clId="{6E9D23DE-0251-4398-832B-6CC1414BF6C2}" dt="2023-10-23T07:51:03.759" v="30" actId="478"/>
          <ac:spMkLst>
            <pc:docMk/>
            <pc:sldMk cId="3364866084" sldId="267"/>
            <ac:spMk id="23" creationId="{BB739E9E-9A6D-A2D7-8230-11401031A587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25" creationId="{9A3B8DA3-24DD-F51E-8182-16ABBD236D59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26" creationId="{767F2B03-6DE6-5375-937C-69FFE4E9E4EC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27" creationId="{E42A4E78-71EC-2C49-89B8-C7210A3C7FB7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28" creationId="{03F2C84E-7BC1-9FBC-16A0-DE6D1FC38D44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29" creationId="{401BD55E-48C8-C73D-9BCA-32759E0D3089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0" creationId="{341D4708-5549-517F-F09F-E97DE12147AC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1" creationId="{CD32BFC4-0CC3-6827-0E07-460DDAD84308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2" creationId="{A286F541-C624-3359-0132-D47CB4125D51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3" creationId="{32CA43F1-BFA6-9ED6-A465-98BC64CDD4CC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4" creationId="{BC254E27-C6DC-0A68-399B-269DD10F453C}"/>
          </ac:spMkLst>
        </pc:spChg>
        <pc:spChg chg="add mod">
          <ac:chgData name="ngocmui1991@gmail.com" userId="13a5917b87a5adfe" providerId="LiveId" clId="{6E9D23DE-0251-4398-832B-6CC1414BF6C2}" dt="2023-10-23T07:51:35.112" v="32" actId="1076"/>
          <ac:spMkLst>
            <pc:docMk/>
            <pc:sldMk cId="3364866084" sldId="267"/>
            <ac:spMk id="35" creationId="{A799ADA6-385A-AC9B-5C5C-BE06572D6541}"/>
          </ac:spMkLst>
        </pc:spChg>
        <pc:picChg chg="del">
          <ac:chgData name="ngocmui1991@gmail.com" userId="13a5917b87a5adfe" providerId="LiveId" clId="{6E9D23DE-0251-4398-832B-6CC1414BF6C2}" dt="2023-10-23T07:51:00.629" v="29" actId="478"/>
          <ac:picMkLst>
            <pc:docMk/>
            <pc:sldMk cId="3364866084" sldId="267"/>
            <ac:picMk id="2" creationId="{F9D70796-2AAF-9DBE-48FE-53F6180CA41E}"/>
          </ac:picMkLst>
        </pc:picChg>
        <pc:picChg chg="add mod">
          <ac:chgData name="ngocmui1991@gmail.com" userId="13a5917b87a5adfe" providerId="LiveId" clId="{6E9D23DE-0251-4398-832B-6CC1414BF6C2}" dt="2023-10-23T07:51:35.112" v="32" actId="1076"/>
          <ac:picMkLst>
            <pc:docMk/>
            <pc:sldMk cId="3364866084" sldId="267"/>
            <ac:picMk id="24" creationId="{BCB03597-94A3-9410-B1C6-40023514D3E4}"/>
          </ac:picMkLst>
        </pc:picChg>
      </pc:sldChg>
      <pc:sldChg chg="modSp mod">
        <pc:chgData name="ngocmui1991@gmail.com" userId="13a5917b87a5adfe" providerId="LiveId" clId="{6E9D23DE-0251-4398-832B-6CC1414BF6C2}" dt="2023-10-23T14:17:13.803" v="337" actId="20577"/>
        <pc:sldMkLst>
          <pc:docMk/>
          <pc:sldMk cId="1708742430" sldId="269"/>
        </pc:sldMkLst>
        <pc:spChg chg="mod">
          <ac:chgData name="ngocmui1991@gmail.com" userId="13a5917b87a5adfe" providerId="LiveId" clId="{6E9D23DE-0251-4398-832B-6CC1414BF6C2}" dt="2023-10-23T14:17:13.803" v="337" actId="20577"/>
          <ac:spMkLst>
            <pc:docMk/>
            <pc:sldMk cId="1708742430" sldId="269"/>
            <ac:spMk id="19" creationId="{FEE52EE3-47E3-FED0-E759-0E5FC718EC95}"/>
          </ac:spMkLst>
        </pc:spChg>
      </pc:sldChg>
      <pc:sldChg chg="modSp mod modAnim">
        <pc:chgData name="ngocmui1991@gmail.com" userId="13a5917b87a5adfe" providerId="LiveId" clId="{6E9D23DE-0251-4398-832B-6CC1414BF6C2}" dt="2023-10-23T15:53:16.479" v="352"/>
        <pc:sldMkLst>
          <pc:docMk/>
          <pc:sldMk cId="1447829876" sldId="270"/>
        </pc:sldMkLst>
        <pc:spChg chg="mod">
          <ac:chgData name="ngocmui1991@gmail.com" userId="13a5917b87a5adfe" providerId="LiveId" clId="{6E9D23DE-0251-4398-832B-6CC1414BF6C2}" dt="2023-10-23T12:49:11.515" v="91" actId="1076"/>
          <ac:spMkLst>
            <pc:docMk/>
            <pc:sldMk cId="1447829876" sldId="270"/>
            <ac:spMk id="2" creationId="{C6C38B5C-C468-6E3A-D265-AAF7FDB40881}"/>
          </ac:spMkLst>
        </pc:spChg>
        <pc:spChg chg="mod">
          <ac:chgData name="ngocmui1991@gmail.com" userId="13a5917b87a5adfe" providerId="LiveId" clId="{6E9D23DE-0251-4398-832B-6CC1414BF6C2}" dt="2023-10-23T15:53:02.858" v="351" actId="20577"/>
          <ac:spMkLst>
            <pc:docMk/>
            <pc:sldMk cId="1447829876" sldId="270"/>
            <ac:spMk id="5" creationId="{7D3A4C8E-AF48-B4FB-2FFC-380317EC44FC}"/>
          </ac:spMkLst>
        </pc:spChg>
      </pc:sldChg>
      <pc:sldChg chg="modSp mod modAnim">
        <pc:chgData name="ngocmui1991@gmail.com" userId="13a5917b87a5adfe" providerId="LiveId" clId="{6E9D23DE-0251-4398-832B-6CC1414BF6C2}" dt="2023-10-23T16:07:27.750" v="359"/>
        <pc:sldMkLst>
          <pc:docMk/>
          <pc:sldMk cId="2614448465" sldId="271"/>
        </pc:sldMkLst>
        <pc:spChg chg="mod">
          <ac:chgData name="ngocmui1991@gmail.com" userId="13a5917b87a5adfe" providerId="LiveId" clId="{6E9D23DE-0251-4398-832B-6CC1414BF6C2}" dt="2023-10-23T13:20:18.126" v="136" actId="1076"/>
          <ac:spMkLst>
            <pc:docMk/>
            <pc:sldMk cId="2614448465" sldId="271"/>
            <ac:spMk id="2" creationId="{A1516067-A790-3324-97C3-72695CDA1AA2}"/>
          </ac:spMkLst>
        </pc:spChg>
        <pc:spChg chg="mod">
          <ac:chgData name="ngocmui1991@gmail.com" userId="13a5917b87a5adfe" providerId="LiveId" clId="{6E9D23DE-0251-4398-832B-6CC1414BF6C2}" dt="2023-10-23T13:20:38.618" v="148" actId="113"/>
          <ac:spMkLst>
            <pc:docMk/>
            <pc:sldMk cId="2614448465" sldId="271"/>
            <ac:spMk id="5" creationId="{7D3A4C8E-AF48-B4FB-2FFC-380317EC44FC}"/>
          </ac:spMkLst>
        </pc:spChg>
      </pc:sldChg>
      <pc:sldChg chg="modSp mod modAnim">
        <pc:chgData name="ngocmui1991@gmail.com" userId="13a5917b87a5adfe" providerId="LiveId" clId="{6E9D23DE-0251-4398-832B-6CC1414BF6C2}" dt="2023-10-23T16:07:33.908" v="360"/>
        <pc:sldMkLst>
          <pc:docMk/>
          <pc:sldMk cId="1973830150" sldId="272"/>
        </pc:sldMkLst>
        <pc:spChg chg="mod">
          <ac:chgData name="ngocmui1991@gmail.com" userId="13a5917b87a5adfe" providerId="LiveId" clId="{6E9D23DE-0251-4398-832B-6CC1414BF6C2}" dt="2023-10-23T13:20:02.926" v="128" actId="1076"/>
          <ac:spMkLst>
            <pc:docMk/>
            <pc:sldMk cId="1973830150" sldId="272"/>
            <ac:spMk id="2" creationId="{01888543-050C-AB88-AA83-80C46BFEA369}"/>
          </ac:spMkLst>
        </pc:spChg>
        <pc:spChg chg="mod">
          <ac:chgData name="ngocmui1991@gmail.com" userId="13a5917b87a5adfe" providerId="LiveId" clId="{6E9D23DE-0251-4398-832B-6CC1414BF6C2}" dt="2023-10-23T13:19:52.204" v="127" actId="6549"/>
          <ac:spMkLst>
            <pc:docMk/>
            <pc:sldMk cId="1973830150" sldId="272"/>
            <ac:spMk id="5" creationId="{7D3A4C8E-AF48-B4FB-2FFC-380317EC44FC}"/>
          </ac:spMkLst>
        </pc:spChg>
      </pc:sldChg>
      <pc:sldChg chg="del">
        <pc:chgData name="ngocmui1991@gmail.com" userId="13a5917b87a5adfe" providerId="LiveId" clId="{6E9D23DE-0251-4398-832B-6CC1414BF6C2}" dt="2023-10-22T15:37:16.019" v="0" actId="47"/>
        <pc:sldMkLst>
          <pc:docMk/>
          <pc:sldMk cId="3877298572" sldId="276"/>
        </pc:sldMkLst>
      </pc:sldChg>
      <pc:sldChg chg="modSp mod modAnim">
        <pc:chgData name="ngocmui1991@gmail.com" userId="13a5917b87a5adfe" providerId="LiveId" clId="{6E9D23DE-0251-4398-832B-6CC1414BF6C2}" dt="2023-10-23T16:07:21.993" v="358"/>
        <pc:sldMkLst>
          <pc:docMk/>
          <pc:sldMk cId="1605789218" sldId="278"/>
        </pc:sldMkLst>
        <pc:spChg chg="mod">
          <ac:chgData name="ngocmui1991@gmail.com" userId="13a5917b87a5adfe" providerId="LiveId" clId="{6E9D23DE-0251-4398-832B-6CC1414BF6C2}" dt="2023-10-23T13:20:29.156" v="146" actId="1076"/>
          <ac:spMkLst>
            <pc:docMk/>
            <pc:sldMk cId="1605789218" sldId="278"/>
            <ac:spMk id="2" creationId="{2CD95DBC-05EE-6C34-D12D-924B55C24B32}"/>
          </ac:spMkLst>
        </pc:spChg>
        <pc:spChg chg="mod">
          <ac:chgData name="ngocmui1991@gmail.com" userId="13a5917b87a5adfe" providerId="LiveId" clId="{6E9D23DE-0251-4398-832B-6CC1414BF6C2}" dt="2023-10-23T13:20:32.020" v="147" actId="113"/>
          <ac:spMkLst>
            <pc:docMk/>
            <pc:sldMk cId="1605789218" sldId="278"/>
            <ac:spMk id="5" creationId="{7D3A4C8E-AF48-B4FB-2FFC-380317EC44FC}"/>
          </ac:spMkLst>
        </pc:spChg>
      </pc:sldChg>
      <pc:sldChg chg="modAnim">
        <pc:chgData name="ngocmui1991@gmail.com" userId="13a5917b87a5adfe" providerId="LiveId" clId="{6E9D23DE-0251-4398-832B-6CC1414BF6C2}" dt="2023-10-23T15:53:31.777" v="353"/>
        <pc:sldMkLst>
          <pc:docMk/>
          <pc:sldMk cId="2792471817" sldId="279"/>
        </pc:sldMkLst>
      </pc:sldChg>
      <pc:sldChg chg="modSp mod modAnim">
        <pc:chgData name="ngocmui1991@gmail.com" userId="13a5917b87a5adfe" providerId="LiveId" clId="{6E9D23DE-0251-4398-832B-6CC1414BF6C2}" dt="2023-10-23T16:03:24.392" v="356"/>
        <pc:sldMkLst>
          <pc:docMk/>
          <pc:sldMk cId="1522741176" sldId="281"/>
        </pc:sldMkLst>
        <pc:spChg chg="mod">
          <ac:chgData name="ngocmui1991@gmail.com" userId="13a5917b87a5adfe" providerId="LiveId" clId="{6E9D23DE-0251-4398-832B-6CC1414BF6C2}" dt="2023-10-23T13:21:07.939" v="154" actId="1076"/>
          <ac:spMkLst>
            <pc:docMk/>
            <pc:sldMk cId="1522741176" sldId="281"/>
            <ac:spMk id="2" creationId="{CCFF24A8-2608-2C41-4429-29C2876F762C}"/>
          </ac:spMkLst>
        </pc:spChg>
        <pc:spChg chg="mod">
          <ac:chgData name="ngocmui1991@gmail.com" userId="13a5917b87a5adfe" providerId="LiveId" clId="{6E9D23DE-0251-4398-832B-6CC1414BF6C2}" dt="2023-10-23T13:21:02.338" v="153" actId="20577"/>
          <ac:spMkLst>
            <pc:docMk/>
            <pc:sldMk cId="1522741176" sldId="281"/>
            <ac:spMk id="5" creationId="{7D3A4C8E-AF48-B4FB-2FFC-380317EC44FC}"/>
          </ac:spMkLst>
        </pc:spChg>
      </pc:sldChg>
      <pc:sldChg chg="modSp mod modAnim">
        <pc:chgData name="ngocmui1991@gmail.com" userId="13a5917b87a5adfe" providerId="LiveId" clId="{6E9D23DE-0251-4398-832B-6CC1414BF6C2}" dt="2023-10-23T16:03:31.950" v="357"/>
        <pc:sldMkLst>
          <pc:docMk/>
          <pc:sldMk cId="2807626869" sldId="282"/>
        </pc:sldMkLst>
        <pc:spChg chg="mod">
          <ac:chgData name="ngocmui1991@gmail.com" userId="13a5917b87a5adfe" providerId="LiveId" clId="{6E9D23DE-0251-4398-832B-6CC1414BF6C2}" dt="2023-10-23T13:14:56.773" v="108" actId="2711"/>
          <ac:spMkLst>
            <pc:docMk/>
            <pc:sldMk cId="2807626869" sldId="282"/>
            <ac:spMk id="2" creationId="{3217A109-D2F5-63E4-37C4-598091EA53B2}"/>
          </ac:spMkLst>
        </pc:spChg>
        <pc:spChg chg="mod">
          <ac:chgData name="ngocmui1991@gmail.com" userId="13a5917b87a5adfe" providerId="LiveId" clId="{6E9D23DE-0251-4398-832B-6CC1414BF6C2}" dt="2023-10-23T13:15:04.939" v="109" actId="2711"/>
          <ac:spMkLst>
            <pc:docMk/>
            <pc:sldMk cId="2807626869" sldId="282"/>
            <ac:spMk id="5" creationId="{7D3A4C8E-AF48-B4FB-2FFC-380317EC44FC}"/>
          </ac:spMkLst>
        </pc:spChg>
      </pc:sldChg>
      <pc:sldChg chg="modTransition">
        <pc:chgData name="ngocmui1991@gmail.com" userId="13a5917b87a5adfe" providerId="LiveId" clId="{6E9D23DE-0251-4398-832B-6CC1414BF6C2}" dt="2023-10-23T13:24:12.539" v="158"/>
        <pc:sldMkLst>
          <pc:docMk/>
          <pc:sldMk cId="1733858765" sldId="295"/>
        </pc:sldMkLst>
      </pc:sldChg>
      <pc:sldChg chg="addSp delSp modSp mod modAnim">
        <pc:chgData name="ngocmui1991@gmail.com" userId="13a5917b87a5adfe" providerId="LiveId" clId="{6E9D23DE-0251-4398-832B-6CC1414BF6C2}" dt="2023-10-24T00:23:30.442" v="361" actId="1076"/>
        <pc:sldMkLst>
          <pc:docMk/>
          <pc:sldMk cId="3204855497" sldId="300"/>
        </pc:sldMkLst>
        <pc:spChg chg="mod">
          <ac:chgData name="ngocmui1991@gmail.com" userId="13a5917b87a5adfe" providerId="LiveId" clId="{6E9D23DE-0251-4398-832B-6CC1414BF6C2}" dt="2023-10-23T14:22:56.940" v="339" actId="1076"/>
          <ac:spMkLst>
            <pc:docMk/>
            <pc:sldMk cId="3204855497" sldId="300"/>
            <ac:spMk id="2" creationId="{37BBC358-93FE-D676-5409-9F8058DBC900}"/>
          </ac:spMkLst>
        </pc:spChg>
        <pc:spChg chg="add del">
          <ac:chgData name="ngocmui1991@gmail.com" userId="13a5917b87a5adfe" providerId="LiveId" clId="{6E9D23DE-0251-4398-832B-6CC1414BF6C2}" dt="2023-10-23T13:26:16.836" v="160" actId="478"/>
          <ac:spMkLst>
            <pc:docMk/>
            <pc:sldMk cId="3204855497" sldId="300"/>
            <ac:spMk id="3" creationId="{C05444E1-E044-A58D-A98E-FB363AD767F0}"/>
          </ac:spMkLst>
        </pc:spChg>
        <pc:spChg chg="mod">
          <ac:chgData name="ngocmui1991@gmail.com" userId="13a5917b87a5adfe" providerId="LiveId" clId="{6E9D23DE-0251-4398-832B-6CC1414BF6C2}" dt="2023-10-23T14:23:03.535" v="341" actId="20577"/>
          <ac:spMkLst>
            <pc:docMk/>
            <pc:sldMk cId="3204855497" sldId="300"/>
            <ac:spMk id="5" creationId="{00595153-375C-EC71-9AE0-D0DDB3A7DC0E}"/>
          </ac:spMkLst>
        </pc:spChg>
        <pc:spChg chg="add del">
          <ac:chgData name="ngocmui1991@gmail.com" userId="13a5917b87a5adfe" providerId="LiveId" clId="{6E9D23DE-0251-4398-832B-6CC1414BF6C2}" dt="2023-10-23T13:27:14.492" v="162" actId="478"/>
          <ac:spMkLst>
            <pc:docMk/>
            <pc:sldMk cId="3204855497" sldId="300"/>
            <ac:spMk id="14" creationId="{86B187D5-36C4-E050-98FB-E0DA468DC596}"/>
          </ac:spMkLst>
        </pc:spChg>
        <pc:spChg chg="add mod">
          <ac:chgData name="ngocmui1991@gmail.com" userId="13a5917b87a5adfe" providerId="LiveId" clId="{6E9D23DE-0251-4398-832B-6CC1414BF6C2}" dt="2023-10-24T00:23:30.442" v="361" actId="1076"/>
          <ac:spMkLst>
            <pc:docMk/>
            <pc:sldMk cId="3204855497" sldId="300"/>
            <ac:spMk id="17" creationId="{7E0C20C5-A585-75A2-DBA8-1999A917E7A9}"/>
          </ac:spMkLst>
        </pc:spChg>
        <pc:spChg chg="add mod">
          <ac:chgData name="ngocmui1991@gmail.com" userId="13a5917b87a5adfe" providerId="LiveId" clId="{6E9D23DE-0251-4398-832B-6CC1414BF6C2}" dt="2023-10-23T13:38:42.123" v="255" actId="1076"/>
          <ac:spMkLst>
            <pc:docMk/>
            <pc:sldMk cId="3204855497" sldId="300"/>
            <ac:spMk id="25" creationId="{BF77992E-0F7A-9131-EDF2-E356F159B9F6}"/>
          </ac:spMkLst>
        </pc:spChg>
      </pc:sldChg>
      <pc:sldChg chg="modSp mod modAnim">
        <pc:chgData name="ngocmui1991@gmail.com" userId="13a5917b87a5adfe" providerId="LiveId" clId="{6E9D23DE-0251-4398-832B-6CC1414BF6C2}" dt="2023-10-23T15:58:46.398" v="355" actId="404"/>
        <pc:sldMkLst>
          <pc:docMk/>
          <pc:sldMk cId="1062779961" sldId="303"/>
        </pc:sldMkLst>
        <pc:spChg chg="mod">
          <ac:chgData name="ngocmui1991@gmail.com" userId="13a5917b87a5adfe" providerId="LiveId" clId="{6E9D23DE-0251-4398-832B-6CC1414BF6C2}" dt="2023-10-23T14:13:10.570" v="318" actId="1035"/>
          <ac:spMkLst>
            <pc:docMk/>
            <pc:sldMk cId="1062779961" sldId="303"/>
            <ac:spMk id="11" creationId="{2F00CD03-4FD6-70B3-F928-37047BDC6BA5}"/>
          </ac:spMkLst>
        </pc:spChg>
        <pc:spChg chg="mod">
          <ac:chgData name="ngocmui1991@gmail.com" userId="13a5917b87a5adfe" providerId="LiveId" clId="{6E9D23DE-0251-4398-832B-6CC1414BF6C2}" dt="2023-10-23T15:58:46.398" v="355" actId="404"/>
          <ac:spMkLst>
            <pc:docMk/>
            <pc:sldMk cId="1062779961" sldId="303"/>
            <ac:spMk id="90" creationId="{4831252E-4471-6436-8940-58C84B1C837A}"/>
          </ac:spMkLst>
        </pc:spChg>
        <pc:spChg chg="mod">
          <ac:chgData name="ngocmui1991@gmail.com" userId="13a5917b87a5adfe" providerId="LiveId" clId="{6E9D23DE-0251-4398-832B-6CC1414BF6C2}" dt="2023-10-23T15:58:40.322" v="354" actId="404"/>
          <ac:spMkLst>
            <pc:docMk/>
            <pc:sldMk cId="1062779961" sldId="303"/>
            <ac:spMk id="91" creationId="{FE6B4135-6E9F-0279-1C95-78F4028B23D4}"/>
          </ac:spMkLst>
        </pc:spChg>
        <pc:spChg chg="mod">
          <ac:chgData name="ngocmui1991@gmail.com" userId="13a5917b87a5adfe" providerId="LiveId" clId="{6E9D23DE-0251-4398-832B-6CC1414BF6C2}" dt="2023-10-23T14:12:23.828" v="309" actId="1076"/>
          <ac:spMkLst>
            <pc:docMk/>
            <pc:sldMk cId="1062779961" sldId="303"/>
            <ac:spMk id="94" creationId="{81999253-3B35-3FCE-7C3A-CAEABA36474C}"/>
          </ac:spMkLst>
        </pc:spChg>
        <pc:spChg chg="mod">
          <ac:chgData name="ngocmui1991@gmail.com" userId="13a5917b87a5adfe" providerId="LiveId" clId="{6E9D23DE-0251-4398-832B-6CC1414BF6C2}" dt="2023-10-23T14:12:43.563" v="313" actId="404"/>
          <ac:spMkLst>
            <pc:docMk/>
            <pc:sldMk cId="1062779961" sldId="303"/>
            <ac:spMk id="95" creationId="{80598750-3065-75B2-040F-AF3A237BE46E}"/>
          </ac:spMkLst>
        </pc:spChg>
        <pc:spChg chg="mod">
          <ac:chgData name="ngocmui1991@gmail.com" userId="13a5917b87a5adfe" providerId="LiveId" clId="{6E9D23DE-0251-4398-832B-6CC1414BF6C2}" dt="2023-10-23T14:12:23.828" v="309" actId="1076"/>
          <ac:spMkLst>
            <pc:docMk/>
            <pc:sldMk cId="1062779961" sldId="303"/>
            <ac:spMk id="98" creationId="{D51DEC30-2D3D-1422-DC25-6BE98B506378}"/>
          </ac:spMkLst>
        </pc:spChg>
        <pc:spChg chg="mod">
          <ac:chgData name="ngocmui1991@gmail.com" userId="13a5917b87a5adfe" providerId="LiveId" clId="{6E9D23DE-0251-4398-832B-6CC1414BF6C2}" dt="2023-10-23T14:12:54.461" v="315" actId="1076"/>
          <ac:spMkLst>
            <pc:docMk/>
            <pc:sldMk cId="1062779961" sldId="303"/>
            <ac:spMk id="100" creationId="{B06E56FC-A8BB-83DD-69F1-163E9CEE2016}"/>
          </ac:spMkLst>
        </pc:spChg>
        <pc:spChg chg="mod">
          <ac:chgData name="ngocmui1991@gmail.com" userId="13a5917b87a5adfe" providerId="LiveId" clId="{6E9D23DE-0251-4398-832B-6CC1414BF6C2}" dt="2023-10-23T14:13:04.864" v="317" actId="1076"/>
          <ac:spMkLst>
            <pc:docMk/>
            <pc:sldMk cId="1062779961" sldId="303"/>
            <ac:spMk id="101" creationId="{E18263F1-4C38-22F2-606B-BBDFD0131D90}"/>
          </ac:spMkLst>
        </pc:spChg>
      </pc:sldChg>
      <pc:sldChg chg="modSp add mod">
        <pc:chgData name="ngocmui1991@gmail.com" userId="13a5917b87a5adfe" providerId="LiveId" clId="{6E9D23DE-0251-4398-832B-6CC1414BF6C2}" dt="2023-10-23T14:23:23.242" v="345" actId="1076"/>
        <pc:sldMkLst>
          <pc:docMk/>
          <pc:sldMk cId="798071270" sldId="304"/>
        </pc:sldMkLst>
        <pc:spChg chg="mod">
          <ac:chgData name="ngocmui1991@gmail.com" userId="13a5917b87a5adfe" providerId="LiveId" clId="{6E9D23DE-0251-4398-832B-6CC1414BF6C2}" dt="2023-10-23T14:23:19.406" v="344" actId="20577"/>
          <ac:spMkLst>
            <pc:docMk/>
            <pc:sldMk cId="798071270" sldId="304"/>
            <ac:spMk id="5" creationId="{00595153-375C-EC71-9AE0-D0DDB3A7DC0E}"/>
          </ac:spMkLst>
        </pc:spChg>
        <pc:spChg chg="mod">
          <ac:chgData name="ngocmui1991@gmail.com" userId="13a5917b87a5adfe" providerId="LiveId" clId="{6E9D23DE-0251-4398-832B-6CC1414BF6C2}" dt="2023-10-23T14:23:23.242" v="345" actId="1076"/>
          <ac:spMkLst>
            <pc:docMk/>
            <pc:sldMk cId="798071270" sldId="304"/>
            <ac:spMk id="17" creationId="{7E0C20C5-A585-75A2-DBA8-1999A917E7A9}"/>
          </ac:spMkLst>
        </pc:spChg>
        <pc:spChg chg="mod">
          <ac:chgData name="ngocmui1991@gmail.com" userId="13a5917b87a5adfe" providerId="LiveId" clId="{6E9D23DE-0251-4398-832B-6CC1414BF6C2}" dt="2023-10-23T13:40:03.017" v="277" actId="1035"/>
          <ac:spMkLst>
            <pc:docMk/>
            <pc:sldMk cId="798071270" sldId="304"/>
            <ac:spMk id="25" creationId="{BF77992E-0F7A-9131-EDF2-E356F159B9F6}"/>
          </ac:spMkLst>
        </pc:spChg>
      </pc:sldChg>
      <pc:sldChg chg="addSp delSp modSp add del mod modAnim">
        <pc:chgData name="ngocmui1991@gmail.com" userId="13a5917b87a5adfe" providerId="LiveId" clId="{6E9D23DE-0251-4398-832B-6CC1414BF6C2}" dt="2023-10-23T13:23:52.770" v="155" actId="47"/>
        <pc:sldMkLst>
          <pc:docMk/>
          <pc:sldMk cId="2238927924" sldId="304"/>
        </pc:sldMkLst>
        <pc:spChg chg="mod">
          <ac:chgData name="ngocmui1991@gmail.com" userId="13a5917b87a5adfe" providerId="LiveId" clId="{6E9D23DE-0251-4398-832B-6CC1414BF6C2}" dt="2023-10-22T15:40:24.644" v="8" actId="115"/>
          <ac:spMkLst>
            <pc:docMk/>
            <pc:sldMk cId="2238927924" sldId="304"/>
            <ac:spMk id="6" creationId="{DCFCFA0D-96C3-112A-DA80-7AF38BBC5543}"/>
          </ac:spMkLst>
        </pc:spChg>
        <pc:spChg chg="add del">
          <ac:chgData name="ngocmui1991@gmail.com" userId="13a5917b87a5adfe" providerId="LiveId" clId="{6E9D23DE-0251-4398-832B-6CC1414BF6C2}" dt="2023-10-22T15:40:42.625" v="10" actId="478"/>
          <ac:spMkLst>
            <pc:docMk/>
            <pc:sldMk cId="2238927924" sldId="304"/>
            <ac:spMk id="16" creationId="{EAD36658-2D85-AFF4-CFC3-4A8CBB53AEC7}"/>
          </ac:spMkLst>
        </pc:spChg>
        <pc:spChg chg="add del mod">
          <ac:chgData name="ngocmui1991@gmail.com" userId="13a5917b87a5adfe" providerId="LiveId" clId="{6E9D23DE-0251-4398-832B-6CC1414BF6C2}" dt="2023-10-22T15:53:19.307" v="19" actId="478"/>
          <ac:spMkLst>
            <pc:docMk/>
            <pc:sldMk cId="2238927924" sldId="304"/>
            <ac:spMk id="21" creationId="{301C47DD-01F7-2818-83FE-27F3D294AB8B}"/>
          </ac:spMkLst>
        </pc:spChg>
        <pc:spChg chg="add del mod">
          <ac:chgData name="ngocmui1991@gmail.com" userId="13a5917b87a5adfe" providerId="LiveId" clId="{6E9D23DE-0251-4398-832B-6CC1414BF6C2}" dt="2023-10-22T16:10:16.946" v="23" actId="478"/>
          <ac:spMkLst>
            <pc:docMk/>
            <pc:sldMk cId="2238927924" sldId="304"/>
            <ac:spMk id="23" creationId="{4F64C4BD-288A-2D8B-8AC6-90F3AB4AEA0A}"/>
          </ac:spMkLst>
        </pc:spChg>
        <pc:spChg chg="add del mod">
          <ac:chgData name="ngocmui1991@gmail.com" userId="13a5917b87a5adfe" providerId="LiveId" clId="{6E9D23DE-0251-4398-832B-6CC1414BF6C2}" dt="2023-10-22T16:11:19.097" v="26" actId="478"/>
          <ac:spMkLst>
            <pc:docMk/>
            <pc:sldMk cId="2238927924" sldId="304"/>
            <ac:spMk id="24" creationId="{30E4B862-AF84-602E-48D3-384E875907DD}"/>
          </ac:spMkLst>
        </pc:spChg>
      </pc:sldChg>
      <pc:sldChg chg="modSp add mod">
        <pc:chgData name="ngocmui1991@gmail.com" userId="13a5917b87a5adfe" providerId="LiveId" clId="{6E9D23DE-0251-4398-832B-6CC1414BF6C2}" dt="2023-10-23T14:23:36.991" v="348" actId="1076"/>
        <pc:sldMkLst>
          <pc:docMk/>
          <pc:sldMk cId="1254780695" sldId="305"/>
        </pc:sldMkLst>
        <pc:spChg chg="mod">
          <ac:chgData name="ngocmui1991@gmail.com" userId="13a5917b87a5adfe" providerId="LiveId" clId="{6E9D23DE-0251-4398-832B-6CC1414BF6C2}" dt="2023-10-23T14:23:32.525" v="347" actId="20577"/>
          <ac:spMkLst>
            <pc:docMk/>
            <pc:sldMk cId="1254780695" sldId="305"/>
            <ac:spMk id="5" creationId="{00595153-375C-EC71-9AE0-D0DDB3A7DC0E}"/>
          </ac:spMkLst>
        </pc:spChg>
        <pc:spChg chg="mod">
          <ac:chgData name="ngocmui1991@gmail.com" userId="13a5917b87a5adfe" providerId="LiveId" clId="{6E9D23DE-0251-4398-832B-6CC1414BF6C2}" dt="2023-10-23T14:23:36.991" v="348" actId="1076"/>
          <ac:spMkLst>
            <pc:docMk/>
            <pc:sldMk cId="1254780695" sldId="305"/>
            <ac:spMk id="17" creationId="{7E0C20C5-A585-75A2-DBA8-1999A917E7A9}"/>
          </ac:spMkLst>
        </pc:spChg>
      </pc:sldChg>
      <pc:sldChg chg="addSp delSp add mod addAnim delAnim">
        <pc:chgData name="ngocmui1991@gmail.com" userId="13a5917b87a5adfe" providerId="LiveId" clId="{6E9D23DE-0251-4398-832B-6CC1414BF6C2}" dt="2023-10-23T13:52:32.714" v="307" actId="478"/>
        <pc:sldMkLst>
          <pc:docMk/>
          <pc:sldMk cId="355171864" sldId="306"/>
        </pc:sldMkLst>
        <pc:spChg chg="del">
          <ac:chgData name="ngocmui1991@gmail.com" userId="13a5917b87a5adfe" providerId="LiveId" clId="{6E9D23DE-0251-4398-832B-6CC1414BF6C2}" dt="2023-10-23T13:40:54.570" v="289" actId="478"/>
          <ac:spMkLst>
            <pc:docMk/>
            <pc:sldMk cId="355171864" sldId="306"/>
            <ac:spMk id="17" creationId="{7E0C20C5-A585-75A2-DBA8-1999A917E7A9}"/>
          </ac:spMkLst>
        </pc:spChg>
        <pc:spChg chg="add del">
          <ac:chgData name="ngocmui1991@gmail.com" userId="13a5917b87a5adfe" providerId="LiveId" clId="{6E9D23DE-0251-4398-832B-6CC1414BF6C2}" dt="2023-10-23T13:52:32.714" v="307" actId="478"/>
          <ac:spMkLst>
            <pc:docMk/>
            <pc:sldMk cId="355171864" sldId="306"/>
            <ac:spMk id="25" creationId="{BF77992E-0F7A-9131-EDF2-E356F159B9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3C085-D51A-42F6-95CA-B846389CB1A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D6114-9B1E-48ED-B995-FEE160BA5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3BF4-BC55-0766-01A2-28794FB5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DCD6B-516A-E59A-A1FF-AED2D773B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F42B6-2FEA-BA74-A505-DF09FC88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3D553-7A9A-7D7E-48F6-2A6D1C3B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D6A2-D7C0-67AA-EEF6-F5D22213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1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7A905-A947-5381-5AD0-FE944D84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556C9-1A27-8CCB-7A2D-B3ABADE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EB5DD-0451-489A-4E05-58C71CF2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DFEC-1D79-C59F-ABC6-09E32DE0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2D706-509C-D153-9010-B7302036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BA928-AE30-4A85-C5F7-F35D7B3D2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ADBBA-09B7-415A-F84F-8F83782BF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8957-141C-AA69-B8F7-031D76DC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A981E-CB7B-2524-8BC1-ED2C6470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31CF-1360-9689-B393-13BDD4E4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3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9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7F21-C1F6-8C2C-09D6-47E61CBE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D3167-75B1-43A1-5631-603F0A2F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C6D9B-4FF4-C1B1-492B-5239466B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FA732-C3AA-182B-AD23-AA9A09AF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CD1A7-E83D-0896-9AEA-9534963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1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F135-215C-DE7F-6818-24B3634A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6121-9BB8-AD24-AE62-4DE8ABAD1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764B-5751-7925-FD0C-9912AA84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FB157-B9FD-E585-8F57-483AB364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21785-2CEF-8497-AD53-EB29C6DC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D06D-3715-7BB1-C39E-61AAA3DE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6BA21-A426-9D19-530E-8E8BCD786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EEA4B-26F8-210E-EDBB-292C43948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086D4-95FE-452A-B1AA-684E7E08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B64D4-98A3-7F2F-5C5E-D5B6D9392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1ABB7-A069-65BC-B1E9-CCDD7310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8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99E9-BA6B-7B8D-CC4D-D05D5C0A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23139-38A9-2AFE-4717-5BE09F80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A9717-1A25-D9EC-EE1F-99795863A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B1F9A-37D1-DD86-01C6-DB09F35FB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A08E26-EA35-ED08-D1D0-6A4CBEC9A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65862C-62C5-14A9-1799-B638017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76B88-8711-552E-E05B-ED6F7B057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7E6ED-8E75-A16E-D88F-74E00BDD8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97F9-F81B-9B19-9D7A-D7BA34E8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8DD12-BBB0-58BC-8EBA-616CFA27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91A4C-22ED-CFB6-8357-4607C5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D6B79-1F8B-2450-8F0F-0009696A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DD0C4-13EF-4CEB-5396-652051E6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FEDA-BC5B-447E-F854-A4966D53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DDB48-16CF-F066-8D0B-C2C8618D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B98D-81CB-D27E-1BF8-A225395B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AC67-77F7-B683-DBF4-2B1BB247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28F93-66DD-0A4A-405F-40458E262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859C0-2503-C143-B84B-E8171AB2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05CF8-FA11-6A90-E68F-0BBE39F9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B9427-F8B2-5963-A5A4-94FBA1A4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186A-380A-CF04-0C77-39E858BF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404C5-A0B8-56A9-F4D8-63015C2DD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11597-768A-5042-0995-346E5E56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85F5E-1EF9-F68C-98C0-EECC64B1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046F0-EED6-FA51-07FE-C3F57414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12BF6-A1CA-25E0-AC5E-1B22C150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3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C896C-58A2-840A-2306-81279948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13E50-0A49-4F68-86C8-0F647955B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706C7-8ADA-ADB0-9568-7E6D0738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DE76-0411-41CD-9CD9-A564A1367A7C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5ED-24CD-1FE7-BE40-CACE62124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5EE4A-3388-147F-8FB9-1796C2805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82B25-4424-4E9E-9B09-3E29C09E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-22543"/>
            <a:ext cx="12193905" cy="6859270"/>
          </a:xfrm>
          <a:prstGeom prst="rect">
            <a:avLst/>
          </a:prstGeom>
        </p:spPr>
      </p:pic>
      <p:grpSp>
        <p:nvGrpSpPr>
          <p:cNvPr id="3" name="组合 16"/>
          <p:cNvGrpSpPr/>
          <p:nvPr/>
        </p:nvGrpSpPr>
        <p:grpSpPr>
          <a:xfrm>
            <a:off x="2131632" y="1335314"/>
            <a:ext cx="2200910" cy="3477351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6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0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7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/>
            <p:nvPr/>
          </p:nvCxnSpPr>
          <p:spPr>
            <a:xfrm flipH="1" flipV="1">
              <a:off x="9116" y="3188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8" y="6704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10"/>
          <p:cNvCxnSpPr/>
          <p:nvPr/>
        </p:nvCxnSpPr>
        <p:spPr>
          <a:xfrm>
            <a:off x="4364355" y="4037332"/>
            <a:ext cx="6367082" cy="0"/>
          </a:xfrm>
          <a:prstGeom prst="line">
            <a:avLst/>
          </a:prstGeom>
          <a:ln w="381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1"/>
          <p:cNvSpPr txBox="1"/>
          <p:nvPr/>
        </p:nvSpPr>
        <p:spPr>
          <a:xfrm>
            <a:off x="4127437" y="337699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12C52"/>
                </a:solidFill>
                <a:latin typeface="VNI-Avo" pitchFamily="2" charset="0"/>
                <a:ea typeface="微软雅黑" panose="020B0503020204020204" charset="-122"/>
                <a:cs typeface="Times New Roman" panose="02020603050405020304" pitchFamily="18" charset="0"/>
              </a:rPr>
              <a:t>Baøi 59: ang aêng aâng (tieát 2)</a:t>
            </a:r>
            <a:endParaRPr lang="zh-CN" altLang="en-US" sz="3600" b="1" dirty="0">
              <a:solidFill>
                <a:srgbClr val="C12C52"/>
              </a:solidFill>
              <a:latin typeface="VNI-Avo" pitchFamily="2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5" descr="玫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67279"/>
            <a:ext cx="2209800" cy="1979755"/>
          </a:xfrm>
          <a:prstGeom prst="rect">
            <a:avLst/>
          </a:prstGeom>
        </p:spPr>
      </p:pic>
      <p:sp>
        <p:nvSpPr>
          <p:cNvPr id="12" name="文本框 6"/>
          <p:cNvSpPr txBox="1"/>
          <p:nvPr/>
        </p:nvSpPr>
        <p:spPr>
          <a:xfrm>
            <a:off x="3977005" y="1957156"/>
            <a:ext cx="5521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solidFill>
                  <a:srgbClr val="E94B52"/>
                </a:solidFill>
                <a:latin typeface="VNI-Avo" pitchFamily="2" charset="0"/>
                <a:ea typeface="微软雅黑" panose="020B0503020204020204" pitchFamily="34" charset="-122"/>
              </a:rPr>
              <a:t>Tieáng Vieät</a:t>
            </a:r>
            <a:endParaRPr lang="zh-CN" altLang="en-US" sz="8000" b="1" dirty="0">
              <a:solidFill>
                <a:srgbClr val="E94B52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8DCE5-5437-9FC3-8B8E-9B1AA3453374}"/>
              </a:ext>
            </a:extLst>
          </p:cNvPr>
          <p:cNvSpPr txBox="1"/>
          <p:nvPr/>
        </p:nvSpPr>
        <p:spPr>
          <a:xfrm>
            <a:off x="7547896" y="4119729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B34C32"/>
                </a:solidFill>
                <a:latin typeface="VNI-Avo" pitchFamily="2" charset="0"/>
                <a:cs typeface="Times New Roman" panose="02020603050405020304" pitchFamily="18" charset="0"/>
              </a:rPr>
              <a:t>GV: Nguyeãn Haø Trang</a:t>
            </a:r>
          </a:p>
        </p:txBody>
      </p:sp>
    </p:spTree>
    <p:extLst>
      <p:ext uri="{BB962C8B-B14F-4D97-AF65-F5344CB8AC3E}">
        <p14:creationId xmlns:p14="http://schemas.microsoft.com/office/powerpoint/2010/main" val="12783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3A3AD-AF8D-A2DB-DE39-D427865E9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2" t="14719" r="9475" b="18815"/>
          <a:stretch/>
        </p:blipFill>
        <p:spPr>
          <a:xfrm>
            <a:off x="-777766" y="1471447"/>
            <a:ext cx="12969765" cy="570305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6A7961E-F5D6-6D35-E001-7B94BB4FC279}"/>
              </a:ext>
            </a:extLst>
          </p:cNvPr>
          <p:cNvSpPr/>
          <p:nvPr/>
        </p:nvSpPr>
        <p:spPr>
          <a:xfrm>
            <a:off x="3075192" y="1910435"/>
            <a:ext cx="8622821" cy="4497699"/>
          </a:xfrm>
          <a:custGeom>
            <a:avLst/>
            <a:gdLst>
              <a:gd name="connsiteX0" fmla="*/ 3771486 w 7822106"/>
              <a:gd name="connsiteY0" fmla="*/ 31489 h 5631668"/>
              <a:gd name="connsiteX1" fmla="*/ 1974771 w 7822106"/>
              <a:gd name="connsiteY1" fmla="*/ 127742 h 5631668"/>
              <a:gd name="connsiteX2" fmla="*/ 2087065 w 7822106"/>
              <a:gd name="connsiteY2" fmla="*/ 929847 h 5631668"/>
              <a:gd name="connsiteX3" fmla="*/ 691402 w 7822106"/>
              <a:gd name="connsiteY3" fmla="*/ 977974 h 5631668"/>
              <a:gd name="connsiteX4" fmla="*/ 370560 w 7822106"/>
              <a:gd name="connsiteY4" fmla="*/ 1539447 h 5631668"/>
              <a:gd name="connsiteX5" fmla="*/ 450771 w 7822106"/>
              <a:gd name="connsiteY5" fmla="*/ 2004668 h 5631668"/>
              <a:gd name="connsiteX6" fmla="*/ 338476 w 7822106"/>
              <a:gd name="connsiteY6" fmla="*/ 2870942 h 5631668"/>
              <a:gd name="connsiteX7" fmla="*/ 97844 w 7822106"/>
              <a:gd name="connsiteY7" fmla="*/ 3336163 h 5631668"/>
              <a:gd name="connsiteX8" fmla="*/ 17634 w 7822106"/>
              <a:gd name="connsiteY8" fmla="*/ 3769300 h 5631668"/>
              <a:gd name="connsiteX9" fmla="*/ 418686 w 7822106"/>
              <a:gd name="connsiteY9" fmla="*/ 4074100 h 5631668"/>
              <a:gd name="connsiteX10" fmla="*/ 691402 w 7822106"/>
              <a:gd name="connsiteY10" fmla="*/ 4122226 h 5631668"/>
              <a:gd name="connsiteX11" fmla="*/ 1140581 w 7822106"/>
              <a:gd name="connsiteY11" fmla="*/ 4635574 h 5631668"/>
              <a:gd name="connsiteX12" fmla="*/ 2456034 w 7822106"/>
              <a:gd name="connsiteY12" fmla="*/ 4828079 h 5631668"/>
              <a:gd name="connsiteX13" fmla="*/ 3482728 w 7822106"/>
              <a:gd name="connsiteY13" fmla="*/ 4763910 h 5631668"/>
              <a:gd name="connsiteX14" fmla="*/ 3097718 w 7822106"/>
              <a:gd name="connsiteY14" fmla="*/ 5421637 h 5631668"/>
              <a:gd name="connsiteX15" fmla="*/ 3755444 w 7822106"/>
              <a:gd name="connsiteY15" fmla="*/ 5630184 h 5631668"/>
              <a:gd name="connsiteX16" fmla="*/ 5102981 w 7822106"/>
              <a:gd name="connsiteY16" fmla="*/ 5341426 h 5631668"/>
              <a:gd name="connsiteX17" fmla="*/ 5953213 w 7822106"/>
              <a:gd name="connsiteY17" fmla="*/ 4812037 h 5631668"/>
              <a:gd name="connsiteX18" fmla="*/ 7589507 w 7822106"/>
              <a:gd name="connsiteY18" fmla="*/ 4571405 h 5631668"/>
              <a:gd name="connsiteX19" fmla="*/ 7765971 w 7822106"/>
              <a:gd name="connsiteY19" fmla="*/ 3111574 h 5631668"/>
              <a:gd name="connsiteX20" fmla="*/ 7156371 w 7822106"/>
              <a:gd name="connsiteY20" fmla="*/ 897763 h 5631668"/>
              <a:gd name="connsiteX21" fmla="*/ 5664455 w 7822106"/>
              <a:gd name="connsiteY21" fmla="*/ 689216 h 5631668"/>
              <a:gd name="connsiteX22" fmla="*/ 5391739 w 7822106"/>
              <a:gd name="connsiteY22" fmla="*/ 47532 h 5631668"/>
              <a:gd name="connsiteX23" fmla="*/ 3643150 w 7822106"/>
              <a:gd name="connsiteY23" fmla="*/ 47532 h 5631668"/>
              <a:gd name="connsiteX24" fmla="*/ 3643150 w 7822106"/>
              <a:gd name="connsiteY24" fmla="*/ 47532 h 56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822106" h="5631668">
                <a:moveTo>
                  <a:pt x="3771486" y="31489"/>
                </a:moveTo>
                <a:cubicBezTo>
                  <a:pt x="3013497" y="4752"/>
                  <a:pt x="2255508" y="-21984"/>
                  <a:pt x="1974771" y="127742"/>
                </a:cubicBezTo>
                <a:cubicBezTo>
                  <a:pt x="1694034" y="277468"/>
                  <a:pt x="2300960" y="788142"/>
                  <a:pt x="2087065" y="929847"/>
                </a:cubicBezTo>
                <a:cubicBezTo>
                  <a:pt x="1873170" y="1071552"/>
                  <a:pt x="977486" y="876374"/>
                  <a:pt x="691402" y="977974"/>
                </a:cubicBezTo>
                <a:cubicBezTo>
                  <a:pt x="405318" y="1079574"/>
                  <a:pt x="410665" y="1368331"/>
                  <a:pt x="370560" y="1539447"/>
                </a:cubicBezTo>
                <a:cubicBezTo>
                  <a:pt x="330455" y="1710563"/>
                  <a:pt x="456118" y="1782752"/>
                  <a:pt x="450771" y="2004668"/>
                </a:cubicBezTo>
                <a:cubicBezTo>
                  <a:pt x="445424" y="2226584"/>
                  <a:pt x="397297" y="2649026"/>
                  <a:pt x="338476" y="2870942"/>
                </a:cubicBezTo>
                <a:cubicBezTo>
                  <a:pt x="279655" y="3092858"/>
                  <a:pt x="151318" y="3186437"/>
                  <a:pt x="97844" y="3336163"/>
                </a:cubicBezTo>
                <a:cubicBezTo>
                  <a:pt x="44370" y="3485889"/>
                  <a:pt x="-35840" y="3646311"/>
                  <a:pt x="17634" y="3769300"/>
                </a:cubicBezTo>
                <a:cubicBezTo>
                  <a:pt x="71108" y="3892289"/>
                  <a:pt x="306391" y="4015279"/>
                  <a:pt x="418686" y="4074100"/>
                </a:cubicBezTo>
                <a:cubicBezTo>
                  <a:pt x="530981" y="4132921"/>
                  <a:pt x="571086" y="4028647"/>
                  <a:pt x="691402" y="4122226"/>
                </a:cubicBezTo>
                <a:cubicBezTo>
                  <a:pt x="811718" y="4215805"/>
                  <a:pt x="846476" y="4517932"/>
                  <a:pt x="1140581" y="4635574"/>
                </a:cubicBezTo>
                <a:cubicBezTo>
                  <a:pt x="1434686" y="4753216"/>
                  <a:pt x="2065676" y="4806690"/>
                  <a:pt x="2456034" y="4828079"/>
                </a:cubicBezTo>
                <a:cubicBezTo>
                  <a:pt x="2846392" y="4849468"/>
                  <a:pt x="3375781" y="4664984"/>
                  <a:pt x="3482728" y="4763910"/>
                </a:cubicBezTo>
                <a:cubicBezTo>
                  <a:pt x="3589675" y="4862836"/>
                  <a:pt x="3052265" y="5277258"/>
                  <a:pt x="3097718" y="5421637"/>
                </a:cubicBezTo>
                <a:cubicBezTo>
                  <a:pt x="3143171" y="5566016"/>
                  <a:pt x="3421234" y="5643552"/>
                  <a:pt x="3755444" y="5630184"/>
                </a:cubicBezTo>
                <a:cubicBezTo>
                  <a:pt x="4089654" y="5616816"/>
                  <a:pt x="4736686" y="5477784"/>
                  <a:pt x="5102981" y="5341426"/>
                </a:cubicBezTo>
                <a:cubicBezTo>
                  <a:pt x="5469276" y="5205068"/>
                  <a:pt x="5538792" y="4940374"/>
                  <a:pt x="5953213" y="4812037"/>
                </a:cubicBezTo>
                <a:cubicBezTo>
                  <a:pt x="6367634" y="4683700"/>
                  <a:pt x="7287381" y="4854815"/>
                  <a:pt x="7589507" y="4571405"/>
                </a:cubicBezTo>
                <a:cubicBezTo>
                  <a:pt x="7891633" y="4287995"/>
                  <a:pt x="7838160" y="3723848"/>
                  <a:pt x="7765971" y="3111574"/>
                </a:cubicBezTo>
                <a:cubicBezTo>
                  <a:pt x="7693782" y="2499300"/>
                  <a:pt x="7506624" y="1301489"/>
                  <a:pt x="7156371" y="897763"/>
                </a:cubicBezTo>
                <a:cubicBezTo>
                  <a:pt x="6806118" y="494037"/>
                  <a:pt x="5958560" y="830921"/>
                  <a:pt x="5664455" y="689216"/>
                </a:cubicBezTo>
                <a:cubicBezTo>
                  <a:pt x="5370350" y="547511"/>
                  <a:pt x="5728623" y="154479"/>
                  <a:pt x="5391739" y="47532"/>
                </a:cubicBezTo>
                <a:cubicBezTo>
                  <a:pt x="5054855" y="-59415"/>
                  <a:pt x="3643150" y="47532"/>
                  <a:pt x="3643150" y="47532"/>
                </a:cubicBezTo>
                <a:lnTo>
                  <a:pt x="3643150" y="47532"/>
                </a:lnTo>
              </a:path>
            </a:pathLst>
          </a:custGeom>
          <a:solidFill>
            <a:srgbClr val="FFF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94611-BCD2-54C2-B807-A61B7E40C2CC}"/>
              </a:ext>
            </a:extLst>
          </p:cNvPr>
          <p:cNvSpPr txBox="1"/>
          <p:nvPr/>
        </p:nvSpPr>
        <p:spPr>
          <a:xfrm>
            <a:off x="3083878" y="1894671"/>
            <a:ext cx="8213558" cy="481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                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Meøo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con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hoïc</a:t>
            </a:r>
            <a:endParaRPr lang="en-US" sz="3200" b="1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effectLst/>
                <a:latin typeface="VNI-Avo" pitchFamily="2" charset="0"/>
              </a:rPr>
              <a:t>H</a:t>
            </a:r>
            <a:r>
              <a:rPr lang="en-US" sz="3200" dirty="0" err="1">
                <a:latin typeface="VNI-Avo" pitchFamily="2" charset="0"/>
              </a:rPr>
              <a:t>oâm</a:t>
            </a:r>
            <a:r>
              <a:rPr lang="en-US" sz="3200" dirty="0">
                <a:latin typeface="VNI-Avo" pitchFamily="2" charset="0"/>
              </a:rPr>
              <a:t> nay </a:t>
            </a:r>
            <a:r>
              <a:rPr lang="en-US" sz="3200" dirty="0" err="1">
                <a:latin typeface="VNI-Avo" pitchFamily="2" charset="0"/>
              </a:rPr>
              <a:t>trôøi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naéng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chang</a:t>
            </a:r>
            <a:endParaRPr lang="en-US" sz="3200" dirty="0"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effectLst/>
                <a:latin typeface="VNI-Avo" pitchFamily="2" charset="0"/>
              </a:rPr>
              <a:t>Meøo</a:t>
            </a:r>
            <a:r>
              <a:rPr lang="en-US" sz="3200" b="0" i="0" dirty="0">
                <a:effectLst/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ñi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hoïc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chaúng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thöù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gì</a:t>
            </a:r>
            <a:endParaRPr lang="en-US" sz="3200" dirty="0"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effectLst/>
                <a:latin typeface="VNI-Avo" pitchFamily="2" charset="0"/>
              </a:rPr>
              <a:t>Ch</a:t>
            </a:r>
            <a:r>
              <a:rPr lang="en-US" sz="3200" dirty="0" err="1">
                <a:latin typeface="VNI-Avo" pitchFamily="2" charset="0"/>
              </a:rPr>
              <a:t>æ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caùi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buùt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chì</a:t>
            </a:r>
            <a:endParaRPr lang="en-US" sz="3200" dirty="0"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effectLst/>
                <a:latin typeface="VNI-Avo" pitchFamily="2" charset="0"/>
              </a:rPr>
              <a:t>V</a:t>
            </a:r>
            <a:r>
              <a:rPr lang="en-US" sz="3200" dirty="0" err="1">
                <a:latin typeface="VNI-Avo" pitchFamily="2" charset="0"/>
              </a:rPr>
              <a:t>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maåu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baùnh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mì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con</a:t>
            </a:r>
            <a:r>
              <a:rPr lang="en-US" sz="3200" dirty="0">
                <a:latin typeface="VNI-Avo" pitchFamily="2" charset="0"/>
              </a:rPr>
              <a:t>.</a:t>
            </a:r>
            <a:endParaRPr lang="en-US" sz="3200" b="0" i="0" dirty="0">
              <a:effectLst/>
              <a:latin typeface="VNI-Av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VNI-Avo" pitchFamily="2" charset="0"/>
              </a:rPr>
              <a:t>                                                  (Phan </a:t>
            </a:r>
            <a:r>
              <a:rPr lang="en-US" sz="2400" dirty="0" err="1">
                <a:latin typeface="VNI-Avo" pitchFamily="2" charset="0"/>
              </a:rPr>
              <a:t>Thò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Vaøng</a:t>
            </a:r>
            <a:r>
              <a:rPr lang="en-US" sz="2400" dirty="0">
                <a:latin typeface="VNI-Avo" pitchFamily="2" charset="0"/>
              </a:rPr>
              <a:t> Anh)</a:t>
            </a:r>
            <a:br>
              <a:rPr lang="en-US" sz="2400" dirty="0">
                <a:latin typeface="VNI-Avo" pitchFamily="2" charset="0"/>
              </a:rPr>
            </a:br>
            <a:endParaRPr lang="en-US" sz="2400" dirty="0">
              <a:latin typeface="VNI-Avo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7A8FE5-416B-1759-9DBC-9ADC5B89E49A}"/>
              </a:ext>
            </a:extLst>
          </p:cNvPr>
          <p:cNvSpPr/>
          <p:nvPr/>
        </p:nvSpPr>
        <p:spPr>
          <a:xfrm>
            <a:off x="0" y="1471447"/>
            <a:ext cx="1880372" cy="5614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VNI-Avo" pitchFamily="2" charset="0"/>
              </a:rPr>
              <a:t>4. Ñoïc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B5022C-B8B1-49B1-A6BF-BD1E3C7F6BC9}"/>
              </a:ext>
            </a:extLst>
          </p:cNvPr>
          <p:cNvSpPr txBox="1">
            <a:spLocks/>
          </p:cNvSpPr>
          <p:nvPr/>
        </p:nvSpPr>
        <p:spPr>
          <a:xfrm>
            <a:off x="-78411" y="-80704"/>
            <a:ext cx="12270412" cy="15122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Thöù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ngaøy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thaùng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2024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Tieáng</a:t>
            </a:r>
            <a:r>
              <a:rPr lang="en-US" sz="2400" b="1" u="sng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Vieät</a:t>
            </a:r>
            <a:endParaRPr lang="en-US" sz="2400" b="1" u="sng" dirty="0">
              <a:solidFill>
                <a:schemeClr val="tx1"/>
              </a:solidFill>
              <a:latin typeface="VNI-Avo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59: ang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aêng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aâng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Tieát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2)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br>
              <a:rPr lang="en-US" sz="2400" b="1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</a:br>
            <a:endParaRPr lang="en-US" sz="2400" b="1" u="sng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4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eo con khong muon di hoc">
            <a:hlinkClick r:id="" action="ppaction://media"/>
            <a:extLst>
              <a:ext uri="{FF2B5EF4-FFF2-40B4-BE49-F238E27FC236}">
                <a16:creationId xmlns:a16="http://schemas.microsoft.com/office/drawing/2014/main" id="{57FF2BA3-0EF2-3DC9-674D-5AB8081FD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A38E5E-BB95-5DFB-677A-7EC051A58E1C}"/>
              </a:ext>
            </a:extLst>
          </p:cNvPr>
          <p:cNvSpPr/>
          <p:nvPr/>
        </p:nvSpPr>
        <p:spPr>
          <a:xfrm>
            <a:off x="0" y="1568445"/>
            <a:ext cx="1880372" cy="5614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VNI-Avo" pitchFamily="2" charset="0"/>
              </a:rPr>
              <a:t>5. Noùi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FEA3A-F0E8-ADCF-6B2C-79F96090C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1" t="26447" r="62266" b="18735"/>
          <a:stretch/>
        </p:blipFill>
        <p:spPr>
          <a:xfrm>
            <a:off x="1450428" y="2373462"/>
            <a:ext cx="4414345" cy="399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6A3DA-CC12-D3C2-17E0-8D82DD014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34" t="26447" r="37734" b="18735"/>
          <a:stretch/>
        </p:blipFill>
        <p:spPr>
          <a:xfrm>
            <a:off x="6539950" y="2452049"/>
            <a:ext cx="4154322" cy="3841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CF81BD-5968-DA13-059D-A7B621045BB6}"/>
              </a:ext>
            </a:extLst>
          </p:cNvPr>
          <p:cNvSpPr txBox="1"/>
          <p:nvPr/>
        </p:nvSpPr>
        <p:spPr>
          <a:xfrm>
            <a:off x="3843037" y="1910364"/>
            <a:ext cx="518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Maët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traêng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maët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trôøi</a:t>
            </a:r>
            <a:endParaRPr lang="en-US" sz="32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DA0C58-38D2-4867-B340-1F4F2168F55C}"/>
              </a:ext>
            </a:extLst>
          </p:cNvPr>
          <p:cNvSpPr txBox="1">
            <a:spLocks/>
          </p:cNvSpPr>
          <p:nvPr/>
        </p:nvSpPr>
        <p:spPr>
          <a:xfrm>
            <a:off x="665907" y="-78935"/>
            <a:ext cx="10860185" cy="8590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Thöù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ngaøy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thaùng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2024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Tieáng</a:t>
            </a:r>
            <a:r>
              <a:rPr lang="en-US" sz="2400" b="1" u="sng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Vieät</a:t>
            </a:r>
            <a:endParaRPr lang="en-US" sz="2400" b="1" u="sng" dirty="0">
              <a:solidFill>
                <a:schemeClr val="tx1"/>
              </a:solidFill>
              <a:latin typeface="VNI-Avo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59: ang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aêng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aâng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Tieát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2)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endParaRPr lang="en-US" sz="2400" b="1" u="sng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F65702-4871-4CF9-96DD-7D246C1737AF}"/>
              </a:ext>
            </a:extLst>
          </p:cNvPr>
          <p:cNvSpPr/>
          <p:nvPr/>
        </p:nvSpPr>
        <p:spPr>
          <a:xfrm>
            <a:off x="3510454" y="6273225"/>
            <a:ext cx="746235" cy="5847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76A4C-294B-456C-A334-31ADF2546904}"/>
              </a:ext>
            </a:extLst>
          </p:cNvPr>
          <p:cNvSpPr txBox="1"/>
          <p:nvPr/>
        </p:nvSpPr>
        <p:spPr>
          <a:xfrm>
            <a:off x="3678621" y="6273225"/>
            <a:ext cx="4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D29662-44E4-4AC0-A29A-3931433A345A}"/>
              </a:ext>
            </a:extLst>
          </p:cNvPr>
          <p:cNvSpPr/>
          <p:nvPr/>
        </p:nvSpPr>
        <p:spPr>
          <a:xfrm>
            <a:off x="8276879" y="6225929"/>
            <a:ext cx="746235" cy="5847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9E2DF-DD8D-43F0-9455-59EACB66EF34}"/>
              </a:ext>
            </a:extLst>
          </p:cNvPr>
          <p:cNvSpPr txBox="1"/>
          <p:nvPr/>
        </p:nvSpPr>
        <p:spPr>
          <a:xfrm>
            <a:off x="8459459" y="6225928"/>
            <a:ext cx="4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64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803F2-9B80-4766-B380-0DF4F3B6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76" y="-10510"/>
            <a:ext cx="1268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-22543"/>
            <a:ext cx="12193905" cy="6859270"/>
          </a:xfrm>
          <a:prstGeom prst="rect">
            <a:avLst/>
          </a:prstGeom>
        </p:spPr>
      </p:pic>
      <p:grpSp>
        <p:nvGrpSpPr>
          <p:cNvPr id="3" name="组合 16"/>
          <p:cNvGrpSpPr/>
          <p:nvPr/>
        </p:nvGrpSpPr>
        <p:grpSpPr>
          <a:xfrm>
            <a:off x="2131632" y="1335314"/>
            <a:ext cx="2200910" cy="3477351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6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0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7"/>
              <a:ext cx="3466" cy="8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>
              <a:cxnSpLocks/>
            </p:cNvCxnSpPr>
            <p:nvPr/>
          </p:nvCxnSpPr>
          <p:spPr>
            <a:xfrm flipH="1" flipV="1">
              <a:off x="9116" y="3188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8" y="6704"/>
              <a:ext cx="8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10"/>
          <p:cNvCxnSpPr/>
          <p:nvPr/>
        </p:nvCxnSpPr>
        <p:spPr>
          <a:xfrm>
            <a:off x="4364355" y="4037332"/>
            <a:ext cx="6367082" cy="0"/>
          </a:xfrm>
          <a:prstGeom prst="line">
            <a:avLst/>
          </a:prstGeom>
          <a:ln w="381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5" descr="玫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67279"/>
            <a:ext cx="2209800" cy="1979755"/>
          </a:xfrm>
          <a:prstGeom prst="rect">
            <a:avLst/>
          </a:prstGeom>
        </p:spPr>
      </p:pic>
      <p:sp>
        <p:nvSpPr>
          <p:cNvPr id="12" name="文本框 6"/>
          <p:cNvSpPr txBox="1"/>
          <p:nvPr/>
        </p:nvSpPr>
        <p:spPr>
          <a:xfrm>
            <a:off x="4294380" y="2378561"/>
            <a:ext cx="5521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err="1">
                <a:solidFill>
                  <a:srgbClr val="E94B52"/>
                </a:solidFill>
                <a:latin typeface="VNI-Avo" pitchFamily="2" charset="0"/>
                <a:ea typeface="微软雅黑" panose="020B0503020204020204" pitchFamily="34" charset="-122"/>
              </a:rPr>
              <a:t>Cuûng</a:t>
            </a:r>
            <a:r>
              <a:rPr lang="en-US" altLang="zh-CN" sz="8000" b="1" dirty="0">
                <a:solidFill>
                  <a:srgbClr val="E94B52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000" b="1" dirty="0" err="1">
                <a:solidFill>
                  <a:srgbClr val="E94B52"/>
                </a:solidFill>
                <a:latin typeface="VNI-Avo" pitchFamily="2" charset="0"/>
                <a:ea typeface="微软雅黑" panose="020B0503020204020204" pitchFamily="34" charset="-122"/>
              </a:rPr>
              <a:t>coá</a:t>
            </a:r>
            <a:endParaRPr lang="zh-CN" altLang="en-US" sz="8000" b="1" dirty="0">
              <a:solidFill>
                <a:srgbClr val="E94B52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68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 peaceful landscape with a large, glowing moon in the night sky. In the foreground, there is a modern multi-story house with a staircase leading up to the entrance. Surrounding the house are lush green bamboo shoots (măng tre), and in a nearby pond, golden fish (cá vàng) swim gracefully. The atmosphere is serene, with a blend of natural and architectural beauty.">
            <a:extLst>
              <a:ext uri="{FF2B5EF4-FFF2-40B4-BE49-F238E27FC236}">
                <a16:creationId xmlns:a16="http://schemas.microsoft.com/office/drawing/2014/main" id="{03D030D0-58C7-4330-AE68-96009F583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C34DF-8A65-4B62-9982-191BCF09D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97"/>
            <a:ext cx="12192000" cy="87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0257" y="-2404883"/>
            <a:ext cx="330495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1530" y="636626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1347" y="4597030"/>
            <a:ext cx="973188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129" y="-1628375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78" y="-2863663"/>
            <a:ext cx="2543175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51456-11E9-8638-4BD7-21A1D004BAE2}"/>
              </a:ext>
            </a:extLst>
          </p:cNvPr>
          <p:cNvSpPr txBox="1"/>
          <p:nvPr/>
        </p:nvSpPr>
        <p:spPr>
          <a:xfrm>
            <a:off x="-6124231" y="3409060"/>
            <a:ext cx="603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66"/>
                </a:solidFill>
              </a:rPr>
              <a:t>ÔN VÀ KHỞI </a:t>
            </a:r>
            <a:r>
              <a:rPr lang="en-US" sz="5400" b="1" dirty="0">
                <a:solidFill>
                  <a:srgbClr val="FF0066"/>
                </a:solidFill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7672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1" y="1448629"/>
            <a:ext cx="330495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7" y="3637531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14" y="-33528"/>
            <a:ext cx="973188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74" y="-166936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69466" y="3715378"/>
            <a:ext cx="603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66"/>
                </a:solidFill>
              </a:rPr>
              <a:t>ÔN VÀ KHỞI </a:t>
            </a:r>
            <a:r>
              <a:rPr lang="en-US" sz="5400" b="1" dirty="0">
                <a:solidFill>
                  <a:srgbClr val="FF0066"/>
                </a:solidFill>
              </a:rPr>
              <a:t>ĐỘNG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45" y="18303"/>
            <a:ext cx="2543175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04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0A983D-F1BD-CAA0-022B-779FA8945CBB}"/>
              </a:ext>
            </a:extLst>
          </p:cNvPr>
          <p:cNvSpPr/>
          <p:nvPr/>
        </p:nvSpPr>
        <p:spPr>
          <a:xfrm>
            <a:off x="5507422" y="4400283"/>
            <a:ext cx="5421898" cy="1274164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A327DF-07CE-7754-5499-8E7E7C9BC8F7}"/>
              </a:ext>
            </a:extLst>
          </p:cNvPr>
          <p:cNvSpPr/>
          <p:nvPr/>
        </p:nvSpPr>
        <p:spPr>
          <a:xfrm>
            <a:off x="6143336" y="995612"/>
            <a:ext cx="4068950" cy="127416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48C38-8A50-E5D1-F3D7-C1EB9D77FD32}"/>
              </a:ext>
            </a:extLst>
          </p:cNvPr>
          <p:cNvSpPr txBox="1"/>
          <p:nvPr/>
        </p:nvSpPr>
        <p:spPr>
          <a:xfrm>
            <a:off x="5686097" y="4697887"/>
            <a:ext cx="5927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veõ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vaàng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traêng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saùng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9283FB-E3D3-0828-1EF2-6441C4513B69}"/>
              </a:ext>
            </a:extLst>
          </p:cNvPr>
          <p:cNvGrpSpPr/>
          <p:nvPr/>
        </p:nvGrpSpPr>
        <p:grpSpPr>
          <a:xfrm>
            <a:off x="1169232" y="959370"/>
            <a:ext cx="5079169" cy="1310407"/>
            <a:chOff x="1169233" y="959370"/>
            <a:chExt cx="2731928" cy="12741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2E1C52-553A-46AA-0B6A-FC36F4D6A2E8}"/>
                </a:ext>
              </a:extLst>
            </p:cNvPr>
            <p:cNvSpPr/>
            <p:nvPr/>
          </p:nvSpPr>
          <p:spPr>
            <a:xfrm>
              <a:off x="1169233" y="959370"/>
              <a:ext cx="2188564" cy="1274164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F95CE-7CA6-2C0E-8329-3D6C2DD317B4}"/>
                </a:ext>
              </a:extLst>
            </p:cNvPr>
            <p:cNvSpPr txBox="1"/>
            <p:nvPr/>
          </p:nvSpPr>
          <p:spPr>
            <a:xfrm>
              <a:off x="1427738" y="1305851"/>
              <a:ext cx="2473423" cy="48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VNI-Avo" pitchFamily="2" charset="0"/>
                </a:rPr>
                <a:t>ang </a:t>
              </a:r>
              <a:r>
                <a:rPr lang="en-US" sz="3200" b="1" dirty="0" err="1">
                  <a:solidFill>
                    <a:srgbClr val="0000FF"/>
                  </a:solidFill>
                  <a:latin typeface="VNI-Avo" pitchFamily="2" charset="0"/>
                </a:rPr>
                <a:t>aêng</a:t>
              </a:r>
              <a:r>
                <a:rPr lang="en-US" sz="3200" b="1" dirty="0">
                  <a:solidFill>
                    <a:srgbClr val="0000FF"/>
                  </a:solidFill>
                  <a:latin typeface="VNI-Avo" pitchFamily="2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VNI-Avo" pitchFamily="2" charset="0"/>
                </a:rPr>
                <a:t>aâng</a:t>
              </a:r>
              <a:endParaRPr lang="en-US" sz="32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11FD74-2DE8-47D5-212E-501C3B77B5B6}"/>
              </a:ext>
            </a:extLst>
          </p:cNvPr>
          <p:cNvGrpSpPr/>
          <p:nvPr/>
        </p:nvGrpSpPr>
        <p:grpSpPr>
          <a:xfrm>
            <a:off x="1262680" y="4347977"/>
            <a:ext cx="4671876" cy="1326470"/>
            <a:chOff x="2263515" y="3987385"/>
            <a:chExt cx="2632625" cy="12741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E76122-4219-6AB2-705E-2364B4E22A22}"/>
                </a:ext>
              </a:extLst>
            </p:cNvPr>
            <p:cNvSpPr/>
            <p:nvPr/>
          </p:nvSpPr>
          <p:spPr>
            <a:xfrm>
              <a:off x="2263515" y="3987385"/>
              <a:ext cx="2188564" cy="127416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A6C65E-91B0-5508-CB0C-A7D772DE0274}"/>
                </a:ext>
              </a:extLst>
            </p:cNvPr>
            <p:cNvSpPr txBox="1"/>
            <p:nvPr/>
          </p:nvSpPr>
          <p:spPr>
            <a:xfrm>
              <a:off x="2739830" y="4332079"/>
              <a:ext cx="2156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VNI-Avo" pitchFamily="2" charset="0"/>
                </a:rPr>
                <a:t>vaâng</a:t>
              </a:r>
              <a:r>
                <a:rPr lang="en-US" sz="3200" b="1" dirty="0">
                  <a:solidFill>
                    <a:srgbClr val="0000FF"/>
                  </a:solidFill>
                  <a:latin typeface="VNI-Avo" pitchFamily="2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VNI-Avo" pitchFamily="2" charset="0"/>
                </a:rPr>
                <a:t>lôøi</a:t>
              </a:r>
              <a:endParaRPr lang="en-US" sz="32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295DA-DAAA-D036-BD39-E214E6A9D793}"/>
              </a:ext>
            </a:extLst>
          </p:cNvPr>
          <p:cNvSpPr txBox="1"/>
          <p:nvPr/>
        </p:nvSpPr>
        <p:spPr>
          <a:xfrm>
            <a:off x="6939174" y="1353752"/>
            <a:ext cx="299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thaúng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haøng</a:t>
            </a:r>
            <a:endParaRPr lang="en-US" sz="32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6EC76-1AC3-C4FB-D834-6826143C8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778" r="90000">
                        <a14:foregroundMark x1="5778" y1="37222" x2="5778" y2="37222"/>
                        <a14:foregroundMark x1="88000" y1="40333" x2="88000" y2="40333"/>
                      </a14:backgroundRemoval>
                    </a14:imgEffect>
                  </a14:imgLayer>
                </a14:imgProps>
              </a:ext>
            </a:extLst>
          </a:blip>
          <a:srcRect t="17494" r="5838" b="14906"/>
          <a:stretch/>
        </p:blipFill>
        <p:spPr>
          <a:xfrm>
            <a:off x="1014640" y="3687327"/>
            <a:ext cx="4456387" cy="2979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569454-C228-567F-C0EC-D1CA280E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0" b="97775" l="10000" r="90000">
                        <a14:foregroundMark x1="34833" y1="8080" x2="34833" y2="8080"/>
                        <a14:foregroundMark x1="34167" y1="4567" x2="34167" y2="4567"/>
                        <a14:foregroundMark x1="72000" y1="3981" x2="72000" y2="3981"/>
                        <a14:foregroundMark x1="34167" y1="3044" x2="34167" y2="3044"/>
                        <a14:foregroundMark x1="51333" y1="94262" x2="51333" y2="94262"/>
                        <a14:foregroundMark x1="51333" y1="97775" x2="51333" y2="97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40" y="75578"/>
            <a:ext cx="4537962" cy="3084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EF6B2-E191-F351-02D6-810C8403C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70" b="93256" l="10000" r="92209">
                        <a14:foregroundMark x1="84767" y1="9186" x2="84767" y2="9186"/>
                        <a14:foregroundMark x1="68488" y1="19186" x2="68488" y2="19186"/>
                        <a14:foregroundMark x1="71395" y1="19186" x2="71395" y2="19186"/>
                        <a14:foregroundMark x1="71395" y1="19186" x2="71395" y2="19186"/>
                        <a14:foregroundMark x1="16860" y1="18372" x2="16860" y2="18372"/>
                        <a14:foregroundMark x1="18023" y1="13721" x2="17209" y2="25814"/>
                        <a14:foregroundMark x1="64767" y1="87907" x2="70116" y2="93372"/>
                        <a14:foregroundMark x1="50581" y1="85814" x2="52674" y2="92907"/>
                        <a14:foregroundMark x1="31395" y1="83372" x2="35581" y2="90000"/>
                        <a14:foregroundMark x1="15116" y1="85000" x2="12674" y2="92907"/>
                        <a14:foregroundMark x1="31395" y1="52558" x2="28023" y2="62558"/>
                        <a14:foregroundMark x1="37209" y1="56279" x2="37209" y2="63372"/>
                        <a14:foregroundMark x1="45116" y1="56628" x2="42674" y2="67558"/>
                        <a14:foregroundMark x1="37674" y1="54186" x2="34767" y2="63721"/>
                        <a14:foregroundMark x1="40581" y1="40814" x2="45930" y2="40814"/>
                        <a14:foregroundMark x1="43837" y1="46279" x2="48023" y2="45465"/>
                        <a14:foregroundMark x1="63837" y1="16628" x2="62209" y2="22558"/>
                        <a14:foregroundMark x1="67209" y1="16628" x2="68023" y2="23372"/>
                        <a14:foregroundMark x1="72674" y1="17558" x2="72674" y2="21628"/>
                        <a14:foregroundMark x1="87209" y1="38721" x2="92209" y2="37093"/>
                        <a14:foregroundMark x1="87209" y1="43372" x2="91395" y2="43372"/>
                        <a14:foregroundMark x1="88488" y1="43372" x2="91860" y2="42907"/>
                        <a14:foregroundMark x1="87209" y1="42907" x2="91395" y2="42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937" y="3698212"/>
            <a:ext cx="5421898" cy="2979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BF28EE-E232-2510-30F0-12051EAC4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513" y="82847"/>
            <a:ext cx="5373144" cy="3119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245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D04D0F-235A-486A-96AE-3FDDC0848C16}"/>
              </a:ext>
            </a:extLst>
          </p:cNvPr>
          <p:cNvSpPr txBox="1">
            <a:spLocks/>
          </p:cNvSpPr>
          <p:nvPr/>
        </p:nvSpPr>
        <p:spPr>
          <a:xfrm>
            <a:off x="1789386" y="262755"/>
            <a:ext cx="7989887" cy="12969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8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Thöù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ngaøy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thaùng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2024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8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Tieáng</a:t>
            </a:r>
            <a:r>
              <a:rPr lang="en-US" sz="2800" b="1" u="sng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Vieät</a:t>
            </a:r>
            <a:r>
              <a:rPr lang="en-US" sz="2800" b="1" u="sng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  <a:t> </a:t>
            </a:r>
            <a:br>
              <a:rPr lang="en-US" sz="2800" b="1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</a:br>
            <a:endParaRPr lang="en-US" sz="2800" b="1" u="sng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348C2-8FB5-4332-8CBF-880E57C82F2E}"/>
              </a:ext>
            </a:extLst>
          </p:cNvPr>
          <p:cNvSpPr txBox="1"/>
          <p:nvPr/>
        </p:nvSpPr>
        <p:spPr>
          <a:xfrm>
            <a:off x="2532993" y="1559743"/>
            <a:ext cx="712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59: ang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716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94415-65A6-4723-2888-8FCEA7772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30366" y="-953817"/>
            <a:ext cx="6857999" cy="8765627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1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93122289695">
            <a:hlinkClick r:id="" action="ppaction://media"/>
            <a:extLst>
              <a:ext uri="{FF2B5EF4-FFF2-40B4-BE49-F238E27FC236}">
                <a16:creationId xmlns:a16="http://schemas.microsoft.com/office/drawing/2014/main" id="{897B06C8-FC38-AE70-FE18-5FFE79B1D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0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094611-BCD2-54C2-B807-A61B7E40C2CC}"/>
              </a:ext>
            </a:extLst>
          </p:cNvPr>
          <p:cNvSpPr txBox="1"/>
          <p:nvPr/>
        </p:nvSpPr>
        <p:spPr>
          <a:xfrm>
            <a:off x="2007541" y="1677126"/>
            <a:ext cx="8213558" cy="481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                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Meøo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con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hoïc</a:t>
            </a:r>
            <a:endParaRPr lang="en-US" sz="3200" b="1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solidFill>
                  <a:srgbClr val="00264D"/>
                </a:solidFill>
                <a:effectLst/>
                <a:latin typeface="VNI-Avo" pitchFamily="2" charset="0"/>
              </a:rPr>
              <a:t>H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oâm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nay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trôøi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naéng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chang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chang</a:t>
            </a:r>
            <a:endParaRPr lang="en-US" sz="3200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solidFill>
                  <a:srgbClr val="00264D"/>
                </a:solidFill>
                <a:effectLst/>
                <a:latin typeface="VNI-Avo" pitchFamily="2" charset="0"/>
              </a:rPr>
              <a:t>Meøo</a:t>
            </a: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ñi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chaúng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gì</a:t>
            </a:r>
            <a:endParaRPr lang="en-US" sz="3200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solidFill>
                  <a:srgbClr val="00264D"/>
                </a:solidFill>
                <a:effectLst/>
                <a:latin typeface="VNI-Avo" pitchFamily="2" charset="0"/>
              </a:rPr>
              <a:t>Ch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æ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moät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caùi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buùt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chì</a:t>
            </a:r>
            <a:endParaRPr lang="en-US" sz="3200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solidFill>
                  <a:srgbClr val="00264D"/>
                </a:solidFill>
                <a:effectLst/>
                <a:latin typeface="VNI-Avo" pitchFamily="2" charset="0"/>
              </a:rPr>
              <a:t>V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aø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moät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maåu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baùnh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mì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00264D"/>
                </a:solidFill>
                <a:latin typeface="VNI-Avo" pitchFamily="2" charset="0"/>
              </a:rPr>
              <a:t>con</a:t>
            </a:r>
            <a:r>
              <a:rPr lang="en-US" sz="3200" dirty="0">
                <a:solidFill>
                  <a:srgbClr val="00264D"/>
                </a:solidFill>
                <a:latin typeface="VNI-Avo" pitchFamily="2" charset="0"/>
              </a:rPr>
              <a:t>.</a:t>
            </a:r>
            <a:endParaRPr lang="en-US" sz="3200" b="0" i="0" dirty="0">
              <a:solidFill>
                <a:srgbClr val="00264D"/>
              </a:solidFill>
              <a:effectLst/>
              <a:latin typeface="VNI-Av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VNI-Avo" pitchFamily="2" charset="0"/>
              </a:rPr>
              <a:t>                                                  (Phan </a:t>
            </a:r>
            <a:r>
              <a:rPr lang="en-US" sz="2400" dirty="0" err="1">
                <a:latin typeface="VNI-Avo" pitchFamily="2" charset="0"/>
              </a:rPr>
              <a:t>Thò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Vaøng</a:t>
            </a:r>
            <a:r>
              <a:rPr lang="en-US" sz="2400" dirty="0">
                <a:latin typeface="VNI-Avo" pitchFamily="2" charset="0"/>
              </a:rPr>
              <a:t> Anh)</a:t>
            </a:r>
            <a:br>
              <a:rPr lang="en-US" sz="2400" dirty="0">
                <a:latin typeface="VNI-Avo" pitchFamily="2" charset="0"/>
              </a:rPr>
            </a:br>
            <a:endParaRPr lang="en-US" sz="2400" dirty="0"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68566-834F-FD27-6FB9-1F7D2639FE49}"/>
              </a:ext>
            </a:extLst>
          </p:cNvPr>
          <p:cNvSpPr txBox="1"/>
          <p:nvPr/>
        </p:nvSpPr>
        <p:spPr>
          <a:xfrm>
            <a:off x="5664276" y="2574492"/>
            <a:ext cx="156731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naéng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58591-88EF-1893-81BF-2147171D049E}"/>
              </a:ext>
            </a:extLst>
          </p:cNvPr>
          <p:cNvSpPr txBox="1"/>
          <p:nvPr/>
        </p:nvSpPr>
        <p:spPr>
          <a:xfrm>
            <a:off x="6864887" y="2575299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1924D-9BBE-B171-4F71-68A7D686E1B5}"/>
              </a:ext>
            </a:extLst>
          </p:cNvPr>
          <p:cNvSpPr txBox="1"/>
          <p:nvPr/>
        </p:nvSpPr>
        <p:spPr>
          <a:xfrm>
            <a:off x="8310465" y="2574490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D08DD-7BDC-51BA-2B5F-105AEFE1F524}"/>
              </a:ext>
            </a:extLst>
          </p:cNvPr>
          <p:cNvSpPr txBox="1"/>
          <p:nvPr/>
        </p:nvSpPr>
        <p:spPr>
          <a:xfrm>
            <a:off x="6829013" y="3296017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C0F08-5251-FA73-489D-3405832D1377}"/>
              </a:ext>
            </a:extLst>
          </p:cNvPr>
          <p:cNvSpPr txBox="1"/>
          <p:nvPr/>
        </p:nvSpPr>
        <p:spPr>
          <a:xfrm>
            <a:off x="3706123" y="4035469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A4C4A-0B0A-BC34-3958-7C9E38923C7A}"/>
              </a:ext>
            </a:extLst>
          </p:cNvPr>
          <p:cNvSpPr txBox="1"/>
          <p:nvPr/>
        </p:nvSpPr>
        <p:spPr>
          <a:xfrm>
            <a:off x="2713725" y="4770671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3CD3FB-EAC9-1DCE-A4D0-37222C48B020}"/>
              </a:ext>
            </a:extLst>
          </p:cNvPr>
          <p:cNvSpPr/>
          <p:nvPr/>
        </p:nvSpPr>
        <p:spPr>
          <a:xfrm>
            <a:off x="4238999" y="6169220"/>
            <a:ext cx="556723" cy="5847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41DD8A-2C3C-5C94-40A0-0FD88808CB4E}"/>
              </a:ext>
            </a:extLst>
          </p:cNvPr>
          <p:cNvSpPr/>
          <p:nvPr/>
        </p:nvSpPr>
        <p:spPr>
          <a:xfrm>
            <a:off x="5008219" y="6125472"/>
            <a:ext cx="690856" cy="6114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1EB517-11B7-8943-4EB8-7904E7E891D9}"/>
              </a:ext>
            </a:extLst>
          </p:cNvPr>
          <p:cNvSpPr/>
          <p:nvPr/>
        </p:nvSpPr>
        <p:spPr>
          <a:xfrm>
            <a:off x="5943473" y="5988420"/>
            <a:ext cx="885080" cy="8153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D2FBC7-16A4-2BB4-14CF-1477786C8099}"/>
              </a:ext>
            </a:extLst>
          </p:cNvPr>
          <p:cNvSpPr txBox="1"/>
          <p:nvPr/>
        </p:nvSpPr>
        <p:spPr>
          <a:xfrm>
            <a:off x="5364157" y="3298470"/>
            <a:ext cx="156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chaúng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41AA2F-56B3-CFC5-63ED-08BD32DAE9F4}"/>
              </a:ext>
            </a:extLst>
          </p:cNvPr>
          <p:cNvSpPr/>
          <p:nvPr/>
        </p:nvSpPr>
        <p:spPr>
          <a:xfrm>
            <a:off x="7027174" y="5988420"/>
            <a:ext cx="1009802" cy="8153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C54BFC-3D3E-0D94-82B9-3B680F32B2C9}"/>
              </a:ext>
            </a:extLst>
          </p:cNvPr>
          <p:cNvSpPr/>
          <p:nvPr/>
        </p:nvSpPr>
        <p:spPr>
          <a:xfrm>
            <a:off x="0" y="1396389"/>
            <a:ext cx="1880372" cy="5614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NI-Avo" pitchFamily="2" charset="0"/>
              </a:rPr>
              <a:t>4. </a:t>
            </a:r>
            <a:r>
              <a:rPr lang="en-US" sz="3200" b="1" dirty="0" err="1">
                <a:latin typeface="VNI-Avo" pitchFamily="2" charset="0"/>
              </a:rPr>
              <a:t>Ñoïc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FBE9F72-F98B-4E16-8D89-2AA82DDC7C22}"/>
              </a:ext>
            </a:extLst>
          </p:cNvPr>
          <p:cNvSpPr txBox="1">
            <a:spLocks/>
          </p:cNvSpPr>
          <p:nvPr/>
        </p:nvSpPr>
        <p:spPr>
          <a:xfrm>
            <a:off x="-78411" y="-80704"/>
            <a:ext cx="12270412" cy="1495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Thöù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ngaøy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thaùng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2024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Tieáng</a:t>
            </a:r>
            <a:r>
              <a:rPr lang="en-US" sz="2400" b="1" u="sng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Vieät</a:t>
            </a:r>
            <a:endParaRPr lang="en-US" sz="2400" b="1" u="sng" dirty="0">
              <a:solidFill>
                <a:schemeClr val="tx1"/>
              </a:solidFill>
              <a:latin typeface="VNI-Avo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59: ang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aêng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aâng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Tieát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2)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br>
              <a:rPr lang="en-US" sz="2400" b="1" dirty="0">
                <a:solidFill>
                  <a:schemeClr val="tx1"/>
                </a:solidFill>
                <a:latin typeface=".VnAvant" pitchFamily="34" charset="0"/>
                <a:cs typeface="Times New Roman" pitchFamily="18" charset="0"/>
              </a:rPr>
            </a:br>
            <a:endParaRPr lang="en-US" sz="2400" b="1" u="sng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8A0F81-C296-43E0-95FF-87E8D3B4771C}"/>
              </a:ext>
            </a:extLst>
          </p:cNvPr>
          <p:cNvSpPr/>
          <p:nvPr/>
        </p:nvSpPr>
        <p:spPr>
          <a:xfrm>
            <a:off x="280035" y="141790"/>
            <a:ext cx="11691257" cy="657442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668FB-3D6C-488B-B5C1-6587AA1D4837}"/>
              </a:ext>
            </a:extLst>
          </p:cNvPr>
          <p:cNvSpPr txBox="1"/>
          <p:nvPr/>
        </p:nvSpPr>
        <p:spPr>
          <a:xfrm>
            <a:off x="2390796" y="2206807"/>
            <a:ext cx="7877812" cy="4260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Meøo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con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00264D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64D"/>
                </a:solidFill>
                <a:latin typeface="VNI-Avo" pitchFamily="2" charset="0"/>
              </a:rPr>
              <a:t>hoïc</a:t>
            </a:r>
            <a:endParaRPr lang="en-US" sz="3200" b="1" dirty="0">
              <a:solidFill>
                <a:srgbClr val="00264D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VNI-Avo" pitchFamily="2" charset="0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trôøi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naéng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solidFill>
                  <a:srgbClr val="00B050"/>
                </a:solidFill>
                <a:effectLst/>
                <a:latin typeface="VNI-Avo" pitchFamily="2" charset="0"/>
              </a:rPr>
              <a:t>Meøo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ñi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chaúng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gì</a:t>
            </a:r>
            <a:endParaRPr lang="en-US" sz="3200" dirty="0">
              <a:solidFill>
                <a:srgbClr val="00B050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64D"/>
                </a:solidFill>
                <a:effectLst/>
                <a:latin typeface="VNI-Avo" pitchFamily="2" charset="0"/>
              </a:rPr>
              <a:t>	</a:t>
            </a:r>
            <a:r>
              <a:rPr lang="en-US" sz="3200" b="0" i="0" dirty="0" err="1">
                <a:solidFill>
                  <a:srgbClr val="FF519C"/>
                </a:solidFill>
                <a:effectLst/>
                <a:latin typeface="VNI-Avo" pitchFamily="2" charset="0"/>
              </a:rPr>
              <a:t>Ch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æ</a:t>
            </a:r>
            <a:r>
              <a:rPr lang="en-US" sz="3200" dirty="0">
                <a:solidFill>
                  <a:srgbClr val="FF519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FF519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moät</a:t>
            </a:r>
            <a:r>
              <a:rPr lang="en-US" sz="3200" dirty="0">
                <a:solidFill>
                  <a:srgbClr val="FF519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caùi</a:t>
            </a:r>
            <a:r>
              <a:rPr lang="en-US" sz="3200" dirty="0">
                <a:solidFill>
                  <a:srgbClr val="FF519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buùt</a:t>
            </a:r>
            <a:r>
              <a:rPr lang="en-US" sz="3200" dirty="0">
                <a:solidFill>
                  <a:srgbClr val="FF519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519C"/>
                </a:solidFill>
                <a:latin typeface="VNI-Avo" pitchFamily="2" charset="0"/>
              </a:rPr>
              <a:t>chì</a:t>
            </a:r>
            <a:endParaRPr lang="en-US" sz="3200" dirty="0">
              <a:solidFill>
                <a:srgbClr val="FF519C"/>
              </a:solidFill>
              <a:latin typeface="VNI-Avo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0" i="0" dirty="0" err="1">
                <a:solidFill>
                  <a:srgbClr val="0000FF"/>
                </a:solidFill>
                <a:effectLst/>
                <a:latin typeface="VNI-Avo" pitchFamily="2" charset="0"/>
              </a:rPr>
              <a:t>V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aø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moät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maåu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baùnh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mì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con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.</a:t>
            </a:r>
            <a:endParaRPr lang="en-US" sz="3200" b="0" i="0" dirty="0">
              <a:solidFill>
                <a:srgbClr val="0000FF"/>
              </a:solidFill>
              <a:effectLst/>
              <a:latin typeface="VNI-Av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VNI-Avo" pitchFamily="2" charset="0"/>
              </a:rPr>
              <a:t>                                                  (Phan </a:t>
            </a:r>
            <a:r>
              <a:rPr lang="en-US" sz="2400" dirty="0" err="1">
                <a:latin typeface="VNI-Avo" pitchFamily="2" charset="0"/>
              </a:rPr>
              <a:t>Thò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Vaøng</a:t>
            </a:r>
            <a:r>
              <a:rPr lang="en-US" sz="2400" dirty="0">
                <a:latin typeface="VNI-Avo" pitchFamily="2" charset="0"/>
              </a:rPr>
              <a:t> Anh)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C3F217-20E5-4FEB-9F36-F233E5FE77AD}"/>
              </a:ext>
            </a:extLst>
          </p:cNvPr>
          <p:cNvSpPr/>
          <p:nvPr/>
        </p:nvSpPr>
        <p:spPr>
          <a:xfrm>
            <a:off x="574909" y="1922989"/>
            <a:ext cx="1880372" cy="5614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VNI-Avo" pitchFamily="2" charset="0"/>
              </a:rPr>
              <a:t>4. </a:t>
            </a:r>
            <a:r>
              <a:rPr lang="en-US" sz="3200" b="1" dirty="0" err="1">
                <a:solidFill>
                  <a:schemeClr val="tx1"/>
                </a:solidFill>
                <a:latin typeface="VNI-Avo" pitchFamily="2" charset="0"/>
              </a:rPr>
              <a:t>Ñoïc</a:t>
            </a:r>
            <a:endParaRPr lang="en-US" sz="32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2B470A-1A0C-4F2D-A1EE-2FB524033F3F}"/>
              </a:ext>
            </a:extLst>
          </p:cNvPr>
          <p:cNvSpPr txBox="1">
            <a:spLocks/>
          </p:cNvSpPr>
          <p:nvPr/>
        </p:nvSpPr>
        <p:spPr>
          <a:xfrm>
            <a:off x="665907" y="162801"/>
            <a:ext cx="10860185" cy="8590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Thöù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ngaøy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thaùng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naêm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2024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Tieáng</a:t>
            </a:r>
            <a:r>
              <a:rPr lang="en-US" sz="2400" b="1" u="sng" dirty="0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VNI-Avo" pitchFamily="2" charset="0"/>
                <a:cs typeface="Times New Roman" pitchFamily="18" charset="0"/>
              </a:rPr>
              <a:t>Vieät</a:t>
            </a:r>
            <a:endParaRPr lang="en-US" sz="2400" b="1" u="sng" dirty="0">
              <a:solidFill>
                <a:schemeClr val="tx1"/>
              </a:solidFill>
              <a:latin typeface="VNI-Avo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59: ang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aêng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aâng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Tieát</a:t>
            </a:r>
            <a:r>
              <a:rPr lang="en-US" sz="2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2)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endParaRPr lang="en-US" sz="2400" b="1" u="sng" dirty="0">
              <a:solidFill>
                <a:schemeClr val="tx1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6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300</Words>
  <Application>Microsoft Office PowerPoint</Application>
  <PresentationFormat>Widescreen</PresentationFormat>
  <Paragraphs>60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ngocmui1991@gmail.com</dc:creator>
  <cp:lastModifiedBy>FPTSHOP</cp:lastModifiedBy>
  <cp:revision>105</cp:revision>
  <dcterms:created xsi:type="dcterms:W3CDTF">2023-10-09T13:12:02Z</dcterms:created>
  <dcterms:modified xsi:type="dcterms:W3CDTF">2024-12-05T00:48:06Z</dcterms:modified>
</cp:coreProperties>
</file>