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Override2.xml" ContentType="application/vnd.openxmlformats-officedocument.themeOverrid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0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2.xml" ContentType="application/vnd.openxmlformats-officedocument.theme+xml"/>
  <Override PartName="/ppt/theme/themeOverride3.xml" ContentType="application/vnd.openxmlformats-officedocument.themeOverrid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707" r:id="rId4"/>
    <p:sldMasterId id="2147483719" r:id="rId5"/>
    <p:sldMasterId id="2147483743" r:id="rId6"/>
    <p:sldMasterId id="2147483755" r:id="rId7"/>
    <p:sldMasterId id="2147483772" r:id="rId8"/>
    <p:sldMasterId id="2147483813" r:id="rId9"/>
    <p:sldMasterId id="2147483832" r:id="rId10"/>
    <p:sldMasterId id="2147483856" r:id="rId11"/>
    <p:sldMasterId id="2147483868" r:id="rId12"/>
  </p:sldMasterIdLst>
  <p:notesMasterIdLst>
    <p:notesMasterId r:id="rId45"/>
  </p:notesMasterIdLst>
  <p:sldIdLst>
    <p:sldId id="321" r:id="rId13"/>
    <p:sldId id="334" r:id="rId14"/>
    <p:sldId id="338" r:id="rId15"/>
    <p:sldId id="327" r:id="rId16"/>
    <p:sldId id="272" r:id="rId17"/>
    <p:sldId id="265" r:id="rId18"/>
    <p:sldId id="331" r:id="rId19"/>
    <p:sldId id="337" r:id="rId20"/>
    <p:sldId id="354" r:id="rId21"/>
    <p:sldId id="330" r:id="rId22"/>
    <p:sldId id="329" r:id="rId23"/>
    <p:sldId id="345" r:id="rId24"/>
    <p:sldId id="353" r:id="rId25"/>
    <p:sldId id="358" r:id="rId26"/>
    <p:sldId id="356" r:id="rId27"/>
    <p:sldId id="357" r:id="rId28"/>
    <p:sldId id="359" r:id="rId29"/>
    <p:sldId id="360" r:id="rId30"/>
    <p:sldId id="355" r:id="rId31"/>
    <p:sldId id="258" r:id="rId32"/>
    <p:sldId id="318" r:id="rId33"/>
    <p:sldId id="319" r:id="rId34"/>
    <p:sldId id="320" r:id="rId35"/>
    <p:sldId id="259" r:id="rId36"/>
    <p:sldId id="326" r:id="rId37"/>
    <p:sldId id="339" r:id="rId38"/>
    <p:sldId id="340" r:id="rId39"/>
    <p:sldId id="341" r:id="rId40"/>
    <p:sldId id="342" r:id="rId41"/>
    <p:sldId id="347" r:id="rId42"/>
    <p:sldId id="350" r:id="rId43"/>
    <p:sldId id="35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5757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38" d="100"/>
          <a:sy n="38" d="100"/>
        </p:scale>
        <p:origin x="-62" y="-53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0E673-042F-415B-B98C-7F9CEC8653AF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D624B-1D21-4022-9E7E-15099118A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15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A1FF5EF-63D6-4640-9E27-DD1CD481F14B}" type="slidenum">
              <a:rPr lang="en-US" altLang="en-US">
                <a:solidFill>
                  <a:prstClr val="black"/>
                </a:solidFill>
              </a:rPr>
              <a:pPr/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1148;gba70751a2f_0_4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Google Shape;1149;gba70751a2f_0_42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Bậu: đậu vào, bám vào (ví dụ: ruồi bậu, muỗi bậu); Bậu: người con trai dùng để gọi vợ hay người yêu, khi nói với ng ấy, tỏ ý thân thiết (VD: Tìm bậu, bậu đã lấy chồng…”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xmlns="" id="{F44A6DCB-D322-469C-9B9B-BADB2D735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xmlns="" id="{22F8EB07-6E69-4546-8F77-B9D481C593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xmlns="" id="{C8AFFF1E-3CE2-4F95-BC03-39A446B6D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B32CB4D-A6F0-4E11-AD19-BA9532F39667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 SỬ DỤNG TRÒ CHƠI:  VD: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1=&gt;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 =&gt;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27A19-67F8-4681-961E-4448D114C7F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17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74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851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0;p4"/>
          <p:cNvSpPr/>
          <p:nvPr/>
        </p:nvSpPr>
        <p:spPr>
          <a:xfrm>
            <a:off x="-101600" y="5554716"/>
            <a:ext cx="1475317" cy="135572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5" name="Google Shape;101;p4"/>
          <p:cNvSpPr/>
          <p:nvPr/>
        </p:nvSpPr>
        <p:spPr>
          <a:xfrm rot="10800000">
            <a:off x="10845800" y="-92075"/>
            <a:ext cx="1447800" cy="133350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grpSp>
        <p:nvGrpSpPr>
          <p:cNvPr id="6" name="Google Shape;102;p4"/>
          <p:cNvGrpSpPr>
            <a:grpSpLocks/>
          </p:cNvGrpSpPr>
          <p:nvPr/>
        </p:nvGrpSpPr>
        <p:grpSpPr bwMode="auto">
          <a:xfrm>
            <a:off x="46567" y="15875"/>
            <a:ext cx="4686300" cy="4711700"/>
            <a:chOff x="34399" y="11580"/>
            <a:chExt cx="4024035" cy="4045522"/>
          </a:xfrm>
        </p:grpSpPr>
        <p:sp>
          <p:nvSpPr>
            <p:cNvPr id="7" name="Google Shape;103;p4"/>
            <p:cNvSpPr/>
            <p:nvPr/>
          </p:nvSpPr>
          <p:spPr>
            <a:xfrm>
              <a:off x="336111" y="641307"/>
              <a:ext cx="281719" cy="19900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8" name="Google Shape;104;p4"/>
            <p:cNvSpPr/>
            <p:nvPr/>
          </p:nvSpPr>
          <p:spPr>
            <a:xfrm>
              <a:off x="630552" y="143796"/>
              <a:ext cx="139951" cy="91324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9" name="Google Shape;105;p4"/>
            <p:cNvSpPr/>
            <p:nvPr/>
          </p:nvSpPr>
          <p:spPr>
            <a:xfrm>
              <a:off x="247052" y="1309200"/>
              <a:ext cx="139950" cy="92687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0" name="Google Shape;106;p4"/>
            <p:cNvSpPr/>
            <p:nvPr/>
          </p:nvSpPr>
          <p:spPr>
            <a:xfrm>
              <a:off x="1597484" y="210585"/>
              <a:ext cx="181754" cy="11858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1" name="Google Shape;107;p4"/>
            <p:cNvSpPr/>
            <p:nvPr/>
          </p:nvSpPr>
          <p:spPr>
            <a:xfrm>
              <a:off x="405177" y="2043883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2" name="Google Shape;108;p4"/>
            <p:cNvSpPr/>
            <p:nvPr/>
          </p:nvSpPr>
          <p:spPr>
            <a:xfrm>
              <a:off x="563304" y="1434601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3" name="Google Shape;109;p4"/>
            <p:cNvSpPr/>
            <p:nvPr/>
          </p:nvSpPr>
          <p:spPr>
            <a:xfrm>
              <a:off x="2413560" y="270559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4" name="Google Shape;110;p4"/>
            <p:cNvSpPr/>
            <p:nvPr/>
          </p:nvSpPr>
          <p:spPr>
            <a:xfrm>
              <a:off x="221606" y="1994813"/>
              <a:ext cx="89059" cy="5861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5" name="Google Shape;111;p4"/>
            <p:cNvSpPr/>
            <p:nvPr/>
          </p:nvSpPr>
          <p:spPr>
            <a:xfrm>
              <a:off x="336111" y="1835336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6" name="Google Shape;112;p4"/>
            <p:cNvSpPr/>
            <p:nvPr/>
          </p:nvSpPr>
          <p:spPr>
            <a:xfrm>
              <a:off x="2413560" y="117898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13;p4"/>
            <p:cNvSpPr/>
            <p:nvPr/>
          </p:nvSpPr>
          <p:spPr>
            <a:xfrm>
              <a:off x="2279062" y="213311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8" name="Google Shape;114;p4"/>
            <p:cNvSpPr/>
            <p:nvPr/>
          </p:nvSpPr>
          <p:spPr>
            <a:xfrm rot="3312740">
              <a:off x="103933" y="71995"/>
              <a:ext cx="324405" cy="339881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9" name="Google Shape;115;p4"/>
            <p:cNvSpPr/>
            <p:nvPr/>
          </p:nvSpPr>
          <p:spPr>
            <a:xfrm>
              <a:off x="1070397" y="117898"/>
              <a:ext cx="227193" cy="22899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0" name="Google Shape;116;p4"/>
            <p:cNvSpPr/>
            <p:nvPr/>
          </p:nvSpPr>
          <p:spPr>
            <a:xfrm rot="-3073535">
              <a:off x="541727" y="2389862"/>
              <a:ext cx="181285" cy="18175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1" name="Google Shape;117;p4"/>
            <p:cNvSpPr/>
            <p:nvPr/>
          </p:nvSpPr>
          <p:spPr>
            <a:xfrm rot="-3073535">
              <a:off x="91887" y="3450766"/>
              <a:ext cx="181286" cy="183571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2" name="Google Shape;118;p4"/>
            <p:cNvSpPr/>
            <p:nvPr/>
          </p:nvSpPr>
          <p:spPr>
            <a:xfrm>
              <a:off x="448798" y="3770862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3" name="Google Shape;119;p4"/>
            <p:cNvSpPr/>
            <p:nvPr/>
          </p:nvSpPr>
          <p:spPr>
            <a:xfrm>
              <a:off x="336111" y="3999854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4" name="Google Shape;120;p4"/>
            <p:cNvSpPr/>
            <p:nvPr/>
          </p:nvSpPr>
          <p:spPr>
            <a:xfrm>
              <a:off x="563304" y="3941243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5" name="Google Shape;121;p4"/>
            <p:cNvSpPr/>
            <p:nvPr/>
          </p:nvSpPr>
          <p:spPr>
            <a:xfrm>
              <a:off x="223423" y="2646349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6" name="Google Shape;122;p4"/>
            <p:cNvSpPr/>
            <p:nvPr/>
          </p:nvSpPr>
          <p:spPr>
            <a:xfrm rot="675019">
              <a:off x="2827960" y="330533"/>
              <a:ext cx="149038" cy="14993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7" name="Google Shape;123;p4"/>
            <p:cNvSpPr/>
            <p:nvPr/>
          </p:nvSpPr>
          <p:spPr>
            <a:xfrm rot="675019">
              <a:off x="3449558" y="157426"/>
              <a:ext cx="149038" cy="14993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8" name="Google Shape;124;p4"/>
            <p:cNvSpPr/>
            <p:nvPr/>
          </p:nvSpPr>
          <p:spPr>
            <a:xfrm>
              <a:off x="2989720" y="117898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9" name="Google Shape;125;p4"/>
            <p:cNvSpPr/>
            <p:nvPr/>
          </p:nvSpPr>
          <p:spPr>
            <a:xfrm>
              <a:off x="3971192" y="376876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  <p:sp>
        <p:nvSpPr>
          <p:cNvPr id="30" name="Google Shape;126;p4"/>
          <p:cNvSpPr/>
          <p:nvPr/>
        </p:nvSpPr>
        <p:spPr>
          <a:xfrm rot="10800000">
            <a:off x="11595100" y="1373241"/>
            <a:ext cx="118533" cy="77787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grpSp>
        <p:nvGrpSpPr>
          <p:cNvPr id="31" name="Google Shape;127;p4"/>
          <p:cNvGrpSpPr>
            <a:grpSpLocks/>
          </p:cNvGrpSpPr>
          <p:nvPr/>
        </p:nvGrpSpPr>
        <p:grpSpPr bwMode="auto">
          <a:xfrm>
            <a:off x="7653868" y="2346325"/>
            <a:ext cx="4461933" cy="4421188"/>
            <a:chOff x="5740605" y="1760105"/>
            <a:chExt cx="3345890" cy="3315845"/>
          </a:xfrm>
        </p:grpSpPr>
        <p:sp>
          <p:nvSpPr>
            <p:cNvPr id="32" name="Google Shape;128;p4"/>
            <p:cNvSpPr/>
            <p:nvPr/>
          </p:nvSpPr>
          <p:spPr>
            <a:xfrm rot="10800000">
              <a:off x="8600801" y="4386587"/>
              <a:ext cx="234911" cy="16549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3" name="Google Shape;129;p4"/>
            <p:cNvSpPr/>
            <p:nvPr/>
          </p:nvSpPr>
          <p:spPr>
            <a:xfrm rot="10800000">
              <a:off x="8475410" y="4890215"/>
              <a:ext cx="115868" cy="7500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4" name="Google Shape;130;p4"/>
            <p:cNvSpPr/>
            <p:nvPr/>
          </p:nvSpPr>
          <p:spPr>
            <a:xfrm rot="10800000">
              <a:off x="8794444" y="3919869"/>
              <a:ext cx="115869" cy="76199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31;p4"/>
            <p:cNvSpPr/>
            <p:nvPr/>
          </p:nvSpPr>
          <p:spPr>
            <a:xfrm rot="10800000">
              <a:off x="7635763" y="4811635"/>
              <a:ext cx="150788" cy="98820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32;p4"/>
            <p:cNvSpPr/>
            <p:nvPr/>
          </p:nvSpPr>
          <p:spPr>
            <a:xfrm rot="10800000">
              <a:off x="8705559" y="3337662"/>
              <a:ext cx="73013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33;p4"/>
            <p:cNvSpPr/>
            <p:nvPr/>
          </p:nvSpPr>
          <p:spPr>
            <a:xfrm rot="10800000">
              <a:off x="8573819" y="3844861"/>
              <a:ext cx="73013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34;p4"/>
            <p:cNvSpPr/>
            <p:nvPr/>
          </p:nvSpPr>
          <p:spPr>
            <a:xfrm rot="10800000">
              <a:off x="7035788" y="4812825"/>
              <a:ext cx="73013" cy="4762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35;p4"/>
            <p:cNvSpPr/>
            <p:nvPr/>
          </p:nvSpPr>
          <p:spPr>
            <a:xfrm rot="10800000">
              <a:off x="8856347" y="3378142"/>
              <a:ext cx="74600" cy="48815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36;p4"/>
            <p:cNvSpPr/>
            <p:nvPr/>
          </p:nvSpPr>
          <p:spPr>
            <a:xfrm rot="10800000">
              <a:off x="8762699" y="3511490"/>
              <a:ext cx="73013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37;p4"/>
            <p:cNvSpPr/>
            <p:nvPr/>
          </p:nvSpPr>
          <p:spPr>
            <a:xfrm rot="10800000">
              <a:off x="7035788" y="4939030"/>
              <a:ext cx="73013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38;p4"/>
            <p:cNvSpPr/>
            <p:nvPr/>
          </p:nvSpPr>
          <p:spPr>
            <a:xfrm rot="10800000">
              <a:off x="7148482" y="4860449"/>
              <a:ext cx="71425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39;p4"/>
            <p:cNvSpPr/>
            <p:nvPr/>
          </p:nvSpPr>
          <p:spPr>
            <a:xfrm rot="-7487963">
              <a:off x="8757720" y="4743593"/>
              <a:ext cx="270268" cy="282528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4" name="Google Shape;140;p4"/>
            <p:cNvSpPr/>
            <p:nvPr/>
          </p:nvSpPr>
          <p:spPr>
            <a:xfrm rot="10800000">
              <a:off x="8037334" y="4797348"/>
              <a:ext cx="188880" cy="19049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5" name="Google Shape;141;p4"/>
            <p:cNvSpPr/>
            <p:nvPr/>
          </p:nvSpPr>
          <p:spPr>
            <a:xfrm rot="7725898">
              <a:off x="8514088" y="2946558"/>
              <a:ext cx="151207" cy="15237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42;p4"/>
            <p:cNvSpPr/>
            <p:nvPr/>
          </p:nvSpPr>
          <p:spPr>
            <a:xfrm rot="7725898">
              <a:off x="8888476" y="2064516"/>
              <a:ext cx="150017" cy="15078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7" name="Google Shape;143;p4"/>
            <p:cNvSpPr/>
            <p:nvPr/>
          </p:nvSpPr>
          <p:spPr>
            <a:xfrm rot="10800000">
              <a:off x="8670640" y="1901788"/>
              <a:ext cx="71426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8" name="Google Shape;144;p4"/>
            <p:cNvSpPr/>
            <p:nvPr/>
          </p:nvSpPr>
          <p:spPr>
            <a:xfrm rot="10800000">
              <a:off x="8573819" y="1760105"/>
              <a:ext cx="73013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9" name="Google Shape;145;p4"/>
            <p:cNvSpPr/>
            <p:nvPr/>
          </p:nvSpPr>
          <p:spPr>
            <a:xfrm rot="10800000">
              <a:off x="8857933" y="2836415"/>
              <a:ext cx="71426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50" name="Google Shape;146;p4"/>
            <p:cNvSpPr/>
            <p:nvPr/>
          </p:nvSpPr>
          <p:spPr>
            <a:xfrm rot="-10124052">
              <a:off x="6638980" y="4686621"/>
              <a:ext cx="125392" cy="12501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47;p4"/>
            <p:cNvSpPr/>
            <p:nvPr/>
          </p:nvSpPr>
          <p:spPr>
            <a:xfrm rot="-10124052">
              <a:off x="6123129" y="4829494"/>
              <a:ext cx="123804" cy="12501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52" name="Google Shape;148;p4"/>
            <p:cNvSpPr/>
            <p:nvPr/>
          </p:nvSpPr>
          <p:spPr>
            <a:xfrm rot="10800000">
              <a:off x="6556443" y="4939030"/>
              <a:ext cx="71426" cy="4881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53" name="Google Shape;149;p4"/>
            <p:cNvSpPr/>
            <p:nvPr/>
          </p:nvSpPr>
          <p:spPr>
            <a:xfrm rot="10800000">
              <a:off x="5740605" y="4724720"/>
              <a:ext cx="73013" cy="4762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8" y="560934"/>
            <a:ext cx="7886800" cy="763600"/>
          </a:xfrm>
          <a:prstGeom prst="rect">
            <a:avLst/>
          </a:prstGeom>
        </p:spPr>
        <p:txBody>
          <a:bodyPr spcFirstLastPara="1" lIns="121666" tIns="121666" rIns="121666" bIns="121666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296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450663" lvl="0" indent="-31296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185"/>
            </a:lvl1pPr>
            <a:lvl2pPr marL="901326" lvl="1" indent="-31296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51991" lvl="2" indent="-31296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02654" lvl="3" indent="-31296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53317" lvl="4" indent="-31296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03981" lvl="5" indent="-31296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154645" lvl="6" indent="-31296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05308" lvl="7" indent="-31296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055971" lvl="8" indent="-31296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01313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99;p27"/>
          <p:cNvGrpSpPr>
            <a:grpSpLocks/>
          </p:cNvGrpSpPr>
          <p:nvPr/>
        </p:nvGrpSpPr>
        <p:grpSpPr bwMode="auto">
          <a:xfrm flipH="1">
            <a:off x="7427384" y="15875"/>
            <a:ext cx="4688416" cy="4711700"/>
            <a:chOff x="34399" y="11580"/>
            <a:chExt cx="4024035" cy="4045522"/>
          </a:xfrm>
        </p:grpSpPr>
        <p:sp>
          <p:nvSpPr>
            <p:cNvPr id="3" name="Google Shape;900;p27"/>
            <p:cNvSpPr/>
            <p:nvPr/>
          </p:nvSpPr>
          <p:spPr>
            <a:xfrm>
              <a:off x="335975" y="641307"/>
              <a:ext cx="281591" cy="19900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" name="Google Shape;901;p27"/>
            <p:cNvSpPr/>
            <p:nvPr/>
          </p:nvSpPr>
          <p:spPr>
            <a:xfrm>
              <a:off x="630283" y="143796"/>
              <a:ext cx="139887" cy="91324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5" name="Google Shape;902;p27"/>
            <p:cNvSpPr/>
            <p:nvPr/>
          </p:nvSpPr>
          <p:spPr>
            <a:xfrm>
              <a:off x="246955" y="1309200"/>
              <a:ext cx="139888" cy="92687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6" name="Google Shape;903;p27"/>
            <p:cNvSpPr/>
            <p:nvPr/>
          </p:nvSpPr>
          <p:spPr>
            <a:xfrm>
              <a:off x="1596778" y="210585"/>
              <a:ext cx="181672" cy="11858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7" name="Google Shape;904;p27"/>
            <p:cNvSpPr/>
            <p:nvPr/>
          </p:nvSpPr>
          <p:spPr>
            <a:xfrm>
              <a:off x="405010" y="2043883"/>
              <a:ext cx="87203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8" name="Google Shape;905;p27"/>
            <p:cNvSpPr/>
            <p:nvPr/>
          </p:nvSpPr>
          <p:spPr>
            <a:xfrm>
              <a:off x="564881" y="1434601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9" name="Google Shape;906;p27"/>
            <p:cNvSpPr/>
            <p:nvPr/>
          </p:nvSpPr>
          <p:spPr>
            <a:xfrm>
              <a:off x="2412485" y="270559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0" name="Google Shape;907;p27"/>
            <p:cNvSpPr/>
            <p:nvPr/>
          </p:nvSpPr>
          <p:spPr>
            <a:xfrm>
              <a:off x="221521" y="1994813"/>
              <a:ext cx="89020" cy="5861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1" name="Google Shape;908;p27"/>
            <p:cNvSpPr/>
            <p:nvPr/>
          </p:nvSpPr>
          <p:spPr>
            <a:xfrm>
              <a:off x="335975" y="1835336"/>
              <a:ext cx="87203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2" name="Google Shape;909;p27"/>
            <p:cNvSpPr/>
            <p:nvPr/>
          </p:nvSpPr>
          <p:spPr>
            <a:xfrm>
              <a:off x="2412485" y="117898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3" name="Google Shape;910;p27"/>
            <p:cNvSpPr/>
            <p:nvPr/>
          </p:nvSpPr>
          <p:spPr>
            <a:xfrm>
              <a:off x="2278048" y="213311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4" name="Google Shape;911;p27"/>
            <p:cNvSpPr/>
            <p:nvPr/>
          </p:nvSpPr>
          <p:spPr>
            <a:xfrm rot="3312740">
              <a:off x="103829" y="72072"/>
              <a:ext cx="324405" cy="33972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5" name="Google Shape;912;p27"/>
            <p:cNvSpPr/>
            <p:nvPr/>
          </p:nvSpPr>
          <p:spPr>
            <a:xfrm>
              <a:off x="1069930" y="117898"/>
              <a:ext cx="227089" cy="22899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6" name="Google Shape;913;p27"/>
            <p:cNvSpPr/>
            <p:nvPr/>
          </p:nvSpPr>
          <p:spPr>
            <a:xfrm rot="-3073535">
              <a:off x="541458" y="2389903"/>
              <a:ext cx="181285" cy="18167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7" name="Google Shape;914;p27"/>
            <p:cNvSpPr/>
            <p:nvPr/>
          </p:nvSpPr>
          <p:spPr>
            <a:xfrm rot="-3073535">
              <a:off x="91819" y="3450807"/>
              <a:ext cx="181286" cy="18348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8" name="Google Shape;915;p27"/>
            <p:cNvSpPr/>
            <p:nvPr/>
          </p:nvSpPr>
          <p:spPr>
            <a:xfrm>
              <a:off x="448611" y="3770862"/>
              <a:ext cx="87203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9" name="Google Shape;916;p27"/>
            <p:cNvSpPr/>
            <p:nvPr/>
          </p:nvSpPr>
          <p:spPr>
            <a:xfrm>
              <a:off x="335975" y="3999854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0" name="Google Shape;917;p27"/>
            <p:cNvSpPr/>
            <p:nvPr/>
          </p:nvSpPr>
          <p:spPr>
            <a:xfrm>
              <a:off x="564881" y="3941243"/>
              <a:ext cx="87203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1" name="Google Shape;918;p27"/>
            <p:cNvSpPr/>
            <p:nvPr/>
          </p:nvSpPr>
          <p:spPr>
            <a:xfrm>
              <a:off x="223338" y="2646349"/>
              <a:ext cx="87203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2" name="Google Shape;919;p27"/>
            <p:cNvSpPr/>
            <p:nvPr/>
          </p:nvSpPr>
          <p:spPr>
            <a:xfrm rot="675019">
              <a:off x="2826698" y="330533"/>
              <a:ext cx="150788" cy="14993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3" name="Google Shape;920;p27"/>
            <p:cNvSpPr/>
            <p:nvPr/>
          </p:nvSpPr>
          <p:spPr>
            <a:xfrm rot="675019">
              <a:off x="3449833" y="157426"/>
              <a:ext cx="148971" cy="14993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4" name="Google Shape;921;p27"/>
            <p:cNvSpPr/>
            <p:nvPr/>
          </p:nvSpPr>
          <p:spPr>
            <a:xfrm>
              <a:off x="2990202" y="117898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5" name="Google Shape;922;p27"/>
            <p:cNvSpPr/>
            <p:nvPr/>
          </p:nvSpPr>
          <p:spPr>
            <a:xfrm>
              <a:off x="3971231" y="376876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oogle Shape;923;p27"/>
          <p:cNvGrpSpPr>
            <a:grpSpLocks/>
          </p:cNvGrpSpPr>
          <p:nvPr/>
        </p:nvGrpSpPr>
        <p:grpSpPr bwMode="auto">
          <a:xfrm flipH="1">
            <a:off x="46602" y="2346325"/>
            <a:ext cx="4459817" cy="4421188"/>
            <a:chOff x="5740605" y="1760105"/>
            <a:chExt cx="3345890" cy="3315845"/>
          </a:xfrm>
        </p:grpSpPr>
        <p:sp>
          <p:nvSpPr>
            <p:cNvPr id="27" name="Google Shape;924;p27"/>
            <p:cNvSpPr/>
            <p:nvPr/>
          </p:nvSpPr>
          <p:spPr>
            <a:xfrm rot="10800000">
              <a:off x="8600571" y="4386587"/>
              <a:ext cx="235022" cy="16549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8" name="Google Shape;925;p27"/>
            <p:cNvSpPr/>
            <p:nvPr/>
          </p:nvSpPr>
          <p:spPr>
            <a:xfrm rot="10800000">
              <a:off x="8475119" y="4890215"/>
              <a:ext cx="115924" cy="7500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9" name="Google Shape;926;p27"/>
            <p:cNvSpPr/>
            <p:nvPr/>
          </p:nvSpPr>
          <p:spPr>
            <a:xfrm rot="10800000">
              <a:off x="8794305" y="3919869"/>
              <a:ext cx="115923" cy="76199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0" name="Google Shape;927;p27"/>
            <p:cNvSpPr/>
            <p:nvPr/>
          </p:nvSpPr>
          <p:spPr>
            <a:xfrm rot="10800000">
              <a:off x="7636662" y="4811635"/>
              <a:ext cx="150859" cy="98820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1" name="Google Shape;928;p27"/>
            <p:cNvSpPr/>
            <p:nvPr/>
          </p:nvSpPr>
          <p:spPr>
            <a:xfrm rot="10800000">
              <a:off x="8705378" y="3337662"/>
              <a:ext cx="73047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2" name="Google Shape;929;p27"/>
            <p:cNvSpPr/>
            <p:nvPr/>
          </p:nvSpPr>
          <p:spPr>
            <a:xfrm rot="10800000">
              <a:off x="8573575" y="3844861"/>
              <a:ext cx="73047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3" name="Google Shape;930;p27"/>
            <p:cNvSpPr/>
            <p:nvPr/>
          </p:nvSpPr>
          <p:spPr>
            <a:xfrm rot="10800000">
              <a:off x="7036403" y="4812825"/>
              <a:ext cx="73047" cy="4762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4" name="Google Shape;931;p27"/>
            <p:cNvSpPr/>
            <p:nvPr/>
          </p:nvSpPr>
          <p:spPr>
            <a:xfrm rot="10800000">
              <a:off x="8857825" y="3378142"/>
              <a:ext cx="73047" cy="48815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5" name="Google Shape;932;p27"/>
            <p:cNvSpPr/>
            <p:nvPr/>
          </p:nvSpPr>
          <p:spPr>
            <a:xfrm rot="10800000">
              <a:off x="8762546" y="3511490"/>
              <a:ext cx="73047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6" name="Google Shape;933;p27"/>
            <p:cNvSpPr/>
            <p:nvPr/>
          </p:nvSpPr>
          <p:spPr>
            <a:xfrm rot="10800000">
              <a:off x="7036403" y="4939030"/>
              <a:ext cx="73047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7" name="Google Shape;934;p27"/>
            <p:cNvSpPr/>
            <p:nvPr/>
          </p:nvSpPr>
          <p:spPr>
            <a:xfrm rot="10800000">
              <a:off x="7147562" y="4860449"/>
              <a:ext cx="73047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8" name="Google Shape;935;p27"/>
            <p:cNvSpPr/>
            <p:nvPr/>
          </p:nvSpPr>
          <p:spPr>
            <a:xfrm rot="-7487963">
              <a:off x="8758420" y="4744320"/>
              <a:ext cx="270268" cy="281073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9" name="Google Shape;936;p27"/>
            <p:cNvSpPr/>
            <p:nvPr/>
          </p:nvSpPr>
          <p:spPr>
            <a:xfrm rot="10800000">
              <a:off x="8036835" y="4797348"/>
              <a:ext cx="188971" cy="19049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0" name="Google Shape;937;p27"/>
            <p:cNvSpPr/>
            <p:nvPr/>
          </p:nvSpPr>
          <p:spPr>
            <a:xfrm rot="7725898">
              <a:off x="8513851" y="2946522"/>
              <a:ext cx="151207" cy="15244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1" name="Google Shape;938;p27"/>
            <p:cNvSpPr/>
            <p:nvPr/>
          </p:nvSpPr>
          <p:spPr>
            <a:xfrm rot="7725898">
              <a:off x="8888417" y="2064479"/>
              <a:ext cx="150017" cy="15085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2" name="Google Shape;939;p27"/>
            <p:cNvSpPr/>
            <p:nvPr/>
          </p:nvSpPr>
          <p:spPr>
            <a:xfrm rot="10800000">
              <a:off x="8670442" y="1901788"/>
              <a:ext cx="71459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3" name="Google Shape;940;p27"/>
            <p:cNvSpPr/>
            <p:nvPr/>
          </p:nvSpPr>
          <p:spPr>
            <a:xfrm rot="10800000">
              <a:off x="8573575" y="1760105"/>
              <a:ext cx="73047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4" name="Google Shape;941;p27"/>
            <p:cNvSpPr/>
            <p:nvPr/>
          </p:nvSpPr>
          <p:spPr>
            <a:xfrm rot="10800000">
              <a:off x="8857825" y="2836415"/>
              <a:ext cx="71459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5" name="Google Shape;942;p27"/>
            <p:cNvSpPr/>
            <p:nvPr/>
          </p:nvSpPr>
          <p:spPr>
            <a:xfrm rot="-10124052">
              <a:off x="6639406" y="4686621"/>
              <a:ext cx="125452" cy="12501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6" name="Google Shape;943;p27"/>
            <p:cNvSpPr/>
            <p:nvPr/>
          </p:nvSpPr>
          <p:spPr>
            <a:xfrm rot="-10124052">
              <a:off x="6123310" y="4829494"/>
              <a:ext cx="123863" cy="12501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7" name="Google Shape;944;p27"/>
            <p:cNvSpPr/>
            <p:nvPr/>
          </p:nvSpPr>
          <p:spPr>
            <a:xfrm rot="10800000">
              <a:off x="6555243" y="4939030"/>
              <a:ext cx="73047" cy="4881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8" name="Google Shape;945;p27"/>
            <p:cNvSpPr/>
            <p:nvPr/>
          </p:nvSpPr>
          <p:spPr>
            <a:xfrm rot="10800000">
              <a:off x="5740605" y="4724720"/>
              <a:ext cx="73047" cy="4762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8108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04;p21"/>
          <p:cNvSpPr/>
          <p:nvPr/>
        </p:nvSpPr>
        <p:spPr>
          <a:xfrm flipH="1">
            <a:off x="10674386" y="5421366"/>
            <a:ext cx="1619249" cy="148907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4" name="Google Shape;605;p21"/>
          <p:cNvSpPr/>
          <p:nvPr/>
        </p:nvSpPr>
        <p:spPr>
          <a:xfrm rot="10800000" flipH="1">
            <a:off x="-101598" y="-90488"/>
            <a:ext cx="1689100" cy="155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grpSp>
        <p:nvGrpSpPr>
          <p:cNvPr id="5" name="Google Shape;607;p21"/>
          <p:cNvGrpSpPr>
            <a:grpSpLocks/>
          </p:cNvGrpSpPr>
          <p:nvPr/>
        </p:nvGrpSpPr>
        <p:grpSpPr bwMode="auto">
          <a:xfrm rot="5400000">
            <a:off x="9547226" y="172006"/>
            <a:ext cx="2654300" cy="2465916"/>
            <a:chOff x="817100" y="238125"/>
            <a:chExt cx="5912375" cy="5495644"/>
          </a:xfrm>
        </p:grpSpPr>
        <p:sp>
          <p:nvSpPr>
            <p:cNvPr id="6" name="Google Shape;608;p21"/>
            <p:cNvSpPr/>
            <p:nvPr/>
          </p:nvSpPr>
          <p:spPr>
            <a:xfrm>
              <a:off x="817101" y="1540099"/>
              <a:ext cx="756727" cy="533053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7" name="Google Shape;609;p21"/>
            <p:cNvSpPr/>
            <p:nvPr/>
          </p:nvSpPr>
          <p:spPr>
            <a:xfrm>
              <a:off x="848924" y="327752"/>
              <a:ext cx="608211" cy="467013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8" name="Google Shape;610;p21"/>
            <p:cNvSpPr/>
            <p:nvPr/>
          </p:nvSpPr>
          <p:spPr>
            <a:xfrm>
              <a:off x="2174967" y="851374"/>
              <a:ext cx="374828" cy="250015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9" name="Google Shape;611;p21"/>
            <p:cNvSpPr/>
            <p:nvPr/>
          </p:nvSpPr>
          <p:spPr>
            <a:xfrm>
              <a:off x="1032804" y="3436452"/>
              <a:ext cx="374828" cy="245299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0" name="Google Shape;612;p21"/>
            <p:cNvSpPr/>
            <p:nvPr/>
          </p:nvSpPr>
          <p:spPr>
            <a:xfrm>
              <a:off x="4664388" y="488141"/>
              <a:ext cx="487983" cy="316060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1" name="Google Shape;613;p21"/>
            <p:cNvSpPr/>
            <p:nvPr/>
          </p:nvSpPr>
          <p:spPr>
            <a:xfrm>
              <a:off x="3356028" y="1507077"/>
              <a:ext cx="442013" cy="292472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2" name="Google Shape;614;p21"/>
            <p:cNvSpPr/>
            <p:nvPr/>
          </p:nvSpPr>
          <p:spPr>
            <a:xfrm>
              <a:off x="1340445" y="5578101"/>
              <a:ext cx="233383" cy="15566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3" name="Google Shape;615;p21"/>
            <p:cNvSpPr/>
            <p:nvPr/>
          </p:nvSpPr>
          <p:spPr>
            <a:xfrm>
              <a:off x="1888541" y="3776096"/>
              <a:ext cx="233383" cy="15566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4" name="Google Shape;616;p21"/>
            <p:cNvSpPr/>
            <p:nvPr/>
          </p:nvSpPr>
          <p:spPr>
            <a:xfrm>
              <a:off x="3356028" y="2917548"/>
              <a:ext cx="233383" cy="155669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5" name="Google Shape;617;p21"/>
            <p:cNvSpPr/>
            <p:nvPr/>
          </p:nvSpPr>
          <p:spPr>
            <a:xfrm>
              <a:off x="5548416" y="1643880"/>
              <a:ext cx="233383" cy="155669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6" name="Google Shape;618;p21"/>
            <p:cNvSpPr/>
            <p:nvPr/>
          </p:nvSpPr>
          <p:spPr>
            <a:xfrm>
              <a:off x="969153" y="5285629"/>
              <a:ext cx="236920" cy="155669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7" name="Google Shape;619;p21"/>
            <p:cNvSpPr/>
            <p:nvPr/>
          </p:nvSpPr>
          <p:spPr>
            <a:xfrm>
              <a:off x="1276796" y="4856356"/>
              <a:ext cx="233383" cy="155672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8" name="Google Shape;620;p21"/>
            <p:cNvSpPr/>
            <p:nvPr/>
          </p:nvSpPr>
          <p:spPr>
            <a:xfrm>
              <a:off x="5880809" y="1247626"/>
              <a:ext cx="236918" cy="155669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9" name="Google Shape;621;p21"/>
            <p:cNvSpPr/>
            <p:nvPr/>
          </p:nvSpPr>
          <p:spPr>
            <a:xfrm>
              <a:off x="5311495" y="1247627"/>
              <a:ext cx="236920" cy="15566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0" name="Google Shape;622;p21"/>
            <p:cNvSpPr/>
            <p:nvPr/>
          </p:nvSpPr>
          <p:spPr>
            <a:xfrm>
              <a:off x="6496093" y="492860"/>
              <a:ext cx="233383" cy="15566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1" name="Google Shape;623;p21"/>
            <p:cNvSpPr/>
            <p:nvPr/>
          </p:nvSpPr>
          <p:spPr>
            <a:xfrm>
              <a:off x="1828428" y="2252409"/>
              <a:ext cx="640035" cy="674574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2" name="Google Shape;624;p21"/>
            <p:cNvSpPr/>
            <p:nvPr/>
          </p:nvSpPr>
          <p:spPr>
            <a:xfrm>
              <a:off x="3246407" y="238126"/>
              <a:ext cx="611748" cy="65570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oogle Shape;625;p21"/>
          <p:cNvGrpSpPr>
            <a:grpSpLocks/>
          </p:cNvGrpSpPr>
          <p:nvPr/>
        </p:nvGrpSpPr>
        <p:grpSpPr bwMode="auto">
          <a:xfrm rot="10800000" flipH="1">
            <a:off x="91019" y="4316466"/>
            <a:ext cx="2654300" cy="2466975"/>
            <a:chOff x="817100" y="238125"/>
            <a:chExt cx="5912375" cy="5495644"/>
          </a:xfrm>
        </p:grpSpPr>
        <p:sp>
          <p:nvSpPr>
            <p:cNvPr id="24" name="Google Shape;626;p21"/>
            <p:cNvSpPr/>
            <p:nvPr/>
          </p:nvSpPr>
          <p:spPr>
            <a:xfrm>
              <a:off x="812384" y="1543076"/>
              <a:ext cx="759086" cy="534003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5" name="Google Shape;627;p21"/>
            <p:cNvSpPr/>
            <p:nvPr/>
          </p:nvSpPr>
          <p:spPr>
            <a:xfrm>
              <a:off x="845389" y="330073"/>
              <a:ext cx="608209" cy="470349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6" name="Google Shape;628;p21"/>
            <p:cNvSpPr/>
            <p:nvPr/>
          </p:nvSpPr>
          <p:spPr>
            <a:xfrm>
              <a:off x="2170250" y="853467"/>
              <a:ext cx="377185" cy="24755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7" name="Google Shape;629;p21"/>
            <p:cNvSpPr/>
            <p:nvPr/>
          </p:nvSpPr>
          <p:spPr>
            <a:xfrm>
              <a:off x="1033981" y="3445687"/>
              <a:ext cx="377185" cy="244014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8" name="Google Shape;630;p21"/>
            <p:cNvSpPr/>
            <p:nvPr/>
          </p:nvSpPr>
          <p:spPr>
            <a:xfrm>
              <a:off x="4654957" y="485677"/>
              <a:ext cx="485624" cy="318281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9" name="Google Shape;631;p21"/>
            <p:cNvSpPr/>
            <p:nvPr/>
          </p:nvSpPr>
          <p:spPr>
            <a:xfrm>
              <a:off x="3348953" y="1518320"/>
              <a:ext cx="443192" cy="286454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0" name="Google Shape;632;p21"/>
            <p:cNvSpPr/>
            <p:nvPr/>
          </p:nvSpPr>
          <p:spPr>
            <a:xfrm>
              <a:off x="1340443" y="5578165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1" name="Google Shape;633;p21"/>
            <p:cNvSpPr/>
            <p:nvPr/>
          </p:nvSpPr>
          <p:spPr>
            <a:xfrm>
              <a:off x="1887361" y="3774575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2" name="Google Shape;634;p21"/>
            <p:cNvSpPr/>
            <p:nvPr/>
          </p:nvSpPr>
          <p:spPr>
            <a:xfrm>
              <a:off x="3353669" y="2918754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3" name="Google Shape;635;p21"/>
            <p:cNvSpPr/>
            <p:nvPr/>
          </p:nvSpPr>
          <p:spPr>
            <a:xfrm>
              <a:off x="5546056" y="1645632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4" name="Google Shape;636;p21"/>
            <p:cNvSpPr/>
            <p:nvPr/>
          </p:nvSpPr>
          <p:spPr>
            <a:xfrm>
              <a:off x="967974" y="5284641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5" name="Google Shape;637;p21"/>
            <p:cNvSpPr/>
            <p:nvPr/>
          </p:nvSpPr>
          <p:spPr>
            <a:xfrm>
              <a:off x="1274435" y="4860267"/>
              <a:ext cx="235741" cy="15206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6" name="Google Shape;638;p21"/>
            <p:cNvSpPr/>
            <p:nvPr/>
          </p:nvSpPr>
          <p:spPr>
            <a:xfrm>
              <a:off x="5880809" y="1246014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7" name="Google Shape;639;p21"/>
            <p:cNvSpPr/>
            <p:nvPr/>
          </p:nvSpPr>
          <p:spPr>
            <a:xfrm>
              <a:off x="5310315" y="1246014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8" name="Google Shape;640;p21"/>
            <p:cNvSpPr/>
            <p:nvPr/>
          </p:nvSpPr>
          <p:spPr>
            <a:xfrm>
              <a:off x="6493734" y="492749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9" name="Google Shape;641;p21"/>
            <p:cNvSpPr/>
            <p:nvPr/>
          </p:nvSpPr>
          <p:spPr>
            <a:xfrm>
              <a:off x="1826070" y="2253902"/>
              <a:ext cx="641215" cy="67192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0" name="Google Shape;642;p21"/>
            <p:cNvSpPr/>
            <p:nvPr/>
          </p:nvSpPr>
          <p:spPr>
            <a:xfrm>
              <a:off x="3240514" y="241663"/>
              <a:ext cx="612926" cy="65424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5600" y="559833"/>
            <a:ext cx="11360800" cy="763600"/>
          </a:xfrm>
          <a:prstGeom prst="rect">
            <a:avLst/>
          </a:prstGeom>
        </p:spPr>
        <p:txBody>
          <a:bodyPr spcFirstLastPara="1" lIns="121666" tIns="121666" rIns="121666" bIns="121666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6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6364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51;p13"/>
          <p:cNvSpPr/>
          <p:nvPr/>
        </p:nvSpPr>
        <p:spPr>
          <a:xfrm flipH="1">
            <a:off x="10488087" y="5251450"/>
            <a:ext cx="1805516" cy="165893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6" name="Google Shape;352;p13"/>
          <p:cNvSpPr/>
          <p:nvPr/>
        </p:nvSpPr>
        <p:spPr>
          <a:xfrm rot="10800000" flipH="1">
            <a:off x="-101600" y="-90488"/>
            <a:ext cx="1805517" cy="165893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7" name="Google Shape;353;p13"/>
          <p:cNvSpPr/>
          <p:nvPr/>
        </p:nvSpPr>
        <p:spPr>
          <a:xfrm rot="10800000">
            <a:off x="11554887" y="3694119"/>
            <a:ext cx="433916" cy="45402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8" name="Google Shape;354;p13"/>
          <p:cNvSpPr/>
          <p:nvPr/>
        </p:nvSpPr>
        <p:spPr>
          <a:xfrm rot="10800000">
            <a:off x="9922933" y="6276975"/>
            <a:ext cx="304800" cy="325438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9" name="Google Shape;355;p13"/>
          <p:cNvSpPr/>
          <p:nvPr/>
        </p:nvSpPr>
        <p:spPr>
          <a:xfrm rot="10800000">
            <a:off x="1830917" y="107950"/>
            <a:ext cx="397933" cy="419100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0" name="Google Shape;356;p13"/>
          <p:cNvSpPr/>
          <p:nvPr/>
        </p:nvSpPr>
        <p:spPr>
          <a:xfrm rot="10800000">
            <a:off x="160867" y="2940050"/>
            <a:ext cx="302684" cy="325438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1" name="Google Shape;357;p13"/>
          <p:cNvSpPr/>
          <p:nvPr/>
        </p:nvSpPr>
        <p:spPr>
          <a:xfrm rot="13830658">
            <a:off x="670210" y="4592426"/>
            <a:ext cx="280987" cy="30056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2" name="Google Shape;358;p13"/>
          <p:cNvSpPr/>
          <p:nvPr/>
        </p:nvSpPr>
        <p:spPr>
          <a:xfrm rot="14660640">
            <a:off x="11420211" y="1812661"/>
            <a:ext cx="303212" cy="32596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3" name="Google Shape;359;p13"/>
          <p:cNvSpPr/>
          <p:nvPr/>
        </p:nvSpPr>
        <p:spPr>
          <a:xfrm>
            <a:off x="127003" y="1687513"/>
            <a:ext cx="342900" cy="24130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4" name="Google Shape;360;p13"/>
          <p:cNvSpPr/>
          <p:nvPr/>
        </p:nvSpPr>
        <p:spPr>
          <a:xfrm>
            <a:off x="381008" y="5311775"/>
            <a:ext cx="107951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5" name="Google Shape;361;p13"/>
          <p:cNvSpPr/>
          <p:nvPr/>
        </p:nvSpPr>
        <p:spPr>
          <a:xfrm>
            <a:off x="245569" y="5589588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6" name="Google Shape;362;p13"/>
          <p:cNvSpPr/>
          <p:nvPr/>
        </p:nvSpPr>
        <p:spPr>
          <a:xfrm>
            <a:off x="469935" y="5502275"/>
            <a:ext cx="107951" cy="71438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7" name="Google Shape;363;p13"/>
          <p:cNvSpPr/>
          <p:nvPr/>
        </p:nvSpPr>
        <p:spPr>
          <a:xfrm>
            <a:off x="3560269" y="198438"/>
            <a:ext cx="107951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8" name="Google Shape;364;p13"/>
          <p:cNvSpPr/>
          <p:nvPr/>
        </p:nvSpPr>
        <p:spPr>
          <a:xfrm>
            <a:off x="-215898" y="3995738"/>
            <a:ext cx="342900" cy="24130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9" name="Google Shape;365;p13"/>
          <p:cNvSpPr/>
          <p:nvPr/>
        </p:nvSpPr>
        <p:spPr>
          <a:xfrm>
            <a:off x="139731" y="4244975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0" name="Google Shape;366;p13"/>
          <p:cNvSpPr/>
          <p:nvPr/>
        </p:nvSpPr>
        <p:spPr>
          <a:xfrm>
            <a:off x="3166535" y="-90488"/>
            <a:ext cx="342900" cy="239713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1" name="Google Shape;367;p13"/>
          <p:cNvSpPr/>
          <p:nvPr/>
        </p:nvSpPr>
        <p:spPr>
          <a:xfrm>
            <a:off x="2370702" y="198438"/>
            <a:ext cx="107951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2" name="Google Shape;368;p13"/>
          <p:cNvSpPr/>
          <p:nvPr/>
        </p:nvSpPr>
        <p:spPr>
          <a:xfrm rot="10800000">
            <a:off x="11688235" y="4622800"/>
            <a:ext cx="342900" cy="24130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3" name="Google Shape;369;p13"/>
          <p:cNvSpPr/>
          <p:nvPr/>
        </p:nvSpPr>
        <p:spPr>
          <a:xfrm rot="10800000">
            <a:off x="11671336" y="1544638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4" name="Google Shape;370;p13"/>
          <p:cNvSpPr/>
          <p:nvPr/>
        </p:nvSpPr>
        <p:spPr>
          <a:xfrm rot="10800000">
            <a:off x="11806802" y="1266825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5" name="Google Shape;371;p13"/>
          <p:cNvSpPr/>
          <p:nvPr/>
        </p:nvSpPr>
        <p:spPr>
          <a:xfrm rot="10800000">
            <a:off x="11671336" y="655638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6" name="Google Shape;372;p13"/>
          <p:cNvSpPr/>
          <p:nvPr/>
        </p:nvSpPr>
        <p:spPr>
          <a:xfrm rot="10800000">
            <a:off x="11582436" y="1352550"/>
            <a:ext cx="105833" cy="71438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7" name="Google Shape;373;p13"/>
          <p:cNvSpPr/>
          <p:nvPr/>
        </p:nvSpPr>
        <p:spPr>
          <a:xfrm rot="10800000">
            <a:off x="8489952" y="6657975"/>
            <a:ext cx="107949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8" name="Google Shape;374;p13"/>
          <p:cNvSpPr/>
          <p:nvPr/>
        </p:nvSpPr>
        <p:spPr>
          <a:xfrm rot="10800000">
            <a:off x="12031135" y="2689225"/>
            <a:ext cx="342900" cy="24130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9" name="Google Shape;375;p13"/>
          <p:cNvSpPr/>
          <p:nvPr/>
        </p:nvSpPr>
        <p:spPr>
          <a:xfrm rot="10800000">
            <a:off x="11912636" y="2611438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40" name="Google Shape;376;p13"/>
          <p:cNvSpPr/>
          <p:nvPr/>
        </p:nvSpPr>
        <p:spPr>
          <a:xfrm rot="10800000">
            <a:off x="8648703" y="6777038"/>
            <a:ext cx="342900" cy="239712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41" name="Google Shape;377;p13"/>
          <p:cNvSpPr/>
          <p:nvPr/>
        </p:nvSpPr>
        <p:spPr>
          <a:xfrm rot="10800000">
            <a:off x="9681669" y="6657975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83968" y="2763034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83968" y="2229667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6468" y="560934"/>
            <a:ext cx="7886800" cy="763600"/>
          </a:xfrm>
          <a:prstGeom prst="rect">
            <a:avLst/>
          </a:prstGeom>
        </p:spPr>
        <p:txBody>
          <a:bodyPr spcFirstLastPara="1" lIns="121666" tIns="121666" rIns="121666" bIns="121666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296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/>
          </p:nvPr>
        </p:nvSpPr>
        <p:spPr>
          <a:xfrm>
            <a:off x="1133868" y="2150100"/>
            <a:ext cx="1413600" cy="1383600"/>
          </a:xfrm>
          <a:prstGeom prst="rect">
            <a:avLst/>
          </a:prstGeom>
        </p:spPr>
        <p:txBody>
          <a:bodyPr spcFirstLastPara="1" lIns="121666" tIns="121666" rIns="121666" bIns="121666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96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83968" y="46392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83968" y="4105900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/>
          </p:nvPr>
        </p:nvSpPr>
        <p:spPr>
          <a:xfrm>
            <a:off x="1206969" y="3969234"/>
            <a:ext cx="1413600" cy="1383600"/>
          </a:xfrm>
          <a:prstGeom prst="rect">
            <a:avLst/>
          </a:prstGeom>
        </p:spPr>
        <p:txBody>
          <a:bodyPr spcFirstLastPara="1" lIns="121666" tIns="121666" rIns="121666" bIns="121666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96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57368" y="2765851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57368" y="2232484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/>
          </p:nvPr>
        </p:nvSpPr>
        <p:spPr>
          <a:xfrm>
            <a:off x="6368133" y="2168085"/>
            <a:ext cx="1413600" cy="1304000"/>
          </a:xfrm>
          <a:prstGeom prst="rect">
            <a:avLst/>
          </a:prstGeom>
        </p:spPr>
        <p:txBody>
          <a:bodyPr spcFirstLastPara="1" lIns="121666" tIns="121666" rIns="121666" bIns="121666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96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75501" y="46444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75501" y="4111085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/>
          </p:nvPr>
        </p:nvSpPr>
        <p:spPr>
          <a:xfrm>
            <a:off x="6403100" y="3998434"/>
            <a:ext cx="1359600" cy="1354400"/>
          </a:xfrm>
          <a:prstGeom prst="rect">
            <a:avLst/>
          </a:prstGeom>
        </p:spPr>
        <p:txBody>
          <a:bodyPr spcFirstLastPara="1" lIns="121666" tIns="121666" rIns="121666" bIns="121666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96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418154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58;p8"/>
          <p:cNvSpPr/>
          <p:nvPr/>
        </p:nvSpPr>
        <p:spPr>
          <a:xfrm>
            <a:off x="2082800" y="1419225"/>
            <a:ext cx="8036984" cy="401955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4" name="Google Shape;260;p8"/>
          <p:cNvSpPr/>
          <p:nvPr/>
        </p:nvSpPr>
        <p:spPr>
          <a:xfrm>
            <a:off x="-101600" y="5251450"/>
            <a:ext cx="1805517" cy="165893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5" name="Google Shape;261;p8"/>
          <p:cNvSpPr/>
          <p:nvPr/>
        </p:nvSpPr>
        <p:spPr>
          <a:xfrm rot="10800000">
            <a:off x="10488087" y="-90488"/>
            <a:ext cx="1805516" cy="165893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6" name="Google Shape;262;p8"/>
          <p:cNvSpPr/>
          <p:nvPr/>
        </p:nvSpPr>
        <p:spPr>
          <a:xfrm rot="10800000">
            <a:off x="11554887" y="3694119"/>
            <a:ext cx="433916" cy="45402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7" name="Google Shape;263;p8"/>
          <p:cNvSpPr/>
          <p:nvPr/>
        </p:nvSpPr>
        <p:spPr>
          <a:xfrm rot="10800000">
            <a:off x="9997017" y="6183313"/>
            <a:ext cx="302683" cy="32385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8" name="Google Shape;264;p8"/>
          <p:cNvSpPr/>
          <p:nvPr/>
        </p:nvSpPr>
        <p:spPr>
          <a:xfrm rot="10800000">
            <a:off x="10576985" y="1582738"/>
            <a:ext cx="302683" cy="32385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9" name="Google Shape;265;p8"/>
          <p:cNvSpPr/>
          <p:nvPr/>
        </p:nvSpPr>
        <p:spPr>
          <a:xfrm rot="10800000">
            <a:off x="9245600" y="6640566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0" name="Google Shape;266;p8"/>
          <p:cNvSpPr/>
          <p:nvPr/>
        </p:nvSpPr>
        <p:spPr>
          <a:xfrm rot="10800000">
            <a:off x="10778067" y="2873428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1" name="Google Shape;267;p8"/>
          <p:cNvSpPr/>
          <p:nvPr/>
        </p:nvSpPr>
        <p:spPr>
          <a:xfrm rot="10800000">
            <a:off x="10970684" y="2547991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2" name="Google Shape;268;p8"/>
          <p:cNvSpPr/>
          <p:nvPr/>
        </p:nvSpPr>
        <p:spPr>
          <a:xfrm rot="10800000">
            <a:off x="11554887" y="663628"/>
            <a:ext cx="103716" cy="68263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3" name="Google Shape;269;p8"/>
          <p:cNvSpPr/>
          <p:nvPr/>
        </p:nvSpPr>
        <p:spPr>
          <a:xfrm rot="10800000">
            <a:off x="7956551" y="6507216"/>
            <a:ext cx="103716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4" name="Google Shape;270;p8"/>
          <p:cNvSpPr/>
          <p:nvPr/>
        </p:nvSpPr>
        <p:spPr>
          <a:xfrm rot="10800000">
            <a:off x="10299700" y="5226103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5" name="Google Shape;271;p8"/>
          <p:cNvSpPr/>
          <p:nvPr/>
        </p:nvSpPr>
        <p:spPr>
          <a:xfrm rot="10800000">
            <a:off x="10576984" y="5159428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grpSp>
        <p:nvGrpSpPr>
          <p:cNvPr id="16" name="Google Shape;272;p8"/>
          <p:cNvGrpSpPr>
            <a:grpSpLocks/>
          </p:cNvGrpSpPr>
          <p:nvPr/>
        </p:nvGrpSpPr>
        <p:grpSpPr bwMode="auto">
          <a:xfrm flipH="1">
            <a:off x="218020" y="407991"/>
            <a:ext cx="4030133" cy="6042025"/>
            <a:chOff x="230395" y="498172"/>
            <a:chExt cx="3022742" cy="4532209"/>
          </a:xfrm>
        </p:grpSpPr>
        <p:sp>
          <p:nvSpPr>
            <p:cNvPr id="17" name="Google Shape;273;p8"/>
            <p:cNvSpPr/>
            <p:nvPr/>
          </p:nvSpPr>
          <p:spPr>
            <a:xfrm rot="10800000">
              <a:off x="2929272" y="2770231"/>
              <a:ext cx="323865" cy="340571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8" name="Google Shape;274;p8"/>
            <p:cNvSpPr/>
            <p:nvPr/>
          </p:nvSpPr>
          <p:spPr>
            <a:xfrm rot="10800000">
              <a:off x="1759230" y="4637415"/>
              <a:ext cx="228611" cy="24292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9" name="Google Shape;275;p8"/>
            <p:cNvSpPr/>
            <p:nvPr/>
          </p:nvSpPr>
          <p:spPr>
            <a:xfrm rot="10800000">
              <a:off x="2194225" y="1186458"/>
              <a:ext cx="228611" cy="24411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0" name="Google Shape;276;p8"/>
            <p:cNvSpPr/>
            <p:nvPr/>
          </p:nvSpPr>
          <p:spPr>
            <a:xfrm rot="10800000">
              <a:off x="1195640" y="4980367"/>
              <a:ext cx="7620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1" name="Google Shape;277;p8"/>
            <p:cNvSpPr/>
            <p:nvPr/>
          </p:nvSpPr>
          <p:spPr>
            <a:xfrm rot="10800000">
              <a:off x="2346632" y="2154583"/>
              <a:ext cx="76204" cy="5120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2" name="Google Shape;278;p8"/>
            <p:cNvSpPr/>
            <p:nvPr/>
          </p:nvSpPr>
          <p:spPr>
            <a:xfrm rot="10800000">
              <a:off x="2489514" y="1911659"/>
              <a:ext cx="7620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3" name="Google Shape;279;p8"/>
            <p:cNvSpPr/>
            <p:nvPr/>
          </p:nvSpPr>
          <p:spPr>
            <a:xfrm rot="10800000">
              <a:off x="2929272" y="498172"/>
              <a:ext cx="7620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4" name="Google Shape;280;p8"/>
            <p:cNvSpPr/>
            <p:nvPr/>
          </p:nvSpPr>
          <p:spPr>
            <a:xfrm rot="10800000">
              <a:off x="230395" y="4880339"/>
              <a:ext cx="7620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5" name="Google Shape;281;p8"/>
            <p:cNvSpPr/>
            <p:nvPr/>
          </p:nvSpPr>
          <p:spPr>
            <a:xfrm rot="10800000">
              <a:off x="1987841" y="3919358"/>
              <a:ext cx="76204" cy="5120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6" name="Google Shape;282;p8"/>
            <p:cNvSpPr/>
            <p:nvPr/>
          </p:nvSpPr>
          <p:spPr>
            <a:xfrm rot="10800000">
              <a:off x="2194225" y="3869344"/>
              <a:ext cx="7620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12267" y="1977401"/>
            <a:ext cx="6378000" cy="2903200"/>
          </a:xfrm>
          <a:prstGeom prst="rect">
            <a:avLst/>
          </a:prstGeom>
        </p:spPr>
        <p:txBody>
          <a:bodyPr spcFirstLastPara="1" lIns="121666" tIns="121666" rIns="121666" bIns="121666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88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16280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22" y="1371600"/>
            <a:ext cx="10468865" cy="1828800"/>
          </a:xfrm>
          <a:ln>
            <a:noFill/>
          </a:ln>
        </p:spPr>
        <p:txBody>
          <a:bodyPr vert="horz" tIns="0" rIns="24383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5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1" y="3228536"/>
            <a:ext cx="10472928" cy="1752600"/>
          </a:xfrm>
        </p:spPr>
        <p:txBody>
          <a:bodyPr lIns="0" rIns="24383"/>
          <a:lstStyle>
            <a:lvl1pPr marL="0" marR="60958" indent="0" algn="r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12/03/2025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942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12/03/2025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52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5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5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5" y="2704668"/>
            <a:ext cx="10363200" cy="1509713"/>
          </a:xfrm>
        </p:spPr>
        <p:txBody>
          <a:bodyPr lIns="60958" rIns="60958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12/03/2025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866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12/03/2025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7385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60958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2" y="1855249"/>
            <a:ext cx="5386919" cy="659352"/>
          </a:xfrm>
        </p:spPr>
        <p:txBody>
          <a:bodyPr lIns="60958" tIns="0" rIns="60958" bIns="0" anchor="ctr">
            <a:noAutofit/>
          </a:bodyPr>
          <a:lstStyle>
            <a:lvl1pPr marL="0" indent="0">
              <a:buNone/>
              <a:defRPr sz="3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859790"/>
            <a:ext cx="5389035" cy="654843"/>
          </a:xfrm>
        </p:spPr>
        <p:txBody>
          <a:bodyPr lIns="60958" tIns="0" rIns="60958" bIns="0" anchor="ctr"/>
          <a:lstStyle>
            <a:lvl1pPr marL="0" indent="0">
              <a:buNone/>
              <a:defRPr sz="3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22" y="2514601"/>
            <a:ext cx="5386919" cy="3845720"/>
          </a:xfrm>
        </p:spPr>
        <p:txBody>
          <a:bodyPr tIns="0"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514601"/>
            <a:ext cx="5389035" cy="3845720"/>
          </a:xfrm>
        </p:spPr>
        <p:txBody>
          <a:bodyPr tIns="0"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12/03/2025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5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75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6095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7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12/03/2025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987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12/03/2025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851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82"/>
            <a:ext cx="36576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5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24383" rIns="24383"/>
          <a:lstStyle>
            <a:lvl1pPr marL="0" indent="0" algn="l">
              <a:buNone/>
              <a:defRPr sz="19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200"/>
            </a:lvl4pPr>
            <a:lvl5pPr indent="0" algn="l"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7" y="1676400"/>
            <a:ext cx="6815667" cy="4572000"/>
          </a:xfrm>
        </p:spPr>
        <p:txBody>
          <a:bodyPr tIns="0"/>
          <a:lstStyle>
            <a:lvl1pPr>
              <a:defRPr sz="3700"/>
            </a:lvl1pPr>
            <a:lvl2pPr>
              <a:defRPr sz="3500"/>
            </a:lvl2pPr>
            <a:lvl3pPr>
              <a:defRPr sz="3200"/>
            </a:lvl3pPr>
            <a:lvl4pPr>
              <a:defRPr sz="27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12/03/2025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054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201" y="5359771"/>
            <a:ext cx="207265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22" y="1176999"/>
            <a:ext cx="2950465" cy="1582621"/>
          </a:xfrm>
        </p:spPr>
        <p:txBody>
          <a:bodyPr vert="horz" lIns="60958" tIns="60958" rIns="60958" bIns="60958" anchor="b"/>
          <a:lstStyle>
            <a:lvl1pPr algn="l">
              <a:buNone/>
              <a:defRPr sz="27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85342" rIns="60958" bIns="60958" anchor="t"/>
          <a:lstStyle>
            <a:lvl1pPr marL="0" indent="0" algn="l">
              <a:spcBef>
                <a:spcPts val="333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12/03/2025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82"/>
            <a:ext cx="812800" cy="365125"/>
          </a:xfrm>
        </p:spPr>
        <p:txBody>
          <a:bodyPr/>
          <a:lstStyle/>
          <a:p>
            <a:fld id="{E9FFDA12-3CB1-4DF9-804A-5D60C03CA9F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1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anchor="t" compatLnSpc="1"/>
          <a:lstStyle/>
          <a:p>
            <a:pPr defTabSz="121917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5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anchor="t" compatLnSpc="1"/>
          <a:lstStyle/>
          <a:p>
            <a:pPr defTabSz="1219170"/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909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12/03/2025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377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12/03/2025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210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5" y="-90896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8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12/03/2025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8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8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85" y="193062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/>
          <a:p>
            <a:pPr algn="ctr" defTabSz="1219170"/>
            <a:endParaRPr sz="2400"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11" y="136558"/>
            <a:ext cx="1284652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06255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45" y="2006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8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12/03/2025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8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8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742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2"/>
          <p:cNvSpPr txBox="1">
            <a:spLocks noGrp="1"/>
          </p:cNvSpPr>
          <p:nvPr>
            <p:ph type="title"/>
          </p:nvPr>
        </p:nvSpPr>
        <p:spPr>
          <a:xfrm>
            <a:off x="950968" y="593367"/>
            <a:ext cx="10290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22"/>
          <p:cNvSpPr/>
          <p:nvPr/>
        </p:nvSpPr>
        <p:spPr>
          <a:xfrm>
            <a:off x="-282761" y="866918"/>
            <a:ext cx="1820825" cy="1728011"/>
          </a:xfrm>
          <a:custGeom>
            <a:avLst/>
            <a:gdLst/>
            <a:ahLst/>
            <a:cxnLst/>
            <a:rect l="l" t="t" r="r" b="b"/>
            <a:pathLst>
              <a:path w="49123" h="46619" extrusionOk="0">
                <a:moveTo>
                  <a:pt x="21498" y="1"/>
                </a:moveTo>
                <a:cubicBezTo>
                  <a:pt x="16874" y="1"/>
                  <a:pt x="13106" y="5392"/>
                  <a:pt x="11125" y="8626"/>
                </a:cubicBezTo>
                <a:cubicBezTo>
                  <a:pt x="11125" y="8626"/>
                  <a:pt x="6250" y="16562"/>
                  <a:pt x="3937" y="20437"/>
                </a:cubicBezTo>
                <a:cubicBezTo>
                  <a:pt x="1626" y="24312"/>
                  <a:pt x="1" y="27812"/>
                  <a:pt x="4751" y="27937"/>
                </a:cubicBezTo>
                <a:cubicBezTo>
                  <a:pt x="4895" y="27940"/>
                  <a:pt x="5040" y="27942"/>
                  <a:pt x="5184" y="27942"/>
                </a:cubicBezTo>
                <a:cubicBezTo>
                  <a:pt x="7157" y="27942"/>
                  <a:pt x="9123" y="27613"/>
                  <a:pt x="10699" y="27613"/>
                </a:cubicBezTo>
                <a:cubicBezTo>
                  <a:pt x="12802" y="27613"/>
                  <a:pt x="14208" y="28200"/>
                  <a:pt x="14001" y="30937"/>
                </a:cubicBezTo>
                <a:cubicBezTo>
                  <a:pt x="13734" y="34425"/>
                  <a:pt x="8375" y="43935"/>
                  <a:pt x="14001" y="46248"/>
                </a:cubicBezTo>
                <a:cubicBezTo>
                  <a:pt x="14622" y="46503"/>
                  <a:pt x="15224" y="46618"/>
                  <a:pt x="15807" y="46618"/>
                </a:cubicBezTo>
                <a:cubicBezTo>
                  <a:pt x="20894" y="46618"/>
                  <a:pt x="24570" y="37904"/>
                  <a:pt x="27376" y="37904"/>
                </a:cubicBezTo>
                <a:cubicBezTo>
                  <a:pt x="27589" y="37904"/>
                  <a:pt x="27796" y="37954"/>
                  <a:pt x="27998" y="38061"/>
                </a:cubicBezTo>
                <a:cubicBezTo>
                  <a:pt x="31186" y="39748"/>
                  <a:pt x="26811" y="44921"/>
                  <a:pt x="30998" y="46428"/>
                </a:cubicBezTo>
                <a:cubicBezTo>
                  <a:pt x="31347" y="46553"/>
                  <a:pt x="31707" y="46612"/>
                  <a:pt x="32076" y="46612"/>
                </a:cubicBezTo>
                <a:cubicBezTo>
                  <a:pt x="36145" y="46612"/>
                  <a:pt x="41277" y="39514"/>
                  <a:pt x="42997" y="36935"/>
                </a:cubicBezTo>
                <a:cubicBezTo>
                  <a:pt x="44874" y="34123"/>
                  <a:pt x="49122" y="26876"/>
                  <a:pt x="46246" y="24937"/>
                </a:cubicBezTo>
                <a:cubicBezTo>
                  <a:pt x="45801" y="24636"/>
                  <a:pt x="45352" y="24513"/>
                  <a:pt x="44901" y="24513"/>
                </a:cubicBezTo>
                <a:cubicBezTo>
                  <a:pt x="42801" y="24513"/>
                  <a:pt x="40668" y="27194"/>
                  <a:pt x="38727" y="27194"/>
                </a:cubicBezTo>
                <a:cubicBezTo>
                  <a:pt x="38438" y="27194"/>
                  <a:pt x="38153" y="27135"/>
                  <a:pt x="37874" y="26999"/>
                </a:cubicBezTo>
                <a:cubicBezTo>
                  <a:pt x="35310" y="25748"/>
                  <a:pt x="37747" y="20686"/>
                  <a:pt x="38747" y="17749"/>
                </a:cubicBezTo>
                <a:cubicBezTo>
                  <a:pt x="39748" y="14812"/>
                  <a:pt x="41623" y="9438"/>
                  <a:pt x="38622" y="7937"/>
                </a:cubicBezTo>
                <a:cubicBezTo>
                  <a:pt x="38237" y="7744"/>
                  <a:pt x="37819" y="7660"/>
                  <a:pt x="37378" y="7660"/>
                </a:cubicBezTo>
                <a:cubicBezTo>
                  <a:pt x="34383" y="7660"/>
                  <a:pt x="30326" y="11548"/>
                  <a:pt x="28310" y="11875"/>
                </a:cubicBezTo>
                <a:cubicBezTo>
                  <a:pt x="28119" y="11906"/>
                  <a:pt x="27941" y="11921"/>
                  <a:pt x="27775" y="11921"/>
                </a:cubicBezTo>
                <a:cubicBezTo>
                  <a:pt x="25933" y="11921"/>
                  <a:pt x="25594" y="10046"/>
                  <a:pt x="25936" y="7064"/>
                </a:cubicBezTo>
                <a:cubicBezTo>
                  <a:pt x="26310" y="3813"/>
                  <a:pt x="26124" y="1"/>
                  <a:pt x="214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487" tIns="162487" rIns="162487" bIns="162487" anchor="ctr" anchorCtr="0">
            <a:noAutofit/>
          </a:bodyPr>
          <a:lstStyle/>
          <a:p>
            <a:pPr defTabSz="1219170"/>
            <a:endParaRPr sz="3300">
              <a:solidFill>
                <a:prstClr val="black"/>
              </a:solidFill>
            </a:endParaRPr>
          </a:p>
        </p:txBody>
      </p:sp>
      <p:sp>
        <p:nvSpPr>
          <p:cNvPr id="492" name="Google Shape;492;p22"/>
          <p:cNvSpPr/>
          <p:nvPr/>
        </p:nvSpPr>
        <p:spPr>
          <a:xfrm>
            <a:off x="-85635" y="1866769"/>
            <a:ext cx="2040693" cy="550021"/>
          </a:xfrm>
          <a:custGeom>
            <a:avLst/>
            <a:gdLst/>
            <a:ahLst/>
            <a:cxnLst/>
            <a:rect l="l" t="t" r="r" b="b"/>
            <a:pathLst>
              <a:path w="56295" h="15173" extrusionOk="0">
                <a:moveTo>
                  <a:pt x="28848" y="1972"/>
                </a:moveTo>
                <a:lnTo>
                  <a:pt x="28848" y="1972"/>
                </a:lnTo>
                <a:cubicBezTo>
                  <a:pt x="28850" y="1974"/>
                  <a:pt x="28851" y="1977"/>
                  <a:pt x="28853" y="1979"/>
                </a:cubicBezTo>
                <a:lnTo>
                  <a:pt x="28853" y="1979"/>
                </a:lnTo>
                <a:cubicBezTo>
                  <a:pt x="28855" y="1979"/>
                  <a:pt x="28857" y="1979"/>
                  <a:pt x="28859" y="1979"/>
                </a:cubicBezTo>
                <a:cubicBezTo>
                  <a:pt x="28859" y="1979"/>
                  <a:pt x="28860" y="1979"/>
                  <a:pt x="28860" y="1979"/>
                </a:cubicBezTo>
                <a:lnTo>
                  <a:pt x="28860" y="1979"/>
                </a:lnTo>
                <a:cubicBezTo>
                  <a:pt x="28858" y="1978"/>
                  <a:pt x="28856" y="1976"/>
                  <a:pt x="28854" y="1975"/>
                </a:cubicBezTo>
                <a:lnTo>
                  <a:pt x="28848" y="1972"/>
                </a:lnTo>
                <a:close/>
                <a:moveTo>
                  <a:pt x="28820" y="1955"/>
                </a:moveTo>
                <a:cubicBezTo>
                  <a:pt x="28826" y="1957"/>
                  <a:pt x="28833" y="1959"/>
                  <a:pt x="28839" y="1961"/>
                </a:cubicBezTo>
                <a:lnTo>
                  <a:pt x="28839" y="1961"/>
                </a:lnTo>
                <a:cubicBezTo>
                  <a:pt x="28840" y="1962"/>
                  <a:pt x="28841" y="1964"/>
                  <a:pt x="28842" y="1965"/>
                </a:cubicBezTo>
                <a:cubicBezTo>
                  <a:pt x="28844" y="1967"/>
                  <a:pt x="28846" y="1970"/>
                  <a:pt x="28847" y="1971"/>
                </a:cubicBezTo>
                <a:lnTo>
                  <a:pt x="28847" y="1971"/>
                </a:lnTo>
                <a:lnTo>
                  <a:pt x="28823" y="1959"/>
                </a:lnTo>
                <a:lnTo>
                  <a:pt x="28823" y="1959"/>
                </a:lnTo>
                <a:cubicBezTo>
                  <a:pt x="28829" y="1968"/>
                  <a:pt x="28839" y="1977"/>
                  <a:pt x="28853" y="1979"/>
                </a:cubicBezTo>
                <a:lnTo>
                  <a:pt x="28853" y="1979"/>
                </a:lnTo>
                <a:cubicBezTo>
                  <a:pt x="28851" y="1977"/>
                  <a:pt x="28849" y="1974"/>
                  <a:pt x="28847" y="1971"/>
                </a:cubicBezTo>
                <a:lnTo>
                  <a:pt x="28847" y="1971"/>
                </a:lnTo>
                <a:lnTo>
                  <a:pt x="28848" y="1972"/>
                </a:lnTo>
                <a:lnTo>
                  <a:pt x="28848" y="1972"/>
                </a:lnTo>
                <a:cubicBezTo>
                  <a:pt x="28845" y="1969"/>
                  <a:pt x="28843" y="1965"/>
                  <a:pt x="28840" y="1961"/>
                </a:cubicBezTo>
                <a:lnTo>
                  <a:pt x="28840" y="1961"/>
                </a:lnTo>
                <a:cubicBezTo>
                  <a:pt x="28842" y="1962"/>
                  <a:pt x="28844" y="1963"/>
                  <a:pt x="28846" y="1963"/>
                </a:cubicBezTo>
                <a:cubicBezTo>
                  <a:pt x="28873" y="1974"/>
                  <a:pt x="28877" y="1980"/>
                  <a:pt x="28870" y="1982"/>
                </a:cubicBezTo>
                <a:lnTo>
                  <a:pt x="28870" y="1982"/>
                </a:lnTo>
                <a:cubicBezTo>
                  <a:pt x="28869" y="1981"/>
                  <a:pt x="28867" y="1980"/>
                  <a:pt x="28865" y="1979"/>
                </a:cubicBezTo>
                <a:cubicBezTo>
                  <a:pt x="28864" y="1979"/>
                  <a:pt x="28862" y="1979"/>
                  <a:pt x="28860" y="1979"/>
                </a:cubicBezTo>
                <a:lnTo>
                  <a:pt x="28860" y="1979"/>
                </a:lnTo>
                <a:cubicBezTo>
                  <a:pt x="28862" y="1981"/>
                  <a:pt x="28864" y="1982"/>
                  <a:pt x="28867" y="1984"/>
                </a:cubicBezTo>
                <a:lnTo>
                  <a:pt x="28867" y="1984"/>
                </a:lnTo>
                <a:cubicBezTo>
                  <a:pt x="28864" y="1984"/>
                  <a:pt x="28861" y="1984"/>
                  <a:pt x="28857" y="1984"/>
                </a:cubicBezTo>
                <a:lnTo>
                  <a:pt x="28857" y="1984"/>
                </a:lnTo>
                <a:cubicBezTo>
                  <a:pt x="28856" y="1983"/>
                  <a:pt x="28855" y="1981"/>
                  <a:pt x="28853" y="1979"/>
                </a:cubicBezTo>
                <a:lnTo>
                  <a:pt x="28853" y="1979"/>
                </a:lnTo>
                <a:cubicBezTo>
                  <a:pt x="28853" y="1979"/>
                  <a:pt x="28853" y="1979"/>
                  <a:pt x="28853" y="1979"/>
                </a:cubicBezTo>
                <a:lnTo>
                  <a:pt x="28853" y="1979"/>
                </a:lnTo>
                <a:cubicBezTo>
                  <a:pt x="28854" y="1981"/>
                  <a:pt x="28856" y="1983"/>
                  <a:pt x="28857" y="1985"/>
                </a:cubicBezTo>
                <a:lnTo>
                  <a:pt x="28857" y="1985"/>
                </a:lnTo>
                <a:cubicBezTo>
                  <a:pt x="28856" y="1985"/>
                  <a:pt x="28855" y="1985"/>
                  <a:pt x="28854" y="1985"/>
                </a:cubicBezTo>
                <a:cubicBezTo>
                  <a:pt x="28842" y="1985"/>
                  <a:pt x="28826" y="1983"/>
                  <a:pt x="28814" y="1979"/>
                </a:cubicBezTo>
                <a:lnTo>
                  <a:pt x="28814" y="1979"/>
                </a:lnTo>
                <a:cubicBezTo>
                  <a:pt x="28814" y="1973"/>
                  <a:pt x="28814" y="1966"/>
                  <a:pt x="28814" y="1959"/>
                </a:cubicBezTo>
                <a:lnTo>
                  <a:pt x="28814" y="1959"/>
                </a:lnTo>
                <a:cubicBezTo>
                  <a:pt x="28816" y="1959"/>
                  <a:pt x="28817" y="1958"/>
                  <a:pt x="28819" y="1958"/>
                </a:cubicBezTo>
                <a:lnTo>
                  <a:pt x="28819" y="1958"/>
                </a:lnTo>
                <a:lnTo>
                  <a:pt x="28823" y="1959"/>
                </a:lnTo>
                <a:lnTo>
                  <a:pt x="28823" y="1959"/>
                </a:lnTo>
                <a:cubicBezTo>
                  <a:pt x="28822" y="1958"/>
                  <a:pt x="28821" y="1956"/>
                  <a:pt x="28820" y="1955"/>
                </a:cubicBezTo>
                <a:close/>
                <a:moveTo>
                  <a:pt x="14164" y="3204"/>
                </a:moveTo>
                <a:lnTo>
                  <a:pt x="14164" y="3204"/>
                </a:lnTo>
                <a:cubicBezTo>
                  <a:pt x="14166" y="3205"/>
                  <a:pt x="14167" y="3205"/>
                  <a:pt x="14169" y="3206"/>
                </a:cubicBezTo>
                <a:cubicBezTo>
                  <a:pt x="14167" y="3205"/>
                  <a:pt x="14165" y="3205"/>
                  <a:pt x="14164" y="3204"/>
                </a:cubicBezTo>
                <a:close/>
                <a:moveTo>
                  <a:pt x="51390" y="3935"/>
                </a:moveTo>
                <a:cubicBezTo>
                  <a:pt x="51386" y="3995"/>
                  <a:pt x="51383" y="4018"/>
                  <a:pt x="51382" y="4018"/>
                </a:cubicBezTo>
                <a:cubicBezTo>
                  <a:pt x="51382" y="4018"/>
                  <a:pt x="51384" y="3983"/>
                  <a:pt x="51390" y="3935"/>
                </a:cubicBezTo>
                <a:close/>
                <a:moveTo>
                  <a:pt x="36148" y="5918"/>
                </a:moveTo>
                <a:cubicBezTo>
                  <a:pt x="36146" y="5919"/>
                  <a:pt x="36143" y="5919"/>
                  <a:pt x="36141" y="5919"/>
                </a:cubicBezTo>
                <a:cubicBezTo>
                  <a:pt x="36143" y="5919"/>
                  <a:pt x="36145" y="5919"/>
                  <a:pt x="36148" y="5918"/>
                </a:cubicBezTo>
                <a:close/>
                <a:moveTo>
                  <a:pt x="15915" y="10683"/>
                </a:moveTo>
                <a:cubicBezTo>
                  <a:pt x="15915" y="10683"/>
                  <a:pt x="15915" y="10686"/>
                  <a:pt x="15916" y="10689"/>
                </a:cubicBezTo>
                <a:lnTo>
                  <a:pt x="15916" y="10689"/>
                </a:lnTo>
                <a:cubicBezTo>
                  <a:pt x="15916" y="10687"/>
                  <a:pt x="15915" y="10685"/>
                  <a:pt x="15915" y="10683"/>
                </a:cubicBezTo>
                <a:close/>
                <a:moveTo>
                  <a:pt x="16018" y="11176"/>
                </a:moveTo>
                <a:lnTo>
                  <a:pt x="16018" y="11176"/>
                </a:lnTo>
                <a:cubicBezTo>
                  <a:pt x="16023" y="11186"/>
                  <a:pt x="16027" y="11195"/>
                  <a:pt x="16031" y="11203"/>
                </a:cubicBezTo>
                <a:lnTo>
                  <a:pt x="16031" y="11203"/>
                </a:lnTo>
                <a:cubicBezTo>
                  <a:pt x="16027" y="11194"/>
                  <a:pt x="16022" y="11185"/>
                  <a:pt x="16018" y="11176"/>
                </a:cubicBezTo>
                <a:close/>
                <a:moveTo>
                  <a:pt x="28161" y="11379"/>
                </a:moveTo>
                <a:cubicBezTo>
                  <a:pt x="28161" y="11379"/>
                  <a:pt x="28156" y="11383"/>
                  <a:pt x="28148" y="11389"/>
                </a:cubicBezTo>
                <a:lnTo>
                  <a:pt x="28148" y="11389"/>
                </a:lnTo>
                <a:cubicBezTo>
                  <a:pt x="28157" y="11382"/>
                  <a:pt x="28161" y="11379"/>
                  <a:pt x="28161" y="11379"/>
                </a:cubicBezTo>
                <a:close/>
                <a:moveTo>
                  <a:pt x="28132" y="11402"/>
                </a:moveTo>
                <a:cubicBezTo>
                  <a:pt x="28126" y="11407"/>
                  <a:pt x="28119" y="11412"/>
                  <a:pt x="28113" y="11418"/>
                </a:cubicBezTo>
                <a:cubicBezTo>
                  <a:pt x="28120" y="11412"/>
                  <a:pt x="28127" y="11406"/>
                  <a:pt x="28132" y="11402"/>
                </a:cubicBezTo>
                <a:close/>
                <a:moveTo>
                  <a:pt x="27549" y="11712"/>
                </a:moveTo>
                <a:lnTo>
                  <a:pt x="27549" y="11712"/>
                </a:lnTo>
                <a:cubicBezTo>
                  <a:pt x="27548" y="11712"/>
                  <a:pt x="27548" y="11713"/>
                  <a:pt x="27548" y="11713"/>
                </a:cubicBezTo>
                <a:cubicBezTo>
                  <a:pt x="27548" y="11713"/>
                  <a:pt x="27548" y="11712"/>
                  <a:pt x="27549" y="11712"/>
                </a:cubicBezTo>
                <a:close/>
                <a:moveTo>
                  <a:pt x="27688" y="11711"/>
                </a:moveTo>
                <a:lnTo>
                  <a:pt x="27688" y="11711"/>
                </a:lnTo>
                <a:cubicBezTo>
                  <a:pt x="27688" y="11711"/>
                  <a:pt x="27688" y="11711"/>
                  <a:pt x="27688" y="11711"/>
                </a:cubicBezTo>
                <a:lnTo>
                  <a:pt x="27688" y="11711"/>
                </a:lnTo>
                <a:cubicBezTo>
                  <a:pt x="27693" y="11712"/>
                  <a:pt x="27698" y="11713"/>
                  <a:pt x="27702" y="11714"/>
                </a:cubicBezTo>
                <a:lnTo>
                  <a:pt x="27702" y="11714"/>
                </a:lnTo>
                <a:cubicBezTo>
                  <a:pt x="27702" y="11714"/>
                  <a:pt x="27702" y="11715"/>
                  <a:pt x="27703" y="11715"/>
                </a:cubicBezTo>
                <a:lnTo>
                  <a:pt x="27703" y="11715"/>
                </a:lnTo>
                <a:cubicBezTo>
                  <a:pt x="27693" y="11712"/>
                  <a:pt x="27687" y="11711"/>
                  <a:pt x="27688" y="11711"/>
                </a:cubicBezTo>
                <a:close/>
                <a:moveTo>
                  <a:pt x="27712" y="11717"/>
                </a:moveTo>
                <a:cubicBezTo>
                  <a:pt x="27720" y="11719"/>
                  <a:pt x="27728" y="11720"/>
                  <a:pt x="27734" y="11722"/>
                </a:cubicBezTo>
                <a:lnTo>
                  <a:pt x="27734" y="11722"/>
                </a:lnTo>
                <a:cubicBezTo>
                  <a:pt x="27735" y="11723"/>
                  <a:pt x="27736" y="11723"/>
                  <a:pt x="27737" y="11723"/>
                </a:cubicBezTo>
                <a:lnTo>
                  <a:pt x="27737" y="11723"/>
                </a:lnTo>
                <a:cubicBezTo>
                  <a:pt x="27728" y="11721"/>
                  <a:pt x="27720" y="11719"/>
                  <a:pt x="27713" y="11717"/>
                </a:cubicBezTo>
                <a:lnTo>
                  <a:pt x="27713" y="11717"/>
                </a:lnTo>
                <a:cubicBezTo>
                  <a:pt x="27712" y="11717"/>
                  <a:pt x="27712" y="11717"/>
                  <a:pt x="27712" y="11717"/>
                </a:cubicBezTo>
                <a:close/>
                <a:moveTo>
                  <a:pt x="27786" y="11735"/>
                </a:moveTo>
                <a:cubicBezTo>
                  <a:pt x="27799" y="11738"/>
                  <a:pt x="27804" y="11740"/>
                  <a:pt x="27803" y="11740"/>
                </a:cubicBezTo>
                <a:cubicBezTo>
                  <a:pt x="27803" y="11740"/>
                  <a:pt x="27796" y="11738"/>
                  <a:pt x="27786" y="11736"/>
                </a:cubicBezTo>
                <a:lnTo>
                  <a:pt x="27786" y="11736"/>
                </a:lnTo>
                <a:cubicBezTo>
                  <a:pt x="27786" y="11735"/>
                  <a:pt x="27786" y="11735"/>
                  <a:pt x="27786" y="11735"/>
                </a:cubicBezTo>
                <a:close/>
                <a:moveTo>
                  <a:pt x="27745" y="11749"/>
                </a:moveTo>
                <a:cubicBezTo>
                  <a:pt x="27748" y="11754"/>
                  <a:pt x="27751" y="11759"/>
                  <a:pt x="27754" y="11763"/>
                </a:cubicBezTo>
                <a:lnTo>
                  <a:pt x="27754" y="11763"/>
                </a:lnTo>
                <a:cubicBezTo>
                  <a:pt x="27754" y="11763"/>
                  <a:pt x="27754" y="11763"/>
                  <a:pt x="27754" y="11763"/>
                </a:cubicBezTo>
                <a:lnTo>
                  <a:pt x="27754" y="11763"/>
                </a:lnTo>
                <a:cubicBezTo>
                  <a:pt x="27751" y="11759"/>
                  <a:pt x="27748" y="11754"/>
                  <a:pt x="27745" y="11749"/>
                </a:cubicBezTo>
                <a:close/>
                <a:moveTo>
                  <a:pt x="2443" y="11783"/>
                </a:moveTo>
                <a:cubicBezTo>
                  <a:pt x="2445" y="11783"/>
                  <a:pt x="2432" y="11786"/>
                  <a:pt x="2416" y="11789"/>
                </a:cubicBezTo>
                <a:lnTo>
                  <a:pt x="2416" y="11789"/>
                </a:lnTo>
                <a:cubicBezTo>
                  <a:pt x="2415" y="11788"/>
                  <a:pt x="2415" y="11788"/>
                  <a:pt x="2415" y="11788"/>
                </a:cubicBezTo>
                <a:lnTo>
                  <a:pt x="2415" y="11788"/>
                </a:lnTo>
                <a:cubicBezTo>
                  <a:pt x="2433" y="11784"/>
                  <a:pt x="2441" y="11783"/>
                  <a:pt x="2443" y="11783"/>
                </a:cubicBezTo>
                <a:close/>
                <a:moveTo>
                  <a:pt x="2386" y="11779"/>
                </a:moveTo>
                <a:cubicBezTo>
                  <a:pt x="2390" y="11781"/>
                  <a:pt x="2396" y="11784"/>
                  <a:pt x="2402" y="11787"/>
                </a:cubicBezTo>
                <a:lnTo>
                  <a:pt x="2402" y="11787"/>
                </a:lnTo>
                <a:cubicBezTo>
                  <a:pt x="2399" y="11788"/>
                  <a:pt x="2396" y="11789"/>
                  <a:pt x="2394" y="11789"/>
                </a:cubicBezTo>
                <a:lnTo>
                  <a:pt x="2394" y="11789"/>
                </a:lnTo>
                <a:cubicBezTo>
                  <a:pt x="2393" y="11789"/>
                  <a:pt x="2393" y="11789"/>
                  <a:pt x="2393" y="11789"/>
                </a:cubicBezTo>
                <a:lnTo>
                  <a:pt x="2393" y="11789"/>
                </a:lnTo>
                <a:cubicBezTo>
                  <a:pt x="2391" y="11786"/>
                  <a:pt x="2389" y="11782"/>
                  <a:pt x="2386" y="11779"/>
                </a:cubicBezTo>
                <a:close/>
                <a:moveTo>
                  <a:pt x="2404" y="11796"/>
                </a:moveTo>
                <a:cubicBezTo>
                  <a:pt x="2410" y="11797"/>
                  <a:pt x="2416" y="11798"/>
                  <a:pt x="2421" y="11799"/>
                </a:cubicBezTo>
                <a:lnTo>
                  <a:pt x="2421" y="11799"/>
                </a:lnTo>
                <a:cubicBezTo>
                  <a:pt x="2441" y="11813"/>
                  <a:pt x="2460" y="11827"/>
                  <a:pt x="2458" y="11827"/>
                </a:cubicBezTo>
                <a:cubicBezTo>
                  <a:pt x="2456" y="11827"/>
                  <a:pt x="2441" y="11819"/>
                  <a:pt x="2404" y="11796"/>
                </a:cubicBezTo>
                <a:close/>
                <a:moveTo>
                  <a:pt x="27783" y="11814"/>
                </a:moveTo>
                <a:cubicBezTo>
                  <a:pt x="27818" y="11876"/>
                  <a:pt x="27828" y="11901"/>
                  <a:pt x="27825" y="11901"/>
                </a:cubicBezTo>
                <a:cubicBezTo>
                  <a:pt x="27822" y="11901"/>
                  <a:pt x="27800" y="11864"/>
                  <a:pt x="27783" y="11814"/>
                </a:cubicBezTo>
                <a:close/>
                <a:moveTo>
                  <a:pt x="37831" y="13167"/>
                </a:moveTo>
                <a:lnTo>
                  <a:pt x="37831" y="13167"/>
                </a:lnTo>
                <a:cubicBezTo>
                  <a:pt x="37831" y="13167"/>
                  <a:pt x="37832" y="13168"/>
                  <a:pt x="37832" y="13169"/>
                </a:cubicBezTo>
                <a:lnTo>
                  <a:pt x="37832" y="13169"/>
                </a:lnTo>
                <a:cubicBezTo>
                  <a:pt x="37832" y="13169"/>
                  <a:pt x="37832" y="13168"/>
                  <a:pt x="37832" y="13168"/>
                </a:cubicBezTo>
                <a:lnTo>
                  <a:pt x="37832" y="13168"/>
                </a:lnTo>
                <a:cubicBezTo>
                  <a:pt x="37831" y="13168"/>
                  <a:pt x="37831" y="13167"/>
                  <a:pt x="37831" y="13167"/>
                </a:cubicBezTo>
                <a:close/>
                <a:moveTo>
                  <a:pt x="37859" y="13194"/>
                </a:moveTo>
                <a:cubicBezTo>
                  <a:pt x="37865" y="13200"/>
                  <a:pt x="37872" y="13206"/>
                  <a:pt x="37881" y="13213"/>
                </a:cubicBezTo>
                <a:lnTo>
                  <a:pt x="37881" y="13213"/>
                </a:lnTo>
                <a:cubicBezTo>
                  <a:pt x="37881" y="13213"/>
                  <a:pt x="37880" y="13213"/>
                  <a:pt x="37880" y="13213"/>
                </a:cubicBezTo>
                <a:lnTo>
                  <a:pt x="37880" y="13213"/>
                </a:lnTo>
                <a:cubicBezTo>
                  <a:pt x="37873" y="13207"/>
                  <a:pt x="37866" y="13201"/>
                  <a:pt x="37859" y="13194"/>
                </a:cubicBezTo>
                <a:close/>
                <a:moveTo>
                  <a:pt x="37882" y="13214"/>
                </a:moveTo>
                <a:lnTo>
                  <a:pt x="37882" y="13214"/>
                </a:lnTo>
                <a:cubicBezTo>
                  <a:pt x="37883" y="13214"/>
                  <a:pt x="37883" y="13214"/>
                  <a:pt x="37883" y="13215"/>
                </a:cubicBezTo>
                <a:lnTo>
                  <a:pt x="37883" y="13215"/>
                </a:lnTo>
                <a:cubicBezTo>
                  <a:pt x="37885" y="13216"/>
                  <a:pt x="37887" y="13218"/>
                  <a:pt x="37889" y="13219"/>
                </a:cubicBezTo>
                <a:cubicBezTo>
                  <a:pt x="37887" y="13218"/>
                  <a:pt x="37885" y="13216"/>
                  <a:pt x="37882" y="13214"/>
                </a:cubicBezTo>
                <a:close/>
                <a:moveTo>
                  <a:pt x="28684" y="1"/>
                </a:moveTo>
                <a:cubicBezTo>
                  <a:pt x="28606" y="1"/>
                  <a:pt x="28528" y="4"/>
                  <a:pt x="28450" y="12"/>
                </a:cubicBezTo>
                <a:cubicBezTo>
                  <a:pt x="27205" y="141"/>
                  <a:pt x="26131" y="952"/>
                  <a:pt x="25207" y="1736"/>
                </a:cubicBezTo>
                <a:cubicBezTo>
                  <a:pt x="23338" y="3323"/>
                  <a:pt x="21833" y="5239"/>
                  <a:pt x="20583" y="7332"/>
                </a:cubicBezTo>
                <a:cubicBezTo>
                  <a:pt x="19995" y="8316"/>
                  <a:pt x="19386" y="9373"/>
                  <a:pt x="18676" y="10204"/>
                </a:cubicBezTo>
                <a:cubicBezTo>
                  <a:pt x="18335" y="10606"/>
                  <a:pt x="17952" y="10989"/>
                  <a:pt x="17613" y="11205"/>
                </a:cubicBezTo>
                <a:cubicBezTo>
                  <a:pt x="17230" y="11451"/>
                  <a:pt x="16952" y="11544"/>
                  <a:pt x="16622" y="11544"/>
                </a:cubicBezTo>
                <a:cubicBezTo>
                  <a:pt x="16613" y="11544"/>
                  <a:pt x="16603" y="11544"/>
                  <a:pt x="16593" y="11544"/>
                </a:cubicBezTo>
                <a:cubicBezTo>
                  <a:pt x="16555" y="11544"/>
                  <a:pt x="16407" y="11522"/>
                  <a:pt x="16381" y="11522"/>
                </a:cubicBezTo>
                <a:cubicBezTo>
                  <a:pt x="16377" y="11522"/>
                  <a:pt x="16377" y="11523"/>
                  <a:pt x="16380" y="11524"/>
                </a:cubicBezTo>
                <a:lnTo>
                  <a:pt x="16380" y="11524"/>
                </a:lnTo>
                <a:cubicBezTo>
                  <a:pt x="16339" y="11513"/>
                  <a:pt x="16297" y="11501"/>
                  <a:pt x="16256" y="11488"/>
                </a:cubicBezTo>
                <a:lnTo>
                  <a:pt x="16256" y="11488"/>
                </a:lnTo>
                <a:cubicBezTo>
                  <a:pt x="16235" y="11473"/>
                  <a:pt x="16210" y="11452"/>
                  <a:pt x="16188" y="11444"/>
                </a:cubicBezTo>
                <a:lnTo>
                  <a:pt x="16188" y="11444"/>
                </a:lnTo>
                <a:cubicBezTo>
                  <a:pt x="16174" y="11431"/>
                  <a:pt x="16159" y="11419"/>
                  <a:pt x="16145" y="11406"/>
                </a:cubicBezTo>
                <a:cubicBezTo>
                  <a:pt x="16139" y="11402"/>
                  <a:pt x="16133" y="11398"/>
                  <a:pt x="16128" y="11395"/>
                </a:cubicBezTo>
                <a:lnTo>
                  <a:pt x="16128" y="11395"/>
                </a:lnTo>
                <a:cubicBezTo>
                  <a:pt x="16126" y="11387"/>
                  <a:pt x="16122" y="11378"/>
                  <a:pt x="16118" y="11368"/>
                </a:cubicBezTo>
                <a:cubicBezTo>
                  <a:pt x="16102" y="11330"/>
                  <a:pt x="16081" y="11293"/>
                  <a:pt x="16060" y="11256"/>
                </a:cubicBezTo>
                <a:lnTo>
                  <a:pt x="16060" y="11256"/>
                </a:lnTo>
                <a:cubicBezTo>
                  <a:pt x="16051" y="11231"/>
                  <a:pt x="16019" y="11155"/>
                  <a:pt x="16003" y="11100"/>
                </a:cubicBezTo>
                <a:cubicBezTo>
                  <a:pt x="15978" y="11010"/>
                  <a:pt x="15959" y="10918"/>
                  <a:pt x="15940" y="10828"/>
                </a:cubicBezTo>
                <a:cubicBezTo>
                  <a:pt x="15935" y="10808"/>
                  <a:pt x="15931" y="10787"/>
                  <a:pt x="15928" y="10766"/>
                </a:cubicBezTo>
                <a:lnTo>
                  <a:pt x="15928" y="10766"/>
                </a:lnTo>
                <a:cubicBezTo>
                  <a:pt x="15927" y="10762"/>
                  <a:pt x="15927" y="10757"/>
                  <a:pt x="15926" y="10751"/>
                </a:cubicBezTo>
                <a:cubicBezTo>
                  <a:pt x="15917" y="10646"/>
                  <a:pt x="15907" y="10541"/>
                  <a:pt x="15901" y="10434"/>
                </a:cubicBezTo>
                <a:cubicBezTo>
                  <a:pt x="15892" y="10206"/>
                  <a:pt x="15892" y="9978"/>
                  <a:pt x="15900" y="9750"/>
                </a:cubicBezTo>
                <a:cubicBezTo>
                  <a:pt x="15917" y="9279"/>
                  <a:pt x="15963" y="8808"/>
                  <a:pt x="16018" y="8339"/>
                </a:cubicBezTo>
                <a:cubicBezTo>
                  <a:pt x="16135" y="7334"/>
                  <a:pt x="16302" y="6333"/>
                  <a:pt x="16386" y="5322"/>
                </a:cubicBezTo>
                <a:cubicBezTo>
                  <a:pt x="16455" y="4500"/>
                  <a:pt x="16491" y="3598"/>
                  <a:pt x="16204" y="2813"/>
                </a:cubicBezTo>
                <a:cubicBezTo>
                  <a:pt x="15840" y="1818"/>
                  <a:pt x="14958" y="1251"/>
                  <a:pt x="13906" y="1209"/>
                </a:cubicBezTo>
                <a:cubicBezTo>
                  <a:pt x="13865" y="1207"/>
                  <a:pt x="13824" y="1207"/>
                  <a:pt x="13783" y="1207"/>
                </a:cubicBezTo>
                <a:cubicBezTo>
                  <a:pt x="12637" y="1207"/>
                  <a:pt x="11514" y="1840"/>
                  <a:pt x="10621" y="2501"/>
                </a:cubicBezTo>
                <a:cubicBezTo>
                  <a:pt x="9392" y="3411"/>
                  <a:pt x="8329" y="4510"/>
                  <a:pt x="7389" y="5712"/>
                </a:cubicBezTo>
                <a:cubicBezTo>
                  <a:pt x="6323" y="7079"/>
                  <a:pt x="5549" y="8640"/>
                  <a:pt x="4483" y="10003"/>
                </a:cubicBezTo>
                <a:cubicBezTo>
                  <a:pt x="4100" y="10493"/>
                  <a:pt x="3673" y="10968"/>
                  <a:pt x="3190" y="11362"/>
                </a:cubicBezTo>
                <a:cubicBezTo>
                  <a:pt x="3095" y="11441"/>
                  <a:pt x="2890" y="11567"/>
                  <a:pt x="2696" y="11684"/>
                </a:cubicBezTo>
                <a:cubicBezTo>
                  <a:pt x="2676" y="11696"/>
                  <a:pt x="2654" y="11707"/>
                  <a:pt x="2633" y="11718"/>
                </a:cubicBezTo>
                <a:lnTo>
                  <a:pt x="2633" y="11718"/>
                </a:lnTo>
                <a:cubicBezTo>
                  <a:pt x="2660" y="11705"/>
                  <a:pt x="2671" y="11701"/>
                  <a:pt x="2672" y="11701"/>
                </a:cubicBezTo>
                <a:cubicBezTo>
                  <a:pt x="2674" y="11701"/>
                  <a:pt x="2634" y="11720"/>
                  <a:pt x="2606" y="11731"/>
                </a:cubicBezTo>
                <a:lnTo>
                  <a:pt x="2606" y="11731"/>
                </a:lnTo>
                <a:cubicBezTo>
                  <a:pt x="2615" y="11727"/>
                  <a:pt x="2624" y="11722"/>
                  <a:pt x="2633" y="11718"/>
                </a:cubicBezTo>
                <a:lnTo>
                  <a:pt x="2633" y="11718"/>
                </a:lnTo>
                <a:cubicBezTo>
                  <a:pt x="2624" y="11722"/>
                  <a:pt x="2614" y="11727"/>
                  <a:pt x="2603" y="11732"/>
                </a:cubicBezTo>
                <a:lnTo>
                  <a:pt x="2603" y="11732"/>
                </a:lnTo>
                <a:cubicBezTo>
                  <a:pt x="2604" y="11732"/>
                  <a:pt x="2605" y="11731"/>
                  <a:pt x="2606" y="11731"/>
                </a:cubicBezTo>
                <a:lnTo>
                  <a:pt x="2606" y="11731"/>
                </a:lnTo>
                <a:cubicBezTo>
                  <a:pt x="2599" y="11734"/>
                  <a:pt x="2591" y="11738"/>
                  <a:pt x="2583" y="11741"/>
                </a:cubicBezTo>
                <a:cubicBezTo>
                  <a:pt x="2590" y="11738"/>
                  <a:pt x="2597" y="11735"/>
                  <a:pt x="2603" y="11732"/>
                </a:cubicBezTo>
                <a:lnTo>
                  <a:pt x="2603" y="11732"/>
                </a:lnTo>
                <a:cubicBezTo>
                  <a:pt x="2599" y="11734"/>
                  <a:pt x="2596" y="11735"/>
                  <a:pt x="2593" y="11736"/>
                </a:cubicBezTo>
                <a:cubicBezTo>
                  <a:pt x="2569" y="11742"/>
                  <a:pt x="2475" y="11767"/>
                  <a:pt x="2409" y="11785"/>
                </a:cubicBezTo>
                <a:lnTo>
                  <a:pt x="2409" y="11785"/>
                </a:lnTo>
                <a:cubicBezTo>
                  <a:pt x="2398" y="11781"/>
                  <a:pt x="2390" y="11777"/>
                  <a:pt x="2384" y="11775"/>
                </a:cubicBezTo>
                <a:lnTo>
                  <a:pt x="2384" y="11775"/>
                </a:lnTo>
                <a:cubicBezTo>
                  <a:pt x="2364" y="11743"/>
                  <a:pt x="2345" y="11709"/>
                  <a:pt x="2327" y="11675"/>
                </a:cubicBezTo>
                <a:lnTo>
                  <a:pt x="2327" y="11675"/>
                </a:lnTo>
                <a:cubicBezTo>
                  <a:pt x="2318" y="11646"/>
                  <a:pt x="2296" y="11583"/>
                  <a:pt x="2292" y="11567"/>
                </a:cubicBezTo>
                <a:cubicBezTo>
                  <a:pt x="2269" y="11460"/>
                  <a:pt x="2229" y="11356"/>
                  <a:pt x="2212" y="11249"/>
                </a:cubicBezTo>
                <a:cubicBezTo>
                  <a:pt x="2162" y="10937"/>
                  <a:pt x="2189" y="10598"/>
                  <a:pt x="2252" y="10294"/>
                </a:cubicBezTo>
                <a:cubicBezTo>
                  <a:pt x="2373" y="9729"/>
                  <a:pt x="2612" y="9180"/>
                  <a:pt x="2968" y="8724"/>
                </a:cubicBezTo>
                <a:cubicBezTo>
                  <a:pt x="3095" y="8561"/>
                  <a:pt x="3355" y="8306"/>
                  <a:pt x="3434" y="8249"/>
                </a:cubicBezTo>
                <a:cubicBezTo>
                  <a:pt x="3700" y="8054"/>
                  <a:pt x="3703" y="8061"/>
                  <a:pt x="3977" y="8019"/>
                </a:cubicBezTo>
                <a:cubicBezTo>
                  <a:pt x="4494" y="7939"/>
                  <a:pt x="4781" y="7292"/>
                  <a:pt x="4653" y="6828"/>
                </a:cubicBezTo>
                <a:cubicBezTo>
                  <a:pt x="4523" y="6353"/>
                  <a:pt x="4118" y="6134"/>
                  <a:pt x="3676" y="6134"/>
                </a:cubicBezTo>
                <a:cubicBezTo>
                  <a:pt x="3606" y="6134"/>
                  <a:pt x="3534" y="6140"/>
                  <a:pt x="3462" y="6151"/>
                </a:cubicBezTo>
                <a:lnTo>
                  <a:pt x="3460" y="6154"/>
                </a:lnTo>
                <a:cubicBezTo>
                  <a:pt x="2122" y="6363"/>
                  <a:pt x="1153" y="7734"/>
                  <a:pt x="673" y="8889"/>
                </a:cubicBezTo>
                <a:cubicBezTo>
                  <a:pt x="173" y="10095"/>
                  <a:pt x="1" y="11730"/>
                  <a:pt x="784" y="12863"/>
                </a:cubicBezTo>
                <a:cubicBezTo>
                  <a:pt x="1189" y="13451"/>
                  <a:pt x="1768" y="13702"/>
                  <a:pt x="2381" y="13702"/>
                </a:cubicBezTo>
                <a:cubicBezTo>
                  <a:pt x="2799" y="13702"/>
                  <a:pt x="3232" y="13585"/>
                  <a:pt x="3636" y="13378"/>
                </a:cubicBezTo>
                <a:cubicBezTo>
                  <a:pt x="4848" y="12758"/>
                  <a:pt x="5773" y="11554"/>
                  <a:pt x="6537" y="10464"/>
                </a:cubicBezTo>
                <a:cubicBezTo>
                  <a:pt x="7510" y="9074"/>
                  <a:pt x="8289" y="7592"/>
                  <a:pt x="9403" y="6300"/>
                </a:cubicBezTo>
                <a:cubicBezTo>
                  <a:pt x="10301" y="5257"/>
                  <a:pt x="11312" y="4244"/>
                  <a:pt x="12524" y="3572"/>
                </a:cubicBezTo>
                <a:cubicBezTo>
                  <a:pt x="12775" y="3432"/>
                  <a:pt x="12932" y="3355"/>
                  <a:pt x="13129" y="3288"/>
                </a:cubicBezTo>
                <a:cubicBezTo>
                  <a:pt x="13252" y="3246"/>
                  <a:pt x="13378" y="3212"/>
                  <a:pt x="13504" y="3181"/>
                </a:cubicBezTo>
                <a:cubicBezTo>
                  <a:pt x="13551" y="3169"/>
                  <a:pt x="13599" y="3159"/>
                  <a:pt x="13647" y="3151"/>
                </a:cubicBezTo>
                <a:lnTo>
                  <a:pt x="13647" y="3151"/>
                </a:lnTo>
                <a:cubicBezTo>
                  <a:pt x="13659" y="3150"/>
                  <a:pt x="13675" y="3149"/>
                  <a:pt x="13694" y="3149"/>
                </a:cubicBezTo>
                <a:cubicBezTo>
                  <a:pt x="13734" y="3146"/>
                  <a:pt x="13774" y="3145"/>
                  <a:pt x="13814" y="3145"/>
                </a:cubicBezTo>
                <a:cubicBezTo>
                  <a:pt x="13861" y="3145"/>
                  <a:pt x="13908" y="3147"/>
                  <a:pt x="13956" y="3150"/>
                </a:cubicBezTo>
                <a:lnTo>
                  <a:pt x="13956" y="3150"/>
                </a:lnTo>
                <a:cubicBezTo>
                  <a:pt x="13938" y="3152"/>
                  <a:pt x="14027" y="3171"/>
                  <a:pt x="14098" y="3188"/>
                </a:cubicBezTo>
                <a:lnTo>
                  <a:pt x="14098" y="3188"/>
                </a:lnTo>
                <a:cubicBezTo>
                  <a:pt x="14100" y="3194"/>
                  <a:pt x="14215" y="3241"/>
                  <a:pt x="14261" y="3263"/>
                </a:cubicBezTo>
                <a:cubicBezTo>
                  <a:pt x="14264" y="3265"/>
                  <a:pt x="14267" y="3267"/>
                  <a:pt x="14270" y="3268"/>
                </a:cubicBezTo>
                <a:lnTo>
                  <a:pt x="14270" y="3268"/>
                </a:lnTo>
                <a:cubicBezTo>
                  <a:pt x="14267" y="3271"/>
                  <a:pt x="14275" y="3281"/>
                  <a:pt x="14303" y="3304"/>
                </a:cubicBezTo>
                <a:lnTo>
                  <a:pt x="14303" y="3304"/>
                </a:lnTo>
                <a:cubicBezTo>
                  <a:pt x="14310" y="3316"/>
                  <a:pt x="14320" y="3330"/>
                  <a:pt x="14333" y="3350"/>
                </a:cubicBezTo>
                <a:cubicBezTo>
                  <a:pt x="14341" y="3360"/>
                  <a:pt x="14347" y="3369"/>
                  <a:pt x="14353" y="3377"/>
                </a:cubicBezTo>
                <a:lnTo>
                  <a:pt x="14353" y="3377"/>
                </a:lnTo>
                <a:cubicBezTo>
                  <a:pt x="14398" y="3525"/>
                  <a:pt x="14436" y="3675"/>
                  <a:pt x="14466" y="3828"/>
                </a:cubicBezTo>
                <a:lnTo>
                  <a:pt x="14466" y="3828"/>
                </a:lnTo>
                <a:cubicBezTo>
                  <a:pt x="14470" y="3875"/>
                  <a:pt x="14475" y="3923"/>
                  <a:pt x="14479" y="3970"/>
                </a:cubicBezTo>
                <a:cubicBezTo>
                  <a:pt x="14483" y="4062"/>
                  <a:pt x="14489" y="4154"/>
                  <a:pt x="14490" y="4244"/>
                </a:cubicBezTo>
                <a:cubicBezTo>
                  <a:pt x="14496" y="4470"/>
                  <a:pt x="14490" y="4694"/>
                  <a:pt x="14477" y="4920"/>
                </a:cubicBezTo>
                <a:cubicBezTo>
                  <a:pt x="14374" y="6863"/>
                  <a:pt x="13774" y="8837"/>
                  <a:pt x="13993" y="10790"/>
                </a:cubicBezTo>
                <a:cubicBezTo>
                  <a:pt x="14096" y="11709"/>
                  <a:pt x="14393" y="12614"/>
                  <a:pt x="15218" y="13129"/>
                </a:cubicBezTo>
                <a:cubicBezTo>
                  <a:pt x="15622" y="13380"/>
                  <a:pt x="16087" y="13486"/>
                  <a:pt x="16559" y="13486"/>
                </a:cubicBezTo>
                <a:cubicBezTo>
                  <a:pt x="17182" y="13486"/>
                  <a:pt x="17819" y="13302"/>
                  <a:pt x="18345" y="13022"/>
                </a:cubicBezTo>
                <a:cubicBezTo>
                  <a:pt x="19415" y="12454"/>
                  <a:pt x="20211" y="11441"/>
                  <a:pt x="20895" y="10468"/>
                </a:cubicBezTo>
                <a:cubicBezTo>
                  <a:pt x="21597" y="9465"/>
                  <a:pt x="22189" y="8391"/>
                  <a:pt x="22832" y="7351"/>
                </a:cubicBezTo>
                <a:cubicBezTo>
                  <a:pt x="23453" y="6354"/>
                  <a:pt x="23983" y="5720"/>
                  <a:pt x="24833" y="4801"/>
                </a:cubicBezTo>
                <a:cubicBezTo>
                  <a:pt x="25681" y="3880"/>
                  <a:pt x="26598" y="2944"/>
                  <a:pt x="27686" y="2304"/>
                </a:cubicBezTo>
                <a:cubicBezTo>
                  <a:pt x="27808" y="2233"/>
                  <a:pt x="27933" y="2166"/>
                  <a:pt x="28059" y="2105"/>
                </a:cubicBezTo>
                <a:cubicBezTo>
                  <a:pt x="28072" y="2098"/>
                  <a:pt x="28156" y="2062"/>
                  <a:pt x="28153" y="2062"/>
                </a:cubicBezTo>
                <a:lnTo>
                  <a:pt x="28153" y="2062"/>
                </a:lnTo>
                <a:cubicBezTo>
                  <a:pt x="28152" y="2062"/>
                  <a:pt x="28138" y="2067"/>
                  <a:pt x="28101" y="2082"/>
                </a:cubicBezTo>
                <a:cubicBezTo>
                  <a:pt x="28159" y="2057"/>
                  <a:pt x="28220" y="2034"/>
                  <a:pt x="28279" y="2017"/>
                </a:cubicBezTo>
                <a:cubicBezTo>
                  <a:pt x="28379" y="1986"/>
                  <a:pt x="28479" y="1960"/>
                  <a:pt x="28580" y="1937"/>
                </a:cubicBezTo>
                <a:cubicBezTo>
                  <a:pt x="28580" y="1936"/>
                  <a:pt x="28581" y="1936"/>
                  <a:pt x="28581" y="1936"/>
                </a:cubicBezTo>
                <a:lnTo>
                  <a:pt x="28581" y="1936"/>
                </a:lnTo>
                <a:cubicBezTo>
                  <a:pt x="28620" y="1935"/>
                  <a:pt x="28657" y="1935"/>
                  <a:pt x="28695" y="1935"/>
                </a:cubicBezTo>
                <a:lnTo>
                  <a:pt x="28695" y="1935"/>
                </a:lnTo>
                <a:cubicBezTo>
                  <a:pt x="28714" y="1937"/>
                  <a:pt x="28754" y="1941"/>
                  <a:pt x="28794" y="1949"/>
                </a:cubicBezTo>
                <a:lnTo>
                  <a:pt x="28794" y="1949"/>
                </a:lnTo>
                <a:cubicBezTo>
                  <a:pt x="28796" y="1955"/>
                  <a:pt x="28798" y="1960"/>
                  <a:pt x="28799" y="1966"/>
                </a:cubicBezTo>
                <a:lnTo>
                  <a:pt x="28799" y="1966"/>
                </a:lnTo>
                <a:cubicBezTo>
                  <a:pt x="28800" y="1966"/>
                  <a:pt x="28800" y="1966"/>
                  <a:pt x="28800" y="1965"/>
                </a:cubicBezTo>
                <a:lnTo>
                  <a:pt x="28800" y="1965"/>
                </a:lnTo>
                <a:cubicBezTo>
                  <a:pt x="28800" y="1966"/>
                  <a:pt x="28800" y="1967"/>
                  <a:pt x="28800" y="1968"/>
                </a:cubicBezTo>
                <a:lnTo>
                  <a:pt x="28800" y="1968"/>
                </a:lnTo>
                <a:cubicBezTo>
                  <a:pt x="28800" y="1967"/>
                  <a:pt x="28800" y="1967"/>
                  <a:pt x="28799" y="1966"/>
                </a:cubicBezTo>
                <a:lnTo>
                  <a:pt x="28799" y="1966"/>
                </a:lnTo>
                <a:cubicBezTo>
                  <a:pt x="28797" y="1968"/>
                  <a:pt x="28797" y="1971"/>
                  <a:pt x="28800" y="1973"/>
                </a:cubicBezTo>
                <a:lnTo>
                  <a:pt x="28800" y="1973"/>
                </a:lnTo>
                <a:cubicBezTo>
                  <a:pt x="28800" y="1971"/>
                  <a:pt x="28800" y="1970"/>
                  <a:pt x="28800" y="1968"/>
                </a:cubicBezTo>
                <a:lnTo>
                  <a:pt x="28800" y="1968"/>
                </a:lnTo>
                <a:cubicBezTo>
                  <a:pt x="28801" y="1970"/>
                  <a:pt x="28801" y="1972"/>
                  <a:pt x="28802" y="1974"/>
                </a:cubicBezTo>
                <a:lnTo>
                  <a:pt x="28802" y="1974"/>
                </a:lnTo>
                <a:cubicBezTo>
                  <a:pt x="28801" y="1974"/>
                  <a:pt x="28800" y="1973"/>
                  <a:pt x="28800" y="1973"/>
                </a:cubicBezTo>
                <a:lnTo>
                  <a:pt x="28800" y="1973"/>
                </a:lnTo>
                <a:cubicBezTo>
                  <a:pt x="28799" y="1978"/>
                  <a:pt x="28799" y="1984"/>
                  <a:pt x="28798" y="1990"/>
                </a:cubicBezTo>
                <a:cubicBezTo>
                  <a:pt x="28789" y="2112"/>
                  <a:pt x="28787" y="2234"/>
                  <a:pt x="28781" y="2357"/>
                </a:cubicBezTo>
                <a:lnTo>
                  <a:pt x="28781" y="2357"/>
                </a:lnTo>
                <a:cubicBezTo>
                  <a:pt x="28776" y="2393"/>
                  <a:pt x="28763" y="2511"/>
                  <a:pt x="28756" y="2547"/>
                </a:cubicBezTo>
                <a:cubicBezTo>
                  <a:pt x="28739" y="2632"/>
                  <a:pt x="28722" y="2716"/>
                  <a:pt x="28703" y="2800"/>
                </a:cubicBezTo>
                <a:cubicBezTo>
                  <a:pt x="28653" y="3022"/>
                  <a:pt x="28593" y="3240"/>
                  <a:pt x="28530" y="3459"/>
                </a:cubicBezTo>
                <a:cubicBezTo>
                  <a:pt x="27964" y="5385"/>
                  <a:pt x="27089" y="7206"/>
                  <a:pt x="26428" y="9097"/>
                </a:cubicBezTo>
                <a:cubicBezTo>
                  <a:pt x="25946" y="10474"/>
                  <a:pt x="25124" y="13024"/>
                  <a:pt x="27169" y="13579"/>
                </a:cubicBezTo>
                <a:cubicBezTo>
                  <a:pt x="27322" y="13621"/>
                  <a:pt x="27473" y="13640"/>
                  <a:pt x="27623" y="13640"/>
                </a:cubicBezTo>
                <a:cubicBezTo>
                  <a:pt x="28543" y="13640"/>
                  <a:pt x="29394" y="12922"/>
                  <a:pt x="30005" y="12304"/>
                </a:cubicBezTo>
                <a:cubicBezTo>
                  <a:pt x="30834" y="11467"/>
                  <a:pt x="31529" y="10497"/>
                  <a:pt x="32224" y="9547"/>
                </a:cubicBezTo>
                <a:cubicBezTo>
                  <a:pt x="32827" y="8720"/>
                  <a:pt x="33411" y="7958"/>
                  <a:pt x="34222" y="7163"/>
                </a:cubicBezTo>
                <a:cubicBezTo>
                  <a:pt x="34647" y="6746"/>
                  <a:pt x="35097" y="6359"/>
                  <a:pt x="35632" y="6089"/>
                </a:cubicBezTo>
                <a:cubicBezTo>
                  <a:pt x="35716" y="6042"/>
                  <a:pt x="35808" y="6005"/>
                  <a:pt x="35902" y="5978"/>
                </a:cubicBezTo>
                <a:cubicBezTo>
                  <a:pt x="35964" y="5960"/>
                  <a:pt x="36205" y="5920"/>
                  <a:pt x="36170" y="5918"/>
                </a:cubicBezTo>
                <a:lnTo>
                  <a:pt x="36170" y="5918"/>
                </a:lnTo>
                <a:cubicBezTo>
                  <a:pt x="36173" y="5918"/>
                  <a:pt x="36177" y="5918"/>
                  <a:pt x="36181" y="5918"/>
                </a:cubicBezTo>
                <a:cubicBezTo>
                  <a:pt x="36248" y="5918"/>
                  <a:pt x="36356" y="5924"/>
                  <a:pt x="36393" y="5924"/>
                </a:cubicBezTo>
                <a:cubicBezTo>
                  <a:pt x="36403" y="5924"/>
                  <a:pt x="36408" y="5923"/>
                  <a:pt x="36406" y="5922"/>
                </a:cubicBezTo>
                <a:lnTo>
                  <a:pt x="36406" y="5922"/>
                </a:lnTo>
                <a:cubicBezTo>
                  <a:pt x="36471" y="5941"/>
                  <a:pt x="36533" y="5968"/>
                  <a:pt x="36589" y="6005"/>
                </a:cubicBezTo>
                <a:cubicBezTo>
                  <a:pt x="36677" y="6061"/>
                  <a:pt x="36711" y="6114"/>
                  <a:pt x="36752" y="6206"/>
                </a:cubicBezTo>
                <a:cubicBezTo>
                  <a:pt x="36813" y="6352"/>
                  <a:pt x="36832" y="6511"/>
                  <a:pt x="36838" y="6731"/>
                </a:cubicBezTo>
                <a:cubicBezTo>
                  <a:pt x="36855" y="7317"/>
                  <a:pt x="36761" y="7763"/>
                  <a:pt x="36619" y="8352"/>
                </a:cubicBezTo>
                <a:cubicBezTo>
                  <a:pt x="36348" y="9486"/>
                  <a:pt x="35926" y="10577"/>
                  <a:pt x="35789" y="11739"/>
                </a:cubicBezTo>
                <a:cubicBezTo>
                  <a:pt x="35666" y="12783"/>
                  <a:pt x="35785" y="14018"/>
                  <a:pt x="36671" y="14711"/>
                </a:cubicBezTo>
                <a:cubicBezTo>
                  <a:pt x="37089" y="15038"/>
                  <a:pt x="37593" y="15172"/>
                  <a:pt x="38111" y="15172"/>
                </a:cubicBezTo>
                <a:cubicBezTo>
                  <a:pt x="38817" y="15172"/>
                  <a:pt x="39549" y="14924"/>
                  <a:pt x="40125" y="14577"/>
                </a:cubicBezTo>
                <a:cubicBezTo>
                  <a:pt x="40950" y="14081"/>
                  <a:pt x="41638" y="13350"/>
                  <a:pt x="42256" y="12622"/>
                </a:cubicBezTo>
                <a:cubicBezTo>
                  <a:pt x="43068" y="11665"/>
                  <a:pt x="43805" y="10644"/>
                  <a:pt x="44513" y="9610"/>
                </a:cubicBezTo>
                <a:cubicBezTo>
                  <a:pt x="45787" y="7755"/>
                  <a:pt x="46926" y="5802"/>
                  <a:pt x="48247" y="3978"/>
                </a:cubicBezTo>
                <a:cubicBezTo>
                  <a:pt x="48304" y="3899"/>
                  <a:pt x="48364" y="3821"/>
                  <a:pt x="48423" y="3740"/>
                </a:cubicBezTo>
                <a:cubicBezTo>
                  <a:pt x="48427" y="3735"/>
                  <a:pt x="48431" y="3730"/>
                  <a:pt x="48434" y="3725"/>
                </a:cubicBezTo>
                <a:lnTo>
                  <a:pt x="48434" y="3725"/>
                </a:lnTo>
                <a:cubicBezTo>
                  <a:pt x="48440" y="3718"/>
                  <a:pt x="48447" y="3710"/>
                  <a:pt x="48456" y="3700"/>
                </a:cubicBezTo>
                <a:cubicBezTo>
                  <a:pt x="48638" y="3480"/>
                  <a:pt x="48825" y="3267"/>
                  <a:pt x="49036" y="3072"/>
                </a:cubicBezTo>
                <a:cubicBezTo>
                  <a:pt x="49443" y="2697"/>
                  <a:pt x="49938" y="2431"/>
                  <a:pt x="50421" y="2431"/>
                </a:cubicBezTo>
                <a:cubicBezTo>
                  <a:pt x="50443" y="2431"/>
                  <a:pt x="50466" y="2431"/>
                  <a:pt x="50489" y="2432"/>
                </a:cubicBezTo>
                <a:cubicBezTo>
                  <a:pt x="50644" y="2442"/>
                  <a:pt x="50788" y="2494"/>
                  <a:pt x="50954" y="2611"/>
                </a:cubicBezTo>
                <a:cubicBezTo>
                  <a:pt x="51015" y="2655"/>
                  <a:pt x="51182" y="2840"/>
                  <a:pt x="51276" y="3047"/>
                </a:cubicBezTo>
                <a:cubicBezTo>
                  <a:pt x="51373" y="3265"/>
                  <a:pt x="51414" y="3609"/>
                  <a:pt x="51391" y="3924"/>
                </a:cubicBezTo>
                <a:lnTo>
                  <a:pt x="51391" y="3924"/>
                </a:lnTo>
                <a:cubicBezTo>
                  <a:pt x="51382" y="3979"/>
                  <a:pt x="51375" y="4036"/>
                  <a:pt x="51366" y="4092"/>
                </a:cubicBezTo>
                <a:cubicBezTo>
                  <a:pt x="51339" y="4251"/>
                  <a:pt x="51306" y="4410"/>
                  <a:pt x="51276" y="4569"/>
                </a:cubicBezTo>
                <a:cubicBezTo>
                  <a:pt x="51199" y="4944"/>
                  <a:pt x="51117" y="5318"/>
                  <a:pt x="51038" y="5693"/>
                </a:cubicBezTo>
                <a:cubicBezTo>
                  <a:pt x="50855" y="6574"/>
                  <a:pt x="50690" y="7458"/>
                  <a:pt x="50600" y="8354"/>
                </a:cubicBezTo>
                <a:cubicBezTo>
                  <a:pt x="50441" y="9936"/>
                  <a:pt x="50590" y="11971"/>
                  <a:pt x="52277" y="12679"/>
                </a:cubicBezTo>
                <a:cubicBezTo>
                  <a:pt x="52669" y="12843"/>
                  <a:pt x="53082" y="12909"/>
                  <a:pt x="53499" y="12909"/>
                </a:cubicBezTo>
                <a:cubicBezTo>
                  <a:pt x="54079" y="12909"/>
                  <a:pt x="54667" y="12781"/>
                  <a:pt x="55214" y="12611"/>
                </a:cubicBezTo>
                <a:cubicBezTo>
                  <a:pt x="56295" y="12276"/>
                  <a:pt x="55973" y="10695"/>
                  <a:pt x="55005" y="10695"/>
                </a:cubicBezTo>
                <a:cubicBezTo>
                  <a:pt x="54909" y="10695"/>
                  <a:pt x="54808" y="10711"/>
                  <a:pt x="54701" y="10744"/>
                </a:cubicBezTo>
                <a:cubicBezTo>
                  <a:pt x="54446" y="10822"/>
                  <a:pt x="54190" y="10887"/>
                  <a:pt x="53929" y="10941"/>
                </a:cubicBezTo>
                <a:cubicBezTo>
                  <a:pt x="53917" y="10944"/>
                  <a:pt x="53862" y="10952"/>
                  <a:pt x="53825" y="10958"/>
                </a:cubicBezTo>
                <a:lnTo>
                  <a:pt x="53825" y="10958"/>
                </a:lnTo>
                <a:cubicBezTo>
                  <a:pt x="53805" y="10960"/>
                  <a:pt x="53785" y="10962"/>
                  <a:pt x="53780" y="10962"/>
                </a:cubicBezTo>
                <a:cubicBezTo>
                  <a:pt x="53658" y="10972"/>
                  <a:pt x="53537" y="10975"/>
                  <a:pt x="53414" y="10975"/>
                </a:cubicBezTo>
                <a:cubicBezTo>
                  <a:pt x="53365" y="10975"/>
                  <a:pt x="53295" y="10968"/>
                  <a:pt x="53265" y="10965"/>
                </a:cubicBezTo>
                <a:lnTo>
                  <a:pt x="53265" y="10965"/>
                </a:lnTo>
                <a:cubicBezTo>
                  <a:pt x="53205" y="10952"/>
                  <a:pt x="53145" y="10937"/>
                  <a:pt x="53085" y="10924"/>
                </a:cubicBezTo>
                <a:cubicBezTo>
                  <a:pt x="53066" y="10920"/>
                  <a:pt x="53047" y="10913"/>
                  <a:pt x="53028" y="10906"/>
                </a:cubicBezTo>
                <a:lnTo>
                  <a:pt x="53028" y="10906"/>
                </a:lnTo>
                <a:cubicBezTo>
                  <a:pt x="52965" y="10869"/>
                  <a:pt x="52903" y="10834"/>
                  <a:pt x="52840" y="10794"/>
                </a:cubicBezTo>
                <a:lnTo>
                  <a:pt x="52840" y="10794"/>
                </a:lnTo>
                <a:cubicBezTo>
                  <a:pt x="52880" y="10819"/>
                  <a:pt x="52902" y="10829"/>
                  <a:pt x="52911" y="10829"/>
                </a:cubicBezTo>
                <a:cubicBezTo>
                  <a:pt x="52949" y="10829"/>
                  <a:pt x="52811" y="10686"/>
                  <a:pt x="52783" y="10686"/>
                </a:cubicBezTo>
                <a:cubicBezTo>
                  <a:pt x="52771" y="10686"/>
                  <a:pt x="52777" y="10709"/>
                  <a:pt x="52819" y="10772"/>
                </a:cubicBezTo>
                <a:cubicBezTo>
                  <a:pt x="52777" y="10709"/>
                  <a:pt x="52739" y="10638"/>
                  <a:pt x="52696" y="10575"/>
                </a:cubicBezTo>
                <a:cubicBezTo>
                  <a:pt x="52687" y="10561"/>
                  <a:pt x="52679" y="10550"/>
                  <a:pt x="52672" y="10541"/>
                </a:cubicBezTo>
                <a:lnTo>
                  <a:pt x="52672" y="10541"/>
                </a:lnTo>
                <a:cubicBezTo>
                  <a:pt x="52671" y="10538"/>
                  <a:pt x="52671" y="10536"/>
                  <a:pt x="52670" y="10533"/>
                </a:cubicBezTo>
                <a:cubicBezTo>
                  <a:pt x="52622" y="10380"/>
                  <a:pt x="52574" y="10229"/>
                  <a:pt x="52539" y="10072"/>
                </a:cubicBezTo>
                <a:cubicBezTo>
                  <a:pt x="52529" y="10025"/>
                  <a:pt x="52521" y="9976"/>
                  <a:pt x="52516" y="9949"/>
                </a:cubicBezTo>
                <a:lnTo>
                  <a:pt x="52516" y="9949"/>
                </a:lnTo>
                <a:cubicBezTo>
                  <a:pt x="52508" y="9868"/>
                  <a:pt x="52501" y="9787"/>
                  <a:pt x="52495" y="9706"/>
                </a:cubicBezTo>
                <a:cubicBezTo>
                  <a:pt x="52474" y="9310"/>
                  <a:pt x="52484" y="8911"/>
                  <a:pt x="52522" y="8515"/>
                </a:cubicBezTo>
                <a:cubicBezTo>
                  <a:pt x="52538" y="8328"/>
                  <a:pt x="52559" y="8138"/>
                  <a:pt x="52584" y="7950"/>
                </a:cubicBezTo>
                <a:lnTo>
                  <a:pt x="52584" y="7950"/>
                </a:lnTo>
                <a:cubicBezTo>
                  <a:pt x="52576" y="8009"/>
                  <a:pt x="52573" y="8032"/>
                  <a:pt x="52573" y="8032"/>
                </a:cubicBezTo>
                <a:cubicBezTo>
                  <a:pt x="52574" y="8032"/>
                  <a:pt x="52603" y="7833"/>
                  <a:pt x="52608" y="7799"/>
                </a:cubicBezTo>
                <a:cubicBezTo>
                  <a:pt x="52626" y="7692"/>
                  <a:pt x="52643" y="7583"/>
                  <a:pt x="52662" y="7474"/>
                </a:cubicBezTo>
                <a:cubicBezTo>
                  <a:pt x="52794" y="6694"/>
                  <a:pt x="52972" y="5925"/>
                  <a:pt x="53129" y="5149"/>
                </a:cubicBezTo>
                <a:cubicBezTo>
                  <a:pt x="53275" y="4435"/>
                  <a:pt x="53399" y="3754"/>
                  <a:pt x="53271" y="3028"/>
                </a:cubicBezTo>
                <a:cubicBezTo>
                  <a:pt x="53028" y="1669"/>
                  <a:pt x="51980" y="627"/>
                  <a:pt x="50592" y="506"/>
                </a:cubicBezTo>
                <a:cubicBezTo>
                  <a:pt x="50494" y="498"/>
                  <a:pt x="50397" y="494"/>
                  <a:pt x="50302" y="494"/>
                </a:cubicBezTo>
                <a:cubicBezTo>
                  <a:pt x="48007" y="494"/>
                  <a:pt x="46581" y="2932"/>
                  <a:pt x="45469" y="4634"/>
                </a:cubicBezTo>
                <a:cubicBezTo>
                  <a:pt x="44188" y="6595"/>
                  <a:pt x="42896" y="8695"/>
                  <a:pt x="41504" y="10493"/>
                </a:cubicBezTo>
                <a:cubicBezTo>
                  <a:pt x="40895" y="11280"/>
                  <a:pt x="40242" y="12048"/>
                  <a:pt x="39474" y="12687"/>
                </a:cubicBezTo>
                <a:cubicBezTo>
                  <a:pt x="39471" y="12690"/>
                  <a:pt x="39467" y="12693"/>
                  <a:pt x="39464" y="12695"/>
                </a:cubicBezTo>
                <a:lnTo>
                  <a:pt x="39464" y="12695"/>
                </a:lnTo>
                <a:cubicBezTo>
                  <a:pt x="39440" y="12713"/>
                  <a:pt x="39416" y="12732"/>
                  <a:pt x="39390" y="12748"/>
                </a:cubicBezTo>
                <a:cubicBezTo>
                  <a:pt x="39311" y="12802"/>
                  <a:pt x="39233" y="12857"/>
                  <a:pt x="39149" y="12907"/>
                </a:cubicBezTo>
                <a:cubicBezTo>
                  <a:pt x="39082" y="12947"/>
                  <a:pt x="39011" y="12980"/>
                  <a:pt x="38944" y="13020"/>
                </a:cubicBezTo>
                <a:cubicBezTo>
                  <a:pt x="38944" y="13020"/>
                  <a:pt x="38943" y="13021"/>
                  <a:pt x="38943" y="13021"/>
                </a:cubicBezTo>
                <a:lnTo>
                  <a:pt x="38943" y="13021"/>
                </a:lnTo>
                <a:cubicBezTo>
                  <a:pt x="38885" y="13040"/>
                  <a:pt x="38696" y="13114"/>
                  <a:pt x="38697" y="13114"/>
                </a:cubicBezTo>
                <a:cubicBezTo>
                  <a:pt x="38406" y="13210"/>
                  <a:pt x="38260" y="13237"/>
                  <a:pt x="38031" y="13239"/>
                </a:cubicBezTo>
                <a:cubicBezTo>
                  <a:pt x="38012" y="13239"/>
                  <a:pt x="37997" y="13239"/>
                  <a:pt x="37984" y="13239"/>
                </a:cubicBezTo>
                <a:lnTo>
                  <a:pt x="37984" y="13239"/>
                </a:lnTo>
                <a:cubicBezTo>
                  <a:pt x="37962" y="13235"/>
                  <a:pt x="37940" y="13230"/>
                  <a:pt x="37918" y="13224"/>
                </a:cubicBezTo>
                <a:lnTo>
                  <a:pt x="37918" y="13224"/>
                </a:lnTo>
                <a:cubicBezTo>
                  <a:pt x="37939" y="13223"/>
                  <a:pt x="37847" y="13163"/>
                  <a:pt x="37832" y="13163"/>
                </a:cubicBezTo>
                <a:cubicBezTo>
                  <a:pt x="37831" y="13163"/>
                  <a:pt x="37830" y="13164"/>
                  <a:pt x="37830" y="13165"/>
                </a:cubicBezTo>
                <a:lnTo>
                  <a:pt x="37830" y="13165"/>
                </a:lnTo>
                <a:cubicBezTo>
                  <a:pt x="37826" y="13154"/>
                  <a:pt x="37819" y="13140"/>
                  <a:pt x="37810" y="13122"/>
                </a:cubicBezTo>
                <a:cubicBezTo>
                  <a:pt x="37794" y="13088"/>
                  <a:pt x="37786" y="13077"/>
                  <a:pt x="37783" y="13077"/>
                </a:cubicBezTo>
                <a:cubicBezTo>
                  <a:pt x="37782" y="13077"/>
                  <a:pt x="37782" y="13077"/>
                  <a:pt x="37781" y="13079"/>
                </a:cubicBezTo>
                <a:lnTo>
                  <a:pt x="37781" y="13079"/>
                </a:lnTo>
                <a:cubicBezTo>
                  <a:pt x="37778" y="13066"/>
                  <a:pt x="37774" y="13048"/>
                  <a:pt x="37768" y="13026"/>
                </a:cubicBezTo>
                <a:cubicBezTo>
                  <a:pt x="37743" y="12930"/>
                  <a:pt x="37717" y="12836"/>
                  <a:pt x="37697" y="12739"/>
                </a:cubicBezTo>
                <a:lnTo>
                  <a:pt x="37697" y="12739"/>
                </a:lnTo>
                <a:cubicBezTo>
                  <a:pt x="37705" y="12778"/>
                  <a:pt x="37709" y="12794"/>
                  <a:pt x="37711" y="12794"/>
                </a:cubicBezTo>
                <a:cubicBezTo>
                  <a:pt x="37717" y="12794"/>
                  <a:pt x="37686" y="12552"/>
                  <a:pt x="37686" y="12505"/>
                </a:cubicBezTo>
                <a:cubicBezTo>
                  <a:pt x="37680" y="12266"/>
                  <a:pt x="37692" y="12027"/>
                  <a:pt x="37720" y="11789"/>
                </a:cubicBezTo>
                <a:lnTo>
                  <a:pt x="37720" y="11789"/>
                </a:lnTo>
                <a:cubicBezTo>
                  <a:pt x="37716" y="11825"/>
                  <a:pt x="37715" y="11839"/>
                  <a:pt x="37716" y="11839"/>
                </a:cubicBezTo>
                <a:cubicBezTo>
                  <a:pt x="37719" y="11839"/>
                  <a:pt x="37747" y="11649"/>
                  <a:pt x="37753" y="11615"/>
                </a:cubicBezTo>
                <a:cubicBezTo>
                  <a:pt x="37780" y="11473"/>
                  <a:pt x="37810" y="11335"/>
                  <a:pt x="37845" y="11196"/>
                </a:cubicBezTo>
                <a:cubicBezTo>
                  <a:pt x="38119" y="10085"/>
                  <a:pt x="38515" y="9011"/>
                  <a:pt x="38683" y="7874"/>
                </a:cubicBezTo>
                <a:cubicBezTo>
                  <a:pt x="38865" y="6645"/>
                  <a:pt x="38827" y="5232"/>
                  <a:pt x="37717" y="4435"/>
                </a:cubicBezTo>
                <a:cubicBezTo>
                  <a:pt x="37276" y="4119"/>
                  <a:pt x="36787" y="3987"/>
                  <a:pt x="36292" y="3987"/>
                </a:cubicBezTo>
                <a:cubicBezTo>
                  <a:pt x="35544" y="3987"/>
                  <a:pt x="34782" y="4290"/>
                  <a:pt x="34153" y="4717"/>
                </a:cubicBezTo>
                <a:cubicBezTo>
                  <a:pt x="32260" y="6001"/>
                  <a:pt x="31006" y="8065"/>
                  <a:pt x="29662" y="9758"/>
                </a:cubicBezTo>
                <a:cubicBezTo>
                  <a:pt x="29306" y="10208"/>
                  <a:pt x="28934" y="10648"/>
                  <a:pt x="28523" y="11048"/>
                </a:cubicBezTo>
                <a:cubicBezTo>
                  <a:pt x="28436" y="11131"/>
                  <a:pt x="28350" y="11213"/>
                  <a:pt x="28260" y="11291"/>
                </a:cubicBezTo>
                <a:cubicBezTo>
                  <a:pt x="28221" y="11327"/>
                  <a:pt x="28181" y="11362"/>
                  <a:pt x="28141" y="11395"/>
                </a:cubicBezTo>
                <a:lnTo>
                  <a:pt x="28141" y="11395"/>
                </a:lnTo>
                <a:cubicBezTo>
                  <a:pt x="28122" y="11410"/>
                  <a:pt x="28095" y="11431"/>
                  <a:pt x="28086" y="11437"/>
                </a:cubicBezTo>
                <a:cubicBezTo>
                  <a:pt x="28004" y="11496"/>
                  <a:pt x="27921" y="11552"/>
                  <a:pt x="27833" y="11602"/>
                </a:cubicBezTo>
                <a:cubicBezTo>
                  <a:pt x="27818" y="11610"/>
                  <a:pt x="27803" y="11618"/>
                  <a:pt x="27789" y="11626"/>
                </a:cubicBezTo>
                <a:lnTo>
                  <a:pt x="27789" y="11626"/>
                </a:lnTo>
                <a:cubicBezTo>
                  <a:pt x="27790" y="11551"/>
                  <a:pt x="27790" y="11476"/>
                  <a:pt x="27793" y="11402"/>
                </a:cubicBezTo>
                <a:cubicBezTo>
                  <a:pt x="27793" y="11402"/>
                  <a:pt x="27793" y="11401"/>
                  <a:pt x="27793" y="11400"/>
                </a:cubicBezTo>
                <a:lnTo>
                  <a:pt x="27793" y="11400"/>
                </a:lnTo>
                <a:cubicBezTo>
                  <a:pt x="27794" y="11393"/>
                  <a:pt x="27796" y="11385"/>
                  <a:pt x="27797" y="11378"/>
                </a:cubicBezTo>
                <a:cubicBezTo>
                  <a:pt x="27816" y="11288"/>
                  <a:pt x="27831" y="11198"/>
                  <a:pt x="27851" y="11108"/>
                </a:cubicBezTo>
                <a:cubicBezTo>
                  <a:pt x="27895" y="10908"/>
                  <a:pt x="27946" y="10711"/>
                  <a:pt x="28004" y="10516"/>
                </a:cubicBezTo>
                <a:cubicBezTo>
                  <a:pt x="28126" y="10095"/>
                  <a:pt x="28272" y="9679"/>
                  <a:pt x="28421" y="9264"/>
                </a:cubicBezTo>
                <a:cubicBezTo>
                  <a:pt x="28775" y="8295"/>
                  <a:pt x="29168" y="7342"/>
                  <a:pt x="29545" y="6380"/>
                </a:cubicBezTo>
                <a:cubicBezTo>
                  <a:pt x="29888" y="5498"/>
                  <a:pt x="30232" y="4609"/>
                  <a:pt x="30477" y="3696"/>
                </a:cubicBezTo>
                <a:cubicBezTo>
                  <a:pt x="30673" y="2970"/>
                  <a:pt x="30860" y="2132"/>
                  <a:pt x="30654" y="1387"/>
                </a:cubicBezTo>
                <a:cubicBezTo>
                  <a:pt x="30409" y="502"/>
                  <a:pt x="29563" y="1"/>
                  <a:pt x="286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62487" tIns="162487" rIns="162487" bIns="162487" anchor="ctr" anchorCtr="0">
            <a:noAutofit/>
          </a:bodyPr>
          <a:lstStyle/>
          <a:p>
            <a:pPr defTabSz="1219170"/>
            <a:endParaRPr sz="3300">
              <a:solidFill>
                <a:prstClr val="black"/>
              </a:solidFill>
            </a:endParaRPr>
          </a:p>
        </p:txBody>
      </p:sp>
      <p:sp>
        <p:nvSpPr>
          <p:cNvPr id="493" name="Google Shape;493;p22"/>
          <p:cNvSpPr/>
          <p:nvPr/>
        </p:nvSpPr>
        <p:spPr>
          <a:xfrm>
            <a:off x="10764858" y="4737076"/>
            <a:ext cx="1831177" cy="1371081"/>
          </a:xfrm>
          <a:custGeom>
            <a:avLst/>
            <a:gdLst/>
            <a:ahLst/>
            <a:cxnLst/>
            <a:rect l="l" t="t" r="r" b="b"/>
            <a:pathLst>
              <a:path w="45563" h="34115" extrusionOk="0">
                <a:moveTo>
                  <a:pt x="40041" y="0"/>
                </a:moveTo>
                <a:cubicBezTo>
                  <a:pt x="37991" y="0"/>
                  <a:pt x="36011" y="2751"/>
                  <a:pt x="34845" y="4649"/>
                </a:cubicBezTo>
                <a:cubicBezTo>
                  <a:pt x="33646" y="6602"/>
                  <a:pt x="31557" y="13462"/>
                  <a:pt x="28390" y="13780"/>
                </a:cubicBezTo>
                <a:cubicBezTo>
                  <a:pt x="28307" y="13788"/>
                  <a:pt x="28225" y="13792"/>
                  <a:pt x="28145" y="13792"/>
                </a:cubicBezTo>
                <a:cubicBezTo>
                  <a:pt x="25427" y="13792"/>
                  <a:pt x="24573" y="9133"/>
                  <a:pt x="21467" y="9133"/>
                </a:cubicBezTo>
                <a:cubicBezTo>
                  <a:pt x="21190" y="9133"/>
                  <a:pt x="20896" y="9170"/>
                  <a:pt x="20581" y="9250"/>
                </a:cubicBezTo>
                <a:cubicBezTo>
                  <a:pt x="16623" y="10261"/>
                  <a:pt x="16803" y="18082"/>
                  <a:pt x="16623" y="19380"/>
                </a:cubicBezTo>
                <a:cubicBezTo>
                  <a:pt x="16430" y="20783"/>
                  <a:pt x="15534" y="21497"/>
                  <a:pt x="14397" y="21497"/>
                </a:cubicBezTo>
                <a:cubicBezTo>
                  <a:pt x="13059" y="21497"/>
                  <a:pt x="11388" y="20510"/>
                  <a:pt x="10133" y="18496"/>
                </a:cubicBezTo>
                <a:cubicBezTo>
                  <a:pt x="8582" y="16008"/>
                  <a:pt x="7324" y="14069"/>
                  <a:pt x="5100" y="14069"/>
                </a:cubicBezTo>
                <a:cubicBezTo>
                  <a:pt x="4583" y="14069"/>
                  <a:pt x="4014" y="14174"/>
                  <a:pt x="3378" y="14400"/>
                </a:cubicBezTo>
                <a:cubicBezTo>
                  <a:pt x="0" y="15603"/>
                  <a:pt x="213" y="21636"/>
                  <a:pt x="213" y="22591"/>
                </a:cubicBezTo>
                <a:cubicBezTo>
                  <a:pt x="213" y="27975"/>
                  <a:pt x="3537" y="32566"/>
                  <a:pt x="12244" y="33889"/>
                </a:cubicBezTo>
                <a:cubicBezTo>
                  <a:pt x="13265" y="34044"/>
                  <a:pt x="14272" y="34114"/>
                  <a:pt x="15260" y="34114"/>
                </a:cubicBezTo>
                <a:cubicBezTo>
                  <a:pt x="22699" y="34114"/>
                  <a:pt x="28983" y="30136"/>
                  <a:pt x="30661" y="28534"/>
                </a:cubicBezTo>
                <a:cubicBezTo>
                  <a:pt x="32560" y="26717"/>
                  <a:pt x="40634" y="18951"/>
                  <a:pt x="43098" y="9928"/>
                </a:cubicBezTo>
                <a:cubicBezTo>
                  <a:pt x="45562" y="904"/>
                  <a:pt x="42323" y="167"/>
                  <a:pt x="40211" y="6"/>
                </a:cubicBezTo>
                <a:cubicBezTo>
                  <a:pt x="40154" y="2"/>
                  <a:pt x="40098" y="0"/>
                  <a:pt x="400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487" tIns="162487" rIns="162487" bIns="162487" anchor="ctr" anchorCtr="0">
            <a:noAutofit/>
          </a:bodyPr>
          <a:lstStyle/>
          <a:p>
            <a:pPr defTabSz="1219170"/>
            <a:endParaRPr sz="3300">
              <a:solidFill>
                <a:prstClr val="black"/>
              </a:solidFill>
            </a:endParaRPr>
          </a:p>
        </p:txBody>
      </p:sp>
      <p:grpSp>
        <p:nvGrpSpPr>
          <p:cNvPr id="494" name="Google Shape;494;p22"/>
          <p:cNvGrpSpPr/>
          <p:nvPr/>
        </p:nvGrpSpPr>
        <p:grpSpPr>
          <a:xfrm>
            <a:off x="11173201" y="4737003"/>
            <a:ext cx="708667" cy="731344"/>
            <a:chOff x="3348600" y="614425"/>
            <a:chExt cx="749225" cy="773200"/>
          </a:xfrm>
        </p:grpSpPr>
        <p:sp>
          <p:nvSpPr>
            <p:cNvPr id="495" name="Google Shape;495;p22"/>
            <p:cNvSpPr/>
            <p:nvPr/>
          </p:nvSpPr>
          <p:spPr>
            <a:xfrm>
              <a:off x="3348600" y="1001600"/>
              <a:ext cx="73550" cy="78150"/>
            </a:xfrm>
            <a:custGeom>
              <a:avLst/>
              <a:gdLst/>
              <a:ahLst/>
              <a:cxnLst/>
              <a:rect l="l" t="t" r="r" b="b"/>
              <a:pathLst>
                <a:path w="2942" h="3126" extrusionOk="0">
                  <a:moveTo>
                    <a:pt x="1421" y="0"/>
                  </a:moveTo>
                  <a:cubicBezTo>
                    <a:pt x="1368" y="0"/>
                    <a:pt x="1313" y="2"/>
                    <a:pt x="1257" y="6"/>
                  </a:cubicBezTo>
                  <a:cubicBezTo>
                    <a:pt x="805" y="37"/>
                    <a:pt x="418" y="363"/>
                    <a:pt x="221" y="879"/>
                  </a:cubicBezTo>
                  <a:cubicBezTo>
                    <a:pt x="1" y="1460"/>
                    <a:pt x="74" y="2145"/>
                    <a:pt x="411" y="2624"/>
                  </a:cubicBezTo>
                  <a:cubicBezTo>
                    <a:pt x="640" y="2951"/>
                    <a:pt x="1004" y="3125"/>
                    <a:pt x="1402" y="3125"/>
                  </a:cubicBezTo>
                  <a:cubicBezTo>
                    <a:pt x="1634" y="3123"/>
                    <a:pt x="1864" y="3068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59" y="505"/>
                    <a:pt x="2274" y="0"/>
                    <a:pt x="1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496" name="Google Shape;496;p22"/>
            <p:cNvSpPr/>
            <p:nvPr/>
          </p:nvSpPr>
          <p:spPr>
            <a:xfrm>
              <a:off x="3512025" y="857850"/>
              <a:ext cx="85075" cy="108125"/>
            </a:xfrm>
            <a:custGeom>
              <a:avLst/>
              <a:gdLst/>
              <a:ahLst/>
              <a:cxnLst/>
              <a:rect l="l" t="t" r="r" b="b"/>
              <a:pathLst>
                <a:path w="3403" h="4325" extrusionOk="0">
                  <a:moveTo>
                    <a:pt x="1645" y="0"/>
                  </a:moveTo>
                  <a:cubicBezTo>
                    <a:pt x="1583" y="0"/>
                    <a:pt x="1519" y="3"/>
                    <a:pt x="1454" y="9"/>
                  </a:cubicBezTo>
                  <a:cubicBezTo>
                    <a:pt x="931" y="51"/>
                    <a:pt x="483" y="503"/>
                    <a:pt x="257" y="1217"/>
                  </a:cubicBezTo>
                  <a:cubicBezTo>
                    <a:pt x="0" y="2021"/>
                    <a:pt x="87" y="2969"/>
                    <a:pt x="473" y="3629"/>
                  </a:cubicBezTo>
                  <a:cubicBezTo>
                    <a:pt x="739" y="4083"/>
                    <a:pt x="1163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6" y="3710"/>
                    <a:pt x="3403" y="2936"/>
                    <a:pt x="3320" y="2077"/>
                  </a:cubicBezTo>
                  <a:cubicBezTo>
                    <a:pt x="3191" y="700"/>
                    <a:pt x="2629" y="0"/>
                    <a:pt x="16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497" name="Google Shape;497;p22"/>
            <p:cNvSpPr/>
            <p:nvPr/>
          </p:nvSpPr>
          <p:spPr>
            <a:xfrm>
              <a:off x="3559650" y="1053325"/>
              <a:ext cx="83550" cy="90375"/>
            </a:xfrm>
            <a:custGeom>
              <a:avLst/>
              <a:gdLst/>
              <a:ahLst/>
              <a:cxnLst/>
              <a:rect l="l" t="t" r="r" b="b"/>
              <a:pathLst>
                <a:path w="3342" h="3615" extrusionOk="0">
                  <a:moveTo>
                    <a:pt x="1613" y="0"/>
                  </a:moveTo>
                  <a:cubicBezTo>
                    <a:pt x="1553" y="0"/>
                    <a:pt x="1492" y="3"/>
                    <a:pt x="1429" y="7"/>
                  </a:cubicBezTo>
                  <a:cubicBezTo>
                    <a:pt x="914" y="43"/>
                    <a:pt x="473" y="421"/>
                    <a:pt x="251" y="1016"/>
                  </a:cubicBezTo>
                  <a:cubicBezTo>
                    <a:pt x="0" y="1690"/>
                    <a:pt x="85" y="2481"/>
                    <a:pt x="466" y="3034"/>
                  </a:cubicBezTo>
                  <a:cubicBezTo>
                    <a:pt x="726" y="3411"/>
                    <a:pt x="1141" y="3614"/>
                    <a:pt x="1591" y="3614"/>
                  </a:cubicBezTo>
                  <a:cubicBezTo>
                    <a:pt x="1858" y="3610"/>
                    <a:pt x="2118" y="3547"/>
                    <a:pt x="2353" y="3425"/>
                  </a:cubicBezTo>
                  <a:cubicBezTo>
                    <a:pt x="2995" y="3101"/>
                    <a:pt x="3341" y="2454"/>
                    <a:pt x="3263" y="1736"/>
                  </a:cubicBezTo>
                  <a:cubicBezTo>
                    <a:pt x="3135" y="585"/>
                    <a:pt x="2582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498" name="Google Shape;498;p22"/>
            <p:cNvSpPr/>
            <p:nvPr/>
          </p:nvSpPr>
          <p:spPr>
            <a:xfrm>
              <a:off x="3667100" y="861925"/>
              <a:ext cx="73550" cy="78200"/>
            </a:xfrm>
            <a:custGeom>
              <a:avLst/>
              <a:gdLst/>
              <a:ahLst/>
              <a:cxnLst/>
              <a:rect l="l" t="t" r="r" b="b"/>
              <a:pathLst>
                <a:path w="2942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9" y="7"/>
                  </a:cubicBezTo>
                  <a:cubicBezTo>
                    <a:pt x="805" y="37"/>
                    <a:pt x="418" y="365"/>
                    <a:pt x="221" y="880"/>
                  </a:cubicBezTo>
                  <a:cubicBezTo>
                    <a:pt x="1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4" y="3070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499" name="Google Shape;499;p22"/>
            <p:cNvSpPr/>
            <p:nvPr/>
          </p:nvSpPr>
          <p:spPr>
            <a:xfrm>
              <a:off x="3610575" y="678125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0"/>
                  </a:moveTo>
                  <a:cubicBezTo>
                    <a:pt x="1796" y="0"/>
                    <a:pt x="1725" y="3"/>
                    <a:pt x="1651" y="8"/>
                  </a:cubicBezTo>
                  <a:cubicBezTo>
                    <a:pt x="1055" y="51"/>
                    <a:pt x="548" y="485"/>
                    <a:pt x="290" y="1174"/>
                  </a:cubicBezTo>
                  <a:cubicBezTo>
                    <a:pt x="1" y="1952"/>
                    <a:pt x="96" y="2865"/>
                    <a:pt x="539" y="3504"/>
                  </a:cubicBezTo>
                  <a:cubicBezTo>
                    <a:pt x="839" y="3941"/>
                    <a:pt x="1318" y="4175"/>
                    <a:pt x="1839" y="4175"/>
                  </a:cubicBezTo>
                  <a:cubicBezTo>
                    <a:pt x="2145" y="4173"/>
                    <a:pt x="2447" y="4096"/>
                    <a:pt x="2719" y="3956"/>
                  </a:cubicBezTo>
                  <a:cubicBezTo>
                    <a:pt x="3458" y="3581"/>
                    <a:pt x="3862" y="2834"/>
                    <a:pt x="3770" y="2005"/>
                  </a:cubicBezTo>
                  <a:cubicBezTo>
                    <a:pt x="3623" y="677"/>
                    <a:pt x="2985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500" name="Google Shape;500;p22"/>
            <p:cNvSpPr/>
            <p:nvPr/>
          </p:nvSpPr>
          <p:spPr>
            <a:xfrm>
              <a:off x="3804775" y="614425"/>
              <a:ext cx="85025" cy="108100"/>
            </a:xfrm>
            <a:custGeom>
              <a:avLst/>
              <a:gdLst/>
              <a:ahLst/>
              <a:cxnLst/>
              <a:rect l="l" t="t" r="r" b="b"/>
              <a:pathLst>
                <a:path w="3401" h="4324" extrusionOk="0">
                  <a:moveTo>
                    <a:pt x="1643" y="0"/>
                  </a:moveTo>
                  <a:cubicBezTo>
                    <a:pt x="1582" y="0"/>
                    <a:pt x="1519" y="3"/>
                    <a:pt x="1455" y="8"/>
                  </a:cubicBezTo>
                  <a:cubicBezTo>
                    <a:pt x="931" y="52"/>
                    <a:pt x="483" y="504"/>
                    <a:pt x="257" y="1216"/>
                  </a:cubicBezTo>
                  <a:cubicBezTo>
                    <a:pt x="0" y="2022"/>
                    <a:pt x="86" y="2968"/>
                    <a:pt x="475" y="3631"/>
                  </a:cubicBezTo>
                  <a:cubicBezTo>
                    <a:pt x="739" y="4084"/>
                    <a:pt x="1162" y="4324"/>
                    <a:pt x="1622" y="4324"/>
                  </a:cubicBezTo>
                  <a:cubicBezTo>
                    <a:pt x="1875" y="4324"/>
                    <a:pt x="2141" y="4251"/>
                    <a:pt x="2395" y="4098"/>
                  </a:cubicBezTo>
                  <a:cubicBezTo>
                    <a:pt x="3046" y="3711"/>
                    <a:pt x="3400" y="2937"/>
                    <a:pt x="3322" y="2078"/>
                  </a:cubicBezTo>
                  <a:cubicBezTo>
                    <a:pt x="3192" y="700"/>
                    <a:pt x="2628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501" name="Google Shape;501;p22"/>
            <p:cNvSpPr/>
            <p:nvPr/>
          </p:nvSpPr>
          <p:spPr>
            <a:xfrm>
              <a:off x="3796775" y="948225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5" y="37"/>
                    <a:pt x="418" y="365"/>
                    <a:pt x="222" y="880"/>
                  </a:cubicBezTo>
                  <a:cubicBezTo>
                    <a:pt x="0" y="1462"/>
                    <a:pt x="75" y="2145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5" y="3126"/>
                    <a:pt x="1863" y="3068"/>
                    <a:pt x="2072" y="2963"/>
                  </a:cubicBezTo>
                  <a:cubicBezTo>
                    <a:pt x="2637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3872250" y="775375"/>
              <a:ext cx="85050" cy="108125"/>
            </a:xfrm>
            <a:custGeom>
              <a:avLst/>
              <a:gdLst/>
              <a:ahLst/>
              <a:cxnLst/>
              <a:rect l="l" t="t" r="r" b="b"/>
              <a:pathLst>
                <a:path w="3402" h="4325" extrusionOk="0">
                  <a:moveTo>
                    <a:pt x="1644" y="1"/>
                  </a:moveTo>
                  <a:cubicBezTo>
                    <a:pt x="1583" y="1"/>
                    <a:pt x="1519" y="3"/>
                    <a:pt x="1454" y="9"/>
                  </a:cubicBezTo>
                  <a:cubicBezTo>
                    <a:pt x="931" y="51"/>
                    <a:pt x="483" y="503"/>
                    <a:pt x="255" y="1217"/>
                  </a:cubicBezTo>
                  <a:cubicBezTo>
                    <a:pt x="1" y="2021"/>
                    <a:pt x="85" y="2969"/>
                    <a:pt x="474" y="3629"/>
                  </a:cubicBezTo>
                  <a:cubicBezTo>
                    <a:pt x="740" y="4083"/>
                    <a:pt x="1161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7" y="3710"/>
                    <a:pt x="3401" y="2936"/>
                    <a:pt x="3321" y="2079"/>
                  </a:cubicBezTo>
                  <a:cubicBezTo>
                    <a:pt x="3191" y="702"/>
                    <a:pt x="2629" y="1"/>
                    <a:pt x="1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3739425" y="1113600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1"/>
                  </a:moveTo>
                  <a:cubicBezTo>
                    <a:pt x="1796" y="1"/>
                    <a:pt x="1725" y="3"/>
                    <a:pt x="1651" y="8"/>
                  </a:cubicBezTo>
                  <a:cubicBezTo>
                    <a:pt x="1058" y="51"/>
                    <a:pt x="548" y="485"/>
                    <a:pt x="292" y="1174"/>
                  </a:cubicBezTo>
                  <a:cubicBezTo>
                    <a:pt x="1" y="1952"/>
                    <a:pt x="98" y="2867"/>
                    <a:pt x="539" y="3505"/>
                  </a:cubicBezTo>
                  <a:cubicBezTo>
                    <a:pt x="839" y="3941"/>
                    <a:pt x="1320" y="4175"/>
                    <a:pt x="1841" y="4175"/>
                  </a:cubicBezTo>
                  <a:cubicBezTo>
                    <a:pt x="2147" y="4173"/>
                    <a:pt x="2448" y="4098"/>
                    <a:pt x="2719" y="3956"/>
                  </a:cubicBezTo>
                  <a:cubicBezTo>
                    <a:pt x="3460" y="3583"/>
                    <a:pt x="3862" y="2834"/>
                    <a:pt x="3771" y="2007"/>
                  </a:cubicBezTo>
                  <a:cubicBezTo>
                    <a:pt x="3623" y="677"/>
                    <a:pt x="2985" y="1"/>
                    <a:pt x="1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504" name="Google Shape;504;p22"/>
            <p:cNvSpPr/>
            <p:nvPr/>
          </p:nvSpPr>
          <p:spPr>
            <a:xfrm>
              <a:off x="3552225" y="1231025"/>
              <a:ext cx="73550" cy="78175"/>
            </a:xfrm>
            <a:custGeom>
              <a:avLst/>
              <a:gdLst/>
              <a:ahLst/>
              <a:cxnLst/>
              <a:rect l="l" t="t" r="r" b="b"/>
              <a:pathLst>
                <a:path w="2942" h="3127" extrusionOk="0">
                  <a:moveTo>
                    <a:pt x="1420" y="0"/>
                  </a:moveTo>
                  <a:cubicBezTo>
                    <a:pt x="1367" y="0"/>
                    <a:pt x="1313" y="2"/>
                    <a:pt x="1257" y="6"/>
                  </a:cubicBezTo>
                  <a:cubicBezTo>
                    <a:pt x="805" y="37"/>
                    <a:pt x="418" y="364"/>
                    <a:pt x="221" y="879"/>
                  </a:cubicBezTo>
                  <a:cubicBezTo>
                    <a:pt x="1" y="1461"/>
                    <a:pt x="73" y="2147"/>
                    <a:pt x="410" y="2623"/>
                  </a:cubicBezTo>
                  <a:cubicBezTo>
                    <a:pt x="640" y="2951"/>
                    <a:pt x="1004" y="3127"/>
                    <a:pt x="1402" y="3127"/>
                  </a:cubicBezTo>
                  <a:cubicBezTo>
                    <a:pt x="1634" y="3125"/>
                    <a:pt x="1864" y="3068"/>
                    <a:pt x="2072" y="2962"/>
                  </a:cubicBezTo>
                  <a:cubicBezTo>
                    <a:pt x="2635" y="2683"/>
                    <a:pt x="2941" y="2122"/>
                    <a:pt x="2873" y="1501"/>
                  </a:cubicBezTo>
                  <a:cubicBezTo>
                    <a:pt x="2759" y="506"/>
                    <a:pt x="2274" y="0"/>
                    <a:pt x="14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3791700" y="1297275"/>
              <a:ext cx="83600" cy="90350"/>
            </a:xfrm>
            <a:custGeom>
              <a:avLst/>
              <a:gdLst/>
              <a:ahLst/>
              <a:cxnLst/>
              <a:rect l="l" t="t" r="r" b="b"/>
              <a:pathLst>
                <a:path w="3344" h="3614" extrusionOk="0">
                  <a:moveTo>
                    <a:pt x="1618" y="1"/>
                  </a:moveTo>
                  <a:cubicBezTo>
                    <a:pt x="1558" y="1"/>
                    <a:pt x="1495" y="3"/>
                    <a:pt x="1431" y="8"/>
                  </a:cubicBezTo>
                  <a:cubicBezTo>
                    <a:pt x="916" y="42"/>
                    <a:pt x="475" y="419"/>
                    <a:pt x="253" y="1017"/>
                  </a:cubicBezTo>
                  <a:cubicBezTo>
                    <a:pt x="0" y="1689"/>
                    <a:pt x="85" y="2480"/>
                    <a:pt x="466" y="3033"/>
                  </a:cubicBezTo>
                  <a:cubicBezTo>
                    <a:pt x="728" y="3412"/>
                    <a:pt x="1142" y="3613"/>
                    <a:pt x="1593" y="3613"/>
                  </a:cubicBezTo>
                  <a:cubicBezTo>
                    <a:pt x="1858" y="3611"/>
                    <a:pt x="2120" y="3546"/>
                    <a:pt x="2355" y="3423"/>
                  </a:cubicBezTo>
                  <a:cubicBezTo>
                    <a:pt x="2995" y="3100"/>
                    <a:pt x="3343" y="2455"/>
                    <a:pt x="3265" y="1737"/>
                  </a:cubicBezTo>
                  <a:cubicBezTo>
                    <a:pt x="3137" y="586"/>
                    <a:pt x="2586" y="1"/>
                    <a:pt x="1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3930900" y="1111725"/>
              <a:ext cx="85025" cy="108125"/>
            </a:xfrm>
            <a:custGeom>
              <a:avLst/>
              <a:gdLst/>
              <a:ahLst/>
              <a:cxnLst/>
              <a:rect l="l" t="t" r="r" b="b"/>
              <a:pathLst>
                <a:path w="3401" h="4325" extrusionOk="0">
                  <a:moveTo>
                    <a:pt x="1641" y="1"/>
                  </a:moveTo>
                  <a:cubicBezTo>
                    <a:pt x="1580" y="1"/>
                    <a:pt x="1517" y="3"/>
                    <a:pt x="1453" y="9"/>
                  </a:cubicBezTo>
                  <a:cubicBezTo>
                    <a:pt x="931" y="53"/>
                    <a:pt x="483" y="503"/>
                    <a:pt x="255" y="1217"/>
                  </a:cubicBezTo>
                  <a:cubicBezTo>
                    <a:pt x="0" y="2023"/>
                    <a:pt x="84" y="2969"/>
                    <a:pt x="473" y="3631"/>
                  </a:cubicBezTo>
                  <a:cubicBezTo>
                    <a:pt x="739" y="4083"/>
                    <a:pt x="1160" y="4324"/>
                    <a:pt x="1620" y="4324"/>
                  </a:cubicBezTo>
                  <a:cubicBezTo>
                    <a:pt x="1875" y="4324"/>
                    <a:pt x="2139" y="4252"/>
                    <a:pt x="2395" y="4098"/>
                  </a:cubicBezTo>
                  <a:cubicBezTo>
                    <a:pt x="3046" y="3712"/>
                    <a:pt x="3400" y="2936"/>
                    <a:pt x="3320" y="2079"/>
                  </a:cubicBezTo>
                  <a:cubicBezTo>
                    <a:pt x="3190" y="701"/>
                    <a:pt x="2627" y="1"/>
                    <a:pt x="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4001250" y="949425"/>
              <a:ext cx="96575" cy="104325"/>
            </a:xfrm>
            <a:custGeom>
              <a:avLst/>
              <a:gdLst/>
              <a:ahLst/>
              <a:cxnLst/>
              <a:rect l="l" t="t" r="r" b="b"/>
              <a:pathLst>
                <a:path w="3863" h="4173" extrusionOk="0">
                  <a:moveTo>
                    <a:pt x="1867" y="0"/>
                  </a:moveTo>
                  <a:cubicBezTo>
                    <a:pt x="1797" y="0"/>
                    <a:pt x="1725" y="3"/>
                    <a:pt x="1651" y="8"/>
                  </a:cubicBezTo>
                  <a:cubicBezTo>
                    <a:pt x="1057" y="49"/>
                    <a:pt x="548" y="485"/>
                    <a:pt x="290" y="1174"/>
                  </a:cubicBezTo>
                  <a:cubicBezTo>
                    <a:pt x="1" y="1950"/>
                    <a:pt x="96" y="2865"/>
                    <a:pt x="539" y="3503"/>
                  </a:cubicBezTo>
                  <a:cubicBezTo>
                    <a:pt x="839" y="3941"/>
                    <a:pt x="1318" y="4173"/>
                    <a:pt x="1839" y="4173"/>
                  </a:cubicBezTo>
                  <a:cubicBezTo>
                    <a:pt x="2145" y="4171"/>
                    <a:pt x="2447" y="4096"/>
                    <a:pt x="2719" y="3954"/>
                  </a:cubicBezTo>
                  <a:cubicBezTo>
                    <a:pt x="3458" y="3581"/>
                    <a:pt x="3862" y="2832"/>
                    <a:pt x="3770" y="2005"/>
                  </a:cubicBezTo>
                  <a:cubicBezTo>
                    <a:pt x="3623" y="676"/>
                    <a:pt x="2985" y="0"/>
                    <a:pt x="18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508" name="Google Shape;508;p22"/>
            <p:cNvSpPr/>
            <p:nvPr/>
          </p:nvSpPr>
          <p:spPr>
            <a:xfrm>
              <a:off x="4023750" y="762750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7" y="37"/>
                    <a:pt x="418" y="365"/>
                    <a:pt x="223" y="880"/>
                  </a:cubicBezTo>
                  <a:cubicBezTo>
                    <a:pt x="0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5" y="3068"/>
                    <a:pt x="2072" y="2963"/>
                  </a:cubicBezTo>
                  <a:cubicBezTo>
                    <a:pt x="2635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46801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/>
          <p:nvPr/>
        </p:nvSpPr>
        <p:spPr>
          <a:xfrm>
            <a:off x="717336" y="4961987"/>
            <a:ext cx="4294581" cy="2365580"/>
          </a:xfrm>
          <a:custGeom>
            <a:avLst/>
            <a:gdLst/>
            <a:ahLst/>
            <a:cxnLst/>
            <a:rect l="l" t="t" r="r" b="b"/>
            <a:pathLst>
              <a:path w="42574" h="23451" extrusionOk="0">
                <a:moveTo>
                  <a:pt x="13151" y="0"/>
                </a:moveTo>
                <a:cubicBezTo>
                  <a:pt x="12816" y="0"/>
                  <a:pt x="12467" y="104"/>
                  <a:pt x="12104" y="331"/>
                </a:cubicBezTo>
                <a:cubicBezTo>
                  <a:pt x="8342" y="2690"/>
                  <a:pt x="15560" y="15878"/>
                  <a:pt x="14230" y="15980"/>
                </a:cubicBezTo>
                <a:cubicBezTo>
                  <a:pt x="14220" y="15980"/>
                  <a:pt x="14210" y="15981"/>
                  <a:pt x="14200" y="15981"/>
                </a:cubicBezTo>
                <a:cubicBezTo>
                  <a:pt x="12993" y="15981"/>
                  <a:pt x="10578" y="10364"/>
                  <a:pt x="8774" y="10364"/>
                </a:cubicBezTo>
                <a:cubicBezTo>
                  <a:pt x="8572" y="10364"/>
                  <a:pt x="8377" y="10435"/>
                  <a:pt x="8193" y="10592"/>
                </a:cubicBezTo>
                <a:cubicBezTo>
                  <a:pt x="6351" y="12162"/>
                  <a:pt x="11674" y="19458"/>
                  <a:pt x="10854" y="19562"/>
                </a:cubicBezTo>
                <a:cubicBezTo>
                  <a:pt x="10846" y="19563"/>
                  <a:pt x="10838" y="19563"/>
                  <a:pt x="10829" y="19563"/>
                </a:cubicBezTo>
                <a:cubicBezTo>
                  <a:pt x="10161" y="19563"/>
                  <a:pt x="7095" y="16813"/>
                  <a:pt x="4607" y="16813"/>
                </a:cubicBezTo>
                <a:cubicBezTo>
                  <a:pt x="3747" y="16813"/>
                  <a:pt x="2956" y="17141"/>
                  <a:pt x="2357" y="18026"/>
                </a:cubicBezTo>
                <a:cubicBezTo>
                  <a:pt x="0" y="21505"/>
                  <a:pt x="6453" y="23245"/>
                  <a:pt x="7988" y="23450"/>
                </a:cubicBezTo>
                <a:lnTo>
                  <a:pt x="31829" y="23450"/>
                </a:lnTo>
                <a:cubicBezTo>
                  <a:pt x="35411" y="22631"/>
                  <a:pt x="42574" y="16698"/>
                  <a:pt x="40213" y="14343"/>
                </a:cubicBezTo>
                <a:cubicBezTo>
                  <a:pt x="39785" y="13916"/>
                  <a:pt x="39261" y="13745"/>
                  <a:pt x="38683" y="13745"/>
                </a:cubicBezTo>
                <a:cubicBezTo>
                  <a:pt x="36326" y="13745"/>
                  <a:pt x="33087" y="16597"/>
                  <a:pt x="31924" y="16597"/>
                </a:cubicBezTo>
                <a:cubicBezTo>
                  <a:pt x="31798" y="16597"/>
                  <a:pt x="31697" y="16564"/>
                  <a:pt x="31624" y="16491"/>
                </a:cubicBezTo>
                <a:cubicBezTo>
                  <a:pt x="30703" y="15572"/>
                  <a:pt x="38787" y="8202"/>
                  <a:pt x="35308" y="5951"/>
                </a:cubicBezTo>
                <a:cubicBezTo>
                  <a:pt x="35010" y="5759"/>
                  <a:pt x="34694" y="5671"/>
                  <a:pt x="34363" y="5671"/>
                </a:cubicBezTo>
                <a:cubicBezTo>
                  <a:pt x="31212" y="5671"/>
                  <a:pt x="26778" y="13571"/>
                  <a:pt x="25628" y="13571"/>
                </a:cubicBezTo>
                <a:cubicBezTo>
                  <a:pt x="25486" y="13571"/>
                  <a:pt x="25394" y="13450"/>
                  <a:pt x="25361" y="13178"/>
                </a:cubicBezTo>
                <a:cubicBezTo>
                  <a:pt x="25048" y="10598"/>
                  <a:pt x="27877" y="1676"/>
                  <a:pt x="24983" y="1676"/>
                </a:cubicBezTo>
                <a:cubicBezTo>
                  <a:pt x="24849" y="1676"/>
                  <a:pt x="24703" y="1695"/>
                  <a:pt x="24544" y="1735"/>
                </a:cubicBezTo>
                <a:cubicBezTo>
                  <a:pt x="21302" y="2544"/>
                  <a:pt x="19934" y="11851"/>
                  <a:pt x="19171" y="11851"/>
                </a:cubicBezTo>
                <a:cubicBezTo>
                  <a:pt x="19085" y="11851"/>
                  <a:pt x="19008" y="11735"/>
                  <a:pt x="18936" y="11478"/>
                </a:cubicBezTo>
                <a:cubicBezTo>
                  <a:pt x="18289" y="9167"/>
                  <a:pt x="16304" y="0"/>
                  <a:pt x="13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487" tIns="162487" rIns="162487" bIns="162487" anchor="ctr" anchorCtr="0">
            <a:noAutofit/>
          </a:bodyPr>
          <a:lstStyle/>
          <a:p>
            <a:pPr defTabSz="1219170"/>
            <a:endParaRPr sz="3300">
              <a:solidFill>
                <a:prstClr val="black"/>
              </a:solidFill>
            </a:endParaRPr>
          </a:p>
        </p:txBody>
      </p:sp>
      <p:sp>
        <p:nvSpPr>
          <p:cNvPr id="69" name="Google Shape;69;p4"/>
          <p:cNvSpPr/>
          <p:nvPr/>
        </p:nvSpPr>
        <p:spPr>
          <a:xfrm>
            <a:off x="9760024" y="4680619"/>
            <a:ext cx="2783857" cy="2928377"/>
          </a:xfrm>
          <a:custGeom>
            <a:avLst/>
            <a:gdLst/>
            <a:ahLst/>
            <a:cxnLst/>
            <a:rect l="l" t="t" r="r" b="b"/>
            <a:pathLst>
              <a:path w="37855" h="39822" extrusionOk="0">
                <a:moveTo>
                  <a:pt x="23888" y="0"/>
                </a:moveTo>
                <a:cubicBezTo>
                  <a:pt x="16888" y="0"/>
                  <a:pt x="9919" y="5369"/>
                  <a:pt x="6966" y="9326"/>
                </a:cubicBezTo>
                <a:cubicBezTo>
                  <a:pt x="3238" y="14321"/>
                  <a:pt x="0" y="21076"/>
                  <a:pt x="563" y="22060"/>
                </a:cubicBezTo>
                <a:cubicBezTo>
                  <a:pt x="887" y="22626"/>
                  <a:pt x="5192" y="24666"/>
                  <a:pt x="7037" y="24666"/>
                </a:cubicBezTo>
                <a:cubicBezTo>
                  <a:pt x="7308" y="24666"/>
                  <a:pt x="7526" y="24622"/>
                  <a:pt x="7670" y="24522"/>
                </a:cubicBezTo>
                <a:cubicBezTo>
                  <a:pt x="8705" y="23812"/>
                  <a:pt x="14906" y="8669"/>
                  <a:pt x="20054" y="8669"/>
                </a:cubicBezTo>
                <a:cubicBezTo>
                  <a:pt x="20509" y="8669"/>
                  <a:pt x="20956" y="8787"/>
                  <a:pt x="21390" y="9045"/>
                </a:cubicBezTo>
                <a:cubicBezTo>
                  <a:pt x="26738" y="12209"/>
                  <a:pt x="22164" y="22202"/>
                  <a:pt x="21812" y="23959"/>
                </a:cubicBezTo>
                <a:cubicBezTo>
                  <a:pt x="21459" y="25719"/>
                  <a:pt x="17310" y="36062"/>
                  <a:pt x="17871" y="36695"/>
                </a:cubicBezTo>
                <a:cubicBezTo>
                  <a:pt x="18401" y="37292"/>
                  <a:pt x="24610" y="39821"/>
                  <a:pt x="26155" y="39821"/>
                </a:cubicBezTo>
                <a:cubicBezTo>
                  <a:pt x="26250" y="39821"/>
                  <a:pt x="26328" y="39812"/>
                  <a:pt x="26386" y="39791"/>
                </a:cubicBezTo>
                <a:cubicBezTo>
                  <a:pt x="27370" y="39439"/>
                  <a:pt x="30958" y="30714"/>
                  <a:pt x="32646" y="26000"/>
                </a:cubicBezTo>
                <a:cubicBezTo>
                  <a:pt x="34335" y="21287"/>
                  <a:pt x="37854" y="5386"/>
                  <a:pt x="29340" y="1235"/>
                </a:cubicBezTo>
                <a:cubicBezTo>
                  <a:pt x="27569" y="371"/>
                  <a:pt x="25727" y="0"/>
                  <a:pt x="23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487" tIns="162487" rIns="162487" bIns="162487" anchor="ctr" anchorCtr="0">
            <a:noAutofit/>
          </a:bodyPr>
          <a:lstStyle/>
          <a:p>
            <a:pPr defTabSz="1219170"/>
            <a:endParaRPr sz="3300">
              <a:solidFill>
                <a:prstClr val="black"/>
              </a:solidFill>
            </a:endParaRPr>
          </a:p>
        </p:txBody>
      </p:sp>
      <p:sp>
        <p:nvSpPr>
          <p:cNvPr id="70" name="Google Shape;70;p4"/>
          <p:cNvSpPr/>
          <p:nvPr/>
        </p:nvSpPr>
        <p:spPr>
          <a:xfrm flipH="1">
            <a:off x="-1042205" y="-352767"/>
            <a:ext cx="3619373" cy="2709981"/>
          </a:xfrm>
          <a:custGeom>
            <a:avLst/>
            <a:gdLst/>
            <a:ahLst/>
            <a:cxnLst/>
            <a:rect l="l" t="t" r="r" b="b"/>
            <a:pathLst>
              <a:path w="45563" h="34115" extrusionOk="0">
                <a:moveTo>
                  <a:pt x="40041" y="0"/>
                </a:moveTo>
                <a:cubicBezTo>
                  <a:pt x="37991" y="0"/>
                  <a:pt x="36011" y="2751"/>
                  <a:pt x="34845" y="4649"/>
                </a:cubicBezTo>
                <a:cubicBezTo>
                  <a:pt x="33646" y="6602"/>
                  <a:pt x="31557" y="13462"/>
                  <a:pt x="28390" y="13780"/>
                </a:cubicBezTo>
                <a:cubicBezTo>
                  <a:pt x="28307" y="13788"/>
                  <a:pt x="28225" y="13792"/>
                  <a:pt x="28145" y="13792"/>
                </a:cubicBezTo>
                <a:cubicBezTo>
                  <a:pt x="25427" y="13792"/>
                  <a:pt x="24573" y="9133"/>
                  <a:pt x="21467" y="9133"/>
                </a:cubicBezTo>
                <a:cubicBezTo>
                  <a:pt x="21190" y="9133"/>
                  <a:pt x="20896" y="9170"/>
                  <a:pt x="20581" y="9250"/>
                </a:cubicBezTo>
                <a:cubicBezTo>
                  <a:pt x="16623" y="10261"/>
                  <a:pt x="16803" y="18082"/>
                  <a:pt x="16623" y="19380"/>
                </a:cubicBezTo>
                <a:cubicBezTo>
                  <a:pt x="16430" y="20783"/>
                  <a:pt x="15534" y="21497"/>
                  <a:pt x="14397" y="21497"/>
                </a:cubicBezTo>
                <a:cubicBezTo>
                  <a:pt x="13059" y="21497"/>
                  <a:pt x="11388" y="20510"/>
                  <a:pt x="10133" y="18496"/>
                </a:cubicBezTo>
                <a:cubicBezTo>
                  <a:pt x="8582" y="16008"/>
                  <a:pt x="7324" y="14069"/>
                  <a:pt x="5100" y="14069"/>
                </a:cubicBezTo>
                <a:cubicBezTo>
                  <a:pt x="4583" y="14069"/>
                  <a:pt x="4014" y="14174"/>
                  <a:pt x="3378" y="14400"/>
                </a:cubicBezTo>
                <a:cubicBezTo>
                  <a:pt x="0" y="15603"/>
                  <a:pt x="213" y="21636"/>
                  <a:pt x="213" y="22591"/>
                </a:cubicBezTo>
                <a:cubicBezTo>
                  <a:pt x="213" y="27975"/>
                  <a:pt x="3537" y="32566"/>
                  <a:pt x="12244" y="33889"/>
                </a:cubicBezTo>
                <a:cubicBezTo>
                  <a:pt x="13265" y="34044"/>
                  <a:pt x="14272" y="34114"/>
                  <a:pt x="15260" y="34114"/>
                </a:cubicBezTo>
                <a:cubicBezTo>
                  <a:pt x="22699" y="34114"/>
                  <a:pt x="28983" y="30136"/>
                  <a:pt x="30661" y="28534"/>
                </a:cubicBezTo>
                <a:cubicBezTo>
                  <a:pt x="32560" y="26717"/>
                  <a:pt x="40634" y="18951"/>
                  <a:pt x="43098" y="9928"/>
                </a:cubicBezTo>
                <a:cubicBezTo>
                  <a:pt x="45562" y="904"/>
                  <a:pt x="42323" y="167"/>
                  <a:pt x="40211" y="6"/>
                </a:cubicBezTo>
                <a:cubicBezTo>
                  <a:pt x="40154" y="2"/>
                  <a:pt x="40098" y="0"/>
                  <a:pt x="400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487" tIns="162487" rIns="162487" bIns="162487" anchor="ctr" anchorCtr="0">
            <a:noAutofit/>
          </a:bodyPr>
          <a:lstStyle/>
          <a:p>
            <a:pPr defTabSz="1219170"/>
            <a:endParaRPr sz="3300">
              <a:solidFill>
                <a:prstClr val="black"/>
              </a:solidFill>
            </a:endParaRPr>
          </a:p>
        </p:txBody>
      </p:sp>
      <p:sp>
        <p:nvSpPr>
          <p:cNvPr id="71" name="Google Shape;71;p4"/>
          <p:cNvSpPr/>
          <p:nvPr/>
        </p:nvSpPr>
        <p:spPr>
          <a:xfrm>
            <a:off x="8409773" y="-659664"/>
            <a:ext cx="3178915" cy="3016871"/>
          </a:xfrm>
          <a:custGeom>
            <a:avLst/>
            <a:gdLst/>
            <a:ahLst/>
            <a:cxnLst/>
            <a:rect l="l" t="t" r="r" b="b"/>
            <a:pathLst>
              <a:path w="49123" h="46619" extrusionOk="0">
                <a:moveTo>
                  <a:pt x="21498" y="1"/>
                </a:moveTo>
                <a:cubicBezTo>
                  <a:pt x="16874" y="1"/>
                  <a:pt x="13106" y="5392"/>
                  <a:pt x="11125" y="8626"/>
                </a:cubicBezTo>
                <a:cubicBezTo>
                  <a:pt x="11125" y="8626"/>
                  <a:pt x="6250" y="16562"/>
                  <a:pt x="3937" y="20437"/>
                </a:cubicBezTo>
                <a:cubicBezTo>
                  <a:pt x="1626" y="24312"/>
                  <a:pt x="1" y="27812"/>
                  <a:pt x="4751" y="27937"/>
                </a:cubicBezTo>
                <a:cubicBezTo>
                  <a:pt x="4895" y="27940"/>
                  <a:pt x="5040" y="27942"/>
                  <a:pt x="5184" y="27942"/>
                </a:cubicBezTo>
                <a:cubicBezTo>
                  <a:pt x="7157" y="27942"/>
                  <a:pt x="9123" y="27613"/>
                  <a:pt x="10699" y="27613"/>
                </a:cubicBezTo>
                <a:cubicBezTo>
                  <a:pt x="12802" y="27613"/>
                  <a:pt x="14208" y="28200"/>
                  <a:pt x="14001" y="30937"/>
                </a:cubicBezTo>
                <a:cubicBezTo>
                  <a:pt x="13734" y="34425"/>
                  <a:pt x="8375" y="43935"/>
                  <a:pt x="14001" y="46248"/>
                </a:cubicBezTo>
                <a:cubicBezTo>
                  <a:pt x="14622" y="46503"/>
                  <a:pt x="15224" y="46618"/>
                  <a:pt x="15807" y="46618"/>
                </a:cubicBezTo>
                <a:cubicBezTo>
                  <a:pt x="20894" y="46618"/>
                  <a:pt x="24570" y="37904"/>
                  <a:pt x="27376" y="37904"/>
                </a:cubicBezTo>
                <a:cubicBezTo>
                  <a:pt x="27589" y="37904"/>
                  <a:pt x="27796" y="37954"/>
                  <a:pt x="27998" y="38061"/>
                </a:cubicBezTo>
                <a:cubicBezTo>
                  <a:pt x="31186" y="39748"/>
                  <a:pt x="26811" y="44921"/>
                  <a:pt x="30998" y="46428"/>
                </a:cubicBezTo>
                <a:cubicBezTo>
                  <a:pt x="31347" y="46553"/>
                  <a:pt x="31707" y="46612"/>
                  <a:pt x="32076" y="46612"/>
                </a:cubicBezTo>
                <a:cubicBezTo>
                  <a:pt x="36145" y="46612"/>
                  <a:pt x="41277" y="39514"/>
                  <a:pt x="42997" y="36935"/>
                </a:cubicBezTo>
                <a:cubicBezTo>
                  <a:pt x="44874" y="34123"/>
                  <a:pt x="49122" y="26876"/>
                  <a:pt x="46246" y="24937"/>
                </a:cubicBezTo>
                <a:cubicBezTo>
                  <a:pt x="45801" y="24636"/>
                  <a:pt x="45352" y="24513"/>
                  <a:pt x="44901" y="24513"/>
                </a:cubicBezTo>
                <a:cubicBezTo>
                  <a:pt x="42801" y="24513"/>
                  <a:pt x="40668" y="27194"/>
                  <a:pt x="38727" y="27194"/>
                </a:cubicBezTo>
                <a:cubicBezTo>
                  <a:pt x="38438" y="27194"/>
                  <a:pt x="38153" y="27135"/>
                  <a:pt x="37874" y="26999"/>
                </a:cubicBezTo>
                <a:cubicBezTo>
                  <a:pt x="35310" y="25748"/>
                  <a:pt x="37747" y="20686"/>
                  <a:pt x="38747" y="17749"/>
                </a:cubicBezTo>
                <a:cubicBezTo>
                  <a:pt x="39748" y="14812"/>
                  <a:pt x="41623" y="9438"/>
                  <a:pt x="38622" y="7937"/>
                </a:cubicBezTo>
                <a:cubicBezTo>
                  <a:pt x="38237" y="7744"/>
                  <a:pt x="37819" y="7660"/>
                  <a:pt x="37378" y="7660"/>
                </a:cubicBezTo>
                <a:cubicBezTo>
                  <a:pt x="34383" y="7660"/>
                  <a:pt x="30326" y="11548"/>
                  <a:pt x="28310" y="11875"/>
                </a:cubicBezTo>
                <a:cubicBezTo>
                  <a:pt x="28119" y="11906"/>
                  <a:pt x="27941" y="11921"/>
                  <a:pt x="27775" y="11921"/>
                </a:cubicBezTo>
                <a:cubicBezTo>
                  <a:pt x="25933" y="11921"/>
                  <a:pt x="25594" y="10046"/>
                  <a:pt x="25936" y="7064"/>
                </a:cubicBezTo>
                <a:cubicBezTo>
                  <a:pt x="26310" y="3813"/>
                  <a:pt x="26124" y="1"/>
                  <a:pt x="214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487" tIns="162487" rIns="162487" bIns="162487" anchor="ctr" anchorCtr="0">
            <a:noAutofit/>
          </a:bodyPr>
          <a:lstStyle/>
          <a:p>
            <a:pPr defTabSz="1219170"/>
            <a:endParaRPr sz="3300">
              <a:solidFill>
                <a:prstClr val="black"/>
              </a:solidFill>
            </a:endParaRPr>
          </a:p>
        </p:txBody>
      </p:sp>
      <p:grpSp>
        <p:nvGrpSpPr>
          <p:cNvPr id="72" name="Google Shape;72;p4"/>
          <p:cNvGrpSpPr/>
          <p:nvPr/>
        </p:nvGrpSpPr>
        <p:grpSpPr>
          <a:xfrm>
            <a:off x="1607488" y="5189385"/>
            <a:ext cx="998968" cy="1030933"/>
            <a:chOff x="3348600" y="614425"/>
            <a:chExt cx="749225" cy="773200"/>
          </a:xfrm>
        </p:grpSpPr>
        <p:sp>
          <p:nvSpPr>
            <p:cNvPr id="73" name="Google Shape;73;p4"/>
            <p:cNvSpPr/>
            <p:nvPr/>
          </p:nvSpPr>
          <p:spPr>
            <a:xfrm>
              <a:off x="3348600" y="1001600"/>
              <a:ext cx="73550" cy="78150"/>
            </a:xfrm>
            <a:custGeom>
              <a:avLst/>
              <a:gdLst/>
              <a:ahLst/>
              <a:cxnLst/>
              <a:rect l="l" t="t" r="r" b="b"/>
              <a:pathLst>
                <a:path w="2942" h="3126" extrusionOk="0">
                  <a:moveTo>
                    <a:pt x="1421" y="0"/>
                  </a:moveTo>
                  <a:cubicBezTo>
                    <a:pt x="1368" y="0"/>
                    <a:pt x="1313" y="2"/>
                    <a:pt x="1257" y="6"/>
                  </a:cubicBezTo>
                  <a:cubicBezTo>
                    <a:pt x="805" y="37"/>
                    <a:pt x="418" y="363"/>
                    <a:pt x="221" y="879"/>
                  </a:cubicBezTo>
                  <a:cubicBezTo>
                    <a:pt x="1" y="1460"/>
                    <a:pt x="74" y="2145"/>
                    <a:pt x="411" y="2624"/>
                  </a:cubicBezTo>
                  <a:cubicBezTo>
                    <a:pt x="640" y="2951"/>
                    <a:pt x="1004" y="3125"/>
                    <a:pt x="1402" y="3125"/>
                  </a:cubicBezTo>
                  <a:cubicBezTo>
                    <a:pt x="1634" y="3123"/>
                    <a:pt x="1864" y="3068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59" y="505"/>
                    <a:pt x="2274" y="0"/>
                    <a:pt x="1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3512025" y="857850"/>
              <a:ext cx="85075" cy="108125"/>
            </a:xfrm>
            <a:custGeom>
              <a:avLst/>
              <a:gdLst/>
              <a:ahLst/>
              <a:cxnLst/>
              <a:rect l="l" t="t" r="r" b="b"/>
              <a:pathLst>
                <a:path w="3403" h="4325" extrusionOk="0">
                  <a:moveTo>
                    <a:pt x="1645" y="0"/>
                  </a:moveTo>
                  <a:cubicBezTo>
                    <a:pt x="1583" y="0"/>
                    <a:pt x="1519" y="3"/>
                    <a:pt x="1454" y="9"/>
                  </a:cubicBezTo>
                  <a:cubicBezTo>
                    <a:pt x="931" y="51"/>
                    <a:pt x="483" y="503"/>
                    <a:pt x="257" y="1217"/>
                  </a:cubicBezTo>
                  <a:cubicBezTo>
                    <a:pt x="0" y="2021"/>
                    <a:pt x="87" y="2969"/>
                    <a:pt x="473" y="3629"/>
                  </a:cubicBezTo>
                  <a:cubicBezTo>
                    <a:pt x="739" y="4083"/>
                    <a:pt x="1163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6" y="3710"/>
                    <a:pt x="3403" y="2936"/>
                    <a:pt x="3320" y="2077"/>
                  </a:cubicBezTo>
                  <a:cubicBezTo>
                    <a:pt x="3191" y="700"/>
                    <a:pt x="2629" y="0"/>
                    <a:pt x="16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3559650" y="1053325"/>
              <a:ext cx="83550" cy="90375"/>
            </a:xfrm>
            <a:custGeom>
              <a:avLst/>
              <a:gdLst/>
              <a:ahLst/>
              <a:cxnLst/>
              <a:rect l="l" t="t" r="r" b="b"/>
              <a:pathLst>
                <a:path w="3342" h="3615" extrusionOk="0">
                  <a:moveTo>
                    <a:pt x="1613" y="0"/>
                  </a:moveTo>
                  <a:cubicBezTo>
                    <a:pt x="1553" y="0"/>
                    <a:pt x="1492" y="3"/>
                    <a:pt x="1429" y="7"/>
                  </a:cubicBezTo>
                  <a:cubicBezTo>
                    <a:pt x="914" y="43"/>
                    <a:pt x="473" y="421"/>
                    <a:pt x="251" y="1016"/>
                  </a:cubicBezTo>
                  <a:cubicBezTo>
                    <a:pt x="0" y="1690"/>
                    <a:pt x="85" y="2481"/>
                    <a:pt x="466" y="3034"/>
                  </a:cubicBezTo>
                  <a:cubicBezTo>
                    <a:pt x="726" y="3411"/>
                    <a:pt x="1141" y="3614"/>
                    <a:pt x="1591" y="3614"/>
                  </a:cubicBezTo>
                  <a:cubicBezTo>
                    <a:pt x="1858" y="3610"/>
                    <a:pt x="2118" y="3547"/>
                    <a:pt x="2353" y="3425"/>
                  </a:cubicBezTo>
                  <a:cubicBezTo>
                    <a:pt x="2995" y="3101"/>
                    <a:pt x="3341" y="2454"/>
                    <a:pt x="3263" y="1736"/>
                  </a:cubicBezTo>
                  <a:cubicBezTo>
                    <a:pt x="3135" y="585"/>
                    <a:pt x="2582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3667100" y="861925"/>
              <a:ext cx="73550" cy="78200"/>
            </a:xfrm>
            <a:custGeom>
              <a:avLst/>
              <a:gdLst/>
              <a:ahLst/>
              <a:cxnLst/>
              <a:rect l="l" t="t" r="r" b="b"/>
              <a:pathLst>
                <a:path w="2942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9" y="7"/>
                  </a:cubicBezTo>
                  <a:cubicBezTo>
                    <a:pt x="805" y="37"/>
                    <a:pt x="418" y="365"/>
                    <a:pt x="221" y="880"/>
                  </a:cubicBezTo>
                  <a:cubicBezTo>
                    <a:pt x="1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4" y="3070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3610575" y="678125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0"/>
                  </a:moveTo>
                  <a:cubicBezTo>
                    <a:pt x="1796" y="0"/>
                    <a:pt x="1725" y="3"/>
                    <a:pt x="1651" y="8"/>
                  </a:cubicBezTo>
                  <a:cubicBezTo>
                    <a:pt x="1055" y="51"/>
                    <a:pt x="548" y="485"/>
                    <a:pt x="290" y="1174"/>
                  </a:cubicBezTo>
                  <a:cubicBezTo>
                    <a:pt x="1" y="1952"/>
                    <a:pt x="96" y="2865"/>
                    <a:pt x="539" y="3504"/>
                  </a:cubicBezTo>
                  <a:cubicBezTo>
                    <a:pt x="839" y="3941"/>
                    <a:pt x="1318" y="4175"/>
                    <a:pt x="1839" y="4175"/>
                  </a:cubicBezTo>
                  <a:cubicBezTo>
                    <a:pt x="2145" y="4173"/>
                    <a:pt x="2447" y="4096"/>
                    <a:pt x="2719" y="3956"/>
                  </a:cubicBezTo>
                  <a:cubicBezTo>
                    <a:pt x="3458" y="3581"/>
                    <a:pt x="3862" y="2834"/>
                    <a:pt x="3770" y="2005"/>
                  </a:cubicBezTo>
                  <a:cubicBezTo>
                    <a:pt x="3623" y="677"/>
                    <a:pt x="2985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3804775" y="614425"/>
              <a:ext cx="85025" cy="108100"/>
            </a:xfrm>
            <a:custGeom>
              <a:avLst/>
              <a:gdLst/>
              <a:ahLst/>
              <a:cxnLst/>
              <a:rect l="l" t="t" r="r" b="b"/>
              <a:pathLst>
                <a:path w="3401" h="4324" extrusionOk="0">
                  <a:moveTo>
                    <a:pt x="1643" y="0"/>
                  </a:moveTo>
                  <a:cubicBezTo>
                    <a:pt x="1582" y="0"/>
                    <a:pt x="1519" y="3"/>
                    <a:pt x="1455" y="8"/>
                  </a:cubicBezTo>
                  <a:cubicBezTo>
                    <a:pt x="931" y="52"/>
                    <a:pt x="483" y="504"/>
                    <a:pt x="257" y="1216"/>
                  </a:cubicBezTo>
                  <a:cubicBezTo>
                    <a:pt x="0" y="2022"/>
                    <a:pt x="86" y="2968"/>
                    <a:pt x="475" y="3631"/>
                  </a:cubicBezTo>
                  <a:cubicBezTo>
                    <a:pt x="739" y="4084"/>
                    <a:pt x="1162" y="4324"/>
                    <a:pt x="1622" y="4324"/>
                  </a:cubicBezTo>
                  <a:cubicBezTo>
                    <a:pt x="1875" y="4324"/>
                    <a:pt x="2141" y="4251"/>
                    <a:pt x="2395" y="4098"/>
                  </a:cubicBezTo>
                  <a:cubicBezTo>
                    <a:pt x="3046" y="3711"/>
                    <a:pt x="3400" y="2937"/>
                    <a:pt x="3322" y="2078"/>
                  </a:cubicBezTo>
                  <a:cubicBezTo>
                    <a:pt x="3192" y="700"/>
                    <a:pt x="2628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3796775" y="948225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5" y="37"/>
                    <a:pt x="418" y="365"/>
                    <a:pt x="222" y="880"/>
                  </a:cubicBezTo>
                  <a:cubicBezTo>
                    <a:pt x="0" y="1462"/>
                    <a:pt x="75" y="2145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5" y="3126"/>
                    <a:pt x="1863" y="3068"/>
                    <a:pt x="2072" y="2963"/>
                  </a:cubicBezTo>
                  <a:cubicBezTo>
                    <a:pt x="2637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3872250" y="775375"/>
              <a:ext cx="85050" cy="108125"/>
            </a:xfrm>
            <a:custGeom>
              <a:avLst/>
              <a:gdLst/>
              <a:ahLst/>
              <a:cxnLst/>
              <a:rect l="l" t="t" r="r" b="b"/>
              <a:pathLst>
                <a:path w="3402" h="4325" extrusionOk="0">
                  <a:moveTo>
                    <a:pt x="1644" y="1"/>
                  </a:moveTo>
                  <a:cubicBezTo>
                    <a:pt x="1583" y="1"/>
                    <a:pt x="1519" y="3"/>
                    <a:pt x="1454" y="9"/>
                  </a:cubicBezTo>
                  <a:cubicBezTo>
                    <a:pt x="931" y="51"/>
                    <a:pt x="483" y="503"/>
                    <a:pt x="255" y="1217"/>
                  </a:cubicBezTo>
                  <a:cubicBezTo>
                    <a:pt x="1" y="2021"/>
                    <a:pt x="85" y="2969"/>
                    <a:pt x="474" y="3629"/>
                  </a:cubicBezTo>
                  <a:cubicBezTo>
                    <a:pt x="740" y="4083"/>
                    <a:pt x="1161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7" y="3710"/>
                    <a:pt x="3401" y="2936"/>
                    <a:pt x="3321" y="2079"/>
                  </a:cubicBezTo>
                  <a:cubicBezTo>
                    <a:pt x="3191" y="702"/>
                    <a:pt x="2629" y="1"/>
                    <a:pt x="1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739425" y="1113600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1"/>
                  </a:moveTo>
                  <a:cubicBezTo>
                    <a:pt x="1796" y="1"/>
                    <a:pt x="1725" y="3"/>
                    <a:pt x="1651" y="8"/>
                  </a:cubicBezTo>
                  <a:cubicBezTo>
                    <a:pt x="1058" y="51"/>
                    <a:pt x="548" y="485"/>
                    <a:pt x="292" y="1174"/>
                  </a:cubicBezTo>
                  <a:cubicBezTo>
                    <a:pt x="1" y="1952"/>
                    <a:pt x="98" y="2867"/>
                    <a:pt x="539" y="3505"/>
                  </a:cubicBezTo>
                  <a:cubicBezTo>
                    <a:pt x="839" y="3941"/>
                    <a:pt x="1320" y="4175"/>
                    <a:pt x="1841" y="4175"/>
                  </a:cubicBezTo>
                  <a:cubicBezTo>
                    <a:pt x="2147" y="4173"/>
                    <a:pt x="2448" y="4098"/>
                    <a:pt x="2719" y="3956"/>
                  </a:cubicBezTo>
                  <a:cubicBezTo>
                    <a:pt x="3460" y="3583"/>
                    <a:pt x="3862" y="2834"/>
                    <a:pt x="3771" y="2007"/>
                  </a:cubicBezTo>
                  <a:cubicBezTo>
                    <a:pt x="3623" y="677"/>
                    <a:pt x="2985" y="1"/>
                    <a:pt x="1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552225" y="1231025"/>
              <a:ext cx="73550" cy="78175"/>
            </a:xfrm>
            <a:custGeom>
              <a:avLst/>
              <a:gdLst/>
              <a:ahLst/>
              <a:cxnLst/>
              <a:rect l="l" t="t" r="r" b="b"/>
              <a:pathLst>
                <a:path w="2942" h="3127" extrusionOk="0">
                  <a:moveTo>
                    <a:pt x="1420" y="0"/>
                  </a:moveTo>
                  <a:cubicBezTo>
                    <a:pt x="1367" y="0"/>
                    <a:pt x="1313" y="2"/>
                    <a:pt x="1257" y="6"/>
                  </a:cubicBezTo>
                  <a:cubicBezTo>
                    <a:pt x="805" y="37"/>
                    <a:pt x="418" y="364"/>
                    <a:pt x="221" y="879"/>
                  </a:cubicBezTo>
                  <a:cubicBezTo>
                    <a:pt x="1" y="1461"/>
                    <a:pt x="73" y="2147"/>
                    <a:pt x="410" y="2623"/>
                  </a:cubicBezTo>
                  <a:cubicBezTo>
                    <a:pt x="640" y="2951"/>
                    <a:pt x="1004" y="3127"/>
                    <a:pt x="1402" y="3127"/>
                  </a:cubicBezTo>
                  <a:cubicBezTo>
                    <a:pt x="1634" y="3125"/>
                    <a:pt x="1864" y="3068"/>
                    <a:pt x="2072" y="2962"/>
                  </a:cubicBezTo>
                  <a:cubicBezTo>
                    <a:pt x="2635" y="2683"/>
                    <a:pt x="2941" y="2122"/>
                    <a:pt x="2873" y="1501"/>
                  </a:cubicBezTo>
                  <a:cubicBezTo>
                    <a:pt x="2759" y="506"/>
                    <a:pt x="2274" y="0"/>
                    <a:pt x="14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791700" y="1297275"/>
              <a:ext cx="83600" cy="90350"/>
            </a:xfrm>
            <a:custGeom>
              <a:avLst/>
              <a:gdLst/>
              <a:ahLst/>
              <a:cxnLst/>
              <a:rect l="l" t="t" r="r" b="b"/>
              <a:pathLst>
                <a:path w="3344" h="3614" extrusionOk="0">
                  <a:moveTo>
                    <a:pt x="1618" y="1"/>
                  </a:moveTo>
                  <a:cubicBezTo>
                    <a:pt x="1558" y="1"/>
                    <a:pt x="1495" y="3"/>
                    <a:pt x="1431" y="8"/>
                  </a:cubicBezTo>
                  <a:cubicBezTo>
                    <a:pt x="916" y="42"/>
                    <a:pt x="475" y="419"/>
                    <a:pt x="253" y="1017"/>
                  </a:cubicBezTo>
                  <a:cubicBezTo>
                    <a:pt x="0" y="1689"/>
                    <a:pt x="85" y="2480"/>
                    <a:pt x="466" y="3033"/>
                  </a:cubicBezTo>
                  <a:cubicBezTo>
                    <a:pt x="728" y="3412"/>
                    <a:pt x="1142" y="3613"/>
                    <a:pt x="1593" y="3613"/>
                  </a:cubicBezTo>
                  <a:cubicBezTo>
                    <a:pt x="1858" y="3611"/>
                    <a:pt x="2120" y="3546"/>
                    <a:pt x="2355" y="3423"/>
                  </a:cubicBezTo>
                  <a:cubicBezTo>
                    <a:pt x="2995" y="3100"/>
                    <a:pt x="3343" y="2455"/>
                    <a:pt x="3265" y="1737"/>
                  </a:cubicBezTo>
                  <a:cubicBezTo>
                    <a:pt x="3137" y="586"/>
                    <a:pt x="2586" y="1"/>
                    <a:pt x="1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3930900" y="1111725"/>
              <a:ext cx="85025" cy="108125"/>
            </a:xfrm>
            <a:custGeom>
              <a:avLst/>
              <a:gdLst/>
              <a:ahLst/>
              <a:cxnLst/>
              <a:rect l="l" t="t" r="r" b="b"/>
              <a:pathLst>
                <a:path w="3401" h="4325" extrusionOk="0">
                  <a:moveTo>
                    <a:pt x="1641" y="1"/>
                  </a:moveTo>
                  <a:cubicBezTo>
                    <a:pt x="1580" y="1"/>
                    <a:pt x="1517" y="3"/>
                    <a:pt x="1453" y="9"/>
                  </a:cubicBezTo>
                  <a:cubicBezTo>
                    <a:pt x="931" y="53"/>
                    <a:pt x="483" y="503"/>
                    <a:pt x="255" y="1217"/>
                  </a:cubicBezTo>
                  <a:cubicBezTo>
                    <a:pt x="0" y="2023"/>
                    <a:pt x="84" y="2969"/>
                    <a:pt x="473" y="3631"/>
                  </a:cubicBezTo>
                  <a:cubicBezTo>
                    <a:pt x="739" y="4083"/>
                    <a:pt x="1160" y="4324"/>
                    <a:pt x="1620" y="4324"/>
                  </a:cubicBezTo>
                  <a:cubicBezTo>
                    <a:pt x="1875" y="4324"/>
                    <a:pt x="2139" y="4252"/>
                    <a:pt x="2395" y="4098"/>
                  </a:cubicBezTo>
                  <a:cubicBezTo>
                    <a:pt x="3046" y="3712"/>
                    <a:pt x="3400" y="2936"/>
                    <a:pt x="3320" y="2079"/>
                  </a:cubicBezTo>
                  <a:cubicBezTo>
                    <a:pt x="3190" y="701"/>
                    <a:pt x="2627" y="1"/>
                    <a:pt x="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4001250" y="949425"/>
              <a:ext cx="96575" cy="104325"/>
            </a:xfrm>
            <a:custGeom>
              <a:avLst/>
              <a:gdLst/>
              <a:ahLst/>
              <a:cxnLst/>
              <a:rect l="l" t="t" r="r" b="b"/>
              <a:pathLst>
                <a:path w="3863" h="4173" extrusionOk="0">
                  <a:moveTo>
                    <a:pt x="1867" y="0"/>
                  </a:moveTo>
                  <a:cubicBezTo>
                    <a:pt x="1797" y="0"/>
                    <a:pt x="1725" y="3"/>
                    <a:pt x="1651" y="8"/>
                  </a:cubicBezTo>
                  <a:cubicBezTo>
                    <a:pt x="1057" y="49"/>
                    <a:pt x="548" y="485"/>
                    <a:pt x="290" y="1174"/>
                  </a:cubicBezTo>
                  <a:cubicBezTo>
                    <a:pt x="1" y="1950"/>
                    <a:pt x="96" y="2865"/>
                    <a:pt x="539" y="3503"/>
                  </a:cubicBezTo>
                  <a:cubicBezTo>
                    <a:pt x="839" y="3941"/>
                    <a:pt x="1318" y="4173"/>
                    <a:pt x="1839" y="4173"/>
                  </a:cubicBezTo>
                  <a:cubicBezTo>
                    <a:pt x="2145" y="4171"/>
                    <a:pt x="2447" y="4096"/>
                    <a:pt x="2719" y="3954"/>
                  </a:cubicBezTo>
                  <a:cubicBezTo>
                    <a:pt x="3458" y="3581"/>
                    <a:pt x="3862" y="2832"/>
                    <a:pt x="3770" y="2005"/>
                  </a:cubicBezTo>
                  <a:cubicBezTo>
                    <a:pt x="3623" y="676"/>
                    <a:pt x="2985" y="0"/>
                    <a:pt x="18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4023750" y="762750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7" y="37"/>
                    <a:pt x="418" y="365"/>
                    <a:pt x="223" y="880"/>
                  </a:cubicBezTo>
                  <a:cubicBezTo>
                    <a:pt x="0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5" y="3068"/>
                    <a:pt x="2072" y="2963"/>
                  </a:cubicBezTo>
                  <a:cubicBezTo>
                    <a:pt x="2635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</p:grpSp>
      <p:grpSp>
        <p:nvGrpSpPr>
          <p:cNvPr id="87" name="Google Shape;87;p4"/>
          <p:cNvGrpSpPr/>
          <p:nvPr/>
        </p:nvGrpSpPr>
        <p:grpSpPr>
          <a:xfrm>
            <a:off x="10348165" y="299665"/>
            <a:ext cx="756409" cy="925165"/>
            <a:chOff x="4457500" y="728725"/>
            <a:chExt cx="641750" cy="784925"/>
          </a:xfrm>
        </p:grpSpPr>
        <p:sp>
          <p:nvSpPr>
            <p:cNvPr id="88" name="Google Shape;88;p4"/>
            <p:cNvSpPr/>
            <p:nvPr/>
          </p:nvSpPr>
          <p:spPr>
            <a:xfrm>
              <a:off x="4457500" y="728725"/>
              <a:ext cx="171100" cy="156775"/>
            </a:xfrm>
            <a:custGeom>
              <a:avLst/>
              <a:gdLst/>
              <a:ahLst/>
              <a:cxnLst/>
              <a:rect l="l" t="t" r="r" b="b"/>
              <a:pathLst>
                <a:path w="6844" h="6271" extrusionOk="0">
                  <a:moveTo>
                    <a:pt x="3530" y="1838"/>
                  </a:moveTo>
                  <a:cubicBezTo>
                    <a:pt x="4035" y="1838"/>
                    <a:pt x="4356" y="2129"/>
                    <a:pt x="4676" y="2895"/>
                  </a:cubicBezTo>
                  <a:cubicBezTo>
                    <a:pt x="4879" y="3380"/>
                    <a:pt x="4422" y="3814"/>
                    <a:pt x="4217" y="3977"/>
                  </a:cubicBezTo>
                  <a:cubicBezTo>
                    <a:pt x="3855" y="4264"/>
                    <a:pt x="3409" y="4423"/>
                    <a:pt x="3048" y="4423"/>
                  </a:cubicBezTo>
                  <a:cubicBezTo>
                    <a:pt x="2866" y="4423"/>
                    <a:pt x="2706" y="4383"/>
                    <a:pt x="2587" y="4299"/>
                  </a:cubicBezTo>
                  <a:cubicBezTo>
                    <a:pt x="2090" y="3941"/>
                    <a:pt x="1938" y="3309"/>
                    <a:pt x="2009" y="2840"/>
                  </a:cubicBezTo>
                  <a:cubicBezTo>
                    <a:pt x="2044" y="2602"/>
                    <a:pt x="2166" y="2183"/>
                    <a:pt x="2587" y="2041"/>
                  </a:cubicBezTo>
                  <a:cubicBezTo>
                    <a:pt x="2966" y="1914"/>
                    <a:pt x="3272" y="1838"/>
                    <a:pt x="3530" y="1838"/>
                  </a:cubicBezTo>
                  <a:close/>
                  <a:moveTo>
                    <a:pt x="3531" y="1"/>
                  </a:moveTo>
                  <a:cubicBezTo>
                    <a:pt x="2882" y="1"/>
                    <a:pt x="2312" y="193"/>
                    <a:pt x="2000" y="299"/>
                  </a:cubicBezTo>
                  <a:cubicBezTo>
                    <a:pt x="1031" y="625"/>
                    <a:pt x="353" y="1473"/>
                    <a:pt x="188" y="2568"/>
                  </a:cubicBezTo>
                  <a:cubicBezTo>
                    <a:pt x="1" y="3816"/>
                    <a:pt x="521" y="5082"/>
                    <a:pt x="1513" y="5794"/>
                  </a:cubicBezTo>
                  <a:cubicBezTo>
                    <a:pt x="1981" y="6130"/>
                    <a:pt x="2509" y="6270"/>
                    <a:pt x="3039" y="6270"/>
                  </a:cubicBezTo>
                  <a:cubicBezTo>
                    <a:pt x="3338" y="6270"/>
                    <a:pt x="3637" y="6226"/>
                    <a:pt x="3926" y="6146"/>
                  </a:cubicBezTo>
                  <a:cubicBezTo>
                    <a:pt x="4448" y="6003"/>
                    <a:pt x="4937" y="5754"/>
                    <a:pt x="5362" y="5417"/>
                  </a:cubicBezTo>
                  <a:cubicBezTo>
                    <a:pt x="6455" y="4548"/>
                    <a:pt x="6843" y="3309"/>
                    <a:pt x="6374" y="2187"/>
                  </a:cubicBezTo>
                  <a:cubicBezTo>
                    <a:pt x="5638" y="425"/>
                    <a:pt x="4497" y="1"/>
                    <a:pt x="3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4551950" y="963675"/>
              <a:ext cx="297300" cy="271125"/>
            </a:xfrm>
            <a:custGeom>
              <a:avLst/>
              <a:gdLst/>
              <a:ahLst/>
              <a:cxnLst/>
              <a:rect l="l" t="t" r="r" b="b"/>
              <a:pathLst>
                <a:path w="11892" h="10845" extrusionOk="0">
                  <a:moveTo>
                    <a:pt x="6190" y="1843"/>
                  </a:moveTo>
                  <a:cubicBezTo>
                    <a:pt x="7530" y="1843"/>
                    <a:pt x="8567" y="2557"/>
                    <a:pt x="9409" y="4573"/>
                  </a:cubicBezTo>
                  <a:cubicBezTo>
                    <a:pt x="10090" y="6207"/>
                    <a:pt x="8645" y="7526"/>
                    <a:pt x="8185" y="7891"/>
                  </a:cubicBezTo>
                  <a:cubicBezTo>
                    <a:pt x="7371" y="8541"/>
                    <a:pt x="6236" y="9012"/>
                    <a:pt x="5203" y="9012"/>
                  </a:cubicBezTo>
                  <a:cubicBezTo>
                    <a:pt x="4658" y="9012"/>
                    <a:pt x="4141" y="8880"/>
                    <a:pt x="3715" y="8575"/>
                  </a:cubicBezTo>
                  <a:cubicBezTo>
                    <a:pt x="2537" y="7729"/>
                    <a:pt x="1922" y="6203"/>
                    <a:pt x="2150" y="4684"/>
                  </a:cubicBezTo>
                  <a:cubicBezTo>
                    <a:pt x="2328" y="3495"/>
                    <a:pt x="2991" y="2624"/>
                    <a:pt x="3967" y="2295"/>
                  </a:cubicBezTo>
                  <a:cubicBezTo>
                    <a:pt x="4791" y="2018"/>
                    <a:pt x="5528" y="1843"/>
                    <a:pt x="6190" y="1843"/>
                  </a:cubicBezTo>
                  <a:close/>
                  <a:moveTo>
                    <a:pt x="6234" y="0"/>
                  </a:moveTo>
                  <a:cubicBezTo>
                    <a:pt x="5260" y="0"/>
                    <a:pt x="4282" y="249"/>
                    <a:pt x="3381" y="553"/>
                  </a:cubicBezTo>
                  <a:cubicBezTo>
                    <a:pt x="1750" y="1100"/>
                    <a:pt x="611" y="2544"/>
                    <a:pt x="330" y="4413"/>
                  </a:cubicBezTo>
                  <a:cubicBezTo>
                    <a:pt x="0" y="6605"/>
                    <a:pt x="908" y="8826"/>
                    <a:pt x="2642" y="10070"/>
                  </a:cubicBezTo>
                  <a:cubicBezTo>
                    <a:pt x="3399" y="10612"/>
                    <a:pt x="4283" y="10845"/>
                    <a:pt x="5190" y="10845"/>
                  </a:cubicBezTo>
                  <a:cubicBezTo>
                    <a:pt x="5718" y="10845"/>
                    <a:pt x="6253" y="10766"/>
                    <a:pt x="6774" y="10624"/>
                  </a:cubicBezTo>
                  <a:cubicBezTo>
                    <a:pt x="7705" y="10369"/>
                    <a:pt x="8574" y="9929"/>
                    <a:pt x="9330" y="9331"/>
                  </a:cubicBezTo>
                  <a:cubicBezTo>
                    <a:pt x="11210" y="7836"/>
                    <a:pt x="11892" y="5741"/>
                    <a:pt x="11107" y="3863"/>
                  </a:cubicBezTo>
                  <a:cubicBezTo>
                    <a:pt x="9857" y="869"/>
                    <a:pt x="8054" y="0"/>
                    <a:pt x="6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885750" y="980150"/>
              <a:ext cx="144875" cy="132600"/>
            </a:xfrm>
            <a:custGeom>
              <a:avLst/>
              <a:gdLst/>
              <a:ahLst/>
              <a:cxnLst/>
              <a:rect l="l" t="t" r="r" b="b"/>
              <a:pathLst>
                <a:path w="5795" h="5304" extrusionOk="0">
                  <a:moveTo>
                    <a:pt x="2970" y="1832"/>
                  </a:moveTo>
                  <a:cubicBezTo>
                    <a:pt x="3311" y="1832"/>
                    <a:pt x="3484" y="2040"/>
                    <a:pt x="3692" y="2538"/>
                  </a:cubicBezTo>
                  <a:cubicBezTo>
                    <a:pt x="3803" y="2802"/>
                    <a:pt x="3489" y="3078"/>
                    <a:pt x="3391" y="3156"/>
                  </a:cubicBezTo>
                  <a:cubicBezTo>
                    <a:pt x="3133" y="3362"/>
                    <a:pt x="2824" y="3462"/>
                    <a:pt x="2597" y="3462"/>
                  </a:cubicBezTo>
                  <a:cubicBezTo>
                    <a:pt x="2494" y="3462"/>
                    <a:pt x="2408" y="3442"/>
                    <a:pt x="2352" y="3401"/>
                  </a:cubicBezTo>
                  <a:cubicBezTo>
                    <a:pt x="2030" y="3170"/>
                    <a:pt x="1933" y="2754"/>
                    <a:pt x="1978" y="2448"/>
                  </a:cubicBezTo>
                  <a:cubicBezTo>
                    <a:pt x="2000" y="2306"/>
                    <a:pt x="2070" y="2057"/>
                    <a:pt x="2300" y="1979"/>
                  </a:cubicBezTo>
                  <a:cubicBezTo>
                    <a:pt x="2583" y="1885"/>
                    <a:pt x="2798" y="1832"/>
                    <a:pt x="2970" y="1832"/>
                  </a:cubicBezTo>
                  <a:close/>
                  <a:moveTo>
                    <a:pt x="2987" y="1"/>
                  </a:moveTo>
                  <a:cubicBezTo>
                    <a:pt x="2598" y="1"/>
                    <a:pt x="2173" y="79"/>
                    <a:pt x="1712" y="234"/>
                  </a:cubicBezTo>
                  <a:cubicBezTo>
                    <a:pt x="880" y="516"/>
                    <a:pt x="299" y="1240"/>
                    <a:pt x="160" y="2174"/>
                  </a:cubicBezTo>
                  <a:cubicBezTo>
                    <a:pt x="1" y="3227"/>
                    <a:pt x="441" y="4295"/>
                    <a:pt x="1280" y="4897"/>
                  </a:cubicBezTo>
                  <a:cubicBezTo>
                    <a:pt x="1661" y="5170"/>
                    <a:pt x="2123" y="5304"/>
                    <a:pt x="2608" y="5304"/>
                  </a:cubicBezTo>
                  <a:cubicBezTo>
                    <a:pt x="2853" y="5304"/>
                    <a:pt x="3105" y="5269"/>
                    <a:pt x="3355" y="5201"/>
                  </a:cubicBezTo>
                  <a:cubicBezTo>
                    <a:pt x="3786" y="5082"/>
                    <a:pt x="4188" y="4875"/>
                    <a:pt x="4536" y="4596"/>
                  </a:cubicBezTo>
                  <a:cubicBezTo>
                    <a:pt x="5467" y="3855"/>
                    <a:pt x="5794" y="2796"/>
                    <a:pt x="5390" y="1829"/>
                  </a:cubicBezTo>
                  <a:cubicBezTo>
                    <a:pt x="4883" y="614"/>
                    <a:pt x="4079" y="1"/>
                    <a:pt x="2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4863250" y="1186800"/>
              <a:ext cx="236000" cy="215250"/>
            </a:xfrm>
            <a:custGeom>
              <a:avLst/>
              <a:gdLst/>
              <a:ahLst/>
              <a:cxnLst/>
              <a:rect l="l" t="t" r="r" b="b"/>
              <a:pathLst>
                <a:path w="9440" h="8610" extrusionOk="0">
                  <a:moveTo>
                    <a:pt x="4914" y="1466"/>
                  </a:moveTo>
                  <a:cubicBezTo>
                    <a:pt x="5978" y="1466"/>
                    <a:pt x="6800" y="2032"/>
                    <a:pt x="7468" y="3632"/>
                  </a:cubicBezTo>
                  <a:cubicBezTo>
                    <a:pt x="8010" y="4928"/>
                    <a:pt x="6863" y="5978"/>
                    <a:pt x="6497" y="6267"/>
                  </a:cubicBezTo>
                  <a:cubicBezTo>
                    <a:pt x="5849" y="6780"/>
                    <a:pt x="4949" y="7154"/>
                    <a:pt x="4130" y="7154"/>
                  </a:cubicBezTo>
                  <a:cubicBezTo>
                    <a:pt x="3698" y="7154"/>
                    <a:pt x="3288" y="7050"/>
                    <a:pt x="2949" y="6807"/>
                  </a:cubicBezTo>
                  <a:lnTo>
                    <a:pt x="2949" y="6809"/>
                  </a:lnTo>
                  <a:cubicBezTo>
                    <a:pt x="2013" y="6137"/>
                    <a:pt x="1525" y="4925"/>
                    <a:pt x="1707" y="3720"/>
                  </a:cubicBezTo>
                  <a:cubicBezTo>
                    <a:pt x="1848" y="2776"/>
                    <a:pt x="2373" y="2085"/>
                    <a:pt x="3148" y="1825"/>
                  </a:cubicBezTo>
                  <a:cubicBezTo>
                    <a:pt x="3803" y="1604"/>
                    <a:pt x="4388" y="1466"/>
                    <a:pt x="4914" y="1466"/>
                  </a:cubicBezTo>
                  <a:close/>
                  <a:moveTo>
                    <a:pt x="4947" y="1"/>
                  </a:moveTo>
                  <a:cubicBezTo>
                    <a:pt x="4175" y="1"/>
                    <a:pt x="3399" y="197"/>
                    <a:pt x="2683" y="439"/>
                  </a:cubicBezTo>
                  <a:cubicBezTo>
                    <a:pt x="1389" y="873"/>
                    <a:pt x="483" y="2020"/>
                    <a:pt x="261" y="3502"/>
                  </a:cubicBezTo>
                  <a:cubicBezTo>
                    <a:pt x="1" y="5242"/>
                    <a:pt x="721" y="7006"/>
                    <a:pt x="2097" y="7994"/>
                  </a:cubicBezTo>
                  <a:cubicBezTo>
                    <a:pt x="2698" y="8425"/>
                    <a:pt x="3401" y="8609"/>
                    <a:pt x="4121" y="8609"/>
                  </a:cubicBezTo>
                  <a:cubicBezTo>
                    <a:pt x="4539" y="8609"/>
                    <a:pt x="4964" y="8547"/>
                    <a:pt x="5377" y="8434"/>
                  </a:cubicBezTo>
                  <a:cubicBezTo>
                    <a:pt x="6116" y="8231"/>
                    <a:pt x="6805" y="7883"/>
                    <a:pt x="7407" y="7408"/>
                  </a:cubicBezTo>
                  <a:cubicBezTo>
                    <a:pt x="8900" y="6221"/>
                    <a:pt x="9440" y="4557"/>
                    <a:pt x="8818" y="3067"/>
                  </a:cubicBezTo>
                  <a:cubicBezTo>
                    <a:pt x="7824" y="690"/>
                    <a:pt x="6392" y="1"/>
                    <a:pt x="4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4734750" y="770725"/>
              <a:ext cx="107000" cy="98025"/>
            </a:xfrm>
            <a:custGeom>
              <a:avLst/>
              <a:gdLst/>
              <a:ahLst/>
              <a:cxnLst/>
              <a:rect l="l" t="t" r="r" b="b"/>
              <a:pathLst>
                <a:path w="4280" h="3921" extrusionOk="0">
                  <a:moveTo>
                    <a:pt x="2207" y="1149"/>
                  </a:moveTo>
                  <a:cubicBezTo>
                    <a:pt x="2523" y="1149"/>
                    <a:pt x="2724" y="1331"/>
                    <a:pt x="2924" y="1811"/>
                  </a:cubicBezTo>
                  <a:cubicBezTo>
                    <a:pt x="3050" y="2115"/>
                    <a:pt x="2765" y="2385"/>
                    <a:pt x="2637" y="2489"/>
                  </a:cubicBezTo>
                  <a:cubicBezTo>
                    <a:pt x="2409" y="2667"/>
                    <a:pt x="2130" y="2767"/>
                    <a:pt x="1904" y="2767"/>
                  </a:cubicBezTo>
                  <a:cubicBezTo>
                    <a:pt x="1791" y="2767"/>
                    <a:pt x="1691" y="2742"/>
                    <a:pt x="1618" y="2690"/>
                  </a:cubicBezTo>
                  <a:cubicBezTo>
                    <a:pt x="1308" y="2466"/>
                    <a:pt x="1212" y="2069"/>
                    <a:pt x="1256" y="1776"/>
                  </a:cubicBezTo>
                  <a:cubicBezTo>
                    <a:pt x="1277" y="1627"/>
                    <a:pt x="1354" y="1365"/>
                    <a:pt x="1616" y="1277"/>
                  </a:cubicBezTo>
                  <a:cubicBezTo>
                    <a:pt x="1853" y="1197"/>
                    <a:pt x="2045" y="1149"/>
                    <a:pt x="2207" y="1149"/>
                  </a:cubicBezTo>
                  <a:close/>
                  <a:moveTo>
                    <a:pt x="2209" y="1"/>
                  </a:moveTo>
                  <a:cubicBezTo>
                    <a:pt x="1803" y="1"/>
                    <a:pt x="1446" y="121"/>
                    <a:pt x="1250" y="187"/>
                  </a:cubicBezTo>
                  <a:cubicBezTo>
                    <a:pt x="643" y="390"/>
                    <a:pt x="222" y="921"/>
                    <a:pt x="119" y="1606"/>
                  </a:cubicBezTo>
                  <a:cubicBezTo>
                    <a:pt x="0" y="2385"/>
                    <a:pt x="326" y="3178"/>
                    <a:pt x="946" y="3624"/>
                  </a:cubicBezTo>
                  <a:cubicBezTo>
                    <a:pt x="1239" y="3833"/>
                    <a:pt x="1568" y="3921"/>
                    <a:pt x="1900" y="3921"/>
                  </a:cubicBezTo>
                  <a:cubicBezTo>
                    <a:pt x="2086" y="3921"/>
                    <a:pt x="2273" y="3893"/>
                    <a:pt x="2455" y="3844"/>
                  </a:cubicBezTo>
                  <a:cubicBezTo>
                    <a:pt x="2782" y="3754"/>
                    <a:pt x="3086" y="3599"/>
                    <a:pt x="3353" y="3388"/>
                  </a:cubicBezTo>
                  <a:cubicBezTo>
                    <a:pt x="4036" y="2845"/>
                    <a:pt x="4279" y="2069"/>
                    <a:pt x="3986" y="1367"/>
                  </a:cubicBezTo>
                  <a:cubicBezTo>
                    <a:pt x="3526" y="266"/>
                    <a:pt x="2813" y="1"/>
                    <a:pt x="2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702950" y="1415625"/>
              <a:ext cx="107000" cy="98025"/>
            </a:xfrm>
            <a:custGeom>
              <a:avLst/>
              <a:gdLst/>
              <a:ahLst/>
              <a:cxnLst/>
              <a:rect l="l" t="t" r="r" b="b"/>
              <a:pathLst>
                <a:path w="4280" h="3921" extrusionOk="0">
                  <a:moveTo>
                    <a:pt x="2206" y="1150"/>
                  </a:moveTo>
                  <a:cubicBezTo>
                    <a:pt x="2522" y="1150"/>
                    <a:pt x="2722" y="1331"/>
                    <a:pt x="2922" y="1810"/>
                  </a:cubicBezTo>
                  <a:cubicBezTo>
                    <a:pt x="3051" y="2115"/>
                    <a:pt x="2764" y="2385"/>
                    <a:pt x="2635" y="2488"/>
                  </a:cubicBezTo>
                  <a:cubicBezTo>
                    <a:pt x="2410" y="2668"/>
                    <a:pt x="2132" y="2767"/>
                    <a:pt x="1906" y="2767"/>
                  </a:cubicBezTo>
                  <a:cubicBezTo>
                    <a:pt x="1792" y="2767"/>
                    <a:pt x="1691" y="2742"/>
                    <a:pt x="1617" y="2689"/>
                  </a:cubicBezTo>
                  <a:cubicBezTo>
                    <a:pt x="1307" y="2465"/>
                    <a:pt x="1211" y="2069"/>
                    <a:pt x="1255" y="1776"/>
                  </a:cubicBezTo>
                  <a:cubicBezTo>
                    <a:pt x="1278" y="1628"/>
                    <a:pt x="1354" y="1366"/>
                    <a:pt x="1617" y="1276"/>
                  </a:cubicBezTo>
                  <a:cubicBezTo>
                    <a:pt x="1854" y="1197"/>
                    <a:pt x="2045" y="1150"/>
                    <a:pt x="2206" y="1150"/>
                  </a:cubicBezTo>
                  <a:close/>
                  <a:moveTo>
                    <a:pt x="2207" y="0"/>
                  </a:moveTo>
                  <a:cubicBezTo>
                    <a:pt x="1801" y="0"/>
                    <a:pt x="1445" y="120"/>
                    <a:pt x="1249" y="187"/>
                  </a:cubicBezTo>
                  <a:cubicBezTo>
                    <a:pt x="644" y="390"/>
                    <a:pt x="221" y="920"/>
                    <a:pt x="118" y="1605"/>
                  </a:cubicBezTo>
                  <a:cubicBezTo>
                    <a:pt x="1" y="2385"/>
                    <a:pt x="326" y="3177"/>
                    <a:pt x="947" y="3623"/>
                  </a:cubicBezTo>
                  <a:cubicBezTo>
                    <a:pt x="1238" y="3833"/>
                    <a:pt x="1568" y="3920"/>
                    <a:pt x="1900" y="3920"/>
                  </a:cubicBezTo>
                  <a:cubicBezTo>
                    <a:pt x="2086" y="3920"/>
                    <a:pt x="2273" y="3893"/>
                    <a:pt x="2453" y="3844"/>
                  </a:cubicBezTo>
                  <a:cubicBezTo>
                    <a:pt x="2781" y="3754"/>
                    <a:pt x="3085" y="3599"/>
                    <a:pt x="3351" y="3388"/>
                  </a:cubicBezTo>
                  <a:cubicBezTo>
                    <a:pt x="4037" y="2844"/>
                    <a:pt x="4280" y="2071"/>
                    <a:pt x="3985" y="1368"/>
                  </a:cubicBezTo>
                  <a:cubicBezTo>
                    <a:pt x="3525" y="266"/>
                    <a:pt x="2811" y="0"/>
                    <a:pt x="2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3300">
                <a:solidFill>
                  <a:prstClr val="black"/>
                </a:solidFill>
              </a:endParaRPr>
            </a:p>
          </p:txBody>
        </p:sp>
      </p:grpSp>
      <p:sp>
        <p:nvSpPr>
          <p:cNvPr id="94" name="Google Shape;94;p4"/>
          <p:cNvSpPr txBox="1">
            <a:spLocks noGrp="1"/>
          </p:cNvSpPr>
          <p:nvPr>
            <p:ph type="title"/>
          </p:nvPr>
        </p:nvSpPr>
        <p:spPr>
          <a:xfrm>
            <a:off x="2432000" y="2357200"/>
            <a:ext cx="7328000" cy="94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"/>
          <p:cNvSpPr txBox="1">
            <a:spLocks noGrp="1"/>
          </p:cNvSpPr>
          <p:nvPr>
            <p:ph type="body" idx="1"/>
          </p:nvPr>
        </p:nvSpPr>
        <p:spPr>
          <a:xfrm>
            <a:off x="2432000" y="3402835"/>
            <a:ext cx="7328000" cy="133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812590" lvl="0" indent="-564299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625179" lvl="1" indent="-564299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437770" lvl="2" indent="-564299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250359" lvl="3" indent="-564299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062950" lvl="4" indent="-564299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875542" lvl="5" indent="-564299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5688130" lvl="6" indent="-564299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6500721" lvl="7" indent="-564299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7313309" lvl="8" indent="-564299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0804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9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7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96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15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3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5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A0E88-49C1-4A6B-B899-EBF91EB17258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3B7383-771B-454C-83F8-8D6BA7A199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3248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12/03/2025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8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090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/>
          <p:nvPr/>
        </p:nvSpPr>
        <p:spPr>
          <a:xfrm rot="6299894">
            <a:off x="9991793" y="-184295"/>
            <a:ext cx="2336732" cy="3298124"/>
          </a:xfrm>
          <a:custGeom>
            <a:avLst/>
            <a:gdLst/>
            <a:ahLst/>
            <a:cxnLst/>
            <a:rect l="l" t="t" r="r" b="b"/>
            <a:pathLst>
              <a:path w="25487" h="35973" extrusionOk="0">
                <a:moveTo>
                  <a:pt x="9498" y="0"/>
                </a:moveTo>
                <a:cubicBezTo>
                  <a:pt x="7922" y="0"/>
                  <a:pt x="6549" y="580"/>
                  <a:pt x="6549" y="580"/>
                </a:cubicBezTo>
                <a:cubicBezTo>
                  <a:pt x="979" y="2334"/>
                  <a:pt x="1" y="6140"/>
                  <a:pt x="736" y="10638"/>
                </a:cubicBezTo>
                <a:cubicBezTo>
                  <a:pt x="1632" y="16135"/>
                  <a:pt x="8898" y="19098"/>
                  <a:pt x="9974" y="21683"/>
                </a:cubicBezTo>
                <a:cubicBezTo>
                  <a:pt x="11050" y="24268"/>
                  <a:pt x="5969" y="30668"/>
                  <a:pt x="8360" y="34044"/>
                </a:cubicBezTo>
                <a:cubicBezTo>
                  <a:pt x="9337" y="35423"/>
                  <a:pt x="12157" y="35972"/>
                  <a:pt x="15196" y="35972"/>
                </a:cubicBezTo>
                <a:cubicBezTo>
                  <a:pt x="19597" y="35972"/>
                  <a:pt x="24456" y="34820"/>
                  <a:pt x="24839" y="33364"/>
                </a:cubicBezTo>
                <a:cubicBezTo>
                  <a:pt x="25486" y="30904"/>
                  <a:pt x="17979" y="28817"/>
                  <a:pt x="17029" y="26429"/>
                </a:cubicBezTo>
                <a:cubicBezTo>
                  <a:pt x="16080" y="24044"/>
                  <a:pt x="21065" y="21695"/>
                  <a:pt x="20317" y="17513"/>
                </a:cubicBezTo>
                <a:cubicBezTo>
                  <a:pt x="19568" y="13332"/>
                  <a:pt x="12591" y="13567"/>
                  <a:pt x="12245" y="10580"/>
                </a:cubicBezTo>
                <a:cubicBezTo>
                  <a:pt x="11896" y="7594"/>
                  <a:pt x="15207" y="5185"/>
                  <a:pt x="13196" y="1903"/>
                </a:cubicBezTo>
                <a:cubicBezTo>
                  <a:pt x="12281" y="407"/>
                  <a:pt x="10818" y="0"/>
                  <a:pt x="949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1219170"/>
            <a:endParaRPr sz="2500">
              <a:solidFill>
                <a:prstClr val="black"/>
              </a:solidFill>
            </a:endParaRPr>
          </a:p>
        </p:txBody>
      </p:sp>
      <p:grpSp>
        <p:nvGrpSpPr>
          <p:cNvPr id="40" name="Google Shape;40;p3"/>
          <p:cNvGrpSpPr/>
          <p:nvPr/>
        </p:nvGrpSpPr>
        <p:grpSpPr>
          <a:xfrm>
            <a:off x="10801265" y="1545286"/>
            <a:ext cx="657480" cy="1141837"/>
            <a:chOff x="6373500" y="3085625"/>
            <a:chExt cx="424875" cy="737875"/>
          </a:xfrm>
        </p:grpSpPr>
        <p:sp>
          <p:nvSpPr>
            <p:cNvPr id="41" name="Google Shape;41;p3"/>
            <p:cNvSpPr/>
            <p:nvPr/>
          </p:nvSpPr>
          <p:spPr>
            <a:xfrm>
              <a:off x="6373500" y="3173450"/>
              <a:ext cx="181200" cy="135100"/>
            </a:xfrm>
            <a:custGeom>
              <a:avLst/>
              <a:gdLst/>
              <a:ahLst/>
              <a:cxnLst/>
              <a:rect l="l" t="t" r="r" b="b"/>
              <a:pathLst>
                <a:path w="7248" h="5404" extrusionOk="0">
                  <a:moveTo>
                    <a:pt x="3820" y="986"/>
                  </a:moveTo>
                  <a:cubicBezTo>
                    <a:pt x="3824" y="988"/>
                    <a:pt x="3828" y="990"/>
                    <a:pt x="3832" y="994"/>
                  </a:cubicBezTo>
                  <a:cubicBezTo>
                    <a:pt x="3849" y="1003"/>
                    <a:pt x="3853" y="1005"/>
                    <a:pt x="3859" y="1009"/>
                  </a:cubicBezTo>
                  <a:cubicBezTo>
                    <a:pt x="3859" y="1009"/>
                    <a:pt x="3861" y="1015"/>
                    <a:pt x="3876" y="1026"/>
                  </a:cubicBezTo>
                  <a:cubicBezTo>
                    <a:pt x="3918" y="1063"/>
                    <a:pt x="3958" y="1099"/>
                    <a:pt x="4000" y="1137"/>
                  </a:cubicBezTo>
                  <a:cubicBezTo>
                    <a:pt x="4205" y="1329"/>
                    <a:pt x="4397" y="1532"/>
                    <a:pt x="4578" y="1746"/>
                  </a:cubicBezTo>
                  <a:cubicBezTo>
                    <a:pt x="4988" y="2223"/>
                    <a:pt x="5356" y="2734"/>
                    <a:pt x="5676" y="3278"/>
                  </a:cubicBezTo>
                  <a:cubicBezTo>
                    <a:pt x="5810" y="3507"/>
                    <a:pt x="5953" y="3779"/>
                    <a:pt x="6016" y="3961"/>
                  </a:cubicBezTo>
                  <a:cubicBezTo>
                    <a:pt x="6045" y="4047"/>
                    <a:pt x="6068" y="4135"/>
                    <a:pt x="6087" y="4225"/>
                  </a:cubicBezTo>
                  <a:cubicBezTo>
                    <a:pt x="6087" y="4235"/>
                    <a:pt x="6089" y="4250"/>
                    <a:pt x="6091" y="4268"/>
                  </a:cubicBezTo>
                  <a:cubicBezTo>
                    <a:pt x="6089" y="4269"/>
                    <a:pt x="6085" y="4271"/>
                    <a:pt x="6081" y="4273"/>
                  </a:cubicBezTo>
                  <a:cubicBezTo>
                    <a:pt x="6068" y="4279"/>
                    <a:pt x="6051" y="4283"/>
                    <a:pt x="6030" y="4289"/>
                  </a:cubicBezTo>
                  <a:cubicBezTo>
                    <a:pt x="5938" y="4314"/>
                    <a:pt x="5846" y="4337"/>
                    <a:pt x="5752" y="4356"/>
                  </a:cubicBezTo>
                  <a:cubicBezTo>
                    <a:pt x="5710" y="4363"/>
                    <a:pt x="5668" y="4371"/>
                    <a:pt x="5626" y="4377"/>
                  </a:cubicBezTo>
                  <a:cubicBezTo>
                    <a:pt x="5626" y="4377"/>
                    <a:pt x="5625" y="4377"/>
                    <a:pt x="5625" y="4377"/>
                  </a:cubicBezTo>
                  <a:cubicBezTo>
                    <a:pt x="5613" y="4377"/>
                    <a:pt x="5496" y="4392"/>
                    <a:pt x="5476" y="4394"/>
                  </a:cubicBezTo>
                  <a:cubicBezTo>
                    <a:pt x="5179" y="4423"/>
                    <a:pt x="4878" y="4435"/>
                    <a:pt x="4578" y="4435"/>
                  </a:cubicBezTo>
                  <a:cubicBezTo>
                    <a:pt x="4283" y="4435"/>
                    <a:pt x="3989" y="4423"/>
                    <a:pt x="3696" y="4405"/>
                  </a:cubicBezTo>
                  <a:cubicBezTo>
                    <a:pt x="3012" y="4363"/>
                    <a:pt x="2388" y="4296"/>
                    <a:pt x="1726" y="4141"/>
                  </a:cubicBezTo>
                  <a:cubicBezTo>
                    <a:pt x="1594" y="4113"/>
                    <a:pt x="1463" y="4078"/>
                    <a:pt x="1335" y="4040"/>
                  </a:cubicBezTo>
                  <a:cubicBezTo>
                    <a:pt x="1276" y="4021"/>
                    <a:pt x="1215" y="4001"/>
                    <a:pt x="1157" y="3980"/>
                  </a:cubicBezTo>
                  <a:cubicBezTo>
                    <a:pt x="1132" y="3973"/>
                    <a:pt x="1109" y="3963"/>
                    <a:pt x="1084" y="3954"/>
                  </a:cubicBezTo>
                  <a:cubicBezTo>
                    <a:pt x="1067" y="3944"/>
                    <a:pt x="1050" y="3934"/>
                    <a:pt x="1033" y="3925"/>
                  </a:cubicBezTo>
                  <a:cubicBezTo>
                    <a:pt x="1077" y="3839"/>
                    <a:pt x="1125" y="3753"/>
                    <a:pt x="1178" y="3666"/>
                  </a:cubicBezTo>
                  <a:lnTo>
                    <a:pt x="1180" y="3666"/>
                  </a:lnTo>
                  <a:cubicBezTo>
                    <a:pt x="1331" y="3435"/>
                    <a:pt x="1498" y="3213"/>
                    <a:pt x="1678" y="3004"/>
                  </a:cubicBezTo>
                  <a:cubicBezTo>
                    <a:pt x="2112" y="2483"/>
                    <a:pt x="2585" y="1995"/>
                    <a:pt x="3091" y="1541"/>
                  </a:cubicBezTo>
                  <a:cubicBezTo>
                    <a:pt x="3198" y="1445"/>
                    <a:pt x="3305" y="1352"/>
                    <a:pt x="3416" y="1262"/>
                  </a:cubicBezTo>
                  <a:cubicBezTo>
                    <a:pt x="3495" y="1197"/>
                    <a:pt x="3577" y="1135"/>
                    <a:pt x="3663" y="1078"/>
                  </a:cubicBezTo>
                  <a:cubicBezTo>
                    <a:pt x="3715" y="1045"/>
                    <a:pt x="3769" y="1017"/>
                    <a:pt x="3820" y="986"/>
                  </a:cubicBezTo>
                  <a:close/>
                  <a:moveTo>
                    <a:pt x="3843" y="1"/>
                  </a:moveTo>
                  <a:cubicBezTo>
                    <a:pt x="3545" y="1"/>
                    <a:pt x="3262" y="170"/>
                    <a:pt x="2989" y="375"/>
                  </a:cubicBezTo>
                  <a:cubicBezTo>
                    <a:pt x="2308" y="886"/>
                    <a:pt x="1697" y="1503"/>
                    <a:pt x="1140" y="2146"/>
                  </a:cubicBezTo>
                  <a:cubicBezTo>
                    <a:pt x="724" y="2625"/>
                    <a:pt x="175" y="3211"/>
                    <a:pt x="37" y="3864"/>
                  </a:cubicBezTo>
                  <a:cubicBezTo>
                    <a:pt x="16" y="3917"/>
                    <a:pt x="6" y="3973"/>
                    <a:pt x="4" y="4028"/>
                  </a:cubicBezTo>
                  <a:cubicBezTo>
                    <a:pt x="1" y="4078"/>
                    <a:pt x="8" y="4126"/>
                    <a:pt x="24" y="4172"/>
                  </a:cubicBezTo>
                  <a:cubicBezTo>
                    <a:pt x="112" y="4622"/>
                    <a:pt x="642" y="4838"/>
                    <a:pt x="1036" y="4963"/>
                  </a:cubicBezTo>
                  <a:cubicBezTo>
                    <a:pt x="1682" y="5167"/>
                    <a:pt x="2371" y="5254"/>
                    <a:pt x="3043" y="5321"/>
                  </a:cubicBezTo>
                  <a:cubicBezTo>
                    <a:pt x="3540" y="5371"/>
                    <a:pt x="4041" y="5403"/>
                    <a:pt x="4540" y="5403"/>
                  </a:cubicBezTo>
                  <a:cubicBezTo>
                    <a:pt x="4759" y="5403"/>
                    <a:pt x="4977" y="5397"/>
                    <a:pt x="5195" y="5384"/>
                  </a:cubicBezTo>
                  <a:cubicBezTo>
                    <a:pt x="5706" y="5355"/>
                    <a:pt x="6378" y="5326"/>
                    <a:pt x="6784" y="4966"/>
                  </a:cubicBezTo>
                  <a:cubicBezTo>
                    <a:pt x="7247" y="4557"/>
                    <a:pt x="7039" y="3890"/>
                    <a:pt x="6828" y="3408"/>
                  </a:cubicBezTo>
                  <a:cubicBezTo>
                    <a:pt x="6529" y="2721"/>
                    <a:pt x="6089" y="2100"/>
                    <a:pt x="5632" y="1512"/>
                  </a:cubicBezTo>
                  <a:cubicBezTo>
                    <a:pt x="5254" y="1028"/>
                    <a:pt x="4839" y="502"/>
                    <a:pt x="4320" y="155"/>
                  </a:cubicBezTo>
                  <a:cubicBezTo>
                    <a:pt x="4157" y="46"/>
                    <a:pt x="3998" y="1"/>
                    <a:pt x="3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558700" y="3085625"/>
              <a:ext cx="119300" cy="91100"/>
            </a:xfrm>
            <a:custGeom>
              <a:avLst/>
              <a:gdLst/>
              <a:ahLst/>
              <a:cxnLst/>
              <a:rect l="l" t="t" r="r" b="b"/>
              <a:pathLst>
                <a:path w="4772" h="3644" extrusionOk="0">
                  <a:moveTo>
                    <a:pt x="1222" y="2288"/>
                  </a:moveTo>
                  <a:cubicBezTo>
                    <a:pt x="1214" y="2296"/>
                    <a:pt x="1208" y="2304"/>
                    <a:pt x="1209" y="2304"/>
                  </a:cubicBezTo>
                  <a:cubicBezTo>
                    <a:pt x="1209" y="2304"/>
                    <a:pt x="1213" y="2299"/>
                    <a:pt x="1222" y="2288"/>
                  </a:cubicBezTo>
                  <a:close/>
                  <a:moveTo>
                    <a:pt x="2482" y="1024"/>
                  </a:moveTo>
                  <a:cubicBezTo>
                    <a:pt x="2600" y="1137"/>
                    <a:pt x="2713" y="1256"/>
                    <a:pt x="2820" y="1382"/>
                  </a:cubicBezTo>
                  <a:cubicBezTo>
                    <a:pt x="2880" y="1453"/>
                    <a:pt x="2939" y="1524"/>
                    <a:pt x="2997" y="1596"/>
                  </a:cubicBezTo>
                  <a:cubicBezTo>
                    <a:pt x="3008" y="1612"/>
                    <a:pt x="3012" y="1616"/>
                    <a:pt x="3016" y="1619"/>
                  </a:cubicBezTo>
                  <a:cubicBezTo>
                    <a:pt x="3020" y="1623"/>
                    <a:pt x="3018" y="1623"/>
                    <a:pt x="3025" y="1635"/>
                  </a:cubicBezTo>
                  <a:cubicBezTo>
                    <a:pt x="3062" y="1683"/>
                    <a:pt x="3096" y="1727"/>
                    <a:pt x="3131" y="1774"/>
                  </a:cubicBezTo>
                  <a:cubicBezTo>
                    <a:pt x="3246" y="1933"/>
                    <a:pt x="3355" y="2098"/>
                    <a:pt x="3452" y="2268"/>
                  </a:cubicBezTo>
                  <a:cubicBezTo>
                    <a:pt x="3496" y="2343"/>
                    <a:pt x="3538" y="2420"/>
                    <a:pt x="3579" y="2496"/>
                  </a:cubicBezTo>
                  <a:cubicBezTo>
                    <a:pt x="3592" y="2527"/>
                    <a:pt x="3605" y="2558"/>
                    <a:pt x="3621" y="2588"/>
                  </a:cubicBezTo>
                  <a:cubicBezTo>
                    <a:pt x="3627" y="2603"/>
                    <a:pt x="3632" y="2617"/>
                    <a:pt x="3638" y="2632"/>
                  </a:cubicBezTo>
                  <a:cubicBezTo>
                    <a:pt x="3630" y="2634"/>
                    <a:pt x="3623" y="2636"/>
                    <a:pt x="3613" y="2638"/>
                  </a:cubicBezTo>
                  <a:cubicBezTo>
                    <a:pt x="3605" y="2638"/>
                    <a:pt x="3594" y="2642"/>
                    <a:pt x="3583" y="2646"/>
                  </a:cubicBezTo>
                  <a:lnTo>
                    <a:pt x="3569" y="2646"/>
                  </a:lnTo>
                  <a:cubicBezTo>
                    <a:pt x="3546" y="2648"/>
                    <a:pt x="3521" y="2651"/>
                    <a:pt x="3498" y="2653"/>
                  </a:cubicBezTo>
                  <a:cubicBezTo>
                    <a:pt x="3320" y="2671"/>
                    <a:pt x="3141" y="2678"/>
                    <a:pt x="2961" y="2678"/>
                  </a:cubicBezTo>
                  <a:cubicBezTo>
                    <a:pt x="2782" y="2678"/>
                    <a:pt x="2602" y="2671"/>
                    <a:pt x="2424" y="2659"/>
                  </a:cubicBezTo>
                  <a:cubicBezTo>
                    <a:pt x="2217" y="2648"/>
                    <a:pt x="2011" y="2626"/>
                    <a:pt x="1806" y="2602"/>
                  </a:cubicBezTo>
                  <a:cubicBezTo>
                    <a:pt x="1777" y="2598"/>
                    <a:pt x="1722" y="2590"/>
                    <a:pt x="1706" y="2588"/>
                  </a:cubicBezTo>
                  <a:cubicBezTo>
                    <a:pt x="1656" y="2581"/>
                    <a:pt x="1605" y="2571"/>
                    <a:pt x="1553" y="2563"/>
                  </a:cubicBezTo>
                  <a:cubicBezTo>
                    <a:pt x="1463" y="2546"/>
                    <a:pt x="1373" y="2529"/>
                    <a:pt x="1285" y="2508"/>
                  </a:cubicBezTo>
                  <a:cubicBezTo>
                    <a:pt x="1222" y="2494"/>
                    <a:pt x="1161" y="2477"/>
                    <a:pt x="1099" y="2460"/>
                  </a:cubicBezTo>
                  <a:cubicBezTo>
                    <a:pt x="1132" y="2412"/>
                    <a:pt x="1164" y="2364"/>
                    <a:pt x="1199" y="2316"/>
                  </a:cubicBezTo>
                  <a:cubicBezTo>
                    <a:pt x="1208" y="2303"/>
                    <a:pt x="1216" y="2293"/>
                    <a:pt x="1224" y="2282"/>
                  </a:cubicBezTo>
                  <a:lnTo>
                    <a:pt x="1233" y="2272"/>
                  </a:lnTo>
                  <a:cubicBezTo>
                    <a:pt x="1270" y="2228"/>
                    <a:pt x="1304" y="2184"/>
                    <a:pt x="1341" y="2140"/>
                  </a:cubicBezTo>
                  <a:cubicBezTo>
                    <a:pt x="1603" y="1826"/>
                    <a:pt x="1888" y="1529"/>
                    <a:pt x="2194" y="1258"/>
                  </a:cubicBezTo>
                  <a:cubicBezTo>
                    <a:pt x="2260" y="1200"/>
                    <a:pt x="2325" y="1145"/>
                    <a:pt x="2392" y="1089"/>
                  </a:cubicBezTo>
                  <a:cubicBezTo>
                    <a:pt x="2399" y="1081"/>
                    <a:pt x="2409" y="1076"/>
                    <a:pt x="2417" y="1068"/>
                  </a:cubicBezTo>
                  <a:cubicBezTo>
                    <a:pt x="2438" y="1053"/>
                    <a:pt x="2459" y="1039"/>
                    <a:pt x="2482" y="1024"/>
                  </a:cubicBezTo>
                  <a:close/>
                  <a:moveTo>
                    <a:pt x="965" y="2695"/>
                  </a:moveTo>
                  <a:cubicBezTo>
                    <a:pt x="958" y="2756"/>
                    <a:pt x="955" y="2776"/>
                    <a:pt x="954" y="2776"/>
                  </a:cubicBezTo>
                  <a:cubicBezTo>
                    <a:pt x="952" y="2776"/>
                    <a:pt x="957" y="2716"/>
                    <a:pt x="963" y="2705"/>
                  </a:cubicBezTo>
                  <a:cubicBezTo>
                    <a:pt x="963" y="2701"/>
                    <a:pt x="963" y="2699"/>
                    <a:pt x="965" y="2695"/>
                  </a:cubicBezTo>
                  <a:close/>
                  <a:moveTo>
                    <a:pt x="3674" y="2760"/>
                  </a:moveTo>
                  <a:lnTo>
                    <a:pt x="3682" y="2783"/>
                  </a:lnTo>
                  <a:lnTo>
                    <a:pt x="3682" y="2793"/>
                  </a:lnTo>
                  <a:cubicBezTo>
                    <a:pt x="3681" y="2804"/>
                    <a:pt x="3681" y="2808"/>
                    <a:pt x="3682" y="2808"/>
                  </a:cubicBezTo>
                  <a:cubicBezTo>
                    <a:pt x="3683" y="2808"/>
                    <a:pt x="3684" y="2804"/>
                    <a:pt x="3686" y="2797"/>
                  </a:cubicBezTo>
                  <a:cubicBezTo>
                    <a:pt x="3688" y="2803"/>
                    <a:pt x="3690" y="2810"/>
                    <a:pt x="3690" y="2816"/>
                  </a:cubicBezTo>
                  <a:cubicBezTo>
                    <a:pt x="3689" y="2816"/>
                    <a:pt x="3689" y="2816"/>
                    <a:pt x="3688" y="2816"/>
                  </a:cubicBezTo>
                  <a:cubicBezTo>
                    <a:pt x="3667" y="2816"/>
                    <a:pt x="3671" y="2779"/>
                    <a:pt x="3674" y="2760"/>
                  </a:cubicBezTo>
                  <a:close/>
                  <a:moveTo>
                    <a:pt x="2519" y="0"/>
                  </a:moveTo>
                  <a:cubicBezTo>
                    <a:pt x="2303" y="0"/>
                    <a:pt x="2094" y="107"/>
                    <a:pt x="1901" y="252"/>
                  </a:cubicBezTo>
                  <a:cubicBezTo>
                    <a:pt x="1476" y="572"/>
                    <a:pt x="1094" y="949"/>
                    <a:pt x="745" y="1351"/>
                  </a:cubicBezTo>
                  <a:cubicBezTo>
                    <a:pt x="467" y="1671"/>
                    <a:pt x="136" y="2041"/>
                    <a:pt x="33" y="2468"/>
                  </a:cubicBezTo>
                  <a:cubicBezTo>
                    <a:pt x="16" y="2517"/>
                    <a:pt x="6" y="2571"/>
                    <a:pt x="4" y="2625"/>
                  </a:cubicBezTo>
                  <a:cubicBezTo>
                    <a:pt x="0" y="2669"/>
                    <a:pt x="6" y="2713"/>
                    <a:pt x="18" y="2755"/>
                  </a:cubicBezTo>
                  <a:cubicBezTo>
                    <a:pt x="90" y="3096"/>
                    <a:pt x="456" y="3272"/>
                    <a:pt x="768" y="3371"/>
                  </a:cubicBezTo>
                  <a:cubicBezTo>
                    <a:pt x="1174" y="3500"/>
                    <a:pt x="1609" y="3553"/>
                    <a:pt x="2030" y="3595"/>
                  </a:cubicBezTo>
                  <a:cubicBezTo>
                    <a:pt x="2325" y="3628"/>
                    <a:pt x="2621" y="3644"/>
                    <a:pt x="2917" y="3644"/>
                  </a:cubicBezTo>
                  <a:cubicBezTo>
                    <a:pt x="3055" y="3644"/>
                    <a:pt x="3192" y="3640"/>
                    <a:pt x="3330" y="3634"/>
                  </a:cubicBezTo>
                  <a:cubicBezTo>
                    <a:pt x="3690" y="3612"/>
                    <a:pt x="4143" y="3584"/>
                    <a:pt x="4425" y="3325"/>
                  </a:cubicBezTo>
                  <a:cubicBezTo>
                    <a:pt x="4771" y="3006"/>
                    <a:pt x="4645" y="2525"/>
                    <a:pt x="4480" y="2152"/>
                  </a:cubicBezTo>
                  <a:cubicBezTo>
                    <a:pt x="4293" y="1723"/>
                    <a:pt x="4015" y="1338"/>
                    <a:pt x="3728" y="970"/>
                  </a:cubicBezTo>
                  <a:cubicBezTo>
                    <a:pt x="3489" y="662"/>
                    <a:pt x="3226" y="339"/>
                    <a:pt x="2897" y="120"/>
                  </a:cubicBezTo>
                  <a:cubicBezTo>
                    <a:pt x="2770" y="36"/>
                    <a:pt x="2643" y="0"/>
                    <a:pt x="25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558600" y="3248125"/>
              <a:ext cx="239775" cy="176675"/>
            </a:xfrm>
            <a:custGeom>
              <a:avLst/>
              <a:gdLst/>
              <a:ahLst/>
              <a:cxnLst/>
              <a:rect l="l" t="t" r="r" b="b"/>
              <a:pathLst>
                <a:path w="9591" h="7067" extrusionOk="0">
                  <a:moveTo>
                    <a:pt x="5134" y="934"/>
                  </a:moveTo>
                  <a:cubicBezTo>
                    <a:pt x="5137" y="934"/>
                    <a:pt x="5140" y="934"/>
                    <a:pt x="5141" y="936"/>
                  </a:cubicBezTo>
                  <a:cubicBezTo>
                    <a:pt x="5132" y="936"/>
                    <a:pt x="5120" y="936"/>
                    <a:pt x="5111" y="938"/>
                  </a:cubicBezTo>
                  <a:cubicBezTo>
                    <a:pt x="5120" y="936"/>
                    <a:pt x="5128" y="934"/>
                    <a:pt x="5134" y="934"/>
                  </a:cubicBezTo>
                  <a:close/>
                  <a:moveTo>
                    <a:pt x="5072" y="955"/>
                  </a:moveTo>
                  <a:cubicBezTo>
                    <a:pt x="5072" y="955"/>
                    <a:pt x="5074" y="955"/>
                    <a:pt x="5074" y="957"/>
                  </a:cubicBezTo>
                  <a:cubicBezTo>
                    <a:pt x="5071" y="958"/>
                    <a:pt x="5069" y="958"/>
                    <a:pt x="5068" y="958"/>
                  </a:cubicBezTo>
                  <a:cubicBezTo>
                    <a:pt x="5067" y="958"/>
                    <a:pt x="5069" y="957"/>
                    <a:pt x="5072" y="955"/>
                  </a:cubicBezTo>
                  <a:close/>
                  <a:moveTo>
                    <a:pt x="8393" y="5771"/>
                  </a:moveTo>
                  <a:cubicBezTo>
                    <a:pt x="8397" y="5771"/>
                    <a:pt x="8401" y="5773"/>
                    <a:pt x="8404" y="5774"/>
                  </a:cubicBezTo>
                  <a:cubicBezTo>
                    <a:pt x="8403" y="5774"/>
                    <a:pt x="8402" y="5774"/>
                    <a:pt x="8401" y="5774"/>
                  </a:cubicBezTo>
                  <a:cubicBezTo>
                    <a:pt x="8397" y="5774"/>
                    <a:pt x="8393" y="5777"/>
                    <a:pt x="8388" y="5782"/>
                  </a:cubicBezTo>
                  <a:lnTo>
                    <a:pt x="8388" y="5772"/>
                  </a:lnTo>
                  <a:cubicBezTo>
                    <a:pt x="8390" y="5772"/>
                    <a:pt x="8392" y="5771"/>
                    <a:pt x="8393" y="5771"/>
                  </a:cubicBezTo>
                  <a:close/>
                  <a:moveTo>
                    <a:pt x="8384" y="5779"/>
                  </a:moveTo>
                  <a:cubicBezTo>
                    <a:pt x="8383" y="5780"/>
                    <a:pt x="8383" y="5782"/>
                    <a:pt x="8383" y="5784"/>
                  </a:cubicBezTo>
                  <a:cubicBezTo>
                    <a:pt x="8383" y="5782"/>
                    <a:pt x="8383" y="5781"/>
                    <a:pt x="8384" y="5779"/>
                  </a:cubicBezTo>
                  <a:close/>
                  <a:moveTo>
                    <a:pt x="5076" y="959"/>
                  </a:moveTo>
                  <a:cubicBezTo>
                    <a:pt x="5112" y="980"/>
                    <a:pt x="5147" y="1001"/>
                    <a:pt x="5181" y="1024"/>
                  </a:cubicBezTo>
                  <a:cubicBezTo>
                    <a:pt x="5269" y="1083"/>
                    <a:pt x="5336" y="1147"/>
                    <a:pt x="5449" y="1250"/>
                  </a:cubicBezTo>
                  <a:cubicBezTo>
                    <a:pt x="5731" y="1514"/>
                    <a:pt x="5995" y="1794"/>
                    <a:pt x="6244" y="2089"/>
                  </a:cubicBezTo>
                  <a:cubicBezTo>
                    <a:pt x="6820" y="2755"/>
                    <a:pt x="7335" y="3473"/>
                    <a:pt x="7783" y="4231"/>
                  </a:cubicBezTo>
                  <a:cubicBezTo>
                    <a:pt x="7965" y="4547"/>
                    <a:pt x="8145" y="4870"/>
                    <a:pt x="8268" y="5215"/>
                  </a:cubicBezTo>
                  <a:cubicBezTo>
                    <a:pt x="8316" y="5351"/>
                    <a:pt x="8363" y="5493"/>
                    <a:pt x="8383" y="5634"/>
                  </a:cubicBezTo>
                  <a:cubicBezTo>
                    <a:pt x="8381" y="5622"/>
                    <a:pt x="8380" y="5617"/>
                    <a:pt x="8380" y="5617"/>
                  </a:cubicBezTo>
                  <a:lnTo>
                    <a:pt x="8380" y="5617"/>
                  </a:lnTo>
                  <a:cubicBezTo>
                    <a:pt x="8378" y="5617"/>
                    <a:pt x="8388" y="5727"/>
                    <a:pt x="8386" y="5745"/>
                  </a:cubicBezTo>
                  <a:lnTo>
                    <a:pt x="8386" y="5767"/>
                  </a:lnTo>
                  <a:cubicBezTo>
                    <a:pt x="8386" y="5772"/>
                    <a:pt x="8385" y="5775"/>
                    <a:pt x="8384" y="5779"/>
                  </a:cubicBezTo>
                  <a:lnTo>
                    <a:pt x="8384" y="5779"/>
                  </a:lnTo>
                  <a:cubicBezTo>
                    <a:pt x="8385" y="5778"/>
                    <a:pt x="8386" y="5778"/>
                    <a:pt x="8386" y="5778"/>
                  </a:cubicBezTo>
                  <a:cubicBezTo>
                    <a:pt x="8386" y="5780"/>
                    <a:pt x="8386" y="5782"/>
                    <a:pt x="8386" y="5784"/>
                  </a:cubicBezTo>
                  <a:cubicBezTo>
                    <a:pt x="8381" y="5790"/>
                    <a:pt x="8379" y="5796"/>
                    <a:pt x="8381" y="5796"/>
                  </a:cubicBezTo>
                  <a:cubicBezTo>
                    <a:pt x="8382" y="5796"/>
                    <a:pt x="8382" y="5795"/>
                    <a:pt x="8383" y="5795"/>
                  </a:cubicBezTo>
                  <a:cubicBezTo>
                    <a:pt x="8383" y="5797"/>
                    <a:pt x="8383" y="5799"/>
                    <a:pt x="8383" y="5799"/>
                  </a:cubicBezTo>
                  <a:cubicBezTo>
                    <a:pt x="8385" y="5826"/>
                    <a:pt x="8385" y="5835"/>
                    <a:pt x="8384" y="5835"/>
                  </a:cubicBezTo>
                  <a:cubicBezTo>
                    <a:pt x="8382" y="5835"/>
                    <a:pt x="8380" y="5826"/>
                    <a:pt x="8379" y="5814"/>
                  </a:cubicBezTo>
                  <a:cubicBezTo>
                    <a:pt x="8379" y="5809"/>
                    <a:pt x="8379" y="5803"/>
                    <a:pt x="8379" y="5797"/>
                  </a:cubicBezTo>
                  <a:cubicBezTo>
                    <a:pt x="8229" y="5868"/>
                    <a:pt x="8318" y="5847"/>
                    <a:pt x="8162" y="5891"/>
                  </a:cubicBezTo>
                  <a:cubicBezTo>
                    <a:pt x="7896" y="5966"/>
                    <a:pt x="7626" y="6015"/>
                    <a:pt x="7353" y="6042"/>
                  </a:cubicBezTo>
                  <a:cubicBezTo>
                    <a:pt x="6950" y="6082"/>
                    <a:pt x="6544" y="6098"/>
                    <a:pt x="6138" y="6098"/>
                  </a:cubicBezTo>
                  <a:cubicBezTo>
                    <a:pt x="5726" y="6098"/>
                    <a:pt x="5314" y="6082"/>
                    <a:pt x="4904" y="6058"/>
                  </a:cubicBezTo>
                  <a:cubicBezTo>
                    <a:pt x="3977" y="6000"/>
                    <a:pt x="3049" y="5899"/>
                    <a:pt x="2145" y="5690"/>
                  </a:cubicBezTo>
                  <a:cubicBezTo>
                    <a:pt x="1846" y="5621"/>
                    <a:pt x="1421" y="5504"/>
                    <a:pt x="1218" y="5412"/>
                  </a:cubicBezTo>
                  <a:cubicBezTo>
                    <a:pt x="1159" y="5384"/>
                    <a:pt x="1101" y="5353"/>
                    <a:pt x="1044" y="5320"/>
                  </a:cubicBezTo>
                  <a:cubicBezTo>
                    <a:pt x="1036" y="5317"/>
                    <a:pt x="1023" y="5309"/>
                    <a:pt x="1009" y="5299"/>
                  </a:cubicBezTo>
                  <a:cubicBezTo>
                    <a:pt x="1019" y="5273"/>
                    <a:pt x="1025" y="5244"/>
                    <a:pt x="1031" y="5215"/>
                  </a:cubicBezTo>
                  <a:cubicBezTo>
                    <a:pt x="1103" y="5058"/>
                    <a:pt x="1188" y="4909"/>
                    <a:pt x="1285" y="4767"/>
                  </a:cubicBezTo>
                  <a:cubicBezTo>
                    <a:pt x="1502" y="4436"/>
                    <a:pt x="1741" y="4118"/>
                    <a:pt x="1997" y="3817"/>
                  </a:cubicBezTo>
                  <a:cubicBezTo>
                    <a:pt x="2597" y="3101"/>
                    <a:pt x="3246" y="2429"/>
                    <a:pt x="3943" y="1807"/>
                  </a:cubicBezTo>
                  <a:cubicBezTo>
                    <a:pt x="4205" y="1572"/>
                    <a:pt x="4473" y="1340"/>
                    <a:pt x="4766" y="1143"/>
                  </a:cubicBezTo>
                  <a:cubicBezTo>
                    <a:pt x="4865" y="1072"/>
                    <a:pt x="4969" y="1011"/>
                    <a:pt x="5076" y="959"/>
                  </a:cubicBezTo>
                  <a:close/>
                  <a:moveTo>
                    <a:pt x="5098" y="0"/>
                  </a:moveTo>
                  <a:cubicBezTo>
                    <a:pt x="4722" y="0"/>
                    <a:pt x="4368" y="227"/>
                    <a:pt x="4023" y="488"/>
                  </a:cubicBezTo>
                  <a:cubicBezTo>
                    <a:pt x="3100" y="1185"/>
                    <a:pt x="2273" y="2023"/>
                    <a:pt x="1515" y="2895"/>
                  </a:cubicBezTo>
                  <a:cubicBezTo>
                    <a:pt x="969" y="3523"/>
                    <a:pt x="211" y="4323"/>
                    <a:pt x="41" y="5186"/>
                  </a:cubicBezTo>
                  <a:cubicBezTo>
                    <a:pt x="22" y="5242"/>
                    <a:pt x="10" y="5299"/>
                    <a:pt x="8" y="5357"/>
                  </a:cubicBezTo>
                  <a:cubicBezTo>
                    <a:pt x="0" y="5431"/>
                    <a:pt x="10" y="5506"/>
                    <a:pt x="39" y="5577"/>
                  </a:cubicBezTo>
                  <a:cubicBezTo>
                    <a:pt x="182" y="6082"/>
                    <a:pt x="843" y="6324"/>
                    <a:pt x="1293" y="6465"/>
                  </a:cubicBezTo>
                  <a:cubicBezTo>
                    <a:pt x="2168" y="6741"/>
                    <a:pt x="3098" y="6862"/>
                    <a:pt x="4006" y="6954"/>
                  </a:cubicBezTo>
                  <a:cubicBezTo>
                    <a:pt x="4689" y="7023"/>
                    <a:pt x="5377" y="7066"/>
                    <a:pt x="6064" y="7066"/>
                  </a:cubicBezTo>
                  <a:cubicBezTo>
                    <a:pt x="6365" y="7066"/>
                    <a:pt x="6666" y="7058"/>
                    <a:pt x="6966" y="7040"/>
                  </a:cubicBezTo>
                  <a:cubicBezTo>
                    <a:pt x="7615" y="7001"/>
                    <a:pt x="8505" y="6975"/>
                    <a:pt x="9022" y="6519"/>
                  </a:cubicBezTo>
                  <a:cubicBezTo>
                    <a:pt x="9591" y="6019"/>
                    <a:pt x="9309" y="5181"/>
                    <a:pt x="9055" y="4595"/>
                  </a:cubicBezTo>
                  <a:cubicBezTo>
                    <a:pt x="8653" y="3664"/>
                    <a:pt x="8057" y="2822"/>
                    <a:pt x="7437" y="2027"/>
                  </a:cubicBezTo>
                  <a:cubicBezTo>
                    <a:pt x="6928" y="1372"/>
                    <a:pt x="6367" y="656"/>
                    <a:pt x="5670" y="187"/>
                  </a:cubicBezTo>
                  <a:cubicBezTo>
                    <a:pt x="5472" y="55"/>
                    <a:pt x="5282" y="0"/>
                    <a:pt x="5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768100" y="3392650"/>
              <a:ext cx="75" cy="425"/>
            </a:xfrm>
            <a:custGeom>
              <a:avLst/>
              <a:gdLst/>
              <a:ahLst/>
              <a:cxnLst/>
              <a:rect l="l" t="t" r="r" b="b"/>
              <a:pathLst>
                <a:path w="3" h="17" extrusionOk="0">
                  <a:moveTo>
                    <a:pt x="1" y="1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2"/>
                    <a:pt x="1" y="14"/>
                    <a:pt x="1" y="16"/>
                  </a:cubicBezTo>
                  <a:lnTo>
                    <a:pt x="3" y="16"/>
                  </a:lnTo>
                  <a:lnTo>
                    <a:pt x="3" y="7"/>
                  </a:lnTo>
                  <a:cubicBezTo>
                    <a:pt x="3" y="5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389450" y="3446050"/>
              <a:ext cx="178800" cy="133400"/>
            </a:xfrm>
            <a:custGeom>
              <a:avLst/>
              <a:gdLst/>
              <a:ahLst/>
              <a:cxnLst/>
              <a:rect l="l" t="t" r="r" b="b"/>
              <a:pathLst>
                <a:path w="7152" h="5336" extrusionOk="0">
                  <a:moveTo>
                    <a:pt x="3768" y="984"/>
                  </a:moveTo>
                  <a:cubicBezTo>
                    <a:pt x="3770" y="986"/>
                    <a:pt x="3774" y="988"/>
                    <a:pt x="3776" y="989"/>
                  </a:cubicBezTo>
                  <a:lnTo>
                    <a:pt x="3801" y="1005"/>
                  </a:lnTo>
                  <a:cubicBezTo>
                    <a:pt x="3801" y="1005"/>
                    <a:pt x="3803" y="1009"/>
                    <a:pt x="3816" y="1020"/>
                  </a:cubicBezTo>
                  <a:cubicBezTo>
                    <a:pt x="3858" y="1056"/>
                    <a:pt x="3900" y="1093"/>
                    <a:pt x="3940" y="1129"/>
                  </a:cubicBezTo>
                  <a:cubicBezTo>
                    <a:pt x="4142" y="1317"/>
                    <a:pt x="4331" y="1518"/>
                    <a:pt x="4509" y="1728"/>
                  </a:cubicBezTo>
                  <a:cubicBezTo>
                    <a:pt x="4913" y="2198"/>
                    <a:pt x="5275" y="2703"/>
                    <a:pt x="5589" y="3237"/>
                  </a:cubicBezTo>
                  <a:cubicBezTo>
                    <a:pt x="5660" y="3360"/>
                    <a:pt x="5729" y="3484"/>
                    <a:pt x="5792" y="3611"/>
                  </a:cubicBezTo>
                  <a:cubicBezTo>
                    <a:pt x="5844" y="3706"/>
                    <a:pt x="5888" y="3806"/>
                    <a:pt x="5922" y="3909"/>
                  </a:cubicBezTo>
                  <a:cubicBezTo>
                    <a:pt x="5951" y="3993"/>
                    <a:pt x="5976" y="4080"/>
                    <a:pt x="5995" y="4166"/>
                  </a:cubicBezTo>
                  <a:cubicBezTo>
                    <a:pt x="5995" y="4175"/>
                    <a:pt x="5997" y="4191"/>
                    <a:pt x="5999" y="4204"/>
                  </a:cubicBezTo>
                  <a:cubicBezTo>
                    <a:pt x="5997" y="4206"/>
                    <a:pt x="5993" y="4208"/>
                    <a:pt x="5991" y="4208"/>
                  </a:cubicBezTo>
                  <a:cubicBezTo>
                    <a:pt x="5980" y="4214"/>
                    <a:pt x="5962" y="4217"/>
                    <a:pt x="5943" y="4223"/>
                  </a:cubicBezTo>
                  <a:cubicBezTo>
                    <a:pt x="5851" y="4248"/>
                    <a:pt x="5763" y="4271"/>
                    <a:pt x="5669" y="4288"/>
                  </a:cubicBezTo>
                  <a:cubicBezTo>
                    <a:pt x="5629" y="4296"/>
                    <a:pt x="5589" y="4304"/>
                    <a:pt x="5547" y="4309"/>
                  </a:cubicBezTo>
                  <a:cubicBezTo>
                    <a:pt x="5547" y="4309"/>
                    <a:pt x="5547" y="4309"/>
                    <a:pt x="5546" y="4309"/>
                  </a:cubicBezTo>
                  <a:cubicBezTo>
                    <a:pt x="5536" y="4309"/>
                    <a:pt x="5419" y="4325"/>
                    <a:pt x="5399" y="4327"/>
                  </a:cubicBezTo>
                  <a:cubicBezTo>
                    <a:pt x="5108" y="4355"/>
                    <a:pt x="4816" y="4367"/>
                    <a:pt x="4523" y="4367"/>
                  </a:cubicBezTo>
                  <a:cubicBezTo>
                    <a:pt x="4231" y="4367"/>
                    <a:pt x="3938" y="4355"/>
                    <a:pt x="3646" y="4338"/>
                  </a:cubicBezTo>
                  <a:cubicBezTo>
                    <a:pt x="2972" y="4296"/>
                    <a:pt x="2363" y="4231"/>
                    <a:pt x="1708" y="4080"/>
                  </a:cubicBezTo>
                  <a:cubicBezTo>
                    <a:pt x="1580" y="4049"/>
                    <a:pt x="1451" y="4016"/>
                    <a:pt x="1325" y="3978"/>
                  </a:cubicBezTo>
                  <a:cubicBezTo>
                    <a:pt x="1266" y="3961"/>
                    <a:pt x="1208" y="3940"/>
                    <a:pt x="1149" y="3921"/>
                  </a:cubicBezTo>
                  <a:cubicBezTo>
                    <a:pt x="1124" y="3911"/>
                    <a:pt x="1101" y="3902"/>
                    <a:pt x="1076" y="3894"/>
                  </a:cubicBezTo>
                  <a:cubicBezTo>
                    <a:pt x="1063" y="3886"/>
                    <a:pt x="1048" y="3879"/>
                    <a:pt x="1032" y="3869"/>
                  </a:cubicBezTo>
                  <a:cubicBezTo>
                    <a:pt x="1076" y="3785"/>
                    <a:pt x="1122" y="3701"/>
                    <a:pt x="1174" y="3620"/>
                  </a:cubicBezTo>
                  <a:cubicBezTo>
                    <a:pt x="1323" y="3392"/>
                    <a:pt x="1486" y="3174"/>
                    <a:pt x="1662" y="2967"/>
                  </a:cubicBezTo>
                  <a:cubicBezTo>
                    <a:pt x="2093" y="2454"/>
                    <a:pt x="2558" y="1974"/>
                    <a:pt x="3056" y="1527"/>
                  </a:cubicBezTo>
                  <a:cubicBezTo>
                    <a:pt x="3270" y="1336"/>
                    <a:pt x="3418" y="1208"/>
                    <a:pt x="3619" y="1074"/>
                  </a:cubicBezTo>
                  <a:cubicBezTo>
                    <a:pt x="3667" y="1041"/>
                    <a:pt x="3718" y="1012"/>
                    <a:pt x="3768" y="984"/>
                  </a:cubicBezTo>
                  <a:close/>
                  <a:moveTo>
                    <a:pt x="3791" y="0"/>
                  </a:moveTo>
                  <a:cubicBezTo>
                    <a:pt x="3496" y="0"/>
                    <a:pt x="3216" y="167"/>
                    <a:pt x="2947" y="369"/>
                  </a:cubicBezTo>
                  <a:cubicBezTo>
                    <a:pt x="2277" y="875"/>
                    <a:pt x="1674" y="1482"/>
                    <a:pt x="1124" y="2115"/>
                  </a:cubicBezTo>
                  <a:cubicBezTo>
                    <a:pt x="714" y="2586"/>
                    <a:pt x="174" y="3166"/>
                    <a:pt x="37" y="3810"/>
                  </a:cubicBezTo>
                  <a:cubicBezTo>
                    <a:pt x="16" y="3861"/>
                    <a:pt x="6" y="3917"/>
                    <a:pt x="4" y="3974"/>
                  </a:cubicBezTo>
                  <a:cubicBezTo>
                    <a:pt x="0" y="4022"/>
                    <a:pt x="6" y="4072"/>
                    <a:pt x="21" y="4118"/>
                  </a:cubicBezTo>
                  <a:cubicBezTo>
                    <a:pt x="111" y="4562"/>
                    <a:pt x="636" y="4777"/>
                    <a:pt x="1026" y="4899"/>
                  </a:cubicBezTo>
                  <a:cubicBezTo>
                    <a:pt x="1662" y="5102"/>
                    <a:pt x="2342" y="5186"/>
                    <a:pt x="3004" y="5255"/>
                  </a:cubicBezTo>
                  <a:cubicBezTo>
                    <a:pt x="3493" y="5304"/>
                    <a:pt x="3986" y="5335"/>
                    <a:pt x="4478" y="5335"/>
                  </a:cubicBezTo>
                  <a:cubicBezTo>
                    <a:pt x="4694" y="5335"/>
                    <a:pt x="4909" y="5329"/>
                    <a:pt x="5124" y="5316"/>
                  </a:cubicBezTo>
                  <a:cubicBezTo>
                    <a:pt x="5629" y="5286"/>
                    <a:pt x="6292" y="5259"/>
                    <a:pt x="6694" y="4903"/>
                  </a:cubicBezTo>
                  <a:cubicBezTo>
                    <a:pt x="7151" y="4497"/>
                    <a:pt x="6946" y="3836"/>
                    <a:pt x="6738" y="3358"/>
                  </a:cubicBezTo>
                  <a:cubicBezTo>
                    <a:pt x="6443" y="2682"/>
                    <a:pt x="6008" y="2069"/>
                    <a:pt x="5558" y="1491"/>
                  </a:cubicBezTo>
                  <a:cubicBezTo>
                    <a:pt x="5185" y="1012"/>
                    <a:pt x="4775" y="495"/>
                    <a:pt x="4266" y="155"/>
                  </a:cubicBezTo>
                  <a:cubicBezTo>
                    <a:pt x="4103" y="46"/>
                    <a:pt x="3945" y="0"/>
                    <a:pt x="3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629050" y="3597325"/>
              <a:ext cx="119300" cy="91125"/>
            </a:xfrm>
            <a:custGeom>
              <a:avLst/>
              <a:gdLst/>
              <a:ahLst/>
              <a:cxnLst/>
              <a:rect l="l" t="t" r="r" b="b"/>
              <a:pathLst>
                <a:path w="4772" h="3645" extrusionOk="0">
                  <a:moveTo>
                    <a:pt x="2480" y="1023"/>
                  </a:moveTo>
                  <a:cubicBezTo>
                    <a:pt x="2601" y="1136"/>
                    <a:pt x="2714" y="1257"/>
                    <a:pt x="2821" y="1383"/>
                  </a:cubicBezTo>
                  <a:cubicBezTo>
                    <a:pt x="2880" y="1452"/>
                    <a:pt x="2940" y="1525"/>
                    <a:pt x="2995" y="1596"/>
                  </a:cubicBezTo>
                  <a:lnTo>
                    <a:pt x="3016" y="1620"/>
                  </a:lnTo>
                  <a:lnTo>
                    <a:pt x="3026" y="1634"/>
                  </a:lnTo>
                  <a:cubicBezTo>
                    <a:pt x="3060" y="1682"/>
                    <a:pt x="3095" y="1728"/>
                    <a:pt x="3129" y="1776"/>
                  </a:cubicBezTo>
                  <a:cubicBezTo>
                    <a:pt x="3244" y="1934"/>
                    <a:pt x="3353" y="2099"/>
                    <a:pt x="3453" y="2268"/>
                  </a:cubicBezTo>
                  <a:cubicBezTo>
                    <a:pt x="3497" y="2344"/>
                    <a:pt x="3539" y="2419"/>
                    <a:pt x="3577" y="2497"/>
                  </a:cubicBezTo>
                  <a:cubicBezTo>
                    <a:pt x="3593" y="2528"/>
                    <a:pt x="3606" y="2559"/>
                    <a:pt x="3621" y="2589"/>
                  </a:cubicBezTo>
                  <a:cubicBezTo>
                    <a:pt x="3627" y="2603"/>
                    <a:pt x="3633" y="2618"/>
                    <a:pt x="3637" y="2633"/>
                  </a:cubicBezTo>
                  <a:cubicBezTo>
                    <a:pt x="3629" y="2633"/>
                    <a:pt x="3621" y="2637"/>
                    <a:pt x="3614" y="2637"/>
                  </a:cubicBezTo>
                  <a:cubicBezTo>
                    <a:pt x="3604" y="2639"/>
                    <a:pt x="3594" y="2643"/>
                    <a:pt x="3581" y="2647"/>
                  </a:cubicBezTo>
                  <a:lnTo>
                    <a:pt x="3570" y="2647"/>
                  </a:lnTo>
                  <a:cubicBezTo>
                    <a:pt x="3547" y="2649"/>
                    <a:pt x="3522" y="2650"/>
                    <a:pt x="3499" y="2654"/>
                  </a:cubicBezTo>
                  <a:cubicBezTo>
                    <a:pt x="3320" y="2672"/>
                    <a:pt x="3140" y="2679"/>
                    <a:pt x="2961" y="2679"/>
                  </a:cubicBezTo>
                  <a:cubicBezTo>
                    <a:pt x="2781" y="2679"/>
                    <a:pt x="2602" y="2672"/>
                    <a:pt x="2423" y="2660"/>
                  </a:cubicBezTo>
                  <a:cubicBezTo>
                    <a:pt x="2216" y="2649"/>
                    <a:pt x="2011" y="2626"/>
                    <a:pt x="1806" y="2603"/>
                  </a:cubicBezTo>
                  <a:cubicBezTo>
                    <a:pt x="1776" y="2599"/>
                    <a:pt x="1722" y="2591"/>
                    <a:pt x="1707" y="2589"/>
                  </a:cubicBezTo>
                  <a:cubicBezTo>
                    <a:pt x="1655" y="2582"/>
                    <a:pt x="1605" y="2572"/>
                    <a:pt x="1554" y="2564"/>
                  </a:cubicBezTo>
                  <a:cubicBezTo>
                    <a:pt x="1464" y="2547"/>
                    <a:pt x="1374" y="2530"/>
                    <a:pt x="1285" y="2509"/>
                  </a:cubicBezTo>
                  <a:cubicBezTo>
                    <a:pt x="1222" y="2495"/>
                    <a:pt x="1161" y="2478"/>
                    <a:pt x="1100" y="2461"/>
                  </a:cubicBezTo>
                  <a:cubicBezTo>
                    <a:pt x="1132" y="2413"/>
                    <a:pt x="1165" y="2365"/>
                    <a:pt x="1199" y="2317"/>
                  </a:cubicBezTo>
                  <a:cubicBezTo>
                    <a:pt x="1207" y="2306"/>
                    <a:pt x="1217" y="2294"/>
                    <a:pt x="1224" y="2283"/>
                  </a:cubicBezTo>
                  <a:cubicBezTo>
                    <a:pt x="1226" y="2279"/>
                    <a:pt x="1230" y="2275"/>
                    <a:pt x="1232" y="2273"/>
                  </a:cubicBezTo>
                  <a:cubicBezTo>
                    <a:pt x="1268" y="2227"/>
                    <a:pt x="1305" y="2183"/>
                    <a:pt x="1341" y="2141"/>
                  </a:cubicBezTo>
                  <a:cubicBezTo>
                    <a:pt x="1603" y="1825"/>
                    <a:pt x="1889" y="1530"/>
                    <a:pt x="2195" y="1257"/>
                  </a:cubicBezTo>
                  <a:cubicBezTo>
                    <a:pt x="2258" y="1199"/>
                    <a:pt x="2325" y="1144"/>
                    <a:pt x="2390" y="1090"/>
                  </a:cubicBezTo>
                  <a:cubicBezTo>
                    <a:pt x="2400" y="1082"/>
                    <a:pt x="2407" y="1077"/>
                    <a:pt x="2417" y="1069"/>
                  </a:cubicBezTo>
                  <a:cubicBezTo>
                    <a:pt x="2438" y="1054"/>
                    <a:pt x="2459" y="1038"/>
                    <a:pt x="2480" y="1023"/>
                  </a:cubicBezTo>
                  <a:close/>
                  <a:moveTo>
                    <a:pt x="963" y="2703"/>
                  </a:moveTo>
                  <a:cubicBezTo>
                    <a:pt x="957" y="2759"/>
                    <a:pt x="954" y="2777"/>
                    <a:pt x="953" y="2777"/>
                  </a:cubicBezTo>
                  <a:cubicBezTo>
                    <a:pt x="951" y="2777"/>
                    <a:pt x="956" y="2717"/>
                    <a:pt x="962" y="2706"/>
                  </a:cubicBezTo>
                  <a:cubicBezTo>
                    <a:pt x="962" y="2705"/>
                    <a:pt x="963" y="2704"/>
                    <a:pt x="963" y="2703"/>
                  </a:cubicBezTo>
                  <a:close/>
                  <a:moveTo>
                    <a:pt x="3675" y="2760"/>
                  </a:moveTo>
                  <a:lnTo>
                    <a:pt x="3675" y="2762"/>
                  </a:lnTo>
                  <a:cubicBezTo>
                    <a:pt x="3677" y="2769"/>
                    <a:pt x="3681" y="2779"/>
                    <a:pt x="3683" y="2785"/>
                  </a:cubicBezTo>
                  <a:lnTo>
                    <a:pt x="3683" y="2792"/>
                  </a:lnTo>
                  <a:cubicBezTo>
                    <a:pt x="3681" y="2804"/>
                    <a:pt x="3681" y="2809"/>
                    <a:pt x="3681" y="2809"/>
                  </a:cubicBezTo>
                  <a:cubicBezTo>
                    <a:pt x="3682" y="2809"/>
                    <a:pt x="3684" y="2804"/>
                    <a:pt x="3684" y="2798"/>
                  </a:cubicBezTo>
                  <a:cubicBezTo>
                    <a:pt x="3686" y="2807"/>
                    <a:pt x="3690" y="2817"/>
                    <a:pt x="3690" y="2817"/>
                  </a:cubicBezTo>
                  <a:cubicBezTo>
                    <a:pt x="3690" y="2817"/>
                    <a:pt x="3689" y="2817"/>
                    <a:pt x="3689" y="2817"/>
                  </a:cubicBezTo>
                  <a:cubicBezTo>
                    <a:pt x="3667" y="2817"/>
                    <a:pt x="3669" y="2780"/>
                    <a:pt x="3675" y="2760"/>
                  </a:cubicBezTo>
                  <a:close/>
                  <a:moveTo>
                    <a:pt x="2519" y="0"/>
                  </a:moveTo>
                  <a:cubicBezTo>
                    <a:pt x="2303" y="0"/>
                    <a:pt x="2093" y="107"/>
                    <a:pt x="1900" y="251"/>
                  </a:cubicBezTo>
                  <a:cubicBezTo>
                    <a:pt x="1475" y="573"/>
                    <a:pt x="1094" y="950"/>
                    <a:pt x="746" y="1350"/>
                  </a:cubicBezTo>
                  <a:cubicBezTo>
                    <a:pt x="466" y="1672"/>
                    <a:pt x="135" y="2040"/>
                    <a:pt x="33" y="2467"/>
                  </a:cubicBezTo>
                  <a:cubicBezTo>
                    <a:pt x="14" y="2518"/>
                    <a:pt x="5" y="2570"/>
                    <a:pt x="5" y="2624"/>
                  </a:cubicBezTo>
                  <a:cubicBezTo>
                    <a:pt x="1" y="2668"/>
                    <a:pt x="5" y="2714"/>
                    <a:pt x="18" y="2756"/>
                  </a:cubicBezTo>
                  <a:cubicBezTo>
                    <a:pt x="91" y="3097"/>
                    <a:pt x="456" y="3273"/>
                    <a:pt x="767" y="3372"/>
                  </a:cubicBezTo>
                  <a:cubicBezTo>
                    <a:pt x="1174" y="3501"/>
                    <a:pt x="1609" y="3552"/>
                    <a:pt x="2030" y="3596"/>
                  </a:cubicBezTo>
                  <a:cubicBezTo>
                    <a:pt x="2324" y="3629"/>
                    <a:pt x="2620" y="3645"/>
                    <a:pt x="2916" y="3645"/>
                  </a:cubicBezTo>
                  <a:cubicBezTo>
                    <a:pt x="3053" y="3645"/>
                    <a:pt x="3191" y="3641"/>
                    <a:pt x="3328" y="3635"/>
                  </a:cubicBezTo>
                  <a:cubicBezTo>
                    <a:pt x="3690" y="3614"/>
                    <a:pt x="4142" y="3585"/>
                    <a:pt x="4424" y="3326"/>
                  </a:cubicBezTo>
                  <a:cubicBezTo>
                    <a:pt x="4772" y="3007"/>
                    <a:pt x="4646" y="2526"/>
                    <a:pt x="4481" y="2151"/>
                  </a:cubicBezTo>
                  <a:cubicBezTo>
                    <a:pt x="4293" y="1722"/>
                    <a:pt x="4016" y="1337"/>
                    <a:pt x="3729" y="969"/>
                  </a:cubicBezTo>
                  <a:cubicBezTo>
                    <a:pt x="3489" y="663"/>
                    <a:pt x="3225" y="338"/>
                    <a:pt x="2898" y="119"/>
                  </a:cubicBezTo>
                  <a:cubicBezTo>
                    <a:pt x="2770" y="35"/>
                    <a:pt x="2643" y="0"/>
                    <a:pt x="25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407825" y="3688425"/>
              <a:ext cx="181200" cy="135075"/>
            </a:xfrm>
            <a:custGeom>
              <a:avLst/>
              <a:gdLst/>
              <a:ahLst/>
              <a:cxnLst/>
              <a:rect l="l" t="t" r="r" b="b"/>
              <a:pathLst>
                <a:path w="7248" h="5403" extrusionOk="0">
                  <a:moveTo>
                    <a:pt x="3820" y="986"/>
                  </a:moveTo>
                  <a:cubicBezTo>
                    <a:pt x="3824" y="988"/>
                    <a:pt x="3828" y="990"/>
                    <a:pt x="3832" y="992"/>
                  </a:cubicBezTo>
                  <a:cubicBezTo>
                    <a:pt x="3849" y="1003"/>
                    <a:pt x="3851" y="1005"/>
                    <a:pt x="3858" y="1009"/>
                  </a:cubicBezTo>
                  <a:cubicBezTo>
                    <a:pt x="3858" y="1009"/>
                    <a:pt x="3860" y="1013"/>
                    <a:pt x="3874" y="1024"/>
                  </a:cubicBezTo>
                  <a:cubicBezTo>
                    <a:pt x="3916" y="1063"/>
                    <a:pt x="3960" y="1097"/>
                    <a:pt x="4000" y="1136"/>
                  </a:cubicBezTo>
                  <a:cubicBezTo>
                    <a:pt x="4203" y="1327"/>
                    <a:pt x="4396" y="1530"/>
                    <a:pt x="4578" y="1744"/>
                  </a:cubicBezTo>
                  <a:cubicBezTo>
                    <a:pt x="4988" y="2221"/>
                    <a:pt x="5356" y="2734"/>
                    <a:pt x="5675" y="3276"/>
                  </a:cubicBezTo>
                  <a:cubicBezTo>
                    <a:pt x="5809" y="3506"/>
                    <a:pt x="5951" y="3780"/>
                    <a:pt x="6014" y="3961"/>
                  </a:cubicBezTo>
                  <a:cubicBezTo>
                    <a:pt x="6045" y="4048"/>
                    <a:pt x="6068" y="4136"/>
                    <a:pt x="6087" y="4226"/>
                  </a:cubicBezTo>
                  <a:cubicBezTo>
                    <a:pt x="6087" y="4235"/>
                    <a:pt x="6089" y="4252"/>
                    <a:pt x="6091" y="4268"/>
                  </a:cubicBezTo>
                  <a:lnTo>
                    <a:pt x="6081" y="4275"/>
                  </a:lnTo>
                  <a:cubicBezTo>
                    <a:pt x="6068" y="4279"/>
                    <a:pt x="6051" y="4283"/>
                    <a:pt x="6030" y="4289"/>
                  </a:cubicBezTo>
                  <a:cubicBezTo>
                    <a:pt x="5938" y="4314"/>
                    <a:pt x="5848" y="4337"/>
                    <a:pt x="5754" y="4356"/>
                  </a:cubicBezTo>
                  <a:cubicBezTo>
                    <a:pt x="5710" y="4364"/>
                    <a:pt x="5668" y="4371"/>
                    <a:pt x="5626" y="4377"/>
                  </a:cubicBezTo>
                  <a:cubicBezTo>
                    <a:pt x="5626" y="4377"/>
                    <a:pt x="5625" y="4377"/>
                    <a:pt x="5625" y="4377"/>
                  </a:cubicBezTo>
                  <a:cubicBezTo>
                    <a:pt x="5612" y="4377"/>
                    <a:pt x="5496" y="4392"/>
                    <a:pt x="5476" y="4394"/>
                  </a:cubicBezTo>
                  <a:cubicBezTo>
                    <a:pt x="5180" y="4424"/>
                    <a:pt x="4883" y="4436"/>
                    <a:pt x="4586" y="4436"/>
                  </a:cubicBezTo>
                  <a:cubicBezTo>
                    <a:pt x="4289" y="4436"/>
                    <a:pt x="3991" y="4424"/>
                    <a:pt x="3696" y="4406"/>
                  </a:cubicBezTo>
                  <a:cubicBezTo>
                    <a:pt x="3014" y="4364"/>
                    <a:pt x="2388" y="4297"/>
                    <a:pt x="1725" y="4141"/>
                  </a:cubicBezTo>
                  <a:cubicBezTo>
                    <a:pt x="1593" y="4113"/>
                    <a:pt x="1463" y="4078"/>
                    <a:pt x="1335" y="4040"/>
                  </a:cubicBezTo>
                  <a:cubicBezTo>
                    <a:pt x="1276" y="4021"/>
                    <a:pt x="1214" y="4002"/>
                    <a:pt x="1157" y="3981"/>
                  </a:cubicBezTo>
                  <a:cubicBezTo>
                    <a:pt x="1132" y="3973"/>
                    <a:pt x="1109" y="3963"/>
                    <a:pt x="1084" y="3954"/>
                  </a:cubicBezTo>
                  <a:cubicBezTo>
                    <a:pt x="1067" y="3944"/>
                    <a:pt x="1050" y="3935"/>
                    <a:pt x="1032" y="3927"/>
                  </a:cubicBezTo>
                  <a:cubicBezTo>
                    <a:pt x="1076" y="3839"/>
                    <a:pt x="1124" y="3751"/>
                    <a:pt x="1178" y="3667"/>
                  </a:cubicBezTo>
                  <a:lnTo>
                    <a:pt x="1180" y="3667"/>
                  </a:lnTo>
                  <a:cubicBezTo>
                    <a:pt x="1331" y="3435"/>
                    <a:pt x="1498" y="3213"/>
                    <a:pt x="1678" y="3002"/>
                  </a:cubicBezTo>
                  <a:cubicBezTo>
                    <a:pt x="2112" y="2481"/>
                    <a:pt x="2585" y="1993"/>
                    <a:pt x="3091" y="1540"/>
                  </a:cubicBezTo>
                  <a:cubicBezTo>
                    <a:pt x="3198" y="1444"/>
                    <a:pt x="3305" y="1352"/>
                    <a:pt x="3416" y="1262"/>
                  </a:cubicBezTo>
                  <a:cubicBezTo>
                    <a:pt x="3495" y="1195"/>
                    <a:pt x="3577" y="1134"/>
                    <a:pt x="3663" y="1078"/>
                  </a:cubicBezTo>
                  <a:cubicBezTo>
                    <a:pt x="3715" y="1044"/>
                    <a:pt x="3768" y="1015"/>
                    <a:pt x="3820" y="986"/>
                  </a:cubicBezTo>
                  <a:close/>
                  <a:moveTo>
                    <a:pt x="3843" y="1"/>
                  </a:moveTo>
                  <a:cubicBezTo>
                    <a:pt x="3545" y="1"/>
                    <a:pt x="3262" y="169"/>
                    <a:pt x="2991" y="374"/>
                  </a:cubicBezTo>
                  <a:cubicBezTo>
                    <a:pt x="2309" y="887"/>
                    <a:pt x="1699" y="1501"/>
                    <a:pt x="1140" y="2145"/>
                  </a:cubicBezTo>
                  <a:cubicBezTo>
                    <a:pt x="724" y="2623"/>
                    <a:pt x="175" y="3211"/>
                    <a:pt x="37" y="3862"/>
                  </a:cubicBezTo>
                  <a:cubicBezTo>
                    <a:pt x="16" y="3916"/>
                    <a:pt x="6" y="3971"/>
                    <a:pt x="4" y="4028"/>
                  </a:cubicBezTo>
                  <a:cubicBezTo>
                    <a:pt x="0" y="4076"/>
                    <a:pt x="6" y="4126"/>
                    <a:pt x="23" y="4172"/>
                  </a:cubicBezTo>
                  <a:cubicBezTo>
                    <a:pt x="113" y="4620"/>
                    <a:pt x="642" y="4838"/>
                    <a:pt x="1036" y="4963"/>
                  </a:cubicBezTo>
                  <a:cubicBezTo>
                    <a:pt x="1681" y="5166"/>
                    <a:pt x="2373" y="5254"/>
                    <a:pt x="3043" y="5321"/>
                  </a:cubicBezTo>
                  <a:cubicBezTo>
                    <a:pt x="3540" y="5372"/>
                    <a:pt x="4042" y="5403"/>
                    <a:pt x="4543" y="5403"/>
                  </a:cubicBezTo>
                  <a:cubicBezTo>
                    <a:pt x="4761" y="5403"/>
                    <a:pt x="4979" y="5397"/>
                    <a:pt x="5197" y="5384"/>
                  </a:cubicBezTo>
                  <a:cubicBezTo>
                    <a:pt x="5706" y="5353"/>
                    <a:pt x="6378" y="5325"/>
                    <a:pt x="6784" y="4967"/>
                  </a:cubicBezTo>
                  <a:cubicBezTo>
                    <a:pt x="7247" y="4557"/>
                    <a:pt x="7039" y="3889"/>
                    <a:pt x="6828" y="3406"/>
                  </a:cubicBezTo>
                  <a:cubicBezTo>
                    <a:pt x="6531" y="2721"/>
                    <a:pt x="6089" y="2100"/>
                    <a:pt x="5631" y="1513"/>
                  </a:cubicBezTo>
                  <a:cubicBezTo>
                    <a:pt x="5254" y="1026"/>
                    <a:pt x="4839" y="502"/>
                    <a:pt x="4320" y="155"/>
                  </a:cubicBezTo>
                  <a:cubicBezTo>
                    <a:pt x="4156" y="46"/>
                    <a:pt x="3998" y="1"/>
                    <a:pt x="3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</p:grpSp>
      <p:sp>
        <p:nvSpPr>
          <p:cNvPr id="48" name="Google Shape;48;p3"/>
          <p:cNvSpPr txBox="1">
            <a:spLocks noGrp="1"/>
          </p:cNvSpPr>
          <p:nvPr>
            <p:ph type="title"/>
          </p:nvPr>
        </p:nvSpPr>
        <p:spPr>
          <a:xfrm>
            <a:off x="2224800" y="3487000"/>
            <a:ext cx="7742400" cy="1008800"/>
          </a:xfrm>
          <a:prstGeom prst="rect">
            <a:avLst/>
          </a:prstGeom>
        </p:spPr>
        <p:txBody>
          <a:bodyPr spcFirstLastPara="1" wrap="square" lIns="91435" tIns="91435" rIns="91435" bIns="9143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subTitle" idx="1"/>
          </p:nvPr>
        </p:nvSpPr>
        <p:spPr>
          <a:xfrm>
            <a:off x="2853200" y="4739199"/>
            <a:ext cx="6485600" cy="566400"/>
          </a:xfrm>
          <a:prstGeom prst="rect">
            <a:avLst/>
          </a:prstGeom>
        </p:spPr>
        <p:txBody>
          <a:bodyPr spcFirstLastPara="1" wrap="square" lIns="91435" tIns="91435" rIns="91435" bIns="9143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 idx="2" hasCustomPrompt="1"/>
          </p:nvPr>
        </p:nvSpPr>
        <p:spPr>
          <a:xfrm>
            <a:off x="5311000" y="1861333"/>
            <a:ext cx="1570000" cy="1100800"/>
          </a:xfrm>
          <a:prstGeom prst="rect">
            <a:avLst/>
          </a:prstGeom>
        </p:spPr>
        <p:txBody>
          <a:bodyPr spcFirstLastPara="1" wrap="square" lIns="91435" tIns="91435" rIns="91435" bIns="9143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900" b="0">
                <a:latin typeface="Montserrat Alternates Black"/>
                <a:ea typeface="Montserrat Alternates Black"/>
                <a:cs typeface="Montserrat Alternates Black"/>
                <a:sym typeface="Montserrat Alternates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1" name="Google Shape;51;p3"/>
          <p:cNvSpPr/>
          <p:nvPr/>
        </p:nvSpPr>
        <p:spPr>
          <a:xfrm rot="425787">
            <a:off x="-1619823" y="5706959"/>
            <a:ext cx="5317117" cy="1455523"/>
          </a:xfrm>
          <a:custGeom>
            <a:avLst/>
            <a:gdLst/>
            <a:ahLst/>
            <a:cxnLst/>
            <a:rect l="l" t="t" r="r" b="b"/>
            <a:pathLst>
              <a:path w="53448" h="14631" extrusionOk="0">
                <a:moveTo>
                  <a:pt x="38709" y="0"/>
                </a:moveTo>
                <a:cubicBezTo>
                  <a:pt x="38590" y="0"/>
                  <a:pt x="38470" y="3"/>
                  <a:pt x="38347" y="9"/>
                </a:cubicBezTo>
                <a:cubicBezTo>
                  <a:pt x="32013" y="311"/>
                  <a:pt x="31274" y="7202"/>
                  <a:pt x="31274" y="7202"/>
                </a:cubicBezTo>
                <a:cubicBezTo>
                  <a:pt x="31274" y="7202"/>
                  <a:pt x="30409" y="3164"/>
                  <a:pt x="27211" y="3164"/>
                </a:cubicBezTo>
                <a:cubicBezTo>
                  <a:pt x="27058" y="3164"/>
                  <a:pt x="26900" y="3174"/>
                  <a:pt x="26737" y="3193"/>
                </a:cubicBezTo>
                <a:cubicBezTo>
                  <a:pt x="23149" y="3614"/>
                  <a:pt x="22814" y="7836"/>
                  <a:pt x="22814" y="7836"/>
                </a:cubicBezTo>
                <a:cubicBezTo>
                  <a:pt x="22814" y="7836"/>
                  <a:pt x="21426" y="9"/>
                  <a:pt x="16563" y="9"/>
                </a:cubicBezTo>
                <a:cubicBezTo>
                  <a:pt x="16439" y="9"/>
                  <a:pt x="16312" y="14"/>
                  <a:pt x="16183" y="24"/>
                </a:cubicBezTo>
                <a:cubicBezTo>
                  <a:pt x="11010" y="447"/>
                  <a:pt x="10483" y="7836"/>
                  <a:pt x="10483" y="7836"/>
                </a:cubicBezTo>
                <a:cubicBezTo>
                  <a:pt x="10483" y="7836"/>
                  <a:pt x="8756" y="2540"/>
                  <a:pt x="5458" y="2540"/>
                </a:cubicBezTo>
                <a:cubicBezTo>
                  <a:pt x="5175" y="2540"/>
                  <a:pt x="4880" y="2579"/>
                  <a:pt x="4573" y="2665"/>
                </a:cubicBezTo>
                <a:cubicBezTo>
                  <a:pt x="1" y="3930"/>
                  <a:pt x="3623" y="12058"/>
                  <a:pt x="3623" y="12058"/>
                </a:cubicBezTo>
                <a:cubicBezTo>
                  <a:pt x="4258" y="13941"/>
                  <a:pt x="9099" y="14631"/>
                  <a:pt x="15479" y="14631"/>
                </a:cubicBezTo>
                <a:cubicBezTo>
                  <a:pt x="29237" y="14631"/>
                  <a:pt x="50154" y="11422"/>
                  <a:pt x="51491" y="10051"/>
                </a:cubicBezTo>
                <a:cubicBezTo>
                  <a:pt x="53447" y="8046"/>
                  <a:pt x="53229" y="3507"/>
                  <a:pt x="49639" y="3086"/>
                </a:cubicBezTo>
                <a:cubicBezTo>
                  <a:pt x="49483" y="3067"/>
                  <a:pt x="49333" y="3059"/>
                  <a:pt x="49187" y="3059"/>
                </a:cubicBezTo>
                <a:cubicBezTo>
                  <a:pt x="45971" y="3059"/>
                  <a:pt x="45102" y="7307"/>
                  <a:pt x="45102" y="7307"/>
                </a:cubicBezTo>
                <a:cubicBezTo>
                  <a:pt x="45102" y="7307"/>
                  <a:pt x="44695" y="0"/>
                  <a:pt x="387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1219170"/>
            <a:endParaRPr sz="2500">
              <a:solidFill>
                <a:prstClr val="black"/>
              </a:solidFill>
            </a:endParaRPr>
          </a:p>
        </p:txBody>
      </p:sp>
      <p:grpSp>
        <p:nvGrpSpPr>
          <p:cNvPr id="52" name="Google Shape;52;p3"/>
          <p:cNvGrpSpPr/>
          <p:nvPr/>
        </p:nvGrpSpPr>
        <p:grpSpPr>
          <a:xfrm>
            <a:off x="451504" y="5214998"/>
            <a:ext cx="998967" cy="1030933"/>
            <a:chOff x="3348600" y="614425"/>
            <a:chExt cx="749225" cy="773200"/>
          </a:xfrm>
        </p:grpSpPr>
        <p:sp>
          <p:nvSpPr>
            <p:cNvPr id="53" name="Google Shape;53;p3"/>
            <p:cNvSpPr/>
            <p:nvPr/>
          </p:nvSpPr>
          <p:spPr>
            <a:xfrm>
              <a:off x="3348600" y="1001600"/>
              <a:ext cx="73550" cy="78150"/>
            </a:xfrm>
            <a:custGeom>
              <a:avLst/>
              <a:gdLst/>
              <a:ahLst/>
              <a:cxnLst/>
              <a:rect l="l" t="t" r="r" b="b"/>
              <a:pathLst>
                <a:path w="2942" h="3126" extrusionOk="0">
                  <a:moveTo>
                    <a:pt x="1421" y="0"/>
                  </a:moveTo>
                  <a:cubicBezTo>
                    <a:pt x="1368" y="0"/>
                    <a:pt x="1313" y="2"/>
                    <a:pt x="1257" y="6"/>
                  </a:cubicBezTo>
                  <a:cubicBezTo>
                    <a:pt x="805" y="37"/>
                    <a:pt x="418" y="363"/>
                    <a:pt x="221" y="879"/>
                  </a:cubicBezTo>
                  <a:cubicBezTo>
                    <a:pt x="1" y="1460"/>
                    <a:pt x="74" y="2145"/>
                    <a:pt x="411" y="2624"/>
                  </a:cubicBezTo>
                  <a:cubicBezTo>
                    <a:pt x="640" y="2951"/>
                    <a:pt x="1004" y="3125"/>
                    <a:pt x="1402" y="3125"/>
                  </a:cubicBezTo>
                  <a:cubicBezTo>
                    <a:pt x="1634" y="3123"/>
                    <a:pt x="1864" y="3068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59" y="505"/>
                    <a:pt x="2274" y="0"/>
                    <a:pt x="1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512025" y="857850"/>
              <a:ext cx="85075" cy="108125"/>
            </a:xfrm>
            <a:custGeom>
              <a:avLst/>
              <a:gdLst/>
              <a:ahLst/>
              <a:cxnLst/>
              <a:rect l="l" t="t" r="r" b="b"/>
              <a:pathLst>
                <a:path w="3403" h="4325" extrusionOk="0">
                  <a:moveTo>
                    <a:pt x="1645" y="0"/>
                  </a:moveTo>
                  <a:cubicBezTo>
                    <a:pt x="1583" y="0"/>
                    <a:pt x="1519" y="3"/>
                    <a:pt x="1454" y="9"/>
                  </a:cubicBezTo>
                  <a:cubicBezTo>
                    <a:pt x="931" y="51"/>
                    <a:pt x="483" y="503"/>
                    <a:pt x="257" y="1217"/>
                  </a:cubicBezTo>
                  <a:cubicBezTo>
                    <a:pt x="0" y="2021"/>
                    <a:pt x="87" y="2969"/>
                    <a:pt x="473" y="3629"/>
                  </a:cubicBezTo>
                  <a:cubicBezTo>
                    <a:pt x="739" y="4083"/>
                    <a:pt x="1163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6" y="3710"/>
                    <a:pt x="3403" y="2936"/>
                    <a:pt x="3320" y="2077"/>
                  </a:cubicBezTo>
                  <a:cubicBezTo>
                    <a:pt x="3191" y="700"/>
                    <a:pt x="2629" y="0"/>
                    <a:pt x="16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559650" y="1053325"/>
              <a:ext cx="83550" cy="90375"/>
            </a:xfrm>
            <a:custGeom>
              <a:avLst/>
              <a:gdLst/>
              <a:ahLst/>
              <a:cxnLst/>
              <a:rect l="l" t="t" r="r" b="b"/>
              <a:pathLst>
                <a:path w="3342" h="3615" extrusionOk="0">
                  <a:moveTo>
                    <a:pt x="1613" y="0"/>
                  </a:moveTo>
                  <a:cubicBezTo>
                    <a:pt x="1553" y="0"/>
                    <a:pt x="1492" y="3"/>
                    <a:pt x="1429" y="7"/>
                  </a:cubicBezTo>
                  <a:cubicBezTo>
                    <a:pt x="914" y="43"/>
                    <a:pt x="473" y="421"/>
                    <a:pt x="251" y="1016"/>
                  </a:cubicBezTo>
                  <a:cubicBezTo>
                    <a:pt x="0" y="1690"/>
                    <a:pt x="85" y="2481"/>
                    <a:pt x="466" y="3034"/>
                  </a:cubicBezTo>
                  <a:cubicBezTo>
                    <a:pt x="726" y="3411"/>
                    <a:pt x="1141" y="3614"/>
                    <a:pt x="1591" y="3614"/>
                  </a:cubicBezTo>
                  <a:cubicBezTo>
                    <a:pt x="1858" y="3610"/>
                    <a:pt x="2118" y="3547"/>
                    <a:pt x="2353" y="3425"/>
                  </a:cubicBezTo>
                  <a:cubicBezTo>
                    <a:pt x="2995" y="3101"/>
                    <a:pt x="3341" y="2454"/>
                    <a:pt x="3263" y="1736"/>
                  </a:cubicBezTo>
                  <a:cubicBezTo>
                    <a:pt x="3135" y="585"/>
                    <a:pt x="2582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3667100" y="861925"/>
              <a:ext cx="73550" cy="78200"/>
            </a:xfrm>
            <a:custGeom>
              <a:avLst/>
              <a:gdLst/>
              <a:ahLst/>
              <a:cxnLst/>
              <a:rect l="l" t="t" r="r" b="b"/>
              <a:pathLst>
                <a:path w="2942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9" y="7"/>
                  </a:cubicBezTo>
                  <a:cubicBezTo>
                    <a:pt x="805" y="37"/>
                    <a:pt x="418" y="365"/>
                    <a:pt x="221" y="880"/>
                  </a:cubicBezTo>
                  <a:cubicBezTo>
                    <a:pt x="1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4" y="3070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610575" y="678125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0"/>
                  </a:moveTo>
                  <a:cubicBezTo>
                    <a:pt x="1796" y="0"/>
                    <a:pt x="1725" y="3"/>
                    <a:pt x="1651" y="8"/>
                  </a:cubicBezTo>
                  <a:cubicBezTo>
                    <a:pt x="1055" y="51"/>
                    <a:pt x="548" y="485"/>
                    <a:pt x="290" y="1174"/>
                  </a:cubicBezTo>
                  <a:cubicBezTo>
                    <a:pt x="1" y="1952"/>
                    <a:pt x="96" y="2865"/>
                    <a:pt x="539" y="3504"/>
                  </a:cubicBezTo>
                  <a:cubicBezTo>
                    <a:pt x="839" y="3941"/>
                    <a:pt x="1318" y="4175"/>
                    <a:pt x="1839" y="4175"/>
                  </a:cubicBezTo>
                  <a:cubicBezTo>
                    <a:pt x="2145" y="4173"/>
                    <a:pt x="2447" y="4096"/>
                    <a:pt x="2719" y="3956"/>
                  </a:cubicBezTo>
                  <a:cubicBezTo>
                    <a:pt x="3458" y="3581"/>
                    <a:pt x="3862" y="2834"/>
                    <a:pt x="3770" y="2005"/>
                  </a:cubicBezTo>
                  <a:cubicBezTo>
                    <a:pt x="3623" y="677"/>
                    <a:pt x="2985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3804775" y="614425"/>
              <a:ext cx="85025" cy="108100"/>
            </a:xfrm>
            <a:custGeom>
              <a:avLst/>
              <a:gdLst/>
              <a:ahLst/>
              <a:cxnLst/>
              <a:rect l="l" t="t" r="r" b="b"/>
              <a:pathLst>
                <a:path w="3401" h="4324" extrusionOk="0">
                  <a:moveTo>
                    <a:pt x="1643" y="0"/>
                  </a:moveTo>
                  <a:cubicBezTo>
                    <a:pt x="1582" y="0"/>
                    <a:pt x="1519" y="3"/>
                    <a:pt x="1455" y="8"/>
                  </a:cubicBezTo>
                  <a:cubicBezTo>
                    <a:pt x="931" y="52"/>
                    <a:pt x="483" y="504"/>
                    <a:pt x="257" y="1216"/>
                  </a:cubicBezTo>
                  <a:cubicBezTo>
                    <a:pt x="0" y="2022"/>
                    <a:pt x="86" y="2968"/>
                    <a:pt x="475" y="3631"/>
                  </a:cubicBezTo>
                  <a:cubicBezTo>
                    <a:pt x="739" y="4084"/>
                    <a:pt x="1162" y="4324"/>
                    <a:pt x="1622" y="4324"/>
                  </a:cubicBezTo>
                  <a:cubicBezTo>
                    <a:pt x="1875" y="4324"/>
                    <a:pt x="2141" y="4251"/>
                    <a:pt x="2395" y="4098"/>
                  </a:cubicBezTo>
                  <a:cubicBezTo>
                    <a:pt x="3046" y="3711"/>
                    <a:pt x="3400" y="2937"/>
                    <a:pt x="3322" y="2078"/>
                  </a:cubicBezTo>
                  <a:cubicBezTo>
                    <a:pt x="3192" y="700"/>
                    <a:pt x="2628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3796775" y="948225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5" y="37"/>
                    <a:pt x="418" y="365"/>
                    <a:pt x="222" y="880"/>
                  </a:cubicBezTo>
                  <a:cubicBezTo>
                    <a:pt x="0" y="1462"/>
                    <a:pt x="75" y="2145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5" y="3126"/>
                    <a:pt x="1863" y="3068"/>
                    <a:pt x="2072" y="2963"/>
                  </a:cubicBezTo>
                  <a:cubicBezTo>
                    <a:pt x="2637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872250" y="775375"/>
              <a:ext cx="85050" cy="108125"/>
            </a:xfrm>
            <a:custGeom>
              <a:avLst/>
              <a:gdLst/>
              <a:ahLst/>
              <a:cxnLst/>
              <a:rect l="l" t="t" r="r" b="b"/>
              <a:pathLst>
                <a:path w="3402" h="4325" extrusionOk="0">
                  <a:moveTo>
                    <a:pt x="1644" y="1"/>
                  </a:moveTo>
                  <a:cubicBezTo>
                    <a:pt x="1583" y="1"/>
                    <a:pt x="1519" y="3"/>
                    <a:pt x="1454" y="9"/>
                  </a:cubicBezTo>
                  <a:cubicBezTo>
                    <a:pt x="931" y="51"/>
                    <a:pt x="483" y="503"/>
                    <a:pt x="255" y="1217"/>
                  </a:cubicBezTo>
                  <a:cubicBezTo>
                    <a:pt x="1" y="2021"/>
                    <a:pt x="85" y="2969"/>
                    <a:pt x="474" y="3629"/>
                  </a:cubicBezTo>
                  <a:cubicBezTo>
                    <a:pt x="740" y="4083"/>
                    <a:pt x="1161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7" y="3710"/>
                    <a:pt x="3401" y="2936"/>
                    <a:pt x="3321" y="2079"/>
                  </a:cubicBezTo>
                  <a:cubicBezTo>
                    <a:pt x="3191" y="702"/>
                    <a:pt x="2629" y="1"/>
                    <a:pt x="1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3739425" y="1113600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1"/>
                  </a:moveTo>
                  <a:cubicBezTo>
                    <a:pt x="1796" y="1"/>
                    <a:pt x="1725" y="3"/>
                    <a:pt x="1651" y="8"/>
                  </a:cubicBezTo>
                  <a:cubicBezTo>
                    <a:pt x="1058" y="51"/>
                    <a:pt x="548" y="485"/>
                    <a:pt x="292" y="1174"/>
                  </a:cubicBezTo>
                  <a:cubicBezTo>
                    <a:pt x="1" y="1952"/>
                    <a:pt x="98" y="2867"/>
                    <a:pt x="539" y="3505"/>
                  </a:cubicBezTo>
                  <a:cubicBezTo>
                    <a:pt x="839" y="3941"/>
                    <a:pt x="1320" y="4175"/>
                    <a:pt x="1841" y="4175"/>
                  </a:cubicBezTo>
                  <a:cubicBezTo>
                    <a:pt x="2147" y="4173"/>
                    <a:pt x="2448" y="4098"/>
                    <a:pt x="2719" y="3956"/>
                  </a:cubicBezTo>
                  <a:cubicBezTo>
                    <a:pt x="3460" y="3583"/>
                    <a:pt x="3862" y="2834"/>
                    <a:pt x="3771" y="2007"/>
                  </a:cubicBezTo>
                  <a:cubicBezTo>
                    <a:pt x="3623" y="677"/>
                    <a:pt x="2985" y="1"/>
                    <a:pt x="1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3552225" y="1231025"/>
              <a:ext cx="73550" cy="78175"/>
            </a:xfrm>
            <a:custGeom>
              <a:avLst/>
              <a:gdLst/>
              <a:ahLst/>
              <a:cxnLst/>
              <a:rect l="l" t="t" r="r" b="b"/>
              <a:pathLst>
                <a:path w="2942" h="3127" extrusionOk="0">
                  <a:moveTo>
                    <a:pt x="1420" y="0"/>
                  </a:moveTo>
                  <a:cubicBezTo>
                    <a:pt x="1367" y="0"/>
                    <a:pt x="1313" y="2"/>
                    <a:pt x="1257" y="6"/>
                  </a:cubicBezTo>
                  <a:cubicBezTo>
                    <a:pt x="805" y="37"/>
                    <a:pt x="418" y="364"/>
                    <a:pt x="221" y="879"/>
                  </a:cubicBezTo>
                  <a:cubicBezTo>
                    <a:pt x="1" y="1461"/>
                    <a:pt x="73" y="2147"/>
                    <a:pt x="410" y="2623"/>
                  </a:cubicBezTo>
                  <a:cubicBezTo>
                    <a:pt x="640" y="2951"/>
                    <a:pt x="1004" y="3127"/>
                    <a:pt x="1402" y="3127"/>
                  </a:cubicBezTo>
                  <a:cubicBezTo>
                    <a:pt x="1634" y="3125"/>
                    <a:pt x="1864" y="3068"/>
                    <a:pt x="2072" y="2962"/>
                  </a:cubicBezTo>
                  <a:cubicBezTo>
                    <a:pt x="2635" y="2683"/>
                    <a:pt x="2941" y="2122"/>
                    <a:pt x="2873" y="1501"/>
                  </a:cubicBezTo>
                  <a:cubicBezTo>
                    <a:pt x="2759" y="506"/>
                    <a:pt x="2274" y="0"/>
                    <a:pt x="14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3791700" y="1297275"/>
              <a:ext cx="83600" cy="90350"/>
            </a:xfrm>
            <a:custGeom>
              <a:avLst/>
              <a:gdLst/>
              <a:ahLst/>
              <a:cxnLst/>
              <a:rect l="l" t="t" r="r" b="b"/>
              <a:pathLst>
                <a:path w="3344" h="3614" extrusionOk="0">
                  <a:moveTo>
                    <a:pt x="1618" y="1"/>
                  </a:moveTo>
                  <a:cubicBezTo>
                    <a:pt x="1558" y="1"/>
                    <a:pt x="1495" y="3"/>
                    <a:pt x="1431" y="8"/>
                  </a:cubicBezTo>
                  <a:cubicBezTo>
                    <a:pt x="916" y="42"/>
                    <a:pt x="475" y="419"/>
                    <a:pt x="253" y="1017"/>
                  </a:cubicBezTo>
                  <a:cubicBezTo>
                    <a:pt x="0" y="1689"/>
                    <a:pt x="85" y="2480"/>
                    <a:pt x="466" y="3033"/>
                  </a:cubicBezTo>
                  <a:cubicBezTo>
                    <a:pt x="728" y="3412"/>
                    <a:pt x="1142" y="3613"/>
                    <a:pt x="1593" y="3613"/>
                  </a:cubicBezTo>
                  <a:cubicBezTo>
                    <a:pt x="1858" y="3611"/>
                    <a:pt x="2120" y="3546"/>
                    <a:pt x="2355" y="3423"/>
                  </a:cubicBezTo>
                  <a:cubicBezTo>
                    <a:pt x="2995" y="3100"/>
                    <a:pt x="3343" y="2455"/>
                    <a:pt x="3265" y="1737"/>
                  </a:cubicBezTo>
                  <a:cubicBezTo>
                    <a:pt x="3137" y="586"/>
                    <a:pt x="2586" y="1"/>
                    <a:pt x="1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3930900" y="1111725"/>
              <a:ext cx="85025" cy="108125"/>
            </a:xfrm>
            <a:custGeom>
              <a:avLst/>
              <a:gdLst/>
              <a:ahLst/>
              <a:cxnLst/>
              <a:rect l="l" t="t" r="r" b="b"/>
              <a:pathLst>
                <a:path w="3401" h="4325" extrusionOk="0">
                  <a:moveTo>
                    <a:pt x="1641" y="1"/>
                  </a:moveTo>
                  <a:cubicBezTo>
                    <a:pt x="1580" y="1"/>
                    <a:pt x="1517" y="3"/>
                    <a:pt x="1453" y="9"/>
                  </a:cubicBezTo>
                  <a:cubicBezTo>
                    <a:pt x="931" y="53"/>
                    <a:pt x="483" y="503"/>
                    <a:pt x="255" y="1217"/>
                  </a:cubicBezTo>
                  <a:cubicBezTo>
                    <a:pt x="0" y="2023"/>
                    <a:pt x="84" y="2969"/>
                    <a:pt x="473" y="3631"/>
                  </a:cubicBezTo>
                  <a:cubicBezTo>
                    <a:pt x="739" y="4083"/>
                    <a:pt x="1160" y="4324"/>
                    <a:pt x="1620" y="4324"/>
                  </a:cubicBezTo>
                  <a:cubicBezTo>
                    <a:pt x="1875" y="4324"/>
                    <a:pt x="2139" y="4252"/>
                    <a:pt x="2395" y="4098"/>
                  </a:cubicBezTo>
                  <a:cubicBezTo>
                    <a:pt x="3046" y="3712"/>
                    <a:pt x="3400" y="2936"/>
                    <a:pt x="3320" y="2079"/>
                  </a:cubicBezTo>
                  <a:cubicBezTo>
                    <a:pt x="3190" y="701"/>
                    <a:pt x="2627" y="1"/>
                    <a:pt x="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001250" y="949425"/>
              <a:ext cx="96575" cy="104325"/>
            </a:xfrm>
            <a:custGeom>
              <a:avLst/>
              <a:gdLst/>
              <a:ahLst/>
              <a:cxnLst/>
              <a:rect l="l" t="t" r="r" b="b"/>
              <a:pathLst>
                <a:path w="3863" h="4173" extrusionOk="0">
                  <a:moveTo>
                    <a:pt x="1867" y="0"/>
                  </a:moveTo>
                  <a:cubicBezTo>
                    <a:pt x="1797" y="0"/>
                    <a:pt x="1725" y="3"/>
                    <a:pt x="1651" y="8"/>
                  </a:cubicBezTo>
                  <a:cubicBezTo>
                    <a:pt x="1057" y="49"/>
                    <a:pt x="548" y="485"/>
                    <a:pt x="290" y="1174"/>
                  </a:cubicBezTo>
                  <a:cubicBezTo>
                    <a:pt x="1" y="1950"/>
                    <a:pt x="96" y="2865"/>
                    <a:pt x="539" y="3503"/>
                  </a:cubicBezTo>
                  <a:cubicBezTo>
                    <a:pt x="839" y="3941"/>
                    <a:pt x="1318" y="4173"/>
                    <a:pt x="1839" y="4173"/>
                  </a:cubicBezTo>
                  <a:cubicBezTo>
                    <a:pt x="2145" y="4171"/>
                    <a:pt x="2447" y="4096"/>
                    <a:pt x="2719" y="3954"/>
                  </a:cubicBezTo>
                  <a:cubicBezTo>
                    <a:pt x="3458" y="3581"/>
                    <a:pt x="3862" y="2832"/>
                    <a:pt x="3770" y="2005"/>
                  </a:cubicBezTo>
                  <a:cubicBezTo>
                    <a:pt x="3623" y="676"/>
                    <a:pt x="2985" y="0"/>
                    <a:pt x="18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023750" y="762750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7" y="37"/>
                    <a:pt x="418" y="365"/>
                    <a:pt x="223" y="880"/>
                  </a:cubicBezTo>
                  <a:cubicBezTo>
                    <a:pt x="0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5" y="3068"/>
                    <a:pt x="2072" y="2963"/>
                  </a:cubicBezTo>
                  <a:cubicBezTo>
                    <a:pt x="2635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/>
              <a:endParaRPr sz="25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4932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1611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330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534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269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737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9542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356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09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72A2B-11D5-4C21-A888-3F98DF452C0A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177E0-9314-4F5F-9E0D-881C962509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0959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610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785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329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ED647-3CC5-4016-A793-8FE93E025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0274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D098B-13F3-45B9-8007-AC3C6DA551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2416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F7DDF-D27C-4942-8EFD-CEB7559194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47622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3CB3D-1ACF-4B8A-B9CF-15AEEC041C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559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CEA5D-940C-45D5-9ECC-C75788A478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3994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71700-66C6-430A-B247-D4B7A21A0F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7310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58669-4048-4036-BB71-A1F16E624B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454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8"/>
            <a:ext cx="10363200" cy="1362075"/>
          </a:xfrm>
        </p:spPr>
        <p:txBody>
          <a:bodyPr anchor="t"/>
          <a:lstStyle>
            <a:lvl1pPr algn="l">
              <a:defRPr sz="370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1pPr>
            <a:lvl2pPr marL="419247" indent="0">
              <a:buNone/>
              <a:defRPr sz="1630">
                <a:solidFill>
                  <a:schemeClr val="tx1">
                    <a:tint val="75000"/>
                  </a:schemeClr>
                </a:solidFill>
              </a:defRPr>
            </a:lvl2pPr>
            <a:lvl3pPr marL="83849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3pPr>
            <a:lvl4pPr marL="1257739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4pPr>
            <a:lvl5pPr marL="1676985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5pPr>
            <a:lvl6pPr marL="2096231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6pPr>
            <a:lvl7pPr marL="2515478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7pPr>
            <a:lvl8pPr marL="2934724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8pPr>
            <a:lvl9pPr marL="3353970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6FE4B-553E-4724-A9A0-8F7E9C04878F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916741-2003-4936-B01E-EFB7540B4B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29924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93BEF6-D643-408C-A83D-5597D70BC4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7006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049D8-88A9-4600-9280-83AA16562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7325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4EB0-927E-4E52-BE4F-1A7728E30B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53206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72B64E-76EB-467B-BCF0-5672A2AAEB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2425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746251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540001" y="4495801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617" y="1111250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447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41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DA179-F74A-42A4-AE55-26613FAE55D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5069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7AFC0-6ED4-4289-B35F-E66BEFEE126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582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765300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506134" y="4479926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39D"/>
              </a:solidFill>
            </a:endParaRP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4272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39D"/>
              </a:solidFill>
            </a:endParaRP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646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837DB-F1A8-49D1-9A4A-E2F3A6CE177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54686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E1B19-80C6-4D6A-9AF4-C0931FEC441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626604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CDE6B-4798-4B9D-9CFF-091EC99C547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65570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60564-5321-442A-B9C0-5397A83E7FE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843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592"/>
            </a:lvl1pPr>
            <a:lvl2pPr>
              <a:defRPr sz="2222"/>
            </a:lvl2pPr>
            <a:lvl3pPr>
              <a:defRPr sz="1852"/>
            </a:lvl3pPr>
            <a:lvl4pPr>
              <a:defRPr sz="1630"/>
            </a:lvl4pPr>
            <a:lvl5pPr>
              <a:defRPr sz="1630"/>
            </a:lvl5pPr>
            <a:lvl6pPr>
              <a:defRPr sz="1630"/>
            </a:lvl6pPr>
            <a:lvl7pPr>
              <a:defRPr sz="1630"/>
            </a:lvl7pPr>
            <a:lvl8pPr>
              <a:defRPr sz="1630"/>
            </a:lvl8pPr>
            <a:lvl9pPr>
              <a:defRPr sz="1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592"/>
            </a:lvl1pPr>
            <a:lvl2pPr>
              <a:defRPr sz="2222"/>
            </a:lvl2pPr>
            <a:lvl3pPr>
              <a:defRPr sz="1852"/>
            </a:lvl3pPr>
            <a:lvl4pPr>
              <a:defRPr sz="1630"/>
            </a:lvl4pPr>
            <a:lvl5pPr>
              <a:defRPr sz="1630"/>
            </a:lvl5pPr>
            <a:lvl6pPr>
              <a:defRPr sz="1630"/>
            </a:lvl6pPr>
            <a:lvl7pPr>
              <a:defRPr sz="1630"/>
            </a:lvl7pPr>
            <a:lvl8pPr>
              <a:defRPr sz="1630"/>
            </a:lvl8pPr>
            <a:lvl9pPr>
              <a:defRPr sz="1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51E8E-BED4-4CF9-8EEB-0DE3CBAA361D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F9B26-B7D5-47A1-89DF-44C0CFDB08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99749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56643-9B37-4DCB-A117-0A94F0B9F0A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0883863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Straight Connector 1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2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272E-824C-4967-98E6-99CA483B139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28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19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" name="Straight Connector 23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298E0-ADF1-440C-9714-40D6575E319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748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AB272-A25E-4358-86E1-477BFE6C344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6983305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235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53F83-5664-4FA7-A84D-FCE1A181C55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51292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222" b="1"/>
            </a:lvl1pPr>
            <a:lvl2pPr marL="419247" indent="0">
              <a:buNone/>
              <a:defRPr sz="1852" b="1"/>
            </a:lvl2pPr>
            <a:lvl3pPr marL="838492" indent="0">
              <a:buNone/>
              <a:defRPr sz="1630" b="1"/>
            </a:lvl3pPr>
            <a:lvl4pPr marL="1257739" indent="0">
              <a:buNone/>
              <a:defRPr sz="1481" b="1"/>
            </a:lvl4pPr>
            <a:lvl5pPr marL="1676985" indent="0">
              <a:buNone/>
              <a:defRPr sz="1481" b="1"/>
            </a:lvl5pPr>
            <a:lvl6pPr marL="2096231" indent="0">
              <a:buNone/>
              <a:defRPr sz="1481" b="1"/>
            </a:lvl6pPr>
            <a:lvl7pPr marL="2515478" indent="0">
              <a:buNone/>
              <a:defRPr sz="1481" b="1"/>
            </a:lvl7pPr>
            <a:lvl8pPr marL="2934724" indent="0">
              <a:buNone/>
              <a:defRPr sz="1481" b="1"/>
            </a:lvl8pPr>
            <a:lvl9pPr marL="3353970" indent="0">
              <a:buNone/>
              <a:defRPr sz="148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22"/>
            </a:lvl1pPr>
            <a:lvl2pPr>
              <a:defRPr sz="1852"/>
            </a:lvl2pPr>
            <a:lvl3pPr>
              <a:defRPr sz="1630"/>
            </a:lvl3pPr>
            <a:lvl4pPr>
              <a:defRPr sz="1481"/>
            </a:lvl4pPr>
            <a:lvl5pPr>
              <a:defRPr sz="1481"/>
            </a:lvl5pPr>
            <a:lvl6pPr>
              <a:defRPr sz="1481"/>
            </a:lvl6pPr>
            <a:lvl7pPr>
              <a:defRPr sz="1481"/>
            </a:lvl7pPr>
            <a:lvl8pPr>
              <a:defRPr sz="1481"/>
            </a:lvl8pPr>
            <a:lvl9pPr>
              <a:defRPr sz="14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6" y="1535113"/>
            <a:ext cx="5389033" cy="639762"/>
          </a:xfrm>
        </p:spPr>
        <p:txBody>
          <a:bodyPr anchor="b"/>
          <a:lstStyle>
            <a:lvl1pPr marL="0" indent="0">
              <a:buNone/>
              <a:defRPr sz="2222" b="1"/>
            </a:lvl1pPr>
            <a:lvl2pPr marL="419247" indent="0">
              <a:buNone/>
              <a:defRPr sz="1852" b="1"/>
            </a:lvl2pPr>
            <a:lvl3pPr marL="838492" indent="0">
              <a:buNone/>
              <a:defRPr sz="1630" b="1"/>
            </a:lvl3pPr>
            <a:lvl4pPr marL="1257739" indent="0">
              <a:buNone/>
              <a:defRPr sz="1481" b="1"/>
            </a:lvl4pPr>
            <a:lvl5pPr marL="1676985" indent="0">
              <a:buNone/>
              <a:defRPr sz="1481" b="1"/>
            </a:lvl5pPr>
            <a:lvl6pPr marL="2096231" indent="0">
              <a:buNone/>
              <a:defRPr sz="1481" b="1"/>
            </a:lvl6pPr>
            <a:lvl7pPr marL="2515478" indent="0">
              <a:buNone/>
              <a:defRPr sz="1481" b="1"/>
            </a:lvl7pPr>
            <a:lvl8pPr marL="2934724" indent="0">
              <a:buNone/>
              <a:defRPr sz="1481" b="1"/>
            </a:lvl8pPr>
            <a:lvl9pPr marL="3353970" indent="0">
              <a:buNone/>
              <a:defRPr sz="148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6" y="2174875"/>
            <a:ext cx="5389033" cy="3951288"/>
          </a:xfrm>
        </p:spPr>
        <p:txBody>
          <a:bodyPr/>
          <a:lstStyle>
            <a:lvl1pPr>
              <a:defRPr sz="2222"/>
            </a:lvl1pPr>
            <a:lvl2pPr>
              <a:defRPr sz="1852"/>
            </a:lvl2pPr>
            <a:lvl3pPr>
              <a:defRPr sz="1630"/>
            </a:lvl3pPr>
            <a:lvl4pPr>
              <a:defRPr sz="1481"/>
            </a:lvl4pPr>
            <a:lvl5pPr>
              <a:defRPr sz="1481"/>
            </a:lvl5pPr>
            <a:lvl6pPr>
              <a:defRPr sz="1481"/>
            </a:lvl6pPr>
            <a:lvl7pPr>
              <a:defRPr sz="1481"/>
            </a:lvl7pPr>
            <a:lvl8pPr>
              <a:defRPr sz="1481"/>
            </a:lvl8pPr>
            <a:lvl9pPr>
              <a:defRPr sz="14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EC4E5-17B4-4A52-A61B-39AAE1361196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7502E-3D72-4CD7-8010-62AC81BB21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6624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646D7-790E-42D3-AAD3-9B25C3218B7E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D65E9-5F70-440B-BF85-79293D3CA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505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FB9BA-FE51-43B5-BDE6-98CAA86D4838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9B69D-DF63-495C-ABA0-38A78AC8EB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679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85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09"/>
            <a:ext cx="6815667" cy="5853113"/>
          </a:xfrm>
        </p:spPr>
        <p:txBody>
          <a:bodyPr/>
          <a:lstStyle>
            <a:lvl1pPr>
              <a:defRPr sz="2963"/>
            </a:lvl1pPr>
            <a:lvl2pPr>
              <a:defRPr sz="2592"/>
            </a:lvl2pPr>
            <a:lvl3pPr>
              <a:defRPr sz="2222"/>
            </a:lvl3pPr>
            <a:lvl4pPr>
              <a:defRPr sz="1852"/>
            </a:lvl4pPr>
            <a:lvl5pPr>
              <a:defRPr sz="1852"/>
            </a:lvl5pPr>
            <a:lvl6pPr>
              <a:defRPr sz="1852"/>
            </a:lvl6pPr>
            <a:lvl7pPr>
              <a:defRPr sz="1852"/>
            </a:lvl7pPr>
            <a:lvl8pPr>
              <a:defRPr sz="1852"/>
            </a:lvl8pPr>
            <a:lvl9pPr>
              <a:defRPr sz="18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259"/>
            </a:lvl1pPr>
            <a:lvl2pPr marL="419247" indent="0">
              <a:buNone/>
              <a:defRPr sz="1111"/>
            </a:lvl2pPr>
            <a:lvl3pPr marL="838492" indent="0">
              <a:buNone/>
              <a:defRPr sz="889"/>
            </a:lvl3pPr>
            <a:lvl4pPr marL="1257739" indent="0">
              <a:buNone/>
              <a:defRPr sz="815"/>
            </a:lvl4pPr>
            <a:lvl5pPr marL="1676985" indent="0">
              <a:buNone/>
              <a:defRPr sz="815"/>
            </a:lvl5pPr>
            <a:lvl6pPr marL="2096231" indent="0">
              <a:buNone/>
              <a:defRPr sz="815"/>
            </a:lvl6pPr>
            <a:lvl7pPr marL="2515478" indent="0">
              <a:buNone/>
              <a:defRPr sz="815"/>
            </a:lvl7pPr>
            <a:lvl8pPr marL="2934724" indent="0">
              <a:buNone/>
              <a:defRPr sz="815"/>
            </a:lvl8pPr>
            <a:lvl9pPr marL="3353970" indent="0">
              <a:buNone/>
              <a:defRPr sz="8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11851-9258-4C9A-9B8D-1C5C79CB2220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A98B2-9933-4490-AD00-9CDBF5B6A8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511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9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185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963"/>
            </a:lvl1pPr>
            <a:lvl2pPr marL="419247" indent="0">
              <a:buNone/>
              <a:defRPr sz="2592"/>
            </a:lvl2pPr>
            <a:lvl3pPr marL="838492" indent="0">
              <a:buNone/>
              <a:defRPr sz="2222"/>
            </a:lvl3pPr>
            <a:lvl4pPr marL="1257739" indent="0">
              <a:buNone/>
              <a:defRPr sz="1852"/>
            </a:lvl4pPr>
            <a:lvl5pPr marL="1676985" indent="0">
              <a:buNone/>
              <a:defRPr sz="1852"/>
            </a:lvl5pPr>
            <a:lvl6pPr marL="2096231" indent="0">
              <a:buNone/>
              <a:defRPr sz="1852"/>
            </a:lvl6pPr>
            <a:lvl7pPr marL="2515478" indent="0">
              <a:buNone/>
              <a:defRPr sz="1852"/>
            </a:lvl7pPr>
            <a:lvl8pPr marL="2934724" indent="0">
              <a:buNone/>
              <a:defRPr sz="1852"/>
            </a:lvl8pPr>
            <a:lvl9pPr marL="3353970" indent="0">
              <a:buNone/>
              <a:defRPr sz="1852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259"/>
            </a:lvl1pPr>
            <a:lvl2pPr marL="419247" indent="0">
              <a:buNone/>
              <a:defRPr sz="1111"/>
            </a:lvl2pPr>
            <a:lvl3pPr marL="838492" indent="0">
              <a:buNone/>
              <a:defRPr sz="889"/>
            </a:lvl3pPr>
            <a:lvl4pPr marL="1257739" indent="0">
              <a:buNone/>
              <a:defRPr sz="815"/>
            </a:lvl4pPr>
            <a:lvl5pPr marL="1676985" indent="0">
              <a:buNone/>
              <a:defRPr sz="815"/>
            </a:lvl5pPr>
            <a:lvl6pPr marL="2096231" indent="0">
              <a:buNone/>
              <a:defRPr sz="815"/>
            </a:lvl6pPr>
            <a:lvl7pPr marL="2515478" indent="0">
              <a:buNone/>
              <a:defRPr sz="815"/>
            </a:lvl7pPr>
            <a:lvl8pPr marL="2934724" indent="0">
              <a:buNone/>
              <a:defRPr sz="815"/>
            </a:lvl8pPr>
            <a:lvl9pPr marL="3353970" indent="0">
              <a:buNone/>
              <a:defRPr sz="8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A1435-2037-4D49-BE47-BE680E6E8D5D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A5607-CAAC-4BEC-A62D-986C614063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54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F947C-BBA4-4E56-832A-2B6BCC03B227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76F18-6D1B-4C0B-AD2C-551DF8E608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484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95067-E69F-4627-94E5-C661B4EAA020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E3247-2D82-4A78-8948-9B9F79B7E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1778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0;p4"/>
          <p:cNvSpPr/>
          <p:nvPr/>
        </p:nvSpPr>
        <p:spPr>
          <a:xfrm>
            <a:off x="-101600" y="5554720"/>
            <a:ext cx="1475317" cy="135572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5" name="Google Shape;101;p4"/>
          <p:cNvSpPr/>
          <p:nvPr/>
        </p:nvSpPr>
        <p:spPr>
          <a:xfrm rot="10800000">
            <a:off x="10845800" y="-92075"/>
            <a:ext cx="1447800" cy="133350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grpSp>
        <p:nvGrpSpPr>
          <p:cNvPr id="6" name="Google Shape;102;p4"/>
          <p:cNvGrpSpPr>
            <a:grpSpLocks/>
          </p:cNvGrpSpPr>
          <p:nvPr/>
        </p:nvGrpSpPr>
        <p:grpSpPr bwMode="auto">
          <a:xfrm>
            <a:off x="46567" y="15875"/>
            <a:ext cx="4686300" cy="4711700"/>
            <a:chOff x="34399" y="11580"/>
            <a:chExt cx="4024035" cy="4045522"/>
          </a:xfrm>
        </p:grpSpPr>
        <p:sp>
          <p:nvSpPr>
            <p:cNvPr id="7" name="Google Shape;103;p4"/>
            <p:cNvSpPr/>
            <p:nvPr/>
          </p:nvSpPr>
          <p:spPr>
            <a:xfrm>
              <a:off x="336111" y="641307"/>
              <a:ext cx="281719" cy="19900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8" name="Google Shape;104;p4"/>
            <p:cNvSpPr/>
            <p:nvPr/>
          </p:nvSpPr>
          <p:spPr>
            <a:xfrm>
              <a:off x="630552" y="143796"/>
              <a:ext cx="139951" cy="91324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9" name="Google Shape;105;p4"/>
            <p:cNvSpPr/>
            <p:nvPr/>
          </p:nvSpPr>
          <p:spPr>
            <a:xfrm>
              <a:off x="247052" y="1309200"/>
              <a:ext cx="139950" cy="92687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0" name="Google Shape;106;p4"/>
            <p:cNvSpPr/>
            <p:nvPr/>
          </p:nvSpPr>
          <p:spPr>
            <a:xfrm>
              <a:off x="1597484" y="210585"/>
              <a:ext cx="181754" cy="11858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1" name="Google Shape;107;p4"/>
            <p:cNvSpPr/>
            <p:nvPr/>
          </p:nvSpPr>
          <p:spPr>
            <a:xfrm>
              <a:off x="405177" y="2043883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2" name="Google Shape;108;p4"/>
            <p:cNvSpPr/>
            <p:nvPr/>
          </p:nvSpPr>
          <p:spPr>
            <a:xfrm>
              <a:off x="563304" y="1434601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3" name="Google Shape;109;p4"/>
            <p:cNvSpPr/>
            <p:nvPr/>
          </p:nvSpPr>
          <p:spPr>
            <a:xfrm>
              <a:off x="2413560" y="270559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4" name="Google Shape;110;p4"/>
            <p:cNvSpPr/>
            <p:nvPr/>
          </p:nvSpPr>
          <p:spPr>
            <a:xfrm>
              <a:off x="221606" y="1994813"/>
              <a:ext cx="89059" cy="5861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5" name="Google Shape;111;p4"/>
            <p:cNvSpPr/>
            <p:nvPr/>
          </p:nvSpPr>
          <p:spPr>
            <a:xfrm>
              <a:off x="336111" y="1835336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6" name="Google Shape;112;p4"/>
            <p:cNvSpPr/>
            <p:nvPr/>
          </p:nvSpPr>
          <p:spPr>
            <a:xfrm>
              <a:off x="2413560" y="117898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13;p4"/>
            <p:cNvSpPr/>
            <p:nvPr/>
          </p:nvSpPr>
          <p:spPr>
            <a:xfrm>
              <a:off x="2279062" y="213311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8" name="Google Shape;114;p4"/>
            <p:cNvSpPr/>
            <p:nvPr/>
          </p:nvSpPr>
          <p:spPr>
            <a:xfrm rot="3312740">
              <a:off x="103933" y="71995"/>
              <a:ext cx="324405" cy="339881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9" name="Google Shape;115;p4"/>
            <p:cNvSpPr/>
            <p:nvPr/>
          </p:nvSpPr>
          <p:spPr>
            <a:xfrm>
              <a:off x="1070397" y="117898"/>
              <a:ext cx="227193" cy="22899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0" name="Google Shape;116;p4"/>
            <p:cNvSpPr/>
            <p:nvPr/>
          </p:nvSpPr>
          <p:spPr>
            <a:xfrm rot="-3073535">
              <a:off x="541727" y="2389862"/>
              <a:ext cx="181285" cy="18175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1" name="Google Shape;117;p4"/>
            <p:cNvSpPr/>
            <p:nvPr/>
          </p:nvSpPr>
          <p:spPr>
            <a:xfrm rot="-3073535">
              <a:off x="91887" y="3450766"/>
              <a:ext cx="181286" cy="183571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2" name="Google Shape;118;p4"/>
            <p:cNvSpPr/>
            <p:nvPr/>
          </p:nvSpPr>
          <p:spPr>
            <a:xfrm>
              <a:off x="448798" y="3770862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3" name="Google Shape;119;p4"/>
            <p:cNvSpPr/>
            <p:nvPr/>
          </p:nvSpPr>
          <p:spPr>
            <a:xfrm>
              <a:off x="336111" y="3999854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4" name="Google Shape;120;p4"/>
            <p:cNvSpPr/>
            <p:nvPr/>
          </p:nvSpPr>
          <p:spPr>
            <a:xfrm>
              <a:off x="563304" y="3941243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5" name="Google Shape;121;p4"/>
            <p:cNvSpPr/>
            <p:nvPr/>
          </p:nvSpPr>
          <p:spPr>
            <a:xfrm>
              <a:off x="223423" y="2646349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6" name="Google Shape;122;p4"/>
            <p:cNvSpPr/>
            <p:nvPr/>
          </p:nvSpPr>
          <p:spPr>
            <a:xfrm rot="675019">
              <a:off x="2827960" y="330533"/>
              <a:ext cx="149038" cy="14993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7" name="Google Shape;123;p4"/>
            <p:cNvSpPr/>
            <p:nvPr/>
          </p:nvSpPr>
          <p:spPr>
            <a:xfrm rot="675019">
              <a:off x="3449558" y="157426"/>
              <a:ext cx="149038" cy="14993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8" name="Google Shape;124;p4"/>
            <p:cNvSpPr/>
            <p:nvPr/>
          </p:nvSpPr>
          <p:spPr>
            <a:xfrm>
              <a:off x="2989720" y="117898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9" name="Google Shape;125;p4"/>
            <p:cNvSpPr/>
            <p:nvPr/>
          </p:nvSpPr>
          <p:spPr>
            <a:xfrm>
              <a:off x="3971192" y="376876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  <p:sp>
        <p:nvSpPr>
          <p:cNvPr id="30" name="Google Shape;126;p4"/>
          <p:cNvSpPr/>
          <p:nvPr/>
        </p:nvSpPr>
        <p:spPr>
          <a:xfrm rot="10800000">
            <a:off x="11595100" y="1373245"/>
            <a:ext cx="118533" cy="77787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grpSp>
        <p:nvGrpSpPr>
          <p:cNvPr id="31" name="Google Shape;127;p4"/>
          <p:cNvGrpSpPr>
            <a:grpSpLocks/>
          </p:cNvGrpSpPr>
          <p:nvPr/>
        </p:nvGrpSpPr>
        <p:grpSpPr bwMode="auto">
          <a:xfrm>
            <a:off x="7653868" y="2346325"/>
            <a:ext cx="4461933" cy="4421188"/>
            <a:chOff x="5740605" y="1760105"/>
            <a:chExt cx="3345890" cy="3315845"/>
          </a:xfrm>
        </p:grpSpPr>
        <p:sp>
          <p:nvSpPr>
            <p:cNvPr id="32" name="Google Shape;128;p4"/>
            <p:cNvSpPr/>
            <p:nvPr/>
          </p:nvSpPr>
          <p:spPr>
            <a:xfrm rot="10800000">
              <a:off x="8600801" y="4386587"/>
              <a:ext cx="234911" cy="16549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3" name="Google Shape;129;p4"/>
            <p:cNvSpPr/>
            <p:nvPr/>
          </p:nvSpPr>
          <p:spPr>
            <a:xfrm rot="10800000">
              <a:off x="8475410" y="4890215"/>
              <a:ext cx="115868" cy="7500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4" name="Google Shape;130;p4"/>
            <p:cNvSpPr/>
            <p:nvPr/>
          </p:nvSpPr>
          <p:spPr>
            <a:xfrm rot="10800000">
              <a:off x="8794444" y="3919869"/>
              <a:ext cx="115869" cy="76199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31;p4"/>
            <p:cNvSpPr/>
            <p:nvPr/>
          </p:nvSpPr>
          <p:spPr>
            <a:xfrm rot="10800000">
              <a:off x="7635763" y="4811635"/>
              <a:ext cx="150788" cy="98820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32;p4"/>
            <p:cNvSpPr/>
            <p:nvPr/>
          </p:nvSpPr>
          <p:spPr>
            <a:xfrm rot="10800000">
              <a:off x="8705559" y="3337662"/>
              <a:ext cx="73013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33;p4"/>
            <p:cNvSpPr/>
            <p:nvPr/>
          </p:nvSpPr>
          <p:spPr>
            <a:xfrm rot="10800000">
              <a:off x="8573819" y="3844861"/>
              <a:ext cx="73013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34;p4"/>
            <p:cNvSpPr/>
            <p:nvPr/>
          </p:nvSpPr>
          <p:spPr>
            <a:xfrm rot="10800000">
              <a:off x="7035788" y="4812825"/>
              <a:ext cx="73013" cy="4762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35;p4"/>
            <p:cNvSpPr/>
            <p:nvPr/>
          </p:nvSpPr>
          <p:spPr>
            <a:xfrm rot="10800000">
              <a:off x="8856347" y="3378142"/>
              <a:ext cx="74600" cy="48815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36;p4"/>
            <p:cNvSpPr/>
            <p:nvPr/>
          </p:nvSpPr>
          <p:spPr>
            <a:xfrm rot="10800000">
              <a:off x="8762699" y="3511490"/>
              <a:ext cx="73013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37;p4"/>
            <p:cNvSpPr/>
            <p:nvPr/>
          </p:nvSpPr>
          <p:spPr>
            <a:xfrm rot="10800000">
              <a:off x="7035788" y="4939030"/>
              <a:ext cx="73013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38;p4"/>
            <p:cNvSpPr/>
            <p:nvPr/>
          </p:nvSpPr>
          <p:spPr>
            <a:xfrm rot="10800000">
              <a:off x="7148482" y="4860449"/>
              <a:ext cx="71425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39;p4"/>
            <p:cNvSpPr/>
            <p:nvPr/>
          </p:nvSpPr>
          <p:spPr>
            <a:xfrm rot="-7487963">
              <a:off x="8757720" y="4743593"/>
              <a:ext cx="270268" cy="282528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4" name="Google Shape;140;p4"/>
            <p:cNvSpPr/>
            <p:nvPr/>
          </p:nvSpPr>
          <p:spPr>
            <a:xfrm rot="10800000">
              <a:off x="8037334" y="4797348"/>
              <a:ext cx="188880" cy="19049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5" name="Google Shape;141;p4"/>
            <p:cNvSpPr/>
            <p:nvPr/>
          </p:nvSpPr>
          <p:spPr>
            <a:xfrm rot="7725898">
              <a:off x="8514088" y="2946558"/>
              <a:ext cx="151207" cy="15237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42;p4"/>
            <p:cNvSpPr/>
            <p:nvPr/>
          </p:nvSpPr>
          <p:spPr>
            <a:xfrm rot="7725898">
              <a:off x="8888476" y="2064516"/>
              <a:ext cx="150017" cy="15078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7" name="Google Shape;143;p4"/>
            <p:cNvSpPr/>
            <p:nvPr/>
          </p:nvSpPr>
          <p:spPr>
            <a:xfrm rot="10800000">
              <a:off x="8670640" y="1901788"/>
              <a:ext cx="71426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8" name="Google Shape;144;p4"/>
            <p:cNvSpPr/>
            <p:nvPr/>
          </p:nvSpPr>
          <p:spPr>
            <a:xfrm rot="10800000">
              <a:off x="8573819" y="1760105"/>
              <a:ext cx="73013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9" name="Google Shape;145;p4"/>
            <p:cNvSpPr/>
            <p:nvPr/>
          </p:nvSpPr>
          <p:spPr>
            <a:xfrm rot="10800000">
              <a:off x="8857933" y="2836415"/>
              <a:ext cx="71426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50" name="Google Shape;146;p4"/>
            <p:cNvSpPr/>
            <p:nvPr/>
          </p:nvSpPr>
          <p:spPr>
            <a:xfrm rot="-10124052">
              <a:off x="6638980" y="4686621"/>
              <a:ext cx="125392" cy="12501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47;p4"/>
            <p:cNvSpPr/>
            <p:nvPr/>
          </p:nvSpPr>
          <p:spPr>
            <a:xfrm rot="-10124052">
              <a:off x="6123129" y="4829494"/>
              <a:ext cx="123804" cy="12501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52" name="Google Shape;148;p4"/>
            <p:cNvSpPr/>
            <p:nvPr/>
          </p:nvSpPr>
          <p:spPr>
            <a:xfrm rot="10800000">
              <a:off x="6556443" y="4939030"/>
              <a:ext cx="71426" cy="4881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53" name="Google Shape;149;p4"/>
            <p:cNvSpPr/>
            <p:nvPr/>
          </p:nvSpPr>
          <p:spPr>
            <a:xfrm rot="10800000">
              <a:off x="5740605" y="4724720"/>
              <a:ext cx="73013" cy="4762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8" y="560934"/>
            <a:ext cx="7886800" cy="763600"/>
          </a:xfrm>
          <a:prstGeom prst="rect">
            <a:avLst/>
          </a:prstGeom>
        </p:spPr>
        <p:txBody>
          <a:bodyPr spcFirstLastPara="1" lIns="121666" tIns="121666" rIns="121666" bIns="121666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296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450663" lvl="0" indent="-31296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185"/>
            </a:lvl1pPr>
            <a:lvl2pPr marL="901326" lvl="1" indent="-31296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51991" lvl="2" indent="-31296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02654" lvl="3" indent="-31296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53317" lvl="4" indent="-31296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03981" lvl="5" indent="-31296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154645" lvl="6" indent="-31296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05308" lvl="7" indent="-31296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055971" lvl="8" indent="-31296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554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99;p27"/>
          <p:cNvGrpSpPr>
            <a:grpSpLocks/>
          </p:cNvGrpSpPr>
          <p:nvPr/>
        </p:nvGrpSpPr>
        <p:grpSpPr bwMode="auto">
          <a:xfrm flipH="1">
            <a:off x="7427384" y="15875"/>
            <a:ext cx="4688416" cy="4711700"/>
            <a:chOff x="34399" y="11580"/>
            <a:chExt cx="4024035" cy="4045522"/>
          </a:xfrm>
        </p:grpSpPr>
        <p:sp>
          <p:nvSpPr>
            <p:cNvPr id="3" name="Google Shape;900;p27"/>
            <p:cNvSpPr/>
            <p:nvPr/>
          </p:nvSpPr>
          <p:spPr>
            <a:xfrm>
              <a:off x="335975" y="641307"/>
              <a:ext cx="281591" cy="19900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" name="Google Shape;901;p27"/>
            <p:cNvSpPr/>
            <p:nvPr/>
          </p:nvSpPr>
          <p:spPr>
            <a:xfrm>
              <a:off x="630283" y="143796"/>
              <a:ext cx="139887" cy="91324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5" name="Google Shape;902;p27"/>
            <p:cNvSpPr/>
            <p:nvPr/>
          </p:nvSpPr>
          <p:spPr>
            <a:xfrm>
              <a:off x="246955" y="1309200"/>
              <a:ext cx="139888" cy="92687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6" name="Google Shape;903;p27"/>
            <p:cNvSpPr/>
            <p:nvPr/>
          </p:nvSpPr>
          <p:spPr>
            <a:xfrm>
              <a:off x="1596778" y="210585"/>
              <a:ext cx="181672" cy="11858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7" name="Google Shape;904;p27"/>
            <p:cNvSpPr/>
            <p:nvPr/>
          </p:nvSpPr>
          <p:spPr>
            <a:xfrm>
              <a:off x="405010" y="2043883"/>
              <a:ext cx="87203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8" name="Google Shape;905;p27"/>
            <p:cNvSpPr/>
            <p:nvPr/>
          </p:nvSpPr>
          <p:spPr>
            <a:xfrm>
              <a:off x="564881" y="1434601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9" name="Google Shape;906;p27"/>
            <p:cNvSpPr/>
            <p:nvPr/>
          </p:nvSpPr>
          <p:spPr>
            <a:xfrm>
              <a:off x="2412485" y="270559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0" name="Google Shape;907;p27"/>
            <p:cNvSpPr/>
            <p:nvPr/>
          </p:nvSpPr>
          <p:spPr>
            <a:xfrm>
              <a:off x="221521" y="1994813"/>
              <a:ext cx="89020" cy="5861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1" name="Google Shape;908;p27"/>
            <p:cNvSpPr/>
            <p:nvPr/>
          </p:nvSpPr>
          <p:spPr>
            <a:xfrm>
              <a:off x="335975" y="1835336"/>
              <a:ext cx="87203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2" name="Google Shape;909;p27"/>
            <p:cNvSpPr/>
            <p:nvPr/>
          </p:nvSpPr>
          <p:spPr>
            <a:xfrm>
              <a:off x="2412485" y="117898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3" name="Google Shape;910;p27"/>
            <p:cNvSpPr/>
            <p:nvPr/>
          </p:nvSpPr>
          <p:spPr>
            <a:xfrm>
              <a:off x="2278048" y="213311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4" name="Google Shape;911;p27"/>
            <p:cNvSpPr/>
            <p:nvPr/>
          </p:nvSpPr>
          <p:spPr>
            <a:xfrm rot="3312740">
              <a:off x="103829" y="72072"/>
              <a:ext cx="324405" cy="33972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5" name="Google Shape;912;p27"/>
            <p:cNvSpPr/>
            <p:nvPr/>
          </p:nvSpPr>
          <p:spPr>
            <a:xfrm>
              <a:off x="1069930" y="117898"/>
              <a:ext cx="227089" cy="22899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6" name="Google Shape;913;p27"/>
            <p:cNvSpPr/>
            <p:nvPr/>
          </p:nvSpPr>
          <p:spPr>
            <a:xfrm rot="-3073535">
              <a:off x="541458" y="2389903"/>
              <a:ext cx="181285" cy="18167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7" name="Google Shape;914;p27"/>
            <p:cNvSpPr/>
            <p:nvPr/>
          </p:nvSpPr>
          <p:spPr>
            <a:xfrm rot="-3073535">
              <a:off x="91819" y="3450807"/>
              <a:ext cx="181286" cy="18348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8" name="Google Shape;915;p27"/>
            <p:cNvSpPr/>
            <p:nvPr/>
          </p:nvSpPr>
          <p:spPr>
            <a:xfrm>
              <a:off x="448611" y="3770862"/>
              <a:ext cx="87203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9" name="Google Shape;916;p27"/>
            <p:cNvSpPr/>
            <p:nvPr/>
          </p:nvSpPr>
          <p:spPr>
            <a:xfrm>
              <a:off x="335975" y="3999854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0" name="Google Shape;917;p27"/>
            <p:cNvSpPr/>
            <p:nvPr/>
          </p:nvSpPr>
          <p:spPr>
            <a:xfrm>
              <a:off x="564881" y="3941243"/>
              <a:ext cx="87203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1" name="Google Shape;918;p27"/>
            <p:cNvSpPr/>
            <p:nvPr/>
          </p:nvSpPr>
          <p:spPr>
            <a:xfrm>
              <a:off x="223338" y="2646349"/>
              <a:ext cx="87203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2" name="Google Shape;919;p27"/>
            <p:cNvSpPr/>
            <p:nvPr/>
          </p:nvSpPr>
          <p:spPr>
            <a:xfrm rot="675019">
              <a:off x="2826698" y="330533"/>
              <a:ext cx="150788" cy="14993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3" name="Google Shape;920;p27"/>
            <p:cNvSpPr/>
            <p:nvPr/>
          </p:nvSpPr>
          <p:spPr>
            <a:xfrm rot="675019">
              <a:off x="3449833" y="157426"/>
              <a:ext cx="148971" cy="14993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4" name="Google Shape;921;p27"/>
            <p:cNvSpPr/>
            <p:nvPr/>
          </p:nvSpPr>
          <p:spPr>
            <a:xfrm>
              <a:off x="2990202" y="117898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5" name="Google Shape;922;p27"/>
            <p:cNvSpPr/>
            <p:nvPr/>
          </p:nvSpPr>
          <p:spPr>
            <a:xfrm>
              <a:off x="3971231" y="376876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oogle Shape;923;p27"/>
          <p:cNvGrpSpPr>
            <a:grpSpLocks/>
          </p:cNvGrpSpPr>
          <p:nvPr/>
        </p:nvGrpSpPr>
        <p:grpSpPr bwMode="auto">
          <a:xfrm flipH="1">
            <a:off x="46605" y="2346325"/>
            <a:ext cx="4459817" cy="4421188"/>
            <a:chOff x="5740605" y="1760105"/>
            <a:chExt cx="3345890" cy="3315845"/>
          </a:xfrm>
        </p:grpSpPr>
        <p:sp>
          <p:nvSpPr>
            <p:cNvPr id="27" name="Google Shape;924;p27"/>
            <p:cNvSpPr/>
            <p:nvPr/>
          </p:nvSpPr>
          <p:spPr>
            <a:xfrm rot="10800000">
              <a:off x="8600571" y="4386587"/>
              <a:ext cx="235022" cy="16549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8" name="Google Shape;925;p27"/>
            <p:cNvSpPr/>
            <p:nvPr/>
          </p:nvSpPr>
          <p:spPr>
            <a:xfrm rot="10800000">
              <a:off x="8475119" y="4890215"/>
              <a:ext cx="115924" cy="7500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9" name="Google Shape;926;p27"/>
            <p:cNvSpPr/>
            <p:nvPr/>
          </p:nvSpPr>
          <p:spPr>
            <a:xfrm rot="10800000">
              <a:off x="8794305" y="3919869"/>
              <a:ext cx="115923" cy="76199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0" name="Google Shape;927;p27"/>
            <p:cNvSpPr/>
            <p:nvPr/>
          </p:nvSpPr>
          <p:spPr>
            <a:xfrm rot="10800000">
              <a:off x="7636662" y="4811635"/>
              <a:ext cx="150859" cy="98820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1" name="Google Shape;928;p27"/>
            <p:cNvSpPr/>
            <p:nvPr/>
          </p:nvSpPr>
          <p:spPr>
            <a:xfrm rot="10800000">
              <a:off x="8705378" y="3337662"/>
              <a:ext cx="73047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2" name="Google Shape;929;p27"/>
            <p:cNvSpPr/>
            <p:nvPr/>
          </p:nvSpPr>
          <p:spPr>
            <a:xfrm rot="10800000">
              <a:off x="8573575" y="3844861"/>
              <a:ext cx="73047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3" name="Google Shape;930;p27"/>
            <p:cNvSpPr/>
            <p:nvPr/>
          </p:nvSpPr>
          <p:spPr>
            <a:xfrm rot="10800000">
              <a:off x="7036403" y="4812825"/>
              <a:ext cx="73047" cy="4762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4" name="Google Shape;931;p27"/>
            <p:cNvSpPr/>
            <p:nvPr/>
          </p:nvSpPr>
          <p:spPr>
            <a:xfrm rot="10800000">
              <a:off x="8857825" y="3378142"/>
              <a:ext cx="73047" cy="48815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5" name="Google Shape;932;p27"/>
            <p:cNvSpPr/>
            <p:nvPr/>
          </p:nvSpPr>
          <p:spPr>
            <a:xfrm rot="10800000">
              <a:off x="8762546" y="3511490"/>
              <a:ext cx="73047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6" name="Google Shape;933;p27"/>
            <p:cNvSpPr/>
            <p:nvPr/>
          </p:nvSpPr>
          <p:spPr>
            <a:xfrm rot="10800000">
              <a:off x="7036403" y="4939030"/>
              <a:ext cx="73047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7" name="Google Shape;934;p27"/>
            <p:cNvSpPr/>
            <p:nvPr/>
          </p:nvSpPr>
          <p:spPr>
            <a:xfrm rot="10800000">
              <a:off x="7147562" y="4860449"/>
              <a:ext cx="73047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8" name="Google Shape;935;p27"/>
            <p:cNvSpPr/>
            <p:nvPr/>
          </p:nvSpPr>
          <p:spPr>
            <a:xfrm rot="-7487963">
              <a:off x="8758420" y="4744320"/>
              <a:ext cx="270268" cy="281073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9" name="Google Shape;936;p27"/>
            <p:cNvSpPr/>
            <p:nvPr/>
          </p:nvSpPr>
          <p:spPr>
            <a:xfrm rot="10800000">
              <a:off x="8036835" y="4797348"/>
              <a:ext cx="188971" cy="19049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0" name="Google Shape;937;p27"/>
            <p:cNvSpPr/>
            <p:nvPr/>
          </p:nvSpPr>
          <p:spPr>
            <a:xfrm rot="7725898">
              <a:off x="8513851" y="2946522"/>
              <a:ext cx="151207" cy="15244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1" name="Google Shape;938;p27"/>
            <p:cNvSpPr/>
            <p:nvPr/>
          </p:nvSpPr>
          <p:spPr>
            <a:xfrm rot="7725898">
              <a:off x="8888417" y="2064479"/>
              <a:ext cx="150017" cy="15085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2" name="Google Shape;939;p27"/>
            <p:cNvSpPr/>
            <p:nvPr/>
          </p:nvSpPr>
          <p:spPr>
            <a:xfrm rot="10800000">
              <a:off x="8670442" y="1901788"/>
              <a:ext cx="71459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3" name="Google Shape;940;p27"/>
            <p:cNvSpPr/>
            <p:nvPr/>
          </p:nvSpPr>
          <p:spPr>
            <a:xfrm rot="10800000">
              <a:off x="8573575" y="1760105"/>
              <a:ext cx="73047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4" name="Google Shape;941;p27"/>
            <p:cNvSpPr/>
            <p:nvPr/>
          </p:nvSpPr>
          <p:spPr>
            <a:xfrm rot="10800000">
              <a:off x="8857825" y="2836415"/>
              <a:ext cx="71459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5" name="Google Shape;942;p27"/>
            <p:cNvSpPr/>
            <p:nvPr/>
          </p:nvSpPr>
          <p:spPr>
            <a:xfrm rot="-10124052">
              <a:off x="6639406" y="4686621"/>
              <a:ext cx="125452" cy="12501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6" name="Google Shape;943;p27"/>
            <p:cNvSpPr/>
            <p:nvPr/>
          </p:nvSpPr>
          <p:spPr>
            <a:xfrm rot="-10124052">
              <a:off x="6123310" y="4829494"/>
              <a:ext cx="123863" cy="12501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7" name="Google Shape;944;p27"/>
            <p:cNvSpPr/>
            <p:nvPr/>
          </p:nvSpPr>
          <p:spPr>
            <a:xfrm rot="10800000">
              <a:off x="6555243" y="4939030"/>
              <a:ext cx="73047" cy="4881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8" name="Google Shape;945;p27"/>
            <p:cNvSpPr/>
            <p:nvPr/>
          </p:nvSpPr>
          <p:spPr>
            <a:xfrm rot="10800000">
              <a:off x="5740605" y="4724720"/>
              <a:ext cx="73047" cy="4762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287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04;p21"/>
          <p:cNvSpPr/>
          <p:nvPr/>
        </p:nvSpPr>
        <p:spPr>
          <a:xfrm flipH="1">
            <a:off x="10674389" y="5421370"/>
            <a:ext cx="1619249" cy="148907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4" name="Google Shape;605;p21"/>
          <p:cNvSpPr/>
          <p:nvPr/>
        </p:nvSpPr>
        <p:spPr>
          <a:xfrm rot="10800000" flipH="1">
            <a:off x="-101598" y="-90488"/>
            <a:ext cx="1689100" cy="155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grpSp>
        <p:nvGrpSpPr>
          <p:cNvPr id="5" name="Google Shape;607;p21"/>
          <p:cNvGrpSpPr>
            <a:grpSpLocks/>
          </p:cNvGrpSpPr>
          <p:nvPr/>
        </p:nvGrpSpPr>
        <p:grpSpPr bwMode="auto">
          <a:xfrm rot="5400000">
            <a:off x="9547226" y="172008"/>
            <a:ext cx="2654300" cy="2465916"/>
            <a:chOff x="817100" y="238125"/>
            <a:chExt cx="5912375" cy="5495644"/>
          </a:xfrm>
        </p:grpSpPr>
        <p:sp>
          <p:nvSpPr>
            <p:cNvPr id="6" name="Google Shape;608;p21"/>
            <p:cNvSpPr/>
            <p:nvPr/>
          </p:nvSpPr>
          <p:spPr>
            <a:xfrm>
              <a:off x="817101" y="1540099"/>
              <a:ext cx="756727" cy="533053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7" name="Google Shape;609;p21"/>
            <p:cNvSpPr/>
            <p:nvPr/>
          </p:nvSpPr>
          <p:spPr>
            <a:xfrm>
              <a:off x="848924" y="327752"/>
              <a:ext cx="608211" cy="467013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8" name="Google Shape;610;p21"/>
            <p:cNvSpPr/>
            <p:nvPr/>
          </p:nvSpPr>
          <p:spPr>
            <a:xfrm>
              <a:off x="2174967" y="851374"/>
              <a:ext cx="374828" cy="250015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9" name="Google Shape;611;p21"/>
            <p:cNvSpPr/>
            <p:nvPr/>
          </p:nvSpPr>
          <p:spPr>
            <a:xfrm>
              <a:off x="1032804" y="3436452"/>
              <a:ext cx="374828" cy="245299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0" name="Google Shape;612;p21"/>
            <p:cNvSpPr/>
            <p:nvPr/>
          </p:nvSpPr>
          <p:spPr>
            <a:xfrm>
              <a:off x="4664388" y="488141"/>
              <a:ext cx="487983" cy="316060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1" name="Google Shape;613;p21"/>
            <p:cNvSpPr/>
            <p:nvPr/>
          </p:nvSpPr>
          <p:spPr>
            <a:xfrm>
              <a:off x="3356028" y="1507077"/>
              <a:ext cx="442013" cy="292472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2" name="Google Shape;614;p21"/>
            <p:cNvSpPr/>
            <p:nvPr/>
          </p:nvSpPr>
          <p:spPr>
            <a:xfrm>
              <a:off x="1340445" y="5578101"/>
              <a:ext cx="233383" cy="15566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3" name="Google Shape;615;p21"/>
            <p:cNvSpPr/>
            <p:nvPr/>
          </p:nvSpPr>
          <p:spPr>
            <a:xfrm>
              <a:off x="1888541" y="3776096"/>
              <a:ext cx="233383" cy="15566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4" name="Google Shape;616;p21"/>
            <p:cNvSpPr/>
            <p:nvPr/>
          </p:nvSpPr>
          <p:spPr>
            <a:xfrm>
              <a:off x="3356028" y="2917548"/>
              <a:ext cx="233383" cy="155669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5" name="Google Shape;617;p21"/>
            <p:cNvSpPr/>
            <p:nvPr/>
          </p:nvSpPr>
          <p:spPr>
            <a:xfrm>
              <a:off x="5548416" y="1643880"/>
              <a:ext cx="233383" cy="155669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6" name="Google Shape;618;p21"/>
            <p:cNvSpPr/>
            <p:nvPr/>
          </p:nvSpPr>
          <p:spPr>
            <a:xfrm>
              <a:off x="969153" y="5285629"/>
              <a:ext cx="236920" cy="155669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7" name="Google Shape;619;p21"/>
            <p:cNvSpPr/>
            <p:nvPr/>
          </p:nvSpPr>
          <p:spPr>
            <a:xfrm>
              <a:off x="1276796" y="4856356"/>
              <a:ext cx="233383" cy="155672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8" name="Google Shape;620;p21"/>
            <p:cNvSpPr/>
            <p:nvPr/>
          </p:nvSpPr>
          <p:spPr>
            <a:xfrm>
              <a:off x="5880809" y="1247626"/>
              <a:ext cx="236918" cy="155669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9" name="Google Shape;621;p21"/>
            <p:cNvSpPr/>
            <p:nvPr/>
          </p:nvSpPr>
          <p:spPr>
            <a:xfrm>
              <a:off x="5311495" y="1247627"/>
              <a:ext cx="236920" cy="15566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0" name="Google Shape;622;p21"/>
            <p:cNvSpPr/>
            <p:nvPr/>
          </p:nvSpPr>
          <p:spPr>
            <a:xfrm>
              <a:off x="6496093" y="492860"/>
              <a:ext cx="233383" cy="15566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1" name="Google Shape;623;p21"/>
            <p:cNvSpPr/>
            <p:nvPr/>
          </p:nvSpPr>
          <p:spPr>
            <a:xfrm>
              <a:off x="1828428" y="2252409"/>
              <a:ext cx="640035" cy="674574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2" name="Google Shape;624;p21"/>
            <p:cNvSpPr/>
            <p:nvPr/>
          </p:nvSpPr>
          <p:spPr>
            <a:xfrm>
              <a:off x="3246407" y="238126"/>
              <a:ext cx="611748" cy="65570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oogle Shape;625;p21"/>
          <p:cNvGrpSpPr>
            <a:grpSpLocks/>
          </p:cNvGrpSpPr>
          <p:nvPr/>
        </p:nvGrpSpPr>
        <p:grpSpPr bwMode="auto">
          <a:xfrm rot="10800000" flipH="1">
            <a:off x="91019" y="4316470"/>
            <a:ext cx="2654300" cy="2466975"/>
            <a:chOff x="817100" y="238125"/>
            <a:chExt cx="5912375" cy="5495644"/>
          </a:xfrm>
        </p:grpSpPr>
        <p:sp>
          <p:nvSpPr>
            <p:cNvPr id="24" name="Google Shape;626;p21"/>
            <p:cNvSpPr/>
            <p:nvPr/>
          </p:nvSpPr>
          <p:spPr>
            <a:xfrm>
              <a:off x="812384" y="1543076"/>
              <a:ext cx="759086" cy="534003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5" name="Google Shape;627;p21"/>
            <p:cNvSpPr/>
            <p:nvPr/>
          </p:nvSpPr>
          <p:spPr>
            <a:xfrm>
              <a:off x="845389" y="330073"/>
              <a:ext cx="608209" cy="470349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6" name="Google Shape;628;p21"/>
            <p:cNvSpPr/>
            <p:nvPr/>
          </p:nvSpPr>
          <p:spPr>
            <a:xfrm>
              <a:off x="2170250" y="853467"/>
              <a:ext cx="377185" cy="24755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7" name="Google Shape;629;p21"/>
            <p:cNvSpPr/>
            <p:nvPr/>
          </p:nvSpPr>
          <p:spPr>
            <a:xfrm>
              <a:off x="1033981" y="3445687"/>
              <a:ext cx="377185" cy="244014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8" name="Google Shape;630;p21"/>
            <p:cNvSpPr/>
            <p:nvPr/>
          </p:nvSpPr>
          <p:spPr>
            <a:xfrm>
              <a:off x="4654957" y="485677"/>
              <a:ext cx="485624" cy="318281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9" name="Google Shape;631;p21"/>
            <p:cNvSpPr/>
            <p:nvPr/>
          </p:nvSpPr>
          <p:spPr>
            <a:xfrm>
              <a:off x="3348953" y="1518320"/>
              <a:ext cx="443192" cy="286454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0" name="Google Shape;632;p21"/>
            <p:cNvSpPr/>
            <p:nvPr/>
          </p:nvSpPr>
          <p:spPr>
            <a:xfrm>
              <a:off x="1340443" y="5578165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1" name="Google Shape;633;p21"/>
            <p:cNvSpPr/>
            <p:nvPr/>
          </p:nvSpPr>
          <p:spPr>
            <a:xfrm>
              <a:off x="1887361" y="3774575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2" name="Google Shape;634;p21"/>
            <p:cNvSpPr/>
            <p:nvPr/>
          </p:nvSpPr>
          <p:spPr>
            <a:xfrm>
              <a:off x="3353669" y="2918754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3" name="Google Shape;635;p21"/>
            <p:cNvSpPr/>
            <p:nvPr/>
          </p:nvSpPr>
          <p:spPr>
            <a:xfrm>
              <a:off x="5546056" y="1645632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4" name="Google Shape;636;p21"/>
            <p:cNvSpPr/>
            <p:nvPr/>
          </p:nvSpPr>
          <p:spPr>
            <a:xfrm>
              <a:off x="967974" y="5284641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5" name="Google Shape;637;p21"/>
            <p:cNvSpPr/>
            <p:nvPr/>
          </p:nvSpPr>
          <p:spPr>
            <a:xfrm>
              <a:off x="1274435" y="4860267"/>
              <a:ext cx="235741" cy="15206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6" name="Google Shape;638;p21"/>
            <p:cNvSpPr/>
            <p:nvPr/>
          </p:nvSpPr>
          <p:spPr>
            <a:xfrm>
              <a:off x="5880809" y="1246014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7" name="Google Shape;639;p21"/>
            <p:cNvSpPr/>
            <p:nvPr/>
          </p:nvSpPr>
          <p:spPr>
            <a:xfrm>
              <a:off x="5310315" y="1246014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8" name="Google Shape;640;p21"/>
            <p:cNvSpPr/>
            <p:nvPr/>
          </p:nvSpPr>
          <p:spPr>
            <a:xfrm>
              <a:off x="6493734" y="492749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9" name="Google Shape;641;p21"/>
            <p:cNvSpPr/>
            <p:nvPr/>
          </p:nvSpPr>
          <p:spPr>
            <a:xfrm>
              <a:off x="1826070" y="2253902"/>
              <a:ext cx="641215" cy="67192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0" name="Google Shape;642;p21"/>
            <p:cNvSpPr/>
            <p:nvPr/>
          </p:nvSpPr>
          <p:spPr>
            <a:xfrm>
              <a:off x="3240514" y="241663"/>
              <a:ext cx="612926" cy="65424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5600" y="559833"/>
            <a:ext cx="11360800" cy="763600"/>
          </a:xfrm>
          <a:prstGeom prst="rect">
            <a:avLst/>
          </a:prstGeom>
        </p:spPr>
        <p:txBody>
          <a:bodyPr spcFirstLastPara="1" lIns="121666" tIns="121666" rIns="121666" bIns="121666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6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111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51;p13"/>
          <p:cNvSpPr/>
          <p:nvPr/>
        </p:nvSpPr>
        <p:spPr>
          <a:xfrm flipH="1">
            <a:off x="10488087" y="5251450"/>
            <a:ext cx="1805516" cy="165893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6" name="Google Shape;352;p13"/>
          <p:cNvSpPr/>
          <p:nvPr/>
        </p:nvSpPr>
        <p:spPr>
          <a:xfrm rot="10800000" flipH="1">
            <a:off x="-101600" y="-90488"/>
            <a:ext cx="1805517" cy="165893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7" name="Google Shape;353;p13"/>
          <p:cNvSpPr/>
          <p:nvPr/>
        </p:nvSpPr>
        <p:spPr>
          <a:xfrm rot="10800000">
            <a:off x="11554887" y="3694119"/>
            <a:ext cx="433916" cy="45402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8" name="Google Shape;354;p13"/>
          <p:cNvSpPr/>
          <p:nvPr/>
        </p:nvSpPr>
        <p:spPr>
          <a:xfrm rot="10800000">
            <a:off x="9922933" y="6276975"/>
            <a:ext cx="304800" cy="325438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9" name="Google Shape;355;p13"/>
          <p:cNvSpPr/>
          <p:nvPr/>
        </p:nvSpPr>
        <p:spPr>
          <a:xfrm rot="10800000">
            <a:off x="1830917" y="107950"/>
            <a:ext cx="397933" cy="419100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0" name="Google Shape;356;p13"/>
          <p:cNvSpPr/>
          <p:nvPr/>
        </p:nvSpPr>
        <p:spPr>
          <a:xfrm rot="10800000">
            <a:off x="160867" y="2940050"/>
            <a:ext cx="302684" cy="325438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1" name="Google Shape;357;p13"/>
          <p:cNvSpPr/>
          <p:nvPr/>
        </p:nvSpPr>
        <p:spPr>
          <a:xfrm rot="13830658">
            <a:off x="670210" y="4592430"/>
            <a:ext cx="280987" cy="30056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2" name="Google Shape;358;p13"/>
          <p:cNvSpPr/>
          <p:nvPr/>
        </p:nvSpPr>
        <p:spPr>
          <a:xfrm rot="14660640">
            <a:off x="11420211" y="1812661"/>
            <a:ext cx="303212" cy="32596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3" name="Google Shape;359;p13"/>
          <p:cNvSpPr/>
          <p:nvPr/>
        </p:nvSpPr>
        <p:spPr>
          <a:xfrm>
            <a:off x="127003" y="1687513"/>
            <a:ext cx="342900" cy="24130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4" name="Google Shape;360;p13"/>
          <p:cNvSpPr/>
          <p:nvPr/>
        </p:nvSpPr>
        <p:spPr>
          <a:xfrm>
            <a:off x="381008" y="5311775"/>
            <a:ext cx="107951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5" name="Google Shape;361;p13"/>
          <p:cNvSpPr/>
          <p:nvPr/>
        </p:nvSpPr>
        <p:spPr>
          <a:xfrm>
            <a:off x="245572" y="5589588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6" name="Google Shape;362;p13"/>
          <p:cNvSpPr/>
          <p:nvPr/>
        </p:nvSpPr>
        <p:spPr>
          <a:xfrm>
            <a:off x="469938" y="5502275"/>
            <a:ext cx="107951" cy="71438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7" name="Google Shape;363;p13"/>
          <p:cNvSpPr/>
          <p:nvPr/>
        </p:nvSpPr>
        <p:spPr>
          <a:xfrm>
            <a:off x="3560271" y="198438"/>
            <a:ext cx="107951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8" name="Google Shape;364;p13"/>
          <p:cNvSpPr/>
          <p:nvPr/>
        </p:nvSpPr>
        <p:spPr>
          <a:xfrm>
            <a:off x="-215898" y="3995738"/>
            <a:ext cx="342900" cy="24130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9" name="Google Shape;365;p13"/>
          <p:cNvSpPr/>
          <p:nvPr/>
        </p:nvSpPr>
        <p:spPr>
          <a:xfrm>
            <a:off x="139731" y="4244975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0" name="Google Shape;366;p13"/>
          <p:cNvSpPr/>
          <p:nvPr/>
        </p:nvSpPr>
        <p:spPr>
          <a:xfrm>
            <a:off x="3166535" y="-90488"/>
            <a:ext cx="342900" cy="239713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1" name="Google Shape;367;p13"/>
          <p:cNvSpPr/>
          <p:nvPr/>
        </p:nvSpPr>
        <p:spPr>
          <a:xfrm>
            <a:off x="2370705" y="198438"/>
            <a:ext cx="107951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2" name="Google Shape;368;p13"/>
          <p:cNvSpPr/>
          <p:nvPr/>
        </p:nvSpPr>
        <p:spPr>
          <a:xfrm rot="10800000">
            <a:off x="11688235" y="4622800"/>
            <a:ext cx="342900" cy="24130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3" name="Google Shape;369;p13"/>
          <p:cNvSpPr/>
          <p:nvPr/>
        </p:nvSpPr>
        <p:spPr>
          <a:xfrm rot="10800000">
            <a:off x="11671338" y="1544638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4" name="Google Shape;370;p13"/>
          <p:cNvSpPr/>
          <p:nvPr/>
        </p:nvSpPr>
        <p:spPr>
          <a:xfrm rot="10800000">
            <a:off x="11806805" y="1266825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5" name="Google Shape;371;p13"/>
          <p:cNvSpPr/>
          <p:nvPr/>
        </p:nvSpPr>
        <p:spPr>
          <a:xfrm rot="10800000">
            <a:off x="11671338" y="655638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6" name="Google Shape;372;p13"/>
          <p:cNvSpPr/>
          <p:nvPr/>
        </p:nvSpPr>
        <p:spPr>
          <a:xfrm rot="10800000">
            <a:off x="11582438" y="1352550"/>
            <a:ext cx="105833" cy="71438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7" name="Google Shape;373;p13"/>
          <p:cNvSpPr/>
          <p:nvPr/>
        </p:nvSpPr>
        <p:spPr>
          <a:xfrm rot="10800000">
            <a:off x="8489952" y="6657975"/>
            <a:ext cx="107949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8" name="Google Shape;374;p13"/>
          <p:cNvSpPr/>
          <p:nvPr/>
        </p:nvSpPr>
        <p:spPr>
          <a:xfrm rot="10800000">
            <a:off x="12031135" y="2689225"/>
            <a:ext cx="342900" cy="24130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9" name="Google Shape;375;p13"/>
          <p:cNvSpPr/>
          <p:nvPr/>
        </p:nvSpPr>
        <p:spPr>
          <a:xfrm rot="10800000">
            <a:off x="11912638" y="2611438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40" name="Google Shape;376;p13"/>
          <p:cNvSpPr/>
          <p:nvPr/>
        </p:nvSpPr>
        <p:spPr>
          <a:xfrm rot="10800000">
            <a:off x="8648703" y="6777038"/>
            <a:ext cx="342900" cy="239712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41" name="Google Shape;377;p13"/>
          <p:cNvSpPr/>
          <p:nvPr/>
        </p:nvSpPr>
        <p:spPr>
          <a:xfrm rot="10800000">
            <a:off x="9681672" y="6657975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83968" y="2763034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83968" y="2229667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6468" y="560934"/>
            <a:ext cx="7886800" cy="763600"/>
          </a:xfrm>
          <a:prstGeom prst="rect">
            <a:avLst/>
          </a:prstGeom>
        </p:spPr>
        <p:txBody>
          <a:bodyPr spcFirstLastPara="1" lIns="121666" tIns="121666" rIns="121666" bIns="121666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296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/>
          </p:nvPr>
        </p:nvSpPr>
        <p:spPr>
          <a:xfrm>
            <a:off x="1133868" y="2150100"/>
            <a:ext cx="1413600" cy="1383600"/>
          </a:xfrm>
          <a:prstGeom prst="rect">
            <a:avLst/>
          </a:prstGeom>
        </p:spPr>
        <p:txBody>
          <a:bodyPr spcFirstLastPara="1" lIns="121666" tIns="121666" rIns="121666" bIns="121666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96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83968" y="46392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83968" y="4105900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/>
          </p:nvPr>
        </p:nvSpPr>
        <p:spPr>
          <a:xfrm>
            <a:off x="1206969" y="3969234"/>
            <a:ext cx="1413600" cy="1383600"/>
          </a:xfrm>
          <a:prstGeom prst="rect">
            <a:avLst/>
          </a:prstGeom>
        </p:spPr>
        <p:txBody>
          <a:bodyPr spcFirstLastPara="1" lIns="121666" tIns="121666" rIns="121666" bIns="121666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96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57368" y="2765851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57368" y="2232484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/>
          </p:nvPr>
        </p:nvSpPr>
        <p:spPr>
          <a:xfrm>
            <a:off x="6368133" y="2168085"/>
            <a:ext cx="1413600" cy="1304000"/>
          </a:xfrm>
          <a:prstGeom prst="rect">
            <a:avLst/>
          </a:prstGeom>
        </p:spPr>
        <p:txBody>
          <a:bodyPr spcFirstLastPara="1" lIns="121666" tIns="121666" rIns="121666" bIns="121666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96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75501" y="46444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75501" y="4111085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/>
          </p:nvPr>
        </p:nvSpPr>
        <p:spPr>
          <a:xfrm>
            <a:off x="6403100" y="3998434"/>
            <a:ext cx="1359600" cy="1354400"/>
          </a:xfrm>
          <a:prstGeom prst="rect">
            <a:avLst/>
          </a:prstGeom>
        </p:spPr>
        <p:txBody>
          <a:bodyPr spcFirstLastPara="1" lIns="121666" tIns="121666" rIns="121666" bIns="121666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96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56408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58;p8"/>
          <p:cNvSpPr/>
          <p:nvPr/>
        </p:nvSpPr>
        <p:spPr>
          <a:xfrm>
            <a:off x="2082800" y="1419225"/>
            <a:ext cx="8036984" cy="401955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4" name="Google Shape;260;p8"/>
          <p:cNvSpPr/>
          <p:nvPr/>
        </p:nvSpPr>
        <p:spPr>
          <a:xfrm>
            <a:off x="-101600" y="5251450"/>
            <a:ext cx="1805517" cy="165893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5" name="Google Shape;261;p8"/>
          <p:cNvSpPr/>
          <p:nvPr/>
        </p:nvSpPr>
        <p:spPr>
          <a:xfrm rot="10800000">
            <a:off x="10488087" y="-90488"/>
            <a:ext cx="1805516" cy="165893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6" name="Google Shape;262;p8"/>
          <p:cNvSpPr/>
          <p:nvPr/>
        </p:nvSpPr>
        <p:spPr>
          <a:xfrm rot="10800000">
            <a:off x="11554887" y="3694119"/>
            <a:ext cx="433916" cy="45402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7" name="Google Shape;263;p8"/>
          <p:cNvSpPr/>
          <p:nvPr/>
        </p:nvSpPr>
        <p:spPr>
          <a:xfrm rot="10800000">
            <a:off x="9997017" y="6183313"/>
            <a:ext cx="302683" cy="32385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8" name="Google Shape;264;p8"/>
          <p:cNvSpPr/>
          <p:nvPr/>
        </p:nvSpPr>
        <p:spPr>
          <a:xfrm rot="10800000">
            <a:off x="10576985" y="1582738"/>
            <a:ext cx="302683" cy="32385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9" name="Google Shape;265;p8"/>
          <p:cNvSpPr/>
          <p:nvPr/>
        </p:nvSpPr>
        <p:spPr>
          <a:xfrm rot="10800000">
            <a:off x="9245600" y="6640570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0" name="Google Shape;266;p8"/>
          <p:cNvSpPr/>
          <p:nvPr/>
        </p:nvSpPr>
        <p:spPr>
          <a:xfrm rot="10800000">
            <a:off x="10778067" y="2873432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1" name="Google Shape;267;p8"/>
          <p:cNvSpPr/>
          <p:nvPr/>
        </p:nvSpPr>
        <p:spPr>
          <a:xfrm rot="10800000">
            <a:off x="10970684" y="2547995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2" name="Google Shape;268;p8"/>
          <p:cNvSpPr/>
          <p:nvPr/>
        </p:nvSpPr>
        <p:spPr>
          <a:xfrm rot="10800000">
            <a:off x="11554887" y="663632"/>
            <a:ext cx="103716" cy="68263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3" name="Google Shape;269;p8"/>
          <p:cNvSpPr/>
          <p:nvPr/>
        </p:nvSpPr>
        <p:spPr>
          <a:xfrm rot="10800000">
            <a:off x="7956551" y="6507220"/>
            <a:ext cx="103716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4" name="Google Shape;270;p8"/>
          <p:cNvSpPr/>
          <p:nvPr/>
        </p:nvSpPr>
        <p:spPr>
          <a:xfrm rot="10800000">
            <a:off x="10299700" y="5226107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5" name="Google Shape;271;p8"/>
          <p:cNvSpPr/>
          <p:nvPr/>
        </p:nvSpPr>
        <p:spPr>
          <a:xfrm rot="10800000">
            <a:off x="10576984" y="5159432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grpSp>
        <p:nvGrpSpPr>
          <p:cNvPr id="16" name="Google Shape;272;p8"/>
          <p:cNvGrpSpPr>
            <a:grpSpLocks/>
          </p:cNvGrpSpPr>
          <p:nvPr/>
        </p:nvGrpSpPr>
        <p:grpSpPr bwMode="auto">
          <a:xfrm flipH="1">
            <a:off x="218020" y="407991"/>
            <a:ext cx="4030133" cy="6042025"/>
            <a:chOff x="230395" y="498172"/>
            <a:chExt cx="3022742" cy="4532209"/>
          </a:xfrm>
        </p:grpSpPr>
        <p:sp>
          <p:nvSpPr>
            <p:cNvPr id="17" name="Google Shape;273;p8"/>
            <p:cNvSpPr/>
            <p:nvPr/>
          </p:nvSpPr>
          <p:spPr>
            <a:xfrm rot="10800000">
              <a:off x="2929272" y="2770231"/>
              <a:ext cx="323865" cy="340571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8" name="Google Shape;274;p8"/>
            <p:cNvSpPr/>
            <p:nvPr/>
          </p:nvSpPr>
          <p:spPr>
            <a:xfrm rot="10800000">
              <a:off x="1759230" y="4637415"/>
              <a:ext cx="228611" cy="24292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9" name="Google Shape;275;p8"/>
            <p:cNvSpPr/>
            <p:nvPr/>
          </p:nvSpPr>
          <p:spPr>
            <a:xfrm rot="10800000">
              <a:off x="2194225" y="1186458"/>
              <a:ext cx="228611" cy="24411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0" name="Google Shape;276;p8"/>
            <p:cNvSpPr/>
            <p:nvPr/>
          </p:nvSpPr>
          <p:spPr>
            <a:xfrm rot="10800000">
              <a:off x="1195640" y="4980367"/>
              <a:ext cx="7620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1" name="Google Shape;277;p8"/>
            <p:cNvSpPr/>
            <p:nvPr/>
          </p:nvSpPr>
          <p:spPr>
            <a:xfrm rot="10800000">
              <a:off x="2346632" y="2154583"/>
              <a:ext cx="76204" cy="5120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2" name="Google Shape;278;p8"/>
            <p:cNvSpPr/>
            <p:nvPr/>
          </p:nvSpPr>
          <p:spPr>
            <a:xfrm rot="10800000">
              <a:off x="2489514" y="1911659"/>
              <a:ext cx="7620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3" name="Google Shape;279;p8"/>
            <p:cNvSpPr/>
            <p:nvPr/>
          </p:nvSpPr>
          <p:spPr>
            <a:xfrm rot="10800000">
              <a:off x="2929272" y="498172"/>
              <a:ext cx="7620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4" name="Google Shape;280;p8"/>
            <p:cNvSpPr/>
            <p:nvPr/>
          </p:nvSpPr>
          <p:spPr>
            <a:xfrm rot="10800000">
              <a:off x="230395" y="4880339"/>
              <a:ext cx="7620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5" name="Google Shape;281;p8"/>
            <p:cNvSpPr/>
            <p:nvPr/>
          </p:nvSpPr>
          <p:spPr>
            <a:xfrm rot="10800000">
              <a:off x="1987841" y="3919358"/>
              <a:ext cx="76204" cy="5120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6" name="Google Shape;282;p8"/>
            <p:cNvSpPr/>
            <p:nvPr/>
          </p:nvSpPr>
          <p:spPr>
            <a:xfrm rot="10800000">
              <a:off x="2194225" y="3869344"/>
              <a:ext cx="7620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12267" y="1977401"/>
            <a:ext cx="6378000" cy="2903200"/>
          </a:xfrm>
          <a:prstGeom prst="rect">
            <a:avLst/>
          </a:prstGeom>
        </p:spPr>
        <p:txBody>
          <a:bodyPr spcFirstLastPara="1" lIns="121666" tIns="121666" rIns="121666" bIns="121666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88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560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2B8847-E54C-4690-89BA-DCA6DDBD4D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22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F64A72-B5D3-43AB-A573-F458232EF3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21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89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B3A179-F5FA-4EB4-B641-8F29F3D048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89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1E8892-B665-4958-851A-85F402410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71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88F858-B080-43ED-8490-433E9A6A46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170CEB-EF32-4E50-8321-1AA9745163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5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A4F557-D3F1-4CCE-B503-35F2C04B4A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673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00A0AB-D03F-4CDF-82E0-F00FAC10C96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812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B4982D-5BB1-4CBE-A0F2-F1EC5ED25F0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01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322C56-C4CD-472B-81B6-2DAF8B740D2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605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38139E-8BC4-4CD5-8816-D84EE71F27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36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9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D4947D-FE95-40C8-ACE6-DF7DBB7897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1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821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68303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20837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21887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746252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454151" y="5500743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540037" y="4495855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617" y="1111250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501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417" y="4929243"/>
            <a:ext cx="812800" cy="5175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CD6B3C-B44C-4370-BE5D-76FE3518D6A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0514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FCC0E5-9CF4-43EC-8F91-29CF1FC6EBC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111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68303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20837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21887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765301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454151" y="5500743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506170" y="4479980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39D"/>
              </a:solidFill>
            </a:endParaRP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4326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39D"/>
              </a:solidFill>
            </a:endParaRP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6467" y="4929243"/>
            <a:ext cx="812800" cy="5175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C48552-A7E8-4A5A-BA50-82810B8222F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01054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BACC36-9AE0-4863-849A-B74D48F0541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490115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EB7049-FD06-43AE-8572-669EDDE69F2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010565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273B67-A918-4F4C-9BAC-2A418064D3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111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27E758-EFBC-434E-8AF5-D8D6C0BA38E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547025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Straight Connector 1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2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875470" y="5715055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418866-541A-4880-A207-4871986ED7C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42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875470" y="5715055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19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" name="Straight Connector 23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DA9283-7774-4ECA-820A-EC5E54C15F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317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6C8D7A-D2F7-4E14-8CAB-77F35C801AE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0218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611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6"/>
            <a:ext cx="2235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B4EB0E-33C3-4978-A604-9712AEA1C97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94605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68303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20834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21887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746252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454151" y="550073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540034" y="4495851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617" y="1111250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497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417" y="4929239"/>
            <a:ext cx="812800" cy="5175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CD6B3C-B44C-4370-BE5D-76FE3518D6A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07312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FCC0E5-9CF4-43EC-8F91-29CF1FC6EBC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279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68303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20834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21887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765301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454151" y="550073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506168" y="4479976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39D"/>
              </a:solidFill>
            </a:endParaRP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4322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39D"/>
              </a:solidFill>
            </a:endParaRP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6467" y="4929239"/>
            <a:ext cx="812800" cy="5175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C48552-A7E8-4A5A-BA50-82810B8222F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7635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BACC36-9AE0-4863-849A-B74D48F0541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001351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EB7049-FD06-43AE-8572-669EDDE69F2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869901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273B67-A918-4F4C-9BAC-2A418064D3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31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27E758-EFBC-434E-8AF5-D8D6C0BA38E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239568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Straight Connector 1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2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875467" y="571505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418866-541A-4880-A207-4871986ED7C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83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875467" y="571505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19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" name="Straight Connector 23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DA9283-7774-4ECA-820A-EC5E54C15F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40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324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6C8D7A-D2F7-4E14-8CAB-77F35C801AE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855355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235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B4EB0E-33C3-4978-A604-9712AEA1C97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833714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D84AE83-6562-4BF6-A948-8FFAA2E91E9F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AFD83F9-071D-41A1-AEBC-5B705C159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519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892ABE3-CE44-4AC8-BCAC-14E0F83307F3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004104D-4DA3-40BF-B634-C5572B4F0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888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A5AAEED-F773-47E1-929C-940A9507756B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F0BA96F-D1FE-4208-AF48-BCA7810EE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496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3528BEE-A992-41AE-B419-47CC05A67B3F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704B4DC-2D7C-4E58-8133-2FDB7F824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857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1E049A4-D9FF-4D1C-9B8D-1F5E02E83B5F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148742F-ABDF-4CEA-9B95-89720CE0B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913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26ECB57-0FEF-4D55-B8B7-38877546316B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168B682-BA65-4021-81C5-13C627A61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450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1CB9468-DA5B-4BA4-931D-85697A7DED45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296DCC1-98D0-4722-A0FF-69231FC4F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336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FA5EC7C-E3CD-4B11-AF2F-CBF1DCA24A1E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2913BC7-3B47-452D-AE38-BD218F128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10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272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E101D30-C450-43CD-AE0E-EFCA155DEE41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E484DB3-D124-43BC-8EE0-C07425821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600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AFE285F-2654-4E44-9F9D-C848EB35AD6D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2494163-D30B-455B-9182-AFAF35A36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353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29E3C22-35FE-4E50-A2CB-288353751BFF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9B3018E-A32C-4367-9C46-BEC2585E7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851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9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7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96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15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3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5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3F713-020C-49BD-9301-AFEE819B6789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6AF1E-FFB1-4717-A436-8661DDC54D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6923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F0868-AADA-48BA-97A1-50DBC40BA561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85608-2500-4C41-906D-BB91BD6AD1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6620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2"/>
            <a:ext cx="10363200" cy="1362075"/>
          </a:xfrm>
        </p:spPr>
        <p:txBody>
          <a:bodyPr anchor="t"/>
          <a:lstStyle>
            <a:lvl1pPr algn="l">
              <a:defRPr sz="370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1pPr>
            <a:lvl2pPr marL="419247" indent="0">
              <a:buNone/>
              <a:defRPr sz="1630">
                <a:solidFill>
                  <a:schemeClr val="tx1">
                    <a:tint val="75000"/>
                  </a:schemeClr>
                </a:solidFill>
              </a:defRPr>
            </a:lvl2pPr>
            <a:lvl3pPr marL="83849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3pPr>
            <a:lvl4pPr marL="1257739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4pPr>
            <a:lvl5pPr marL="1676985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5pPr>
            <a:lvl6pPr marL="2096231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6pPr>
            <a:lvl7pPr marL="2515478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7pPr>
            <a:lvl8pPr marL="2934724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8pPr>
            <a:lvl9pPr marL="3353970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785F1-3D3C-4141-B0C3-A1DAA4D8C340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1E19A-578B-4878-8BB3-4B5964D097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6153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592"/>
            </a:lvl1pPr>
            <a:lvl2pPr>
              <a:defRPr sz="2222"/>
            </a:lvl2pPr>
            <a:lvl3pPr>
              <a:defRPr sz="1852"/>
            </a:lvl3pPr>
            <a:lvl4pPr>
              <a:defRPr sz="1630"/>
            </a:lvl4pPr>
            <a:lvl5pPr>
              <a:defRPr sz="1630"/>
            </a:lvl5pPr>
            <a:lvl6pPr>
              <a:defRPr sz="1630"/>
            </a:lvl6pPr>
            <a:lvl7pPr>
              <a:defRPr sz="1630"/>
            </a:lvl7pPr>
            <a:lvl8pPr>
              <a:defRPr sz="1630"/>
            </a:lvl8pPr>
            <a:lvl9pPr>
              <a:defRPr sz="1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592"/>
            </a:lvl1pPr>
            <a:lvl2pPr>
              <a:defRPr sz="2222"/>
            </a:lvl2pPr>
            <a:lvl3pPr>
              <a:defRPr sz="1852"/>
            </a:lvl3pPr>
            <a:lvl4pPr>
              <a:defRPr sz="1630"/>
            </a:lvl4pPr>
            <a:lvl5pPr>
              <a:defRPr sz="1630"/>
            </a:lvl5pPr>
            <a:lvl6pPr>
              <a:defRPr sz="1630"/>
            </a:lvl6pPr>
            <a:lvl7pPr>
              <a:defRPr sz="1630"/>
            </a:lvl7pPr>
            <a:lvl8pPr>
              <a:defRPr sz="1630"/>
            </a:lvl8pPr>
            <a:lvl9pPr>
              <a:defRPr sz="1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37E4A-DD7A-4DD5-B432-F6217CCFB140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2D32B-FC62-4680-9D58-B373CA1CF4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7281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222" b="1"/>
            </a:lvl1pPr>
            <a:lvl2pPr marL="419247" indent="0">
              <a:buNone/>
              <a:defRPr sz="1852" b="1"/>
            </a:lvl2pPr>
            <a:lvl3pPr marL="838492" indent="0">
              <a:buNone/>
              <a:defRPr sz="1630" b="1"/>
            </a:lvl3pPr>
            <a:lvl4pPr marL="1257739" indent="0">
              <a:buNone/>
              <a:defRPr sz="1481" b="1"/>
            </a:lvl4pPr>
            <a:lvl5pPr marL="1676985" indent="0">
              <a:buNone/>
              <a:defRPr sz="1481" b="1"/>
            </a:lvl5pPr>
            <a:lvl6pPr marL="2096231" indent="0">
              <a:buNone/>
              <a:defRPr sz="1481" b="1"/>
            </a:lvl6pPr>
            <a:lvl7pPr marL="2515478" indent="0">
              <a:buNone/>
              <a:defRPr sz="1481" b="1"/>
            </a:lvl7pPr>
            <a:lvl8pPr marL="2934724" indent="0">
              <a:buNone/>
              <a:defRPr sz="1481" b="1"/>
            </a:lvl8pPr>
            <a:lvl9pPr marL="3353970" indent="0">
              <a:buNone/>
              <a:defRPr sz="148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22"/>
            </a:lvl1pPr>
            <a:lvl2pPr>
              <a:defRPr sz="1852"/>
            </a:lvl2pPr>
            <a:lvl3pPr>
              <a:defRPr sz="1630"/>
            </a:lvl3pPr>
            <a:lvl4pPr>
              <a:defRPr sz="1481"/>
            </a:lvl4pPr>
            <a:lvl5pPr>
              <a:defRPr sz="1481"/>
            </a:lvl5pPr>
            <a:lvl6pPr>
              <a:defRPr sz="1481"/>
            </a:lvl6pPr>
            <a:lvl7pPr>
              <a:defRPr sz="1481"/>
            </a:lvl7pPr>
            <a:lvl8pPr>
              <a:defRPr sz="1481"/>
            </a:lvl8pPr>
            <a:lvl9pPr>
              <a:defRPr sz="14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9" y="1535113"/>
            <a:ext cx="5389033" cy="639762"/>
          </a:xfrm>
        </p:spPr>
        <p:txBody>
          <a:bodyPr anchor="b"/>
          <a:lstStyle>
            <a:lvl1pPr marL="0" indent="0">
              <a:buNone/>
              <a:defRPr sz="2222" b="1"/>
            </a:lvl1pPr>
            <a:lvl2pPr marL="419247" indent="0">
              <a:buNone/>
              <a:defRPr sz="1852" b="1"/>
            </a:lvl2pPr>
            <a:lvl3pPr marL="838492" indent="0">
              <a:buNone/>
              <a:defRPr sz="1630" b="1"/>
            </a:lvl3pPr>
            <a:lvl4pPr marL="1257739" indent="0">
              <a:buNone/>
              <a:defRPr sz="1481" b="1"/>
            </a:lvl4pPr>
            <a:lvl5pPr marL="1676985" indent="0">
              <a:buNone/>
              <a:defRPr sz="1481" b="1"/>
            </a:lvl5pPr>
            <a:lvl6pPr marL="2096231" indent="0">
              <a:buNone/>
              <a:defRPr sz="1481" b="1"/>
            </a:lvl6pPr>
            <a:lvl7pPr marL="2515478" indent="0">
              <a:buNone/>
              <a:defRPr sz="1481" b="1"/>
            </a:lvl7pPr>
            <a:lvl8pPr marL="2934724" indent="0">
              <a:buNone/>
              <a:defRPr sz="1481" b="1"/>
            </a:lvl8pPr>
            <a:lvl9pPr marL="3353970" indent="0">
              <a:buNone/>
              <a:defRPr sz="148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9" y="2174875"/>
            <a:ext cx="5389033" cy="3951288"/>
          </a:xfrm>
        </p:spPr>
        <p:txBody>
          <a:bodyPr/>
          <a:lstStyle>
            <a:lvl1pPr>
              <a:defRPr sz="2222"/>
            </a:lvl1pPr>
            <a:lvl2pPr>
              <a:defRPr sz="1852"/>
            </a:lvl2pPr>
            <a:lvl3pPr>
              <a:defRPr sz="1630"/>
            </a:lvl3pPr>
            <a:lvl4pPr>
              <a:defRPr sz="1481"/>
            </a:lvl4pPr>
            <a:lvl5pPr>
              <a:defRPr sz="1481"/>
            </a:lvl5pPr>
            <a:lvl6pPr>
              <a:defRPr sz="1481"/>
            </a:lvl6pPr>
            <a:lvl7pPr>
              <a:defRPr sz="1481"/>
            </a:lvl7pPr>
            <a:lvl8pPr>
              <a:defRPr sz="1481"/>
            </a:lvl8pPr>
            <a:lvl9pPr>
              <a:defRPr sz="14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18EE1-E7CD-497B-A926-F9343E73686A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4D321-9969-4C31-82B7-99E62BE30E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22413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42F34-67FA-4AA2-B855-5493103FCA40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ED1AB-3AB9-45A5-AB1F-C39F87728D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2921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C1408-948F-4FFB-A24D-A26834CAA5C3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6F9E9-66B3-4A11-8CFB-30C57FF3F4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472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38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85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83"/>
            <a:ext cx="6815667" cy="5853113"/>
          </a:xfrm>
        </p:spPr>
        <p:txBody>
          <a:bodyPr/>
          <a:lstStyle>
            <a:lvl1pPr>
              <a:defRPr sz="2963"/>
            </a:lvl1pPr>
            <a:lvl2pPr>
              <a:defRPr sz="2592"/>
            </a:lvl2pPr>
            <a:lvl3pPr>
              <a:defRPr sz="2222"/>
            </a:lvl3pPr>
            <a:lvl4pPr>
              <a:defRPr sz="1852"/>
            </a:lvl4pPr>
            <a:lvl5pPr>
              <a:defRPr sz="1852"/>
            </a:lvl5pPr>
            <a:lvl6pPr>
              <a:defRPr sz="1852"/>
            </a:lvl6pPr>
            <a:lvl7pPr>
              <a:defRPr sz="1852"/>
            </a:lvl7pPr>
            <a:lvl8pPr>
              <a:defRPr sz="1852"/>
            </a:lvl8pPr>
            <a:lvl9pPr>
              <a:defRPr sz="18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259"/>
            </a:lvl1pPr>
            <a:lvl2pPr marL="419247" indent="0">
              <a:buNone/>
              <a:defRPr sz="1111"/>
            </a:lvl2pPr>
            <a:lvl3pPr marL="838492" indent="0">
              <a:buNone/>
              <a:defRPr sz="889"/>
            </a:lvl3pPr>
            <a:lvl4pPr marL="1257739" indent="0">
              <a:buNone/>
              <a:defRPr sz="815"/>
            </a:lvl4pPr>
            <a:lvl5pPr marL="1676985" indent="0">
              <a:buNone/>
              <a:defRPr sz="815"/>
            </a:lvl5pPr>
            <a:lvl6pPr marL="2096231" indent="0">
              <a:buNone/>
              <a:defRPr sz="815"/>
            </a:lvl6pPr>
            <a:lvl7pPr marL="2515478" indent="0">
              <a:buNone/>
              <a:defRPr sz="815"/>
            </a:lvl7pPr>
            <a:lvl8pPr marL="2934724" indent="0">
              <a:buNone/>
              <a:defRPr sz="815"/>
            </a:lvl8pPr>
            <a:lvl9pPr marL="3353970" indent="0">
              <a:buNone/>
              <a:defRPr sz="8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FED0C-0036-40D8-8345-EABE0F472533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955EB8-D724-4964-B253-74D8CFCF9A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8995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185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963"/>
            </a:lvl1pPr>
            <a:lvl2pPr marL="419247" indent="0">
              <a:buNone/>
              <a:defRPr sz="2592"/>
            </a:lvl2pPr>
            <a:lvl3pPr marL="838492" indent="0">
              <a:buNone/>
              <a:defRPr sz="2222"/>
            </a:lvl3pPr>
            <a:lvl4pPr marL="1257739" indent="0">
              <a:buNone/>
              <a:defRPr sz="1852"/>
            </a:lvl4pPr>
            <a:lvl5pPr marL="1676985" indent="0">
              <a:buNone/>
              <a:defRPr sz="1852"/>
            </a:lvl5pPr>
            <a:lvl6pPr marL="2096231" indent="0">
              <a:buNone/>
              <a:defRPr sz="1852"/>
            </a:lvl6pPr>
            <a:lvl7pPr marL="2515478" indent="0">
              <a:buNone/>
              <a:defRPr sz="1852"/>
            </a:lvl7pPr>
            <a:lvl8pPr marL="2934724" indent="0">
              <a:buNone/>
              <a:defRPr sz="1852"/>
            </a:lvl8pPr>
            <a:lvl9pPr marL="3353970" indent="0">
              <a:buNone/>
              <a:defRPr sz="1852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259"/>
            </a:lvl1pPr>
            <a:lvl2pPr marL="419247" indent="0">
              <a:buNone/>
              <a:defRPr sz="1111"/>
            </a:lvl2pPr>
            <a:lvl3pPr marL="838492" indent="0">
              <a:buNone/>
              <a:defRPr sz="889"/>
            </a:lvl3pPr>
            <a:lvl4pPr marL="1257739" indent="0">
              <a:buNone/>
              <a:defRPr sz="815"/>
            </a:lvl4pPr>
            <a:lvl5pPr marL="1676985" indent="0">
              <a:buNone/>
              <a:defRPr sz="815"/>
            </a:lvl5pPr>
            <a:lvl6pPr marL="2096231" indent="0">
              <a:buNone/>
              <a:defRPr sz="815"/>
            </a:lvl6pPr>
            <a:lvl7pPr marL="2515478" indent="0">
              <a:buNone/>
              <a:defRPr sz="815"/>
            </a:lvl7pPr>
            <a:lvl8pPr marL="2934724" indent="0">
              <a:buNone/>
              <a:defRPr sz="815"/>
            </a:lvl8pPr>
            <a:lvl9pPr marL="3353970" indent="0">
              <a:buNone/>
              <a:defRPr sz="8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6364A-F54D-4EE8-A940-4B453F4D26F9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07992-7985-405A-B70E-3B18BE9D68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7116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D212D-E3C1-40D7-AABD-0A6ADCD1E0A6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133F6-A876-4F68-9B5A-91132F30D7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0771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6F0C-9D62-42DE-A48D-62D28778587A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E6CC5-618D-4847-92CD-168F8D703D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77938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0;p4"/>
          <p:cNvSpPr/>
          <p:nvPr/>
        </p:nvSpPr>
        <p:spPr>
          <a:xfrm>
            <a:off x="-101600" y="5554694"/>
            <a:ext cx="1475317" cy="135572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5" name="Google Shape;101;p4"/>
          <p:cNvSpPr/>
          <p:nvPr/>
        </p:nvSpPr>
        <p:spPr>
          <a:xfrm rot="10800000">
            <a:off x="10845800" y="-92075"/>
            <a:ext cx="1447800" cy="133350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grpSp>
        <p:nvGrpSpPr>
          <p:cNvPr id="6" name="Google Shape;102;p4"/>
          <p:cNvGrpSpPr>
            <a:grpSpLocks/>
          </p:cNvGrpSpPr>
          <p:nvPr/>
        </p:nvGrpSpPr>
        <p:grpSpPr bwMode="auto">
          <a:xfrm>
            <a:off x="46567" y="15875"/>
            <a:ext cx="4686300" cy="4711700"/>
            <a:chOff x="34399" y="11580"/>
            <a:chExt cx="4024035" cy="4045522"/>
          </a:xfrm>
        </p:grpSpPr>
        <p:sp>
          <p:nvSpPr>
            <p:cNvPr id="7" name="Google Shape;103;p4"/>
            <p:cNvSpPr/>
            <p:nvPr/>
          </p:nvSpPr>
          <p:spPr>
            <a:xfrm>
              <a:off x="336111" y="641307"/>
              <a:ext cx="281719" cy="19900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8" name="Google Shape;104;p4"/>
            <p:cNvSpPr/>
            <p:nvPr/>
          </p:nvSpPr>
          <p:spPr>
            <a:xfrm>
              <a:off x="630552" y="143796"/>
              <a:ext cx="139951" cy="91324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9" name="Google Shape;105;p4"/>
            <p:cNvSpPr/>
            <p:nvPr/>
          </p:nvSpPr>
          <p:spPr>
            <a:xfrm>
              <a:off x="247052" y="1309200"/>
              <a:ext cx="139950" cy="92687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0" name="Google Shape;106;p4"/>
            <p:cNvSpPr/>
            <p:nvPr/>
          </p:nvSpPr>
          <p:spPr>
            <a:xfrm>
              <a:off x="1597484" y="210585"/>
              <a:ext cx="181754" cy="11858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1" name="Google Shape;107;p4"/>
            <p:cNvSpPr/>
            <p:nvPr/>
          </p:nvSpPr>
          <p:spPr>
            <a:xfrm>
              <a:off x="405177" y="2043883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2" name="Google Shape;108;p4"/>
            <p:cNvSpPr/>
            <p:nvPr/>
          </p:nvSpPr>
          <p:spPr>
            <a:xfrm>
              <a:off x="563304" y="1434601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3" name="Google Shape;109;p4"/>
            <p:cNvSpPr/>
            <p:nvPr/>
          </p:nvSpPr>
          <p:spPr>
            <a:xfrm>
              <a:off x="2413560" y="270559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4" name="Google Shape;110;p4"/>
            <p:cNvSpPr/>
            <p:nvPr/>
          </p:nvSpPr>
          <p:spPr>
            <a:xfrm>
              <a:off x="221606" y="1994813"/>
              <a:ext cx="89059" cy="5861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5" name="Google Shape;111;p4"/>
            <p:cNvSpPr/>
            <p:nvPr/>
          </p:nvSpPr>
          <p:spPr>
            <a:xfrm>
              <a:off x="336111" y="1835336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6" name="Google Shape;112;p4"/>
            <p:cNvSpPr/>
            <p:nvPr/>
          </p:nvSpPr>
          <p:spPr>
            <a:xfrm>
              <a:off x="2413560" y="117898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13;p4"/>
            <p:cNvSpPr/>
            <p:nvPr/>
          </p:nvSpPr>
          <p:spPr>
            <a:xfrm>
              <a:off x="2279062" y="213311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8" name="Google Shape;114;p4"/>
            <p:cNvSpPr/>
            <p:nvPr/>
          </p:nvSpPr>
          <p:spPr>
            <a:xfrm rot="3312740">
              <a:off x="103933" y="71995"/>
              <a:ext cx="324405" cy="339881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9" name="Google Shape;115;p4"/>
            <p:cNvSpPr/>
            <p:nvPr/>
          </p:nvSpPr>
          <p:spPr>
            <a:xfrm>
              <a:off x="1070397" y="117898"/>
              <a:ext cx="227193" cy="22899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0" name="Google Shape;116;p4"/>
            <p:cNvSpPr/>
            <p:nvPr/>
          </p:nvSpPr>
          <p:spPr>
            <a:xfrm rot="-3073535">
              <a:off x="541727" y="2389862"/>
              <a:ext cx="181285" cy="18175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1" name="Google Shape;117;p4"/>
            <p:cNvSpPr/>
            <p:nvPr/>
          </p:nvSpPr>
          <p:spPr>
            <a:xfrm rot="-3073535">
              <a:off x="91887" y="3450766"/>
              <a:ext cx="181286" cy="183571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2" name="Google Shape;118;p4"/>
            <p:cNvSpPr/>
            <p:nvPr/>
          </p:nvSpPr>
          <p:spPr>
            <a:xfrm>
              <a:off x="448798" y="3770862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3" name="Google Shape;119;p4"/>
            <p:cNvSpPr/>
            <p:nvPr/>
          </p:nvSpPr>
          <p:spPr>
            <a:xfrm>
              <a:off x="336111" y="3999854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4" name="Google Shape;120;p4"/>
            <p:cNvSpPr/>
            <p:nvPr/>
          </p:nvSpPr>
          <p:spPr>
            <a:xfrm>
              <a:off x="563304" y="3941243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5" name="Google Shape;121;p4"/>
            <p:cNvSpPr/>
            <p:nvPr/>
          </p:nvSpPr>
          <p:spPr>
            <a:xfrm>
              <a:off x="223423" y="2646349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6" name="Google Shape;122;p4"/>
            <p:cNvSpPr/>
            <p:nvPr/>
          </p:nvSpPr>
          <p:spPr>
            <a:xfrm rot="675019">
              <a:off x="2827960" y="330533"/>
              <a:ext cx="149038" cy="14993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7" name="Google Shape;123;p4"/>
            <p:cNvSpPr/>
            <p:nvPr/>
          </p:nvSpPr>
          <p:spPr>
            <a:xfrm rot="675019">
              <a:off x="3449558" y="157426"/>
              <a:ext cx="149038" cy="14993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8" name="Google Shape;124;p4"/>
            <p:cNvSpPr/>
            <p:nvPr/>
          </p:nvSpPr>
          <p:spPr>
            <a:xfrm>
              <a:off x="2989720" y="117898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9" name="Google Shape;125;p4"/>
            <p:cNvSpPr/>
            <p:nvPr/>
          </p:nvSpPr>
          <p:spPr>
            <a:xfrm>
              <a:off x="3971192" y="376876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  <p:sp>
        <p:nvSpPr>
          <p:cNvPr id="30" name="Google Shape;126;p4"/>
          <p:cNvSpPr/>
          <p:nvPr/>
        </p:nvSpPr>
        <p:spPr>
          <a:xfrm rot="10800000">
            <a:off x="11595100" y="1373219"/>
            <a:ext cx="118533" cy="77787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grpSp>
        <p:nvGrpSpPr>
          <p:cNvPr id="31" name="Google Shape;127;p4"/>
          <p:cNvGrpSpPr>
            <a:grpSpLocks/>
          </p:cNvGrpSpPr>
          <p:nvPr/>
        </p:nvGrpSpPr>
        <p:grpSpPr bwMode="auto">
          <a:xfrm>
            <a:off x="7653868" y="2346325"/>
            <a:ext cx="4461933" cy="4421188"/>
            <a:chOff x="5740605" y="1760105"/>
            <a:chExt cx="3345890" cy="3315845"/>
          </a:xfrm>
        </p:grpSpPr>
        <p:sp>
          <p:nvSpPr>
            <p:cNvPr id="32" name="Google Shape;128;p4"/>
            <p:cNvSpPr/>
            <p:nvPr/>
          </p:nvSpPr>
          <p:spPr>
            <a:xfrm rot="10800000">
              <a:off x="8600801" y="4386587"/>
              <a:ext cx="234911" cy="16549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3" name="Google Shape;129;p4"/>
            <p:cNvSpPr/>
            <p:nvPr/>
          </p:nvSpPr>
          <p:spPr>
            <a:xfrm rot="10800000">
              <a:off x="8475410" y="4890215"/>
              <a:ext cx="115868" cy="7500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4" name="Google Shape;130;p4"/>
            <p:cNvSpPr/>
            <p:nvPr/>
          </p:nvSpPr>
          <p:spPr>
            <a:xfrm rot="10800000">
              <a:off x="8794444" y="3919869"/>
              <a:ext cx="115869" cy="76199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31;p4"/>
            <p:cNvSpPr/>
            <p:nvPr/>
          </p:nvSpPr>
          <p:spPr>
            <a:xfrm rot="10800000">
              <a:off x="7635763" y="4811635"/>
              <a:ext cx="150788" cy="98820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32;p4"/>
            <p:cNvSpPr/>
            <p:nvPr/>
          </p:nvSpPr>
          <p:spPr>
            <a:xfrm rot="10800000">
              <a:off x="8705559" y="3337662"/>
              <a:ext cx="73013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33;p4"/>
            <p:cNvSpPr/>
            <p:nvPr/>
          </p:nvSpPr>
          <p:spPr>
            <a:xfrm rot="10800000">
              <a:off x="8573819" y="3844861"/>
              <a:ext cx="73013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34;p4"/>
            <p:cNvSpPr/>
            <p:nvPr/>
          </p:nvSpPr>
          <p:spPr>
            <a:xfrm rot="10800000">
              <a:off x="7035788" y="4812825"/>
              <a:ext cx="73013" cy="4762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35;p4"/>
            <p:cNvSpPr/>
            <p:nvPr/>
          </p:nvSpPr>
          <p:spPr>
            <a:xfrm rot="10800000">
              <a:off x="8856347" y="3378142"/>
              <a:ext cx="74600" cy="48815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36;p4"/>
            <p:cNvSpPr/>
            <p:nvPr/>
          </p:nvSpPr>
          <p:spPr>
            <a:xfrm rot="10800000">
              <a:off x="8762699" y="3511490"/>
              <a:ext cx="73013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37;p4"/>
            <p:cNvSpPr/>
            <p:nvPr/>
          </p:nvSpPr>
          <p:spPr>
            <a:xfrm rot="10800000">
              <a:off x="7035788" y="4939030"/>
              <a:ext cx="73013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38;p4"/>
            <p:cNvSpPr/>
            <p:nvPr/>
          </p:nvSpPr>
          <p:spPr>
            <a:xfrm rot="10800000">
              <a:off x="7148482" y="4860449"/>
              <a:ext cx="71425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39;p4"/>
            <p:cNvSpPr/>
            <p:nvPr/>
          </p:nvSpPr>
          <p:spPr>
            <a:xfrm rot="-7487963">
              <a:off x="8757720" y="4743593"/>
              <a:ext cx="270268" cy="282528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4" name="Google Shape;140;p4"/>
            <p:cNvSpPr/>
            <p:nvPr/>
          </p:nvSpPr>
          <p:spPr>
            <a:xfrm rot="10800000">
              <a:off x="8037334" y="4797348"/>
              <a:ext cx="188880" cy="19049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5" name="Google Shape;141;p4"/>
            <p:cNvSpPr/>
            <p:nvPr/>
          </p:nvSpPr>
          <p:spPr>
            <a:xfrm rot="7725898">
              <a:off x="8514088" y="2946558"/>
              <a:ext cx="151207" cy="15237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42;p4"/>
            <p:cNvSpPr/>
            <p:nvPr/>
          </p:nvSpPr>
          <p:spPr>
            <a:xfrm rot="7725898">
              <a:off x="8888476" y="2064516"/>
              <a:ext cx="150017" cy="15078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7" name="Google Shape;143;p4"/>
            <p:cNvSpPr/>
            <p:nvPr/>
          </p:nvSpPr>
          <p:spPr>
            <a:xfrm rot="10800000">
              <a:off x="8670640" y="1901788"/>
              <a:ext cx="71426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8" name="Google Shape;144;p4"/>
            <p:cNvSpPr/>
            <p:nvPr/>
          </p:nvSpPr>
          <p:spPr>
            <a:xfrm rot="10800000">
              <a:off x="8573819" y="1760105"/>
              <a:ext cx="73013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9" name="Google Shape;145;p4"/>
            <p:cNvSpPr/>
            <p:nvPr/>
          </p:nvSpPr>
          <p:spPr>
            <a:xfrm rot="10800000">
              <a:off x="8857933" y="2836415"/>
              <a:ext cx="71426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50" name="Google Shape;146;p4"/>
            <p:cNvSpPr/>
            <p:nvPr/>
          </p:nvSpPr>
          <p:spPr>
            <a:xfrm rot="-10124052">
              <a:off x="6638980" y="4686621"/>
              <a:ext cx="125392" cy="12501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47;p4"/>
            <p:cNvSpPr/>
            <p:nvPr/>
          </p:nvSpPr>
          <p:spPr>
            <a:xfrm rot="-10124052">
              <a:off x="6123129" y="4829494"/>
              <a:ext cx="123804" cy="12501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52" name="Google Shape;148;p4"/>
            <p:cNvSpPr/>
            <p:nvPr/>
          </p:nvSpPr>
          <p:spPr>
            <a:xfrm rot="10800000">
              <a:off x="6556443" y="4939030"/>
              <a:ext cx="71426" cy="4881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53" name="Google Shape;149;p4"/>
            <p:cNvSpPr/>
            <p:nvPr/>
          </p:nvSpPr>
          <p:spPr>
            <a:xfrm rot="10800000">
              <a:off x="5740605" y="4724720"/>
              <a:ext cx="73013" cy="4762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8" y="560934"/>
            <a:ext cx="7886800" cy="763600"/>
          </a:xfrm>
          <a:prstGeom prst="rect">
            <a:avLst/>
          </a:prstGeom>
        </p:spPr>
        <p:txBody>
          <a:bodyPr spcFirstLastPara="1" lIns="121666" tIns="121666" rIns="121666" bIns="121666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296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450663" lvl="0" indent="-31296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185"/>
            </a:lvl1pPr>
            <a:lvl2pPr marL="901326" lvl="1" indent="-31296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51991" lvl="2" indent="-31296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02654" lvl="3" indent="-31296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53317" lvl="4" indent="-31296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03981" lvl="5" indent="-31296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154645" lvl="6" indent="-31296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05308" lvl="7" indent="-31296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055971" lvl="8" indent="-31296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2218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99;p27"/>
          <p:cNvGrpSpPr>
            <a:grpSpLocks/>
          </p:cNvGrpSpPr>
          <p:nvPr/>
        </p:nvGrpSpPr>
        <p:grpSpPr bwMode="auto">
          <a:xfrm flipH="1">
            <a:off x="7427384" y="15875"/>
            <a:ext cx="4688416" cy="4711700"/>
            <a:chOff x="34399" y="11580"/>
            <a:chExt cx="4024035" cy="4045522"/>
          </a:xfrm>
        </p:grpSpPr>
        <p:sp>
          <p:nvSpPr>
            <p:cNvPr id="3" name="Google Shape;900;p27"/>
            <p:cNvSpPr/>
            <p:nvPr/>
          </p:nvSpPr>
          <p:spPr>
            <a:xfrm>
              <a:off x="335975" y="641307"/>
              <a:ext cx="281591" cy="19900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" name="Google Shape;901;p27"/>
            <p:cNvSpPr/>
            <p:nvPr/>
          </p:nvSpPr>
          <p:spPr>
            <a:xfrm>
              <a:off x="630283" y="143796"/>
              <a:ext cx="139887" cy="91324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5" name="Google Shape;902;p27"/>
            <p:cNvSpPr/>
            <p:nvPr/>
          </p:nvSpPr>
          <p:spPr>
            <a:xfrm>
              <a:off x="246955" y="1309200"/>
              <a:ext cx="139888" cy="92687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6" name="Google Shape;903;p27"/>
            <p:cNvSpPr/>
            <p:nvPr/>
          </p:nvSpPr>
          <p:spPr>
            <a:xfrm>
              <a:off x="1596778" y="210585"/>
              <a:ext cx="181672" cy="11858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7" name="Google Shape;904;p27"/>
            <p:cNvSpPr/>
            <p:nvPr/>
          </p:nvSpPr>
          <p:spPr>
            <a:xfrm>
              <a:off x="405010" y="2043883"/>
              <a:ext cx="87203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8" name="Google Shape;905;p27"/>
            <p:cNvSpPr/>
            <p:nvPr/>
          </p:nvSpPr>
          <p:spPr>
            <a:xfrm>
              <a:off x="564881" y="1434601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9" name="Google Shape;906;p27"/>
            <p:cNvSpPr/>
            <p:nvPr/>
          </p:nvSpPr>
          <p:spPr>
            <a:xfrm>
              <a:off x="2412485" y="270559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0" name="Google Shape;907;p27"/>
            <p:cNvSpPr/>
            <p:nvPr/>
          </p:nvSpPr>
          <p:spPr>
            <a:xfrm>
              <a:off x="221521" y="1994813"/>
              <a:ext cx="89020" cy="5861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1" name="Google Shape;908;p27"/>
            <p:cNvSpPr/>
            <p:nvPr/>
          </p:nvSpPr>
          <p:spPr>
            <a:xfrm>
              <a:off x="335975" y="1835336"/>
              <a:ext cx="87203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2" name="Google Shape;909;p27"/>
            <p:cNvSpPr/>
            <p:nvPr/>
          </p:nvSpPr>
          <p:spPr>
            <a:xfrm>
              <a:off x="2412485" y="117898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3" name="Google Shape;910;p27"/>
            <p:cNvSpPr/>
            <p:nvPr/>
          </p:nvSpPr>
          <p:spPr>
            <a:xfrm>
              <a:off x="2278048" y="213311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4" name="Google Shape;911;p27"/>
            <p:cNvSpPr/>
            <p:nvPr/>
          </p:nvSpPr>
          <p:spPr>
            <a:xfrm rot="3312740">
              <a:off x="103829" y="72072"/>
              <a:ext cx="324405" cy="33972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5" name="Google Shape;912;p27"/>
            <p:cNvSpPr/>
            <p:nvPr/>
          </p:nvSpPr>
          <p:spPr>
            <a:xfrm>
              <a:off x="1069930" y="117898"/>
              <a:ext cx="227089" cy="22899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6" name="Google Shape;913;p27"/>
            <p:cNvSpPr/>
            <p:nvPr/>
          </p:nvSpPr>
          <p:spPr>
            <a:xfrm rot="-3073535">
              <a:off x="541458" y="2389903"/>
              <a:ext cx="181285" cy="18167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7" name="Google Shape;914;p27"/>
            <p:cNvSpPr/>
            <p:nvPr/>
          </p:nvSpPr>
          <p:spPr>
            <a:xfrm rot="-3073535">
              <a:off x="91819" y="3450807"/>
              <a:ext cx="181286" cy="18348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8" name="Google Shape;915;p27"/>
            <p:cNvSpPr/>
            <p:nvPr/>
          </p:nvSpPr>
          <p:spPr>
            <a:xfrm>
              <a:off x="448611" y="3770862"/>
              <a:ext cx="87203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9" name="Google Shape;916;p27"/>
            <p:cNvSpPr/>
            <p:nvPr/>
          </p:nvSpPr>
          <p:spPr>
            <a:xfrm>
              <a:off x="335975" y="3999854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0" name="Google Shape;917;p27"/>
            <p:cNvSpPr/>
            <p:nvPr/>
          </p:nvSpPr>
          <p:spPr>
            <a:xfrm>
              <a:off x="564881" y="3941243"/>
              <a:ext cx="87203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1" name="Google Shape;918;p27"/>
            <p:cNvSpPr/>
            <p:nvPr/>
          </p:nvSpPr>
          <p:spPr>
            <a:xfrm>
              <a:off x="223338" y="2646349"/>
              <a:ext cx="87203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2" name="Google Shape;919;p27"/>
            <p:cNvSpPr/>
            <p:nvPr/>
          </p:nvSpPr>
          <p:spPr>
            <a:xfrm rot="675019">
              <a:off x="2826698" y="330533"/>
              <a:ext cx="150788" cy="14993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3" name="Google Shape;920;p27"/>
            <p:cNvSpPr/>
            <p:nvPr/>
          </p:nvSpPr>
          <p:spPr>
            <a:xfrm rot="675019">
              <a:off x="3449833" y="157426"/>
              <a:ext cx="148971" cy="14993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4" name="Google Shape;921;p27"/>
            <p:cNvSpPr/>
            <p:nvPr/>
          </p:nvSpPr>
          <p:spPr>
            <a:xfrm>
              <a:off x="2990202" y="117898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5" name="Google Shape;922;p27"/>
            <p:cNvSpPr/>
            <p:nvPr/>
          </p:nvSpPr>
          <p:spPr>
            <a:xfrm>
              <a:off x="3971231" y="376876"/>
              <a:ext cx="87203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oogle Shape;923;p27"/>
          <p:cNvGrpSpPr>
            <a:grpSpLocks/>
          </p:cNvGrpSpPr>
          <p:nvPr/>
        </p:nvGrpSpPr>
        <p:grpSpPr bwMode="auto">
          <a:xfrm flipH="1">
            <a:off x="46588" y="2346325"/>
            <a:ext cx="4459817" cy="4421188"/>
            <a:chOff x="5740605" y="1760105"/>
            <a:chExt cx="3345890" cy="3315845"/>
          </a:xfrm>
        </p:grpSpPr>
        <p:sp>
          <p:nvSpPr>
            <p:cNvPr id="27" name="Google Shape;924;p27"/>
            <p:cNvSpPr/>
            <p:nvPr/>
          </p:nvSpPr>
          <p:spPr>
            <a:xfrm rot="10800000">
              <a:off x="8600571" y="4386587"/>
              <a:ext cx="235022" cy="16549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8" name="Google Shape;925;p27"/>
            <p:cNvSpPr/>
            <p:nvPr/>
          </p:nvSpPr>
          <p:spPr>
            <a:xfrm rot="10800000">
              <a:off x="8475119" y="4890215"/>
              <a:ext cx="115924" cy="7500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9" name="Google Shape;926;p27"/>
            <p:cNvSpPr/>
            <p:nvPr/>
          </p:nvSpPr>
          <p:spPr>
            <a:xfrm rot="10800000">
              <a:off x="8794305" y="3919869"/>
              <a:ext cx="115923" cy="76199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0" name="Google Shape;927;p27"/>
            <p:cNvSpPr/>
            <p:nvPr/>
          </p:nvSpPr>
          <p:spPr>
            <a:xfrm rot="10800000">
              <a:off x="7636662" y="4811635"/>
              <a:ext cx="150859" cy="98820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1" name="Google Shape;928;p27"/>
            <p:cNvSpPr/>
            <p:nvPr/>
          </p:nvSpPr>
          <p:spPr>
            <a:xfrm rot="10800000">
              <a:off x="8705378" y="3337662"/>
              <a:ext cx="73047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2" name="Google Shape;929;p27"/>
            <p:cNvSpPr/>
            <p:nvPr/>
          </p:nvSpPr>
          <p:spPr>
            <a:xfrm rot="10800000">
              <a:off x="8573575" y="3844861"/>
              <a:ext cx="73047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3" name="Google Shape;930;p27"/>
            <p:cNvSpPr/>
            <p:nvPr/>
          </p:nvSpPr>
          <p:spPr>
            <a:xfrm rot="10800000">
              <a:off x="7036403" y="4812825"/>
              <a:ext cx="73047" cy="4762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4" name="Google Shape;931;p27"/>
            <p:cNvSpPr/>
            <p:nvPr/>
          </p:nvSpPr>
          <p:spPr>
            <a:xfrm rot="10800000">
              <a:off x="8857825" y="3378142"/>
              <a:ext cx="73047" cy="48815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5" name="Google Shape;932;p27"/>
            <p:cNvSpPr/>
            <p:nvPr/>
          </p:nvSpPr>
          <p:spPr>
            <a:xfrm rot="10800000">
              <a:off x="8762546" y="3511490"/>
              <a:ext cx="73047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6" name="Google Shape;933;p27"/>
            <p:cNvSpPr/>
            <p:nvPr/>
          </p:nvSpPr>
          <p:spPr>
            <a:xfrm rot="10800000">
              <a:off x="7036403" y="4939030"/>
              <a:ext cx="73047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7" name="Google Shape;934;p27"/>
            <p:cNvSpPr/>
            <p:nvPr/>
          </p:nvSpPr>
          <p:spPr>
            <a:xfrm rot="10800000">
              <a:off x="7147562" y="4860449"/>
              <a:ext cx="73047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8" name="Google Shape;935;p27"/>
            <p:cNvSpPr/>
            <p:nvPr/>
          </p:nvSpPr>
          <p:spPr>
            <a:xfrm rot="-7487963">
              <a:off x="8758420" y="4744320"/>
              <a:ext cx="270268" cy="281073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9" name="Google Shape;936;p27"/>
            <p:cNvSpPr/>
            <p:nvPr/>
          </p:nvSpPr>
          <p:spPr>
            <a:xfrm rot="10800000">
              <a:off x="8036835" y="4797348"/>
              <a:ext cx="188971" cy="19049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0" name="Google Shape;937;p27"/>
            <p:cNvSpPr/>
            <p:nvPr/>
          </p:nvSpPr>
          <p:spPr>
            <a:xfrm rot="7725898">
              <a:off x="8513851" y="2946522"/>
              <a:ext cx="151207" cy="15244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1" name="Google Shape;938;p27"/>
            <p:cNvSpPr/>
            <p:nvPr/>
          </p:nvSpPr>
          <p:spPr>
            <a:xfrm rot="7725898">
              <a:off x="8888417" y="2064479"/>
              <a:ext cx="150017" cy="15085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2" name="Google Shape;939;p27"/>
            <p:cNvSpPr/>
            <p:nvPr/>
          </p:nvSpPr>
          <p:spPr>
            <a:xfrm rot="10800000">
              <a:off x="8670442" y="1901788"/>
              <a:ext cx="71459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3" name="Google Shape;940;p27"/>
            <p:cNvSpPr/>
            <p:nvPr/>
          </p:nvSpPr>
          <p:spPr>
            <a:xfrm rot="10800000">
              <a:off x="8573575" y="1760105"/>
              <a:ext cx="73047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4" name="Google Shape;941;p27"/>
            <p:cNvSpPr/>
            <p:nvPr/>
          </p:nvSpPr>
          <p:spPr>
            <a:xfrm rot="10800000">
              <a:off x="8857825" y="2836415"/>
              <a:ext cx="71459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5" name="Google Shape;942;p27"/>
            <p:cNvSpPr/>
            <p:nvPr/>
          </p:nvSpPr>
          <p:spPr>
            <a:xfrm rot="-10124052">
              <a:off x="6639406" y="4686621"/>
              <a:ext cx="125452" cy="12501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6" name="Google Shape;943;p27"/>
            <p:cNvSpPr/>
            <p:nvPr/>
          </p:nvSpPr>
          <p:spPr>
            <a:xfrm rot="-10124052">
              <a:off x="6123310" y="4829494"/>
              <a:ext cx="123863" cy="12501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7" name="Google Shape;944;p27"/>
            <p:cNvSpPr/>
            <p:nvPr/>
          </p:nvSpPr>
          <p:spPr>
            <a:xfrm rot="10800000">
              <a:off x="6555243" y="4939030"/>
              <a:ext cx="73047" cy="4881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8" name="Google Shape;945;p27"/>
            <p:cNvSpPr/>
            <p:nvPr/>
          </p:nvSpPr>
          <p:spPr>
            <a:xfrm rot="10800000">
              <a:off x="5740605" y="4724720"/>
              <a:ext cx="73047" cy="4762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58725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04;p21"/>
          <p:cNvSpPr/>
          <p:nvPr/>
        </p:nvSpPr>
        <p:spPr>
          <a:xfrm flipH="1">
            <a:off x="10674372" y="5421344"/>
            <a:ext cx="1619249" cy="148907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4" name="Google Shape;605;p21"/>
          <p:cNvSpPr/>
          <p:nvPr/>
        </p:nvSpPr>
        <p:spPr>
          <a:xfrm rot="10800000" flipH="1">
            <a:off x="-101598" y="-90488"/>
            <a:ext cx="1689100" cy="155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grpSp>
        <p:nvGrpSpPr>
          <p:cNvPr id="5" name="Google Shape;607;p21"/>
          <p:cNvGrpSpPr>
            <a:grpSpLocks/>
          </p:cNvGrpSpPr>
          <p:nvPr/>
        </p:nvGrpSpPr>
        <p:grpSpPr bwMode="auto">
          <a:xfrm rot="5400000">
            <a:off x="9547226" y="171995"/>
            <a:ext cx="2654300" cy="2465916"/>
            <a:chOff x="817100" y="238125"/>
            <a:chExt cx="5912375" cy="5495644"/>
          </a:xfrm>
        </p:grpSpPr>
        <p:sp>
          <p:nvSpPr>
            <p:cNvPr id="6" name="Google Shape;608;p21"/>
            <p:cNvSpPr/>
            <p:nvPr/>
          </p:nvSpPr>
          <p:spPr>
            <a:xfrm>
              <a:off x="817101" y="1540099"/>
              <a:ext cx="756727" cy="533053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7" name="Google Shape;609;p21"/>
            <p:cNvSpPr/>
            <p:nvPr/>
          </p:nvSpPr>
          <p:spPr>
            <a:xfrm>
              <a:off x="848924" y="327752"/>
              <a:ext cx="608211" cy="467013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8" name="Google Shape;610;p21"/>
            <p:cNvSpPr/>
            <p:nvPr/>
          </p:nvSpPr>
          <p:spPr>
            <a:xfrm>
              <a:off x="2174967" y="851374"/>
              <a:ext cx="374828" cy="250015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9" name="Google Shape;611;p21"/>
            <p:cNvSpPr/>
            <p:nvPr/>
          </p:nvSpPr>
          <p:spPr>
            <a:xfrm>
              <a:off x="1032804" y="3436452"/>
              <a:ext cx="374828" cy="245299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0" name="Google Shape;612;p21"/>
            <p:cNvSpPr/>
            <p:nvPr/>
          </p:nvSpPr>
          <p:spPr>
            <a:xfrm>
              <a:off x="4664388" y="488141"/>
              <a:ext cx="487983" cy="316060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1" name="Google Shape;613;p21"/>
            <p:cNvSpPr/>
            <p:nvPr/>
          </p:nvSpPr>
          <p:spPr>
            <a:xfrm>
              <a:off x="3356028" y="1507077"/>
              <a:ext cx="442013" cy="292472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2" name="Google Shape;614;p21"/>
            <p:cNvSpPr/>
            <p:nvPr/>
          </p:nvSpPr>
          <p:spPr>
            <a:xfrm>
              <a:off x="1340445" y="5578101"/>
              <a:ext cx="233383" cy="15566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3" name="Google Shape;615;p21"/>
            <p:cNvSpPr/>
            <p:nvPr/>
          </p:nvSpPr>
          <p:spPr>
            <a:xfrm>
              <a:off x="1888541" y="3776096"/>
              <a:ext cx="233383" cy="15566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4" name="Google Shape;616;p21"/>
            <p:cNvSpPr/>
            <p:nvPr/>
          </p:nvSpPr>
          <p:spPr>
            <a:xfrm>
              <a:off x="3356028" y="2917548"/>
              <a:ext cx="233383" cy="155669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5" name="Google Shape;617;p21"/>
            <p:cNvSpPr/>
            <p:nvPr/>
          </p:nvSpPr>
          <p:spPr>
            <a:xfrm>
              <a:off x="5548416" y="1643880"/>
              <a:ext cx="233383" cy="155669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6" name="Google Shape;618;p21"/>
            <p:cNvSpPr/>
            <p:nvPr/>
          </p:nvSpPr>
          <p:spPr>
            <a:xfrm>
              <a:off x="969153" y="5285629"/>
              <a:ext cx="236920" cy="155669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7" name="Google Shape;619;p21"/>
            <p:cNvSpPr/>
            <p:nvPr/>
          </p:nvSpPr>
          <p:spPr>
            <a:xfrm>
              <a:off x="1276796" y="4856356"/>
              <a:ext cx="233383" cy="155672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8" name="Google Shape;620;p21"/>
            <p:cNvSpPr/>
            <p:nvPr/>
          </p:nvSpPr>
          <p:spPr>
            <a:xfrm>
              <a:off x="5880809" y="1247626"/>
              <a:ext cx="236918" cy="155669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9" name="Google Shape;621;p21"/>
            <p:cNvSpPr/>
            <p:nvPr/>
          </p:nvSpPr>
          <p:spPr>
            <a:xfrm>
              <a:off x="5311495" y="1247627"/>
              <a:ext cx="236920" cy="15566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0" name="Google Shape;622;p21"/>
            <p:cNvSpPr/>
            <p:nvPr/>
          </p:nvSpPr>
          <p:spPr>
            <a:xfrm>
              <a:off x="6496093" y="492860"/>
              <a:ext cx="233383" cy="15566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1" name="Google Shape;623;p21"/>
            <p:cNvSpPr/>
            <p:nvPr/>
          </p:nvSpPr>
          <p:spPr>
            <a:xfrm>
              <a:off x="1828428" y="2252409"/>
              <a:ext cx="640035" cy="674574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2" name="Google Shape;624;p21"/>
            <p:cNvSpPr/>
            <p:nvPr/>
          </p:nvSpPr>
          <p:spPr>
            <a:xfrm>
              <a:off x="3246407" y="238126"/>
              <a:ext cx="611748" cy="65570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oogle Shape;625;p21"/>
          <p:cNvGrpSpPr>
            <a:grpSpLocks/>
          </p:cNvGrpSpPr>
          <p:nvPr/>
        </p:nvGrpSpPr>
        <p:grpSpPr bwMode="auto">
          <a:xfrm rot="10800000" flipH="1">
            <a:off x="91019" y="4316444"/>
            <a:ext cx="2654300" cy="2466975"/>
            <a:chOff x="817100" y="238125"/>
            <a:chExt cx="5912375" cy="5495644"/>
          </a:xfrm>
        </p:grpSpPr>
        <p:sp>
          <p:nvSpPr>
            <p:cNvPr id="24" name="Google Shape;626;p21"/>
            <p:cNvSpPr/>
            <p:nvPr/>
          </p:nvSpPr>
          <p:spPr>
            <a:xfrm>
              <a:off x="812384" y="1543076"/>
              <a:ext cx="759086" cy="534003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5" name="Google Shape;627;p21"/>
            <p:cNvSpPr/>
            <p:nvPr/>
          </p:nvSpPr>
          <p:spPr>
            <a:xfrm>
              <a:off x="845389" y="330073"/>
              <a:ext cx="608209" cy="470349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6" name="Google Shape;628;p21"/>
            <p:cNvSpPr/>
            <p:nvPr/>
          </p:nvSpPr>
          <p:spPr>
            <a:xfrm>
              <a:off x="2170250" y="853467"/>
              <a:ext cx="377185" cy="24755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7" name="Google Shape;629;p21"/>
            <p:cNvSpPr/>
            <p:nvPr/>
          </p:nvSpPr>
          <p:spPr>
            <a:xfrm>
              <a:off x="1033981" y="3445687"/>
              <a:ext cx="377185" cy="244014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8" name="Google Shape;630;p21"/>
            <p:cNvSpPr/>
            <p:nvPr/>
          </p:nvSpPr>
          <p:spPr>
            <a:xfrm>
              <a:off x="4654957" y="485677"/>
              <a:ext cx="485624" cy="318281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9" name="Google Shape;631;p21"/>
            <p:cNvSpPr/>
            <p:nvPr/>
          </p:nvSpPr>
          <p:spPr>
            <a:xfrm>
              <a:off x="3348953" y="1518320"/>
              <a:ext cx="443192" cy="286454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0" name="Google Shape;632;p21"/>
            <p:cNvSpPr/>
            <p:nvPr/>
          </p:nvSpPr>
          <p:spPr>
            <a:xfrm>
              <a:off x="1340443" y="5578165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1" name="Google Shape;633;p21"/>
            <p:cNvSpPr/>
            <p:nvPr/>
          </p:nvSpPr>
          <p:spPr>
            <a:xfrm>
              <a:off x="1887361" y="3774575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2" name="Google Shape;634;p21"/>
            <p:cNvSpPr/>
            <p:nvPr/>
          </p:nvSpPr>
          <p:spPr>
            <a:xfrm>
              <a:off x="3353669" y="2918754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3" name="Google Shape;635;p21"/>
            <p:cNvSpPr/>
            <p:nvPr/>
          </p:nvSpPr>
          <p:spPr>
            <a:xfrm>
              <a:off x="5546056" y="1645632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4" name="Google Shape;636;p21"/>
            <p:cNvSpPr/>
            <p:nvPr/>
          </p:nvSpPr>
          <p:spPr>
            <a:xfrm>
              <a:off x="967974" y="5284641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5" name="Google Shape;637;p21"/>
            <p:cNvSpPr/>
            <p:nvPr/>
          </p:nvSpPr>
          <p:spPr>
            <a:xfrm>
              <a:off x="1274435" y="4860267"/>
              <a:ext cx="235741" cy="15206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6" name="Google Shape;638;p21"/>
            <p:cNvSpPr/>
            <p:nvPr/>
          </p:nvSpPr>
          <p:spPr>
            <a:xfrm>
              <a:off x="5880809" y="1246014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7" name="Google Shape;639;p21"/>
            <p:cNvSpPr/>
            <p:nvPr/>
          </p:nvSpPr>
          <p:spPr>
            <a:xfrm>
              <a:off x="5310315" y="1246014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8" name="Google Shape;640;p21"/>
            <p:cNvSpPr/>
            <p:nvPr/>
          </p:nvSpPr>
          <p:spPr>
            <a:xfrm>
              <a:off x="6493734" y="492749"/>
              <a:ext cx="235741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39" name="Google Shape;641;p21"/>
            <p:cNvSpPr/>
            <p:nvPr/>
          </p:nvSpPr>
          <p:spPr>
            <a:xfrm>
              <a:off x="1826070" y="2253902"/>
              <a:ext cx="641215" cy="67192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40" name="Google Shape;642;p21"/>
            <p:cNvSpPr/>
            <p:nvPr/>
          </p:nvSpPr>
          <p:spPr>
            <a:xfrm>
              <a:off x="3240514" y="241663"/>
              <a:ext cx="612926" cy="65424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5600" y="559833"/>
            <a:ext cx="11360800" cy="763600"/>
          </a:xfrm>
          <a:prstGeom prst="rect">
            <a:avLst/>
          </a:prstGeom>
        </p:spPr>
        <p:txBody>
          <a:bodyPr spcFirstLastPara="1" lIns="121666" tIns="121666" rIns="121666" bIns="121666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6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59708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51;p13"/>
          <p:cNvSpPr/>
          <p:nvPr/>
        </p:nvSpPr>
        <p:spPr>
          <a:xfrm flipH="1">
            <a:off x="10488087" y="5251450"/>
            <a:ext cx="1805516" cy="165893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6" name="Google Shape;352;p13"/>
          <p:cNvSpPr/>
          <p:nvPr/>
        </p:nvSpPr>
        <p:spPr>
          <a:xfrm rot="10800000" flipH="1">
            <a:off x="-101600" y="-90488"/>
            <a:ext cx="1805517" cy="165893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7" name="Google Shape;353;p13"/>
          <p:cNvSpPr/>
          <p:nvPr/>
        </p:nvSpPr>
        <p:spPr>
          <a:xfrm rot="10800000">
            <a:off x="11554887" y="3694119"/>
            <a:ext cx="433916" cy="45402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8" name="Google Shape;354;p13"/>
          <p:cNvSpPr/>
          <p:nvPr/>
        </p:nvSpPr>
        <p:spPr>
          <a:xfrm rot="10800000">
            <a:off x="9922933" y="6276975"/>
            <a:ext cx="304800" cy="325438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9" name="Google Shape;355;p13"/>
          <p:cNvSpPr/>
          <p:nvPr/>
        </p:nvSpPr>
        <p:spPr>
          <a:xfrm rot="10800000">
            <a:off x="1830917" y="107950"/>
            <a:ext cx="397933" cy="419100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0" name="Google Shape;356;p13"/>
          <p:cNvSpPr/>
          <p:nvPr/>
        </p:nvSpPr>
        <p:spPr>
          <a:xfrm rot="10800000">
            <a:off x="160867" y="2940050"/>
            <a:ext cx="302684" cy="325438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1" name="Google Shape;357;p13"/>
          <p:cNvSpPr/>
          <p:nvPr/>
        </p:nvSpPr>
        <p:spPr>
          <a:xfrm rot="13830658">
            <a:off x="670210" y="4592404"/>
            <a:ext cx="280987" cy="30056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2" name="Google Shape;358;p13"/>
          <p:cNvSpPr/>
          <p:nvPr/>
        </p:nvSpPr>
        <p:spPr>
          <a:xfrm rot="14660640">
            <a:off x="11420211" y="1812661"/>
            <a:ext cx="303212" cy="32596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3" name="Google Shape;359;p13"/>
          <p:cNvSpPr/>
          <p:nvPr/>
        </p:nvSpPr>
        <p:spPr>
          <a:xfrm>
            <a:off x="127003" y="1687513"/>
            <a:ext cx="342900" cy="24130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4" name="Google Shape;360;p13"/>
          <p:cNvSpPr/>
          <p:nvPr/>
        </p:nvSpPr>
        <p:spPr>
          <a:xfrm>
            <a:off x="381008" y="5311775"/>
            <a:ext cx="107951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5" name="Google Shape;361;p13"/>
          <p:cNvSpPr/>
          <p:nvPr/>
        </p:nvSpPr>
        <p:spPr>
          <a:xfrm>
            <a:off x="245554" y="5589588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6" name="Google Shape;362;p13"/>
          <p:cNvSpPr/>
          <p:nvPr/>
        </p:nvSpPr>
        <p:spPr>
          <a:xfrm>
            <a:off x="469921" y="5502275"/>
            <a:ext cx="107951" cy="71438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7" name="Google Shape;363;p13"/>
          <p:cNvSpPr/>
          <p:nvPr/>
        </p:nvSpPr>
        <p:spPr>
          <a:xfrm>
            <a:off x="3560254" y="198438"/>
            <a:ext cx="107951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8" name="Google Shape;364;p13"/>
          <p:cNvSpPr/>
          <p:nvPr/>
        </p:nvSpPr>
        <p:spPr>
          <a:xfrm>
            <a:off x="-215898" y="3995738"/>
            <a:ext cx="342900" cy="24130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29" name="Google Shape;365;p13"/>
          <p:cNvSpPr/>
          <p:nvPr/>
        </p:nvSpPr>
        <p:spPr>
          <a:xfrm>
            <a:off x="139721" y="4244975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0" name="Google Shape;366;p13"/>
          <p:cNvSpPr/>
          <p:nvPr/>
        </p:nvSpPr>
        <p:spPr>
          <a:xfrm>
            <a:off x="3166535" y="-90488"/>
            <a:ext cx="342900" cy="239713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1" name="Google Shape;367;p13"/>
          <p:cNvSpPr/>
          <p:nvPr/>
        </p:nvSpPr>
        <p:spPr>
          <a:xfrm>
            <a:off x="2370687" y="198438"/>
            <a:ext cx="107951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2" name="Google Shape;368;p13"/>
          <p:cNvSpPr/>
          <p:nvPr/>
        </p:nvSpPr>
        <p:spPr>
          <a:xfrm rot="10800000">
            <a:off x="11688235" y="4622800"/>
            <a:ext cx="342900" cy="24130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3" name="Google Shape;369;p13"/>
          <p:cNvSpPr/>
          <p:nvPr/>
        </p:nvSpPr>
        <p:spPr>
          <a:xfrm rot="10800000">
            <a:off x="11671321" y="1544638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4" name="Google Shape;370;p13"/>
          <p:cNvSpPr/>
          <p:nvPr/>
        </p:nvSpPr>
        <p:spPr>
          <a:xfrm rot="10800000">
            <a:off x="11806788" y="1266825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5" name="Google Shape;371;p13"/>
          <p:cNvSpPr/>
          <p:nvPr/>
        </p:nvSpPr>
        <p:spPr>
          <a:xfrm rot="10800000">
            <a:off x="11671321" y="655638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6" name="Google Shape;372;p13"/>
          <p:cNvSpPr/>
          <p:nvPr/>
        </p:nvSpPr>
        <p:spPr>
          <a:xfrm rot="10800000">
            <a:off x="11582421" y="1352550"/>
            <a:ext cx="105833" cy="71438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7" name="Google Shape;373;p13"/>
          <p:cNvSpPr/>
          <p:nvPr/>
        </p:nvSpPr>
        <p:spPr>
          <a:xfrm rot="10800000">
            <a:off x="8489952" y="6657975"/>
            <a:ext cx="107949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8" name="Google Shape;374;p13"/>
          <p:cNvSpPr/>
          <p:nvPr/>
        </p:nvSpPr>
        <p:spPr>
          <a:xfrm rot="10800000">
            <a:off x="12031135" y="2689225"/>
            <a:ext cx="342900" cy="24130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9" name="Google Shape;375;p13"/>
          <p:cNvSpPr/>
          <p:nvPr/>
        </p:nvSpPr>
        <p:spPr>
          <a:xfrm rot="10800000">
            <a:off x="11912621" y="2611438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40" name="Google Shape;376;p13"/>
          <p:cNvSpPr/>
          <p:nvPr/>
        </p:nvSpPr>
        <p:spPr>
          <a:xfrm rot="10800000">
            <a:off x="8648703" y="6777038"/>
            <a:ext cx="342900" cy="239712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41" name="Google Shape;377;p13"/>
          <p:cNvSpPr/>
          <p:nvPr/>
        </p:nvSpPr>
        <p:spPr>
          <a:xfrm rot="10800000">
            <a:off x="9681654" y="6657975"/>
            <a:ext cx="10583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83968" y="2763034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83968" y="2229667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6468" y="560934"/>
            <a:ext cx="7886800" cy="763600"/>
          </a:xfrm>
          <a:prstGeom prst="rect">
            <a:avLst/>
          </a:prstGeom>
        </p:spPr>
        <p:txBody>
          <a:bodyPr spcFirstLastPara="1" lIns="121666" tIns="121666" rIns="121666" bIns="121666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296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/>
          </p:nvPr>
        </p:nvSpPr>
        <p:spPr>
          <a:xfrm>
            <a:off x="1133868" y="2150100"/>
            <a:ext cx="1413600" cy="1383600"/>
          </a:xfrm>
          <a:prstGeom prst="rect">
            <a:avLst/>
          </a:prstGeom>
        </p:spPr>
        <p:txBody>
          <a:bodyPr spcFirstLastPara="1" lIns="121666" tIns="121666" rIns="121666" bIns="121666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96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83968" y="46392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83968" y="4105900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/>
          </p:nvPr>
        </p:nvSpPr>
        <p:spPr>
          <a:xfrm>
            <a:off x="1206969" y="3969234"/>
            <a:ext cx="1413600" cy="1383600"/>
          </a:xfrm>
          <a:prstGeom prst="rect">
            <a:avLst/>
          </a:prstGeom>
        </p:spPr>
        <p:txBody>
          <a:bodyPr spcFirstLastPara="1" lIns="121666" tIns="121666" rIns="121666" bIns="121666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96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57368" y="2765851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57368" y="2232484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/>
          </p:nvPr>
        </p:nvSpPr>
        <p:spPr>
          <a:xfrm>
            <a:off x="6368133" y="2168085"/>
            <a:ext cx="1413600" cy="1304000"/>
          </a:xfrm>
          <a:prstGeom prst="rect">
            <a:avLst/>
          </a:prstGeom>
        </p:spPr>
        <p:txBody>
          <a:bodyPr spcFirstLastPara="1" lIns="121666" tIns="121666" rIns="121666" bIns="121666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96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75501" y="46444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75501" y="4111085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/>
          </p:nvPr>
        </p:nvSpPr>
        <p:spPr>
          <a:xfrm>
            <a:off x="6403100" y="3998434"/>
            <a:ext cx="1359600" cy="1354400"/>
          </a:xfrm>
          <a:prstGeom prst="rect">
            <a:avLst/>
          </a:prstGeom>
        </p:spPr>
        <p:txBody>
          <a:bodyPr spcFirstLastPara="1" lIns="121666" tIns="121666" rIns="121666" bIns="121666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96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5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78294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58;p8"/>
          <p:cNvSpPr/>
          <p:nvPr/>
        </p:nvSpPr>
        <p:spPr>
          <a:xfrm>
            <a:off x="2082800" y="1419225"/>
            <a:ext cx="8036984" cy="401955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4" name="Google Shape;260;p8"/>
          <p:cNvSpPr/>
          <p:nvPr/>
        </p:nvSpPr>
        <p:spPr>
          <a:xfrm>
            <a:off x="-101600" y="5251450"/>
            <a:ext cx="1805517" cy="165893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5" name="Google Shape;261;p8"/>
          <p:cNvSpPr/>
          <p:nvPr/>
        </p:nvSpPr>
        <p:spPr>
          <a:xfrm rot="10800000">
            <a:off x="10488087" y="-90488"/>
            <a:ext cx="1805516" cy="165893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6" name="Google Shape;262;p8"/>
          <p:cNvSpPr/>
          <p:nvPr/>
        </p:nvSpPr>
        <p:spPr>
          <a:xfrm rot="10800000">
            <a:off x="11554887" y="3694119"/>
            <a:ext cx="433916" cy="45402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7" name="Google Shape;263;p8"/>
          <p:cNvSpPr/>
          <p:nvPr/>
        </p:nvSpPr>
        <p:spPr>
          <a:xfrm rot="10800000">
            <a:off x="9997017" y="6183313"/>
            <a:ext cx="302683" cy="32385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8" name="Google Shape;264;p8"/>
          <p:cNvSpPr/>
          <p:nvPr/>
        </p:nvSpPr>
        <p:spPr>
          <a:xfrm rot="10800000">
            <a:off x="10576985" y="1582738"/>
            <a:ext cx="302683" cy="32385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9" name="Google Shape;265;p8"/>
          <p:cNvSpPr/>
          <p:nvPr/>
        </p:nvSpPr>
        <p:spPr>
          <a:xfrm rot="10800000">
            <a:off x="9245600" y="6640544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0" name="Google Shape;266;p8"/>
          <p:cNvSpPr/>
          <p:nvPr/>
        </p:nvSpPr>
        <p:spPr>
          <a:xfrm rot="10800000">
            <a:off x="10778067" y="2873406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1" name="Google Shape;267;p8"/>
          <p:cNvSpPr/>
          <p:nvPr/>
        </p:nvSpPr>
        <p:spPr>
          <a:xfrm rot="10800000">
            <a:off x="10970684" y="2547969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2" name="Google Shape;268;p8"/>
          <p:cNvSpPr/>
          <p:nvPr/>
        </p:nvSpPr>
        <p:spPr>
          <a:xfrm rot="10800000">
            <a:off x="11554887" y="663606"/>
            <a:ext cx="103716" cy="68263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3" name="Google Shape;269;p8"/>
          <p:cNvSpPr/>
          <p:nvPr/>
        </p:nvSpPr>
        <p:spPr>
          <a:xfrm rot="10800000">
            <a:off x="7956551" y="6507194"/>
            <a:ext cx="103716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4" name="Google Shape;270;p8"/>
          <p:cNvSpPr/>
          <p:nvPr/>
        </p:nvSpPr>
        <p:spPr>
          <a:xfrm rot="10800000">
            <a:off x="10299700" y="5226081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sp>
        <p:nvSpPr>
          <p:cNvPr id="15" name="Google Shape;271;p8"/>
          <p:cNvSpPr/>
          <p:nvPr/>
        </p:nvSpPr>
        <p:spPr>
          <a:xfrm rot="10800000">
            <a:off x="10576984" y="5159406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0123" tIns="90123" rIns="90123" bIns="90123" anchor="ctr"/>
          <a:lstStyle/>
          <a:p>
            <a:pPr defTabSz="838492">
              <a:defRPr/>
            </a:pPr>
            <a:endParaRPr sz="1630">
              <a:solidFill>
                <a:prstClr val="black"/>
              </a:solidFill>
            </a:endParaRPr>
          </a:p>
        </p:txBody>
      </p:sp>
      <p:grpSp>
        <p:nvGrpSpPr>
          <p:cNvPr id="16" name="Google Shape;272;p8"/>
          <p:cNvGrpSpPr>
            <a:grpSpLocks/>
          </p:cNvGrpSpPr>
          <p:nvPr/>
        </p:nvGrpSpPr>
        <p:grpSpPr bwMode="auto">
          <a:xfrm flipH="1">
            <a:off x="218020" y="407991"/>
            <a:ext cx="4030133" cy="6042025"/>
            <a:chOff x="230395" y="498172"/>
            <a:chExt cx="3022742" cy="4532209"/>
          </a:xfrm>
        </p:grpSpPr>
        <p:sp>
          <p:nvSpPr>
            <p:cNvPr id="17" name="Google Shape;273;p8"/>
            <p:cNvSpPr/>
            <p:nvPr/>
          </p:nvSpPr>
          <p:spPr>
            <a:xfrm rot="10800000">
              <a:off x="2929272" y="2770231"/>
              <a:ext cx="323865" cy="340571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8" name="Google Shape;274;p8"/>
            <p:cNvSpPr/>
            <p:nvPr/>
          </p:nvSpPr>
          <p:spPr>
            <a:xfrm rot="10800000">
              <a:off x="1759230" y="4637415"/>
              <a:ext cx="228611" cy="24292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19" name="Google Shape;275;p8"/>
            <p:cNvSpPr/>
            <p:nvPr/>
          </p:nvSpPr>
          <p:spPr>
            <a:xfrm rot="10800000">
              <a:off x="2194225" y="1186458"/>
              <a:ext cx="228611" cy="24411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0" name="Google Shape;276;p8"/>
            <p:cNvSpPr/>
            <p:nvPr/>
          </p:nvSpPr>
          <p:spPr>
            <a:xfrm rot="10800000">
              <a:off x="1195640" y="4980367"/>
              <a:ext cx="7620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1" name="Google Shape;277;p8"/>
            <p:cNvSpPr/>
            <p:nvPr/>
          </p:nvSpPr>
          <p:spPr>
            <a:xfrm rot="10800000">
              <a:off x="2346632" y="2154583"/>
              <a:ext cx="76204" cy="5120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2" name="Google Shape;278;p8"/>
            <p:cNvSpPr/>
            <p:nvPr/>
          </p:nvSpPr>
          <p:spPr>
            <a:xfrm rot="10800000">
              <a:off x="2489514" y="1911659"/>
              <a:ext cx="7620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3" name="Google Shape;279;p8"/>
            <p:cNvSpPr/>
            <p:nvPr/>
          </p:nvSpPr>
          <p:spPr>
            <a:xfrm rot="10800000">
              <a:off x="2929272" y="498172"/>
              <a:ext cx="7620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4" name="Google Shape;280;p8"/>
            <p:cNvSpPr/>
            <p:nvPr/>
          </p:nvSpPr>
          <p:spPr>
            <a:xfrm rot="10800000">
              <a:off x="230395" y="4880339"/>
              <a:ext cx="7620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5" name="Google Shape;281;p8"/>
            <p:cNvSpPr/>
            <p:nvPr/>
          </p:nvSpPr>
          <p:spPr>
            <a:xfrm rot="10800000">
              <a:off x="1987841" y="3919358"/>
              <a:ext cx="76204" cy="5120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  <p:sp>
          <p:nvSpPr>
            <p:cNvPr id="26" name="Google Shape;282;p8"/>
            <p:cNvSpPr/>
            <p:nvPr/>
          </p:nvSpPr>
          <p:spPr>
            <a:xfrm rot="10800000">
              <a:off x="2194225" y="3869344"/>
              <a:ext cx="7620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838492">
                <a:defRPr/>
              </a:pPr>
              <a:endParaRPr sz="1630">
                <a:solidFill>
                  <a:prstClr val="black"/>
                </a:solidFill>
              </a:endParaRPr>
            </a:p>
          </p:txBody>
        </p:sp>
      </p:grp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12267" y="1977401"/>
            <a:ext cx="6378000" cy="2903200"/>
          </a:xfrm>
          <a:prstGeom prst="rect">
            <a:avLst/>
          </a:prstGeom>
        </p:spPr>
        <p:txBody>
          <a:bodyPr spcFirstLastPara="1" lIns="121666" tIns="121666" rIns="121666" bIns="121666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88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74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19619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9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7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96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15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3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5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A0E88-49C1-4A6B-B899-EBF91EB17258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3B7383-771B-454C-83F8-8D6BA7A199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8952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7CCA-C731-458E-9124-79429F929380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168D-6B75-44A9-A493-F5633863C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734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72A2B-11D5-4C21-A888-3F98DF452C0A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177E0-9314-4F5F-9E0D-881C962509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0504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4"/>
            <a:ext cx="10363200" cy="1362075"/>
          </a:xfrm>
        </p:spPr>
        <p:txBody>
          <a:bodyPr anchor="t"/>
          <a:lstStyle>
            <a:lvl1pPr algn="l">
              <a:defRPr sz="370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1pPr>
            <a:lvl2pPr marL="419247" indent="0">
              <a:buNone/>
              <a:defRPr sz="1630">
                <a:solidFill>
                  <a:schemeClr val="tx1">
                    <a:tint val="75000"/>
                  </a:schemeClr>
                </a:solidFill>
              </a:defRPr>
            </a:lvl2pPr>
            <a:lvl3pPr marL="83849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3pPr>
            <a:lvl4pPr marL="1257739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4pPr>
            <a:lvl5pPr marL="1676985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5pPr>
            <a:lvl6pPr marL="2096231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6pPr>
            <a:lvl7pPr marL="2515478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7pPr>
            <a:lvl8pPr marL="2934724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8pPr>
            <a:lvl9pPr marL="3353970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6FE4B-553E-4724-A9A0-8F7E9C04878F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916741-2003-4936-B01E-EFB7540B4B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349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592"/>
            </a:lvl1pPr>
            <a:lvl2pPr>
              <a:defRPr sz="2222"/>
            </a:lvl2pPr>
            <a:lvl3pPr>
              <a:defRPr sz="1852"/>
            </a:lvl3pPr>
            <a:lvl4pPr>
              <a:defRPr sz="1630"/>
            </a:lvl4pPr>
            <a:lvl5pPr>
              <a:defRPr sz="1630"/>
            </a:lvl5pPr>
            <a:lvl6pPr>
              <a:defRPr sz="1630"/>
            </a:lvl6pPr>
            <a:lvl7pPr>
              <a:defRPr sz="1630"/>
            </a:lvl7pPr>
            <a:lvl8pPr>
              <a:defRPr sz="1630"/>
            </a:lvl8pPr>
            <a:lvl9pPr>
              <a:defRPr sz="1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592"/>
            </a:lvl1pPr>
            <a:lvl2pPr>
              <a:defRPr sz="2222"/>
            </a:lvl2pPr>
            <a:lvl3pPr>
              <a:defRPr sz="1852"/>
            </a:lvl3pPr>
            <a:lvl4pPr>
              <a:defRPr sz="1630"/>
            </a:lvl4pPr>
            <a:lvl5pPr>
              <a:defRPr sz="1630"/>
            </a:lvl5pPr>
            <a:lvl6pPr>
              <a:defRPr sz="1630"/>
            </a:lvl6pPr>
            <a:lvl7pPr>
              <a:defRPr sz="1630"/>
            </a:lvl7pPr>
            <a:lvl8pPr>
              <a:defRPr sz="1630"/>
            </a:lvl8pPr>
            <a:lvl9pPr>
              <a:defRPr sz="1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51E8E-BED4-4CF9-8EEB-0DE3CBAA361D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F9B26-B7D5-47A1-89DF-44C0CFDB08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4660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222" b="1"/>
            </a:lvl1pPr>
            <a:lvl2pPr marL="419247" indent="0">
              <a:buNone/>
              <a:defRPr sz="1852" b="1"/>
            </a:lvl2pPr>
            <a:lvl3pPr marL="838492" indent="0">
              <a:buNone/>
              <a:defRPr sz="1630" b="1"/>
            </a:lvl3pPr>
            <a:lvl4pPr marL="1257739" indent="0">
              <a:buNone/>
              <a:defRPr sz="1481" b="1"/>
            </a:lvl4pPr>
            <a:lvl5pPr marL="1676985" indent="0">
              <a:buNone/>
              <a:defRPr sz="1481" b="1"/>
            </a:lvl5pPr>
            <a:lvl6pPr marL="2096231" indent="0">
              <a:buNone/>
              <a:defRPr sz="1481" b="1"/>
            </a:lvl6pPr>
            <a:lvl7pPr marL="2515478" indent="0">
              <a:buNone/>
              <a:defRPr sz="1481" b="1"/>
            </a:lvl7pPr>
            <a:lvl8pPr marL="2934724" indent="0">
              <a:buNone/>
              <a:defRPr sz="1481" b="1"/>
            </a:lvl8pPr>
            <a:lvl9pPr marL="3353970" indent="0">
              <a:buNone/>
              <a:defRPr sz="148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22"/>
            </a:lvl1pPr>
            <a:lvl2pPr>
              <a:defRPr sz="1852"/>
            </a:lvl2pPr>
            <a:lvl3pPr>
              <a:defRPr sz="1630"/>
            </a:lvl3pPr>
            <a:lvl4pPr>
              <a:defRPr sz="1481"/>
            </a:lvl4pPr>
            <a:lvl5pPr>
              <a:defRPr sz="1481"/>
            </a:lvl5pPr>
            <a:lvl6pPr>
              <a:defRPr sz="1481"/>
            </a:lvl6pPr>
            <a:lvl7pPr>
              <a:defRPr sz="1481"/>
            </a:lvl7pPr>
            <a:lvl8pPr>
              <a:defRPr sz="1481"/>
            </a:lvl8pPr>
            <a:lvl9pPr>
              <a:defRPr sz="14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4" y="1535113"/>
            <a:ext cx="5389033" cy="639762"/>
          </a:xfrm>
        </p:spPr>
        <p:txBody>
          <a:bodyPr anchor="b"/>
          <a:lstStyle>
            <a:lvl1pPr marL="0" indent="0">
              <a:buNone/>
              <a:defRPr sz="2222" b="1"/>
            </a:lvl1pPr>
            <a:lvl2pPr marL="419247" indent="0">
              <a:buNone/>
              <a:defRPr sz="1852" b="1"/>
            </a:lvl2pPr>
            <a:lvl3pPr marL="838492" indent="0">
              <a:buNone/>
              <a:defRPr sz="1630" b="1"/>
            </a:lvl3pPr>
            <a:lvl4pPr marL="1257739" indent="0">
              <a:buNone/>
              <a:defRPr sz="1481" b="1"/>
            </a:lvl4pPr>
            <a:lvl5pPr marL="1676985" indent="0">
              <a:buNone/>
              <a:defRPr sz="1481" b="1"/>
            </a:lvl5pPr>
            <a:lvl6pPr marL="2096231" indent="0">
              <a:buNone/>
              <a:defRPr sz="1481" b="1"/>
            </a:lvl6pPr>
            <a:lvl7pPr marL="2515478" indent="0">
              <a:buNone/>
              <a:defRPr sz="1481" b="1"/>
            </a:lvl7pPr>
            <a:lvl8pPr marL="2934724" indent="0">
              <a:buNone/>
              <a:defRPr sz="1481" b="1"/>
            </a:lvl8pPr>
            <a:lvl9pPr marL="3353970" indent="0">
              <a:buNone/>
              <a:defRPr sz="148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4" y="2174875"/>
            <a:ext cx="5389033" cy="3951288"/>
          </a:xfrm>
        </p:spPr>
        <p:txBody>
          <a:bodyPr/>
          <a:lstStyle>
            <a:lvl1pPr>
              <a:defRPr sz="2222"/>
            </a:lvl1pPr>
            <a:lvl2pPr>
              <a:defRPr sz="1852"/>
            </a:lvl2pPr>
            <a:lvl3pPr>
              <a:defRPr sz="1630"/>
            </a:lvl3pPr>
            <a:lvl4pPr>
              <a:defRPr sz="1481"/>
            </a:lvl4pPr>
            <a:lvl5pPr>
              <a:defRPr sz="1481"/>
            </a:lvl5pPr>
            <a:lvl6pPr>
              <a:defRPr sz="1481"/>
            </a:lvl6pPr>
            <a:lvl7pPr>
              <a:defRPr sz="1481"/>
            </a:lvl7pPr>
            <a:lvl8pPr>
              <a:defRPr sz="1481"/>
            </a:lvl8pPr>
            <a:lvl9pPr>
              <a:defRPr sz="14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EC4E5-17B4-4A52-A61B-39AAE1361196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7502E-3D72-4CD7-8010-62AC81BB21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7073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646D7-790E-42D3-AAD3-9B25C3218B7E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D65E9-5F70-440B-BF85-79293D3CA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682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FB9BA-FE51-43B5-BDE6-98CAA86D4838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9B69D-DF63-495C-ABA0-38A78AC8EB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72645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85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05"/>
            <a:ext cx="6815667" cy="5853113"/>
          </a:xfrm>
        </p:spPr>
        <p:txBody>
          <a:bodyPr/>
          <a:lstStyle>
            <a:lvl1pPr>
              <a:defRPr sz="2963"/>
            </a:lvl1pPr>
            <a:lvl2pPr>
              <a:defRPr sz="2592"/>
            </a:lvl2pPr>
            <a:lvl3pPr>
              <a:defRPr sz="2222"/>
            </a:lvl3pPr>
            <a:lvl4pPr>
              <a:defRPr sz="1852"/>
            </a:lvl4pPr>
            <a:lvl5pPr>
              <a:defRPr sz="1852"/>
            </a:lvl5pPr>
            <a:lvl6pPr>
              <a:defRPr sz="1852"/>
            </a:lvl6pPr>
            <a:lvl7pPr>
              <a:defRPr sz="1852"/>
            </a:lvl7pPr>
            <a:lvl8pPr>
              <a:defRPr sz="1852"/>
            </a:lvl8pPr>
            <a:lvl9pPr>
              <a:defRPr sz="18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259"/>
            </a:lvl1pPr>
            <a:lvl2pPr marL="419247" indent="0">
              <a:buNone/>
              <a:defRPr sz="1111"/>
            </a:lvl2pPr>
            <a:lvl3pPr marL="838492" indent="0">
              <a:buNone/>
              <a:defRPr sz="889"/>
            </a:lvl3pPr>
            <a:lvl4pPr marL="1257739" indent="0">
              <a:buNone/>
              <a:defRPr sz="815"/>
            </a:lvl4pPr>
            <a:lvl5pPr marL="1676985" indent="0">
              <a:buNone/>
              <a:defRPr sz="815"/>
            </a:lvl5pPr>
            <a:lvl6pPr marL="2096231" indent="0">
              <a:buNone/>
              <a:defRPr sz="815"/>
            </a:lvl6pPr>
            <a:lvl7pPr marL="2515478" indent="0">
              <a:buNone/>
              <a:defRPr sz="815"/>
            </a:lvl7pPr>
            <a:lvl8pPr marL="2934724" indent="0">
              <a:buNone/>
              <a:defRPr sz="815"/>
            </a:lvl8pPr>
            <a:lvl9pPr marL="3353970" indent="0">
              <a:buNone/>
              <a:defRPr sz="8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11851-9258-4C9A-9B8D-1C5C79CB2220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A98B2-9933-4490-AD00-9CDBF5B6A8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6388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185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963"/>
            </a:lvl1pPr>
            <a:lvl2pPr marL="419247" indent="0">
              <a:buNone/>
              <a:defRPr sz="2592"/>
            </a:lvl2pPr>
            <a:lvl3pPr marL="838492" indent="0">
              <a:buNone/>
              <a:defRPr sz="2222"/>
            </a:lvl3pPr>
            <a:lvl4pPr marL="1257739" indent="0">
              <a:buNone/>
              <a:defRPr sz="1852"/>
            </a:lvl4pPr>
            <a:lvl5pPr marL="1676985" indent="0">
              <a:buNone/>
              <a:defRPr sz="1852"/>
            </a:lvl5pPr>
            <a:lvl6pPr marL="2096231" indent="0">
              <a:buNone/>
              <a:defRPr sz="1852"/>
            </a:lvl6pPr>
            <a:lvl7pPr marL="2515478" indent="0">
              <a:buNone/>
              <a:defRPr sz="1852"/>
            </a:lvl7pPr>
            <a:lvl8pPr marL="2934724" indent="0">
              <a:buNone/>
              <a:defRPr sz="1852"/>
            </a:lvl8pPr>
            <a:lvl9pPr marL="3353970" indent="0">
              <a:buNone/>
              <a:defRPr sz="1852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259"/>
            </a:lvl1pPr>
            <a:lvl2pPr marL="419247" indent="0">
              <a:buNone/>
              <a:defRPr sz="1111"/>
            </a:lvl2pPr>
            <a:lvl3pPr marL="838492" indent="0">
              <a:buNone/>
              <a:defRPr sz="889"/>
            </a:lvl3pPr>
            <a:lvl4pPr marL="1257739" indent="0">
              <a:buNone/>
              <a:defRPr sz="815"/>
            </a:lvl4pPr>
            <a:lvl5pPr marL="1676985" indent="0">
              <a:buNone/>
              <a:defRPr sz="815"/>
            </a:lvl5pPr>
            <a:lvl6pPr marL="2096231" indent="0">
              <a:buNone/>
              <a:defRPr sz="815"/>
            </a:lvl6pPr>
            <a:lvl7pPr marL="2515478" indent="0">
              <a:buNone/>
              <a:defRPr sz="815"/>
            </a:lvl7pPr>
            <a:lvl8pPr marL="2934724" indent="0">
              <a:buNone/>
              <a:defRPr sz="815"/>
            </a:lvl8pPr>
            <a:lvl9pPr marL="3353970" indent="0">
              <a:buNone/>
              <a:defRPr sz="8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A1435-2037-4D49-BE47-BE680E6E8D5D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A5607-CAAC-4BEC-A62D-986C614063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2782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F947C-BBA4-4E56-832A-2B6BCC03B227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76F18-6D1B-4C0B-AD2C-551DF8E608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9844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95067-E69F-4627-94E5-C661B4EAA020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E3247-2D82-4A78-8948-9B9F79B7E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725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07CCA-C731-458E-9124-79429F929380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5168D-6B75-44A9-A493-F5633863C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0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07CCA-C731-458E-9124-79429F9293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5168D-6B75-44A9-A493-F5633863C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3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HP001 4 hàng 2 ô ly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HP001 4 hàng 2 ô ly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B6027D7-EAE4-4EFD-B6FD-4388258A33C8}" type="slidenum">
              <a:rPr lang="en-US" altLang="en-US" smtClean="0">
                <a:latin typeface="HP001 4 hàng 2 ô ly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29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3954" y="1017853"/>
            <a:ext cx="2011362" cy="512233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F5A382-DF2E-48D8-96BC-EED0919DD167}" type="datetimeFigureOut">
              <a:rPr lang="en-US">
                <a:solidFill>
                  <a:srgbClr val="575F6D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12/03/2025</a:t>
            </a:fld>
            <a:endParaRPr lang="en-US">
              <a:solidFill>
                <a:srgbClr val="575F6D"/>
              </a:solidFill>
              <a:latin typeface="Calibri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084" y="3676121"/>
            <a:ext cx="3200400" cy="486833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75F6D"/>
              </a:solidFill>
              <a:latin typeface="Calibri" pitchFamily="34" charset="0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056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58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A8091-21A9-46E7-8347-9F210940A4E8}" type="slidenum">
              <a:rPr lang="en-US" altLang="vi-VN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5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3203" tIns="56601" rIns="113203" bIns="566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7"/>
            <a:ext cx="284480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l" defTabSz="838492" eaLnBrk="1" fontAlgn="auto" hangingPunct="1">
              <a:spcBef>
                <a:spcPts val="0"/>
              </a:spcBef>
              <a:spcAft>
                <a:spcPts val="0"/>
              </a:spcAft>
              <a:defRPr sz="1111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0934C4E-4231-46E4-94ED-71DAD452A971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7"/>
            <a:ext cx="386080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ctr" defTabSz="838492" eaLnBrk="1" fontAlgn="auto" hangingPunct="1">
              <a:spcBef>
                <a:spcPts val="0"/>
              </a:spcBef>
              <a:spcAft>
                <a:spcPts val="0"/>
              </a:spcAft>
              <a:defRPr sz="1111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7"/>
            <a:ext cx="2844800" cy="365125"/>
          </a:xfrm>
          <a:prstGeom prst="rect">
            <a:avLst/>
          </a:prstGeom>
        </p:spPr>
        <p:txBody>
          <a:bodyPr vert="horz" wrap="square" lIns="113203" tIns="56601" rIns="113203" bIns="56601" numCol="1" anchor="ctr" anchorCtr="0" compatLnSpc="1">
            <a:prstTxWarp prst="textNoShape">
              <a:avLst/>
            </a:prstTxWarp>
          </a:bodyPr>
          <a:lstStyle>
            <a:lvl1pPr algn="r" defTabSz="838200" eaLnBrk="1" hangingPunct="1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44B727-ED03-4168-8575-1B9BB3C4219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773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838200" rtl="0" fontAlgn="base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6pPr>
      <a:lvl7pPr marL="914400"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7pPr>
      <a:lvl8pPr marL="1371600"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8pPr>
      <a:lvl9pPr marL="1828800"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9pPr>
    </p:titleStyle>
    <p:bodyStyle>
      <a:lvl1pPr marL="314325" indent="-314325" algn="l" defTabSz="838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61938" algn="l" defTabSz="838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47750" indent="-209550" algn="l" defTabSz="838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66850" indent="-209550" algn="l" defTabSz="838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85950" indent="-209550" algn="l" defTabSz="838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305855" indent="-209623" algn="l" defTabSz="838492" rtl="0" eaLnBrk="1" latinLnBrk="0" hangingPunct="1">
        <a:spcBef>
          <a:spcPct val="20000"/>
        </a:spcBef>
        <a:buFont typeface="Arial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6pPr>
      <a:lvl7pPr marL="2725100" indent="-209623" algn="l" defTabSz="838492" rtl="0" eaLnBrk="1" latinLnBrk="0" hangingPunct="1">
        <a:spcBef>
          <a:spcPct val="20000"/>
        </a:spcBef>
        <a:buFont typeface="Arial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7pPr>
      <a:lvl8pPr marL="3144347" indent="-209623" algn="l" defTabSz="838492" rtl="0" eaLnBrk="1" latinLnBrk="0" hangingPunct="1">
        <a:spcBef>
          <a:spcPct val="20000"/>
        </a:spcBef>
        <a:buFont typeface="Arial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8pPr>
      <a:lvl9pPr marL="3563594" indent="-209623" algn="l" defTabSz="838492" rtl="0" eaLnBrk="1" latinLnBrk="0" hangingPunct="1">
        <a:spcBef>
          <a:spcPct val="20000"/>
        </a:spcBef>
        <a:buFont typeface="Arial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1pPr>
      <a:lvl2pPr marL="419247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2pPr>
      <a:lvl3pPr marL="838492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3pPr>
      <a:lvl4pPr marL="1257739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4pPr>
      <a:lvl5pPr marL="1676985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5pPr>
      <a:lvl6pPr marL="2096231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6pPr>
      <a:lvl7pPr marL="2515478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7pPr>
      <a:lvl8pPr marL="2934724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8pPr>
      <a:lvl9pPr marL="3353970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D9AA03-96E7-4150-8630-3EAEC658B89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8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600208"/>
            <a:ext cx="9956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3954" y="1017907"/>
            <a:ext cx="2011362" cy="512233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928961-D668-4509-BE4B-CB8F258376A5}" type="datetimeFigureOut">
              <a:rPr lang="en-US">
                <a:solidFill>
                  <a:srgbClr val="575F6D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12/03/2025</a:t>
            </a:fld>
            <a:endParaRPr lang="en-US">
              <a:solidFill>
                <a:srgbClr val="575F6D"/>
              </a:solidFill>
              <a:latin typeface="Calibri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084" y="3676121"/>
            <a:ext cx="3200400" cy="486833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75F6D"/>
              </a:solidFill>
              <a:latin typeface="Calibri" pitchFamily="34" charset="0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056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58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470" y="5715055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57BE5B-5177-4671-A24E-2A1436A3C177}" type="slidenum">
              <a:rPr lang="en-US" altLang="vi-VN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76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600208"/>
            <a:ext cx="9956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3954" y="1017903"/>
            <a:ext cx="2011362" cy="512233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928961-D668-4509-BE4B-CB8F258376A5}" type="datetimeFigureOut">
              <a:rPr lang="en-US">
                <a:solidFill>
                  <a:srgbClr val="575F6D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12/03/2025</a:t>
            </a:fld>
            <a:endParaRPr lang="en-US">
              <a:solidFill>
                <a:srgbClr val="575F6D"/>
              </a:solidFill>
              <a:latin typeface="Calibri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084" y="3676121"/>
            <a:ext cx="3200400" cy="486833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75F6D"/>
              </a:solidFill>
              <a:latin typeface="Calibri" pitchFamily="34" charset="0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056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58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467" y="571505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57BE5B-5177-4671-A24E-2A1436A3C177}" type="slidenum">
              <a:rPr lang="en-US" altLang="vi-VN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55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E3BB4E2-F767-41D8-9E09-E77A84479358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C65A1F7-F3B3-4DF7-91BC-E06C6159A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1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3203" tIns="56601" rIns="113203" bIns="566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1"/>
            <a:ext cx="284480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l" defTabSz="838492" eaLnBrk="1" fontAlgn="auto" hangingPunct="1">
              <a:spcBef>
                <a:spcPts val="0"/>
              </a:spcBef>
              <a:spcAft>
                <a:spcPts val="0"/>
              </a:spcAft>
              <a:defRPr sz="1111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88C08D9-13B1-402B-829F-3E4104B57B0B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1"/>
            <a:ext cx="386080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ctr" defTabSz="838492" eaLnBrk="1" fontAlgn="auto" hangingPunct="1">
              <a:spcBef>
                <a:spcPts val="0"/>
              </a:spcBef>
              <a:spcAft>
                <a:spcPts val="0"/>
              </a:spcAft>
              <a:defRPr sz="1111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1"/>
            <a:ext cx="2844800" cy="365125"/>
          </a:xfrm>
          <a:prstGeom prst="rect">
            <a:avLst/>
          </a:prstGeom>
        </p:spPr>
        <p:txBody>
          <a:bodyPr vert="horz" wrap="square" lIns="113203" tIns="56601" rIns="113203" bIns="56601" numCol="1" anchor="ctr" anchorCtr="0" compatLnSpc="1">
            <a:prstTxWarp prst="textNoShape">
              <a:avLst/>
            </a:prstTxWarp>
          </a:bodyPr>
          <a:lstStyle>
            <a:lvl1pPr algn="r" defTabSz="838200" eaLnBrk="1" hangingPunct="1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6B4325-C66D-406A-B0B1-83C64C8D0A4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77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</p:sldLayoutIdLst>
  <p:txStyles>
    <p:titleStyle>
      <a:lvl1pPr algn="ctr" defTabSz="838200" rtl="0" fontAlgn="base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6pPr>
      <a:lvl7pPr marL="914400"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7pPr>
      <a:lvl8pPr marL="1371600"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8pPr>
      <a:lvl9pPr marL="1828800"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9pPr>
    </p:titleStyle>
    <p:bodyStyle>
      <a:lvl1pPr marL="314325" indent="-314325" algn="l" defTabSz="838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61938" algn="l" defTabSz="838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47750" indent="-209550" algn="l" defTabSz="838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66850" indent="-209550" algn="l" defTabSz="838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85950" indent="-209550" algn="l" defTabSz="838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305855" indent="-209623" algn="l" defTabSz="838492" rtl="0" eaLnBrk="1" latinLnBrk="0" hangingPunct="1">
        <a:spcBef>
          <a:spcPct val="20000"/>
        </a:spcBef>
        <a:buFont typeface="Arial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6pPr>
      <a:lvl7pPr marL="2725100" indent="-209623" algn="l" defTabSz="838492" rtl="0" eaLnBrk="1" latinLnBrk="0" hangingPunct="1">
        <a:spcBef>
          <a:spcPct val="20000"/>
        </a:spcBef>
        <a:buFont typeface="Arial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7pPr>
      <a:lvl8pPr marL="3144347" indent="-209623" algn="l" defTabSz="838492" rtl="0" eaLnBrk="1" latinLnBrk="0" hangingPunct="1">
        <a:spcBef>
          <a:spcPct val="20000"/>
        </a:spcBef>
        <a:buFont typeface="Arial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8pPr>
      <a:lvl9pPr marL="3563594" indent="-209623" algn="l" defTabSz="838492" rtl="0" eaLnBrk="1" latinLnBrk="0" hangingPunct="1">
        <a:spcBef>
          <a:spcPct val="20000"/>
        </a:spcBef>
        <a:buFont typeface="Arial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1pPr>
      <a:lvl2pPr marL="419247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2pPr>
      <a:lvl3pPr marL="838492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3pPr>
      <a:lvl4pPr marL="1257739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4pPr>
      <a:lvl5pPr marL="1676985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5pPr>
      <a:lvl6pPr marL="2096231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6pPr>
      <a:lvl7pPr marL="2515478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7pPr>
      <a:lvl8pPr marL="2934724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8pPr>
      <a:lvl9pPr marL="3353970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3203" tIns="56601" rIns="113203" bIns="566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3"/>
            <a:ext cx="284480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l" defTabSz="838492" eaLnBrk="1" fontAlgn="auto" hangingPunct="1">
              <a:spcBef>
                <a:spcPts val="0"/>
              </a:spcBef>
              <a:spcAft>
                <a:spcPts val="0"/>
              </a:spcAft>
              <a:defRPr sz="1111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0934C4E-4231-46E4-94ED-71DAD452A971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3"/>
            <a:ext cx="386080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ctr" defTabSz="838492" eaLnBrk="1" fontAlgn="auto" hangingPunct="1">
              <a:spcBef>
                <a:spcPts val="0"/>
              </a:spcBef>
              <a:spcAft>
                <a:spcPts val="0"/>
              </a:spcAft>
              <a:defRPr sz="1111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3"/>
            <a:ext cx="2844800" cy="365125"/>
          </a:xfrm>
          <a:prstGeom prst="rect">
            <a:avLst/>
          </a:prstGeom>
        </p:spPr>
        <p:txBody>
          <a:bodyPr vert="horz" wrap="square" lIns="113203" tIns="56601" rIns="113203" bIns="56601" numCol="1" anchor="ctr" anchorCtr="0" compatLnSpc="1">
            <a:prstTxWarp prst="textNoShape">
              <a:avLst/>
            </a:prstTxWarp>
          </a:bodyPr>
          <a:lstStyle>
            <a:lvl1pPr algn="r" defTabSz="838200" eaLnBrk="1" hangingPunct="1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44B727-ED03-4168-8575-1B9BB3C4219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47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</p:sldLayoutIdLst>
  <p:txStyles>
    <p:titleStyle>
      <a:lvl1pPr algn="ctr" defTabSz="838200" rtl="0" fontAlgn="base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6pPr>
      <a:lvl7pPr marL="914400"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7pPr>
      <a:lvl8pPr marL="1371600"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8pPr>
      <a:lvl9pPr marL="1828800" algn="ctr" defTabSz="838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9pPr>
    </p:titleStyle>
    <p:bodyStyle>
      <a:lvl1pPr marL="314325" indent="-314325" algn="l" defTabSz="838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61938" algn="l" defTabSz="838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47750" indent="-209550" algn="l" defTabSz="838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66850" indent="-209550" algn="l" defTabSz="838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85950" indent="-209550" algn="l" defTabSz="838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305855" indent="-209623" algn="l" defTabSz="838492" rtl="0" eaLnBrk="1" latinLnBrk="0" hangingPunct="1">
        <a:spcBef>
          <a:spcPct val="20000"/>
        </a:spcBef>
        <a:buFont typeface="Arial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6pPr>
      <a:lvl7pPr marL="2725100" indent="-209623" algn="l" defTabSz="838492" rtl="0" eaLnBrk="1" latinLnBrk="0" hangingPunct="1">
        <a:spcBef>
          <a:spcPct val="20000"/>
        </a:spcBef>
        <a:buFont typeface="Arial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7pPr>
      <a:lvl8pPr marL="3144347" indent="-209623" algn="l" defTabSz="838492" rtl="0" eaLnBrk="1" latinLnBrk="0" hangingPunct="1">
        <a:spcBef>
          <a:spcPct val="20000"/>
        </a:spcBef>
        <a:buFont typeface="Arial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8pPr>
      <a:lvl9pPr marL="3563594" indent="-209623" algn="l" defTabSz="838492" rtl="0" eaLnBrk="1" latinLnBrk="0" hangingPunct="1">
        <a:spcBef>
          <a:spcPct val="20000"/>
        </a:spcBef>
        <a:buFont typeface="Arial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1pPr>
      <a:lvl2pPr marL="419247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2pPr>
      <a:lvl3pPr marL="838492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3pPr>
      <a:lvl4pPr marL="1257739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4pPr>
      <a:lvl5pPr marL="1676985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5pPr>
      <a:lvl6pPr marL="2096231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6pPr>
      <a:lvl7pPr marL="2515478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7pPr>
      <a:lvl8pPr marL="2934724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8pPr>
      <a:lvl9pPr marL="3353970" algn="l" defTabSz="838492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anchor="t" compatLnSpc="1"/>
          <a:lstStyle/>
          <a:p>
            <a:pPr defTabSz="121917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2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anchor="t" compatLnSpc="1"/>
          <a:lstStyle/>
          <a:p>
            <a:pPr defTabSz="121917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tIns="60958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 lIns="121917" tIns="60958" rIns="121917" bIns="60958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82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1219170"/>
            <a:fld id="{72BED6E6-C11E-4483-92B9-EF118F7950F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219170"/>
              <a:t>12/03/2025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82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82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1219170"/>
            <a:fld id="{E9FFDA12-3CB1-4DF9-804A-5D60C03CA9F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4" y="202408"/>
            <a:ext cx="12240732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1219170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1219170"/>
              <a:endParaRPr 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015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8" r:id="rId14"/>
    <p:sldLayoutId id="2147483829" r:id="rId15"/>
    <p:sldLayoutId id="2147483830" r:id="rId16"/>
    <p:sldLayoutId id="2147483831" r:id="rId17"/>
  </p:sldLayoutIdLst>
  <p:txStyles>
    <p:titleStyle>
      <a:lvl1pPr algn="l" rtl="0" eaLnBrk="1" latinLnBrk="0" hangingPunct="1">
        <a:spcBef>
          <a:spcPct val="0"/>
        </a:spcBef>
        <a:buNone/>
        <a:defRPr kumimoji="0" sz="67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65751" indent="-365751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53419" indent="-32917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indent="-32917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920" indent="-280410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671" indent="-280410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316422" indent="-28041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243834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26007" indent="-243834" algn="l" rtl="0" eaLnBrk="1" latinLnBrk="0" hangingPunct="1">
        <a:spcBef>
          <a:spcPct val="20000"/>
        </a:spcBef>
        <a:buClr>
          <a:schemeClr val="tx2"/>
        </a:buClr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758" indent="-243834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wmf"/><Relationship Id="rId7" Type="http://schemas.openxmlformats.org/officeDocument/2006/relationships/hyperlink" Target="http://jp59.centerblog.net/rub-GIifs-barre-separateur-3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3.jpg"/><Relationship Id="rId5" Type="http://schemas.openxmlformats.org/officeDocument/2006/relationships/slide" Target="slide25.xml"/><Relationship Id="rId10" Type="http://schemas.openxmlformats.org/officeDocument/2006/relationships/image" Target="../media/image16.gif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9.gif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6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5" Type="http://schemas.openxmlformats.org/officeDocument/2006/relationships/audio" Target="../media/audio1.wav"/><Relationship Id="rId10" Type="http://schemas.openxmlformats.org/officeDocument/2006/relationships/slide" Target="slide5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73.sv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19.png"/><Relationship Id="rId9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4"/>
          <p:cNvGrpSpPr>
            <a:grpSpLocks/>
          </p:cNvGrpSpPr>
          <p:nvPr/>
        </p:nvGrpSpPr>
        <p:grpSpPr bwMode="auto">
          <a:xfrm flipH="1" flipV="1">
            <a:off x="3" y="59"/>
            <a:ext cx="2400300" cy="1565275"/>
            <a:chOff x="4368" y="2880"/>
            <a:chExt cx="1200" cy="1289"/>
          </a:xfrm>
        </p:grpSpPr>
        <p:sp>
          <p:nvSpPr>
            <p:cNvPr id="20518" name="Freeform 5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19" name="Freeform 6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20" name="Freeform 7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21" name="Freeform 8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22" name="Freeform 9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23" name="Freeform 10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24" name="Freeform 11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0525" name="Group 12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20526" name="Picture 1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27" name="Picture 1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28" name="Picture 1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29" name="Picture 1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30" name="Picture 1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31" name="Picture 1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32" name="Picture 1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33" name="Picture 2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34" name="Picture 2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483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3400" y="-1244600"/>
            <a:ext cx="7620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3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725" y="-1254125"/>
            <a:ext cx="81915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64600" y="-1092200"/>
            <a:ext cx="7620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5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58403" y="-380999"/>
            <a:ext cx="26797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6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609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7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2286000"/>
            <a:ext cx="6096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28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998" y="4495859"/>
            <a:ext cx="26797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0" name="Group 29"/>
          <p:cNvGrpSpPr>
            <a:grpSpLocks/>
          </p:cNvGrpSpPr>
          <p:nvPr/>
        </p:nvGrpSpPr>
        <p:grpSpPr bwMode="auto">
          <a:xfrm rot="10800000" flipH="1" flipV="1">
            <a:off x="9791702" y="5292784"/>
            <a:ext cx="2400300" cy="1565275"/>
            <a:chOff x="4368" y="2880"/>
            <a:chExt cx="1200" cy="1289"/>
          </a:xfrm>
        </p:grpSpPr>
        <p:sp>
          <p:nvSpPr>
            <p:cNvPr id="20501" name="Freeform 30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02" name="Freeform 31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03" name="Freeform 32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04" name="Freeform 33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05" name="Freeform 34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06" name="Freeform 35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07" name="Freeform 36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0508" name="Group 37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20509" name="Picture 3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10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11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12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13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14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15" name="Picture 4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16" name="Picture 4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17" name="Picture 4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491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3800" y="4851400"/>
            <a:ext cx="7620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48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1225"/>
            <a:ext cx="81915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6600" y="5003800"/>
            <a:ext cx="7620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1930565" y="919551"/>
            <a:ext cx="7712368" cy="46166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PHÒNG GIÁO DỤC ĐÀO TẠO  THÀNH PHỐ SƠN LA</a:t>
            </a:r>
          </a:p>
        </p:txBody>
      </p:sp>
      <p:pic>
        <p:nvPicPr>
          <p:cNvPr id="20496" name="Picture 69" descr="BARRE JP59">
            <a:hlinkClick r:id="rId7" tooltip="&quot;Agrandir l'image de jp59.centerblog.net&quot;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1" y="1981200"/>
            <a:ext cx="589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3969658" y="1565277"/>
            <a:ext cx="4440255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TRƯỜNG TIỂU HỌC HUA LA </a:t>
            </a:r>
            <a:endParaRPr lang="vi-VN" sz="2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498" name="WordArt 15"/>
          <p:cNvSpPr>
            <a:spLocks noChangeArrowheads="1" noChangeShapeType="1" noTextEdit="1"/>
          </p:cNvSpPr>
          <p:nvPr/>
        </p:nvSpPr>
        <p:spPr bwMode="auto">
          <a:xfrm>
            <a:off x="2946400" y="3081337"/>
            <a:ext cx="6197600" cy="904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578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0" dirty="0" err="1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b="1" kern="10" dirty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b="1" kern="10" dirty="0" err="1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</a:t>
            </a:r>
            <a:r>
              <a:rPr lang="en-US" b="1" kern="10" dirty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Việt</a:t>
            </a:r>
            <a:endParaRPr lang="en-US" b="1" kern="10" dirty="0"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0" dirty="0" err="1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b="1" kern="10" dirty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1A1</a:t>
            </a:r>
          </a:p>
        </p:txBody>
      </p:sp>
      <p:sp>
        <p:nvSpPr>
          <p:cNvPr id="20499" name="TextBox 9"/>
          <p:cNvSpPr txBox="1">
            <a:spLocks noChangeArrowheads="1"/>
          </p:cNvSpPr>
          <p:nvPr/>
        </p:nvSpPr>
        <p:spPr bwMode="auto">
          <a:xfrm>
            <a:off x="2078567" y="5511800"/>
            <a:ext cx="873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55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8639" y="4918108"/>
            <a:ext cx="6995583" cy="485775"/>
          </a:xfrm>
          <a:prstGeom prst="rect">
            <a:avLst/>
          </a:prstGeom>
        </p:spPr>
        <p:txBody>
          <a:bodyPr lIns="67625" tIns="33813" rIns="67625" bIns="33813" anchor="ctr"/>
          <a:lstStyle>
            <a:lvl1pPr defTabSz="6762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627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8500" dirty="0">
              <a:solidFill>
                <a:srgbClr val="00000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pic>
        <p:nvPicPr>
          <p:cNvPr id="35844" name="Picture 2" descr="BẬT MÍ CHIẾC ÁO MÀU SẮC CỦA RAU CỦ - Soul Bến Thà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65" y="1484784"/>
            <a:ext cx="3528391" cy="367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484784"/>
            <a:ext cx="3073928" cy="367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179" y="1484784"/>
            <a:ext cx="4176464" cy="367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620" y="5160965"/>
            <a:ext cx="6569709" cy="139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0" y="5301238"/>
            <a:ext cx="107273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500" b="1" dirty="0">
                <a:solidFill>
                  <a:srgbClr val="FF0000"/>
                </a:solidFill>
                <a:latin typeface=".VnAvant" panose="020B7200000000000000" pitchFamily="34" charset="0"/>
              </a:rPr>
              <a:t>©u</a:t>
            </a:r>
          </a:p>
        </p:txBody>
      </p:sp>
      <p:sp>
        <p:nvSpPr>
          <p:cNvPr id="5" name="Rectangle 4"/>
          <p:cNvSpPr/>
          <p:nvPr/>
        </p:nvSpPr>
        <p:spPr>
          <a:xfrm>
            <a:off x="8624043" y="5175415"/>
            <a:ext cx="36004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3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chó</a:t>
            </a:r>
            <a:r>
              <a:rPr lang="en-US" sz="53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53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tÔu</a:t>
            </a:r>
            <a:endParaRPr lang="en-US" sz="53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40169" y="5158738"/>
            <a:ext cx="1059906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5500" b="1" dirty="0">
                <a:solidFill>
                  <a:srgbClr val="FF0000"/>
                </a:solidFill>
                <a:latin typeface=".VnAvant" panose="020B7200000000000000" pitchFamily="34" charset="0"/>
              </a:rPr>
              <a:t>ªu</a:t>
            </a:r>
          </a:p>
        </p:txBody>
      </p:sp>
      <p:sp>
        <p:nvSpPr>
          <p:cNvPr id="7" name="Rectangle 6"/>
          <p:cNvSpPr/>
          <p:nvPr/>
        </p:nvSpPr>
        <p:spPr>
          <a:xfrm>
            <a:off x="407368" y="5403883"/>
            <a:ext cx="2371162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5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rau</a:t>
            </a:r>
            <a:r>
              <a:rPr lang="en-US" sz="55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55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cñ</a:t>
            </a:r>
            <a:endParaRPr lang="en-US" sz="55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3392" y="5403882"/>
            <a:ext cx="107273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500" b="1" dirty="0">
                <a:solidFill>
                  <a:srgbClr val="FF0000"/>
                </a:solidFill>
                <a:latin typeface=".VnAvant" panose="020B7200000000000000" pitchFamily="34" charset="0"/>
              </a:rPr>
              <a:t>au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256476" y="116632"/>
            <a:ext cx="2199217" cy="696912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838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38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38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38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38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FFFFFF"/>
                </a:solidFill>
                <a:latin typeface="Arial-Rounded" charset="0"/>
                <a:ea typeface="Arial-Rounded" charset="0"/>
                <a:cs typeface="Arial-Rounded" charset="0"/>
              </a:rPr>
              <a:t>Đọc</a:t>
            </a:r>
            <a:endParaRPr lang="en-US" altLang="en-US" sz="3200" dirty="0">
              <a:solidFill>
                <a:srgbClr val="FFFFFF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65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 txBox="1">
            <a:spLocks/>
          </p:cNvSpPr>
          <p:nvPr/>
        </p:nvSpPr>
        <p:spPr bwMode="auto">
          <a:xfrm>
            <a:off x="5336144" y="139700"/>
            <a:ext cx="17229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©u</a:t>
            </a:r>
            <a:endParaRPr lang="en-US" altLang="en-US" sz="5000" b="1" dirty="0">
              <a:solidFill>
                <a:srgbClr val="FF0000"/>
              </a:solidFill>
              <a:latin typeface=".VnBlack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5517" y="1274763"/>
            <a:ext cx="1634067" cy="844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000" b="1" dirty="0">
                <a:solidFill>
                  <a:prstClr val="black"/>
                </a:solidFill>
                <a:latin typeface=".VnAvant"/>
              </a:rPr>
              <a:t>s</a:t>
            </a:r>
            <a:endParaRPr lang="en-US" sz="50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5000" y="1274763"/>
            <a:ext cx="1600200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45517" y="2108200"/>
            <a:ext cx="2969683" cy="92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4038" name="Title 1"/>
          <p:cNvSpPr txBox="1">
            <a:spLocks/>
          </p:cNvSpPr>
          <p:nvPr/>
        </p:nvSpPr>
        <p:spPr bwMode="auto">
          <a:xfrm>
            <a:off x="5715000" y="1382713"/>
            <a:ext cx="1464733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au</a:t>
            </a:r>
            <a:endParaRPr lang="en-US" altLang="en-US" sz="5000" b="1" dirty="0">
              <a:solidFill>
                <a:srgbClr val="FF0000"/>
              </a:solidFill>
              <a:latin typeface=".VnBlack" pitchFamily="34" charset="0"/>
              <a:cs typeface="Arial" pitchFamily="34" charset="0"/>
            </a:endParaRPr>
          </a:p>
        </p:txBody>
      </p:sp>
      <p:sp>
        <p:nvSpPr>
          <p:cNvPr id="44039" name="Title 1"/>
          <p:cNvSpPr txBox="1">
            <a:spLocks/>
          </p:cNvSpPr>
          <p:nvPr/>
        </p:nvSpPr>
        <p:spPr bwMode="auto">
          <a:xfrm>
            <a:off x="4997478" y="2243138"/>
            <a:ext cx="195156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000000"/>
                </a:solidFill>
                <a:latin typeface=".VnAvant" pitchFamily="34" charset="0"/>
                <a:cs typeface="Arial" pitchFamily="34" charset="0"/>
              </a:rPr>
              <a:t>s</a:t>
            </a:r>
            <a:r>
              <a:rPr lang="en-US" altLang="en-US" sz="5000" b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au</a:t>
            </a:r>
            <a:endParaRPr lang="en-US" altLang="en-US" sz="5000" b="1">
              <a:solidFill>
                <a:srgbClr val="000000"/>
              </a:solidFill>
              <a:latin typeface=".VnBlack" pitchFamily="34" charset="0"/>
              <a:cs typeface="Arial" pitchFamily="34" charset="0"/>
            </a:endParaRPr>
          </a:p>
        </p:txBody>
      </p:sp>
      <p:sp>
        <p:nvSpPr>
          <p:cNvPr id="44041" name="Title 1"/>
          <p:cNvSpPr txBox="1">
            <a:spLocks/>
          </p:cNvSpPr>
          <p:nvPr/>
        </p:nvSpPr>
        <p:spPr bwMode="auto">
          <a:xfrm>
            <a:off x="7818969" y="73025"/>
            <a:ext cx="16340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ªu</a:t>
            </a:r>
            <a:endParaRPr lang="en-US" altLang="en-US" sz="5000" b="1">
              <a:solidFill>
                <a:srgbClr val="FF0000"/>
              </a:solidFill>
              <a:latin typeface=".VnBlack" pitchFamily="34" charset="0"/>
              <a:cs typeface="Arial" pitchFamily="34" charset="0"/>
            </a:endParaRPr>
          </a:p>
        </p:txBody>
      </p:sp>
      <p:sp>
        <p:nvSpPr>
          <p:cNvPr id="44042" name="Title 1"/>
          <p:cNvSpPr txBox="1">
            <a:spLocks/>
          </p:cNvSpPr>
          <p:nvPr/>
        </p:nvSpPr>
        <p:spPr bwMode="auto">
          <a:xfrm>
            <a:off x="27517" y="3219453"/>
            <a:ext cx="2192867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cau</a:t>
            </a:r>
            <a:r>
              <a:rPr lang="en-US" altLang="en-US" sz="4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</a:p>
        </p:txBody>
      </p:sp>
      <p:sp>
        <p:nvSpPr>
          <p:cNvPr id="44043" name="Title 1"/>
          <p:cNvSpPr txBox="1">
            <a:spLocks/>
          </p:cNvSpPr>
          <p:nvPr/>
        </p:nvSpPr>
        <p:spPr bwMode="auto">
          <a:xfrm>
            <a:off x="2038352" y="3370263"/>
            <a:ext cx="2023533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tµu</a:t>
            </a:r>
          </a:p>
        </p:txBody>
      </p:sp>
      <p:sp>
        <p:nvSpPr>
          <p:cNvPr id="44044" name="Title 1"/>
          <p:cNvSpPr txBox="1">
            <a:spLocks/>
          </p:cNvSpPr>
          <p:nvPr/>
        </p:nvSpPr>
        <p:spPr bwMode="auto">
          <a:xfrm>
            <a:off x="3905278" y="3357565"/>
            <a:ext cx="19240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bËu</a:t>
            </a:r>
            <a:endParaRPr lang="en-US" altLang="en-US" sz="44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4045" name="Title 1"/>
          <p:cNvSpPr txBox="1">
            <a:spLocks/>
          </p:cNvSpPr>
          <p:nvPr/>
        </p:nvSpPr>
        <p:spPr bwMode="auto">
          <a:xfrm>
            <a:off x="5829300" y="3343281"/>
            <a:ext cx="211031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gÊu</a:t>
            </a:r>
            <a:endParaRPr lang="en-US" altLang="en-US" sz="44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4046" name="Title 1"/>
          <p:cNvSpPr txBox="1">
            <a:spLocks/>
          </p:cNvSpPr>
          <p:nvPr/>
        </p:nvSpPr>
        <p:spPr bwMode="auto">
          <a:xfrm>
            <a:off x="8079317" y="3219453"/>
            <a:ext cx="2283883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khÒu</a:t>
            </a:r>
          </a:p>
        </p:txBody>
      </p:sp>
      <p:sp>
        <p:nvSpPr>
          <p:cNvPr id="44047" name="Title 1"/>
          <p:cNvSpPr txBox="1">
            <a:spLocks/>
          </p:cNvSpPr>
          <p:nvPr/>
        </p:nvSpPr>
        <p:spPr bwMode="auto">
          <a:xfrm>
            <a:off x="2650084" y="139700"/>
            <a:ext cx="17229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au</a:t>
            </a:r>
            <a:endParaRPr lang="en-US" altLang="en-US" sz="5000" b="1">
              <a:solidFill>
                <a:srgbClr val="FF0000"/>
              </a:solidFill>
              <a:latin typeface=".VnBlack" pitchFamily="34" charset="0"/>
              <a:cs typeface="Arial" pitchFamily="34" charset="0"/>
            </a:endParaRPr>
          </a:p>
        </p:txBody>
      </p:sp>
      <p:sp>
        <p:nvSpPr>
          <p:cNvPr id="44048" name="Title 1"/>
          <p:cNvSpPr txBox="1">
            <a:spLocks/>
          </p:cNvSpPr>
          <p:nvPr/>
        </p:nvSpPr>
        <p:spPr bwMode="auto">
          <a:xfrm>
            <a:off x="-273051" y="5727741"/>
            <a:ext cx="455083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 err="1">
                <a:solidFill>
                  <a:prstClr val="black"/>
                </a:solidFill>
                <a:latin typeface=".VnAvant" pitchFamily="34" charset="0"/>
                <a:cs typeface="Arial" pitchFamily="34" charset="0"/>
              </a:rPr>
              <a:t>rau</a:t>
            </a:r>
            <a:r>
              <a:rPr lang="en-US" altLang="en-US" sz="4400" b="1" dirty="0">
                <a:solidFill>
                  <a:prstClr val="black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.VnAvant" pitchFamily="34" charset="0"/>
                <a:cs typeface="Arial" pitchFamily="34" charset="0"/>
              </a:rPr>
              <a:t>cñ</a:t>
            </a:r>
            <a:endParaRPr lang="en-US" altLang="en-US" sz="4400" b="1" dirty="0">
              <a:solidFill>
                <a:prstClr val="black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4049" name="Title 1"/>
          <p:cNvSpPr txBox="1">
            <a:spLocks/>
          </p:cNvSpPr>
          <p:nvPr/>
        </p:nvSpPr>
        <p:spPr bwMode="auto">
          <a:xfrm>
            <a:off x="3636436" y="5727741"/>
            <a:ext cx="4421717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prstClr val="black"/>
                </a:solidFill>
                <a:latin typeface=".VnAvant" pitchFamily="34" charset="0"/>
                <a:cs typeface="Arial" pitchFamily="34" charset="0"/>
              </a:rPr>
              <a:t>con </a:t>
            </a:r>
            <a:r>
              <a:rPr lang="en-US" altLang="en-US" sz="4400" b="1" dirty="0" err="1">
                <a:solidFill>
                  <a:prstClr val="black"/>
                </a:solidFill>
                <a:latin typeface=".VnAvant" pitchFamily="34" charset="0"/>
                <a:cs typeface="Arial" pitchFamily="34" charset="0"/>
              </a:rPr>
              <a:t>tr©u</a:t>
            </a:r>
            <a:endParaRPr lang="en-US" altLang="en-US" sz="4400" b="1" dirty="0">
              <a:solidFill>
                <a:prstClr val="black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4050" name="Title 1"/>
          <p:cNvSpPr txBox="1">
            <a:spLocks/>
          </p:cNvSpPr>
          <p:nvPr/>
        </p:nvSpPr>
        <p:spPr bwMode="auto">
          <a:xfrm>
            <a:off x="8079345" y="5734050"/>
            <a:ext cx="3754967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 err="1">
                <a:solidFill>
                  <a:prstClr val="black"/>
                </a:solidFill>
                <a:latin typeface=".VnAvant" pitchFamily="34" charset="0"/>
                <a:cs typeface="Arial" pitchFamily="34" charset="0"/>
              </a:rPr>
              <a:t>chó</a:t>
            </a:r>
            <a:r>
              <a:rPr lang="en-US" altLang="en-US" sz="4400" b="1" dirty="0">
                <a:solidFill>
                  <a:prstClr val="black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.VnAvant" pitchFamily="34" charset="0"/>
                <a:cs typeface="Arial" pitchFamily="34" charset="0"/>
              </a:rPr>
              <a:t>tÔu</a:t>
            </a:r>
            <a:endParaRPr lang="en-US" altLang="en-US" sz="4400" b="1" dirty="0">
              <a:solidFill>
                <a:prstClr val="black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4051" name="Title 1"/>
          <p:cNvSpPr txBox="1">
            <a:spLocks/>
          </p:cNvSpPr>
          <p:nvPr/>
        </p:nvSpPr>
        <p:spPr bwMode="auto">
          <a:xfrm>
            <a:off x="10354761" y="3370263"/>
            <a:ext cx="202141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rªu</a:t>
            </a:r>
          </a:p>
        </p:txBody>
      </p:sp>
      <p:pic>
        <p:nvPicPr>
          <p:cNvPr id="23" name="Picture 2" descr="BẬT MÍ CHIẾC ÁO MÀU SẮC CỦA RAU CỦ - Soul Bến Thà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365104"/>
            <a:ext cx="2858773" cy="136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222" y="4486044"/>
            <a:ext cx="2682719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693" y="4067178"/>
            <a:ext cx="1880883" cy="160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" y="73025"/>
            <a:ext cx="2195512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147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4"/>
          <p:cNvGrpSpPr>
            <a:grpSpLocks/>
          </p:cNvGrpSpPr>
          <p:nvPr/>
        </p:nvGrpSpPr>
        <p:grpSpPr bwMode="auto">
          <a:xfrm>
            <a:off x="10160000" y="5111750"/>
            <a:ext cx="2032000" cy="1746250"/>
            <a:chOff x="3476" y="5994"/>
            <a:chExt cx="5180" cy="5000"/>
          </a:xfrm>
        </p:grpSpPr>
        <p:pic>
          <p:nvPicPr>
            <p:cNvPr id="22543" name="Picture 5" descr="ORCHI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01926" flipH="1">
              <a:off x="3476" y="6206"/>
              <a:ext cx="2907" cy="3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6" descr="ORCHI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921">
              <a:off x="5916" y="6837"/>
              <a:ext cx="2740" cy="3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5" name="Picture 7" descr="FLWRVAS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" y="5994"/>
              <a:ext cx="2760" cy="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1" name="Group 8"/>
          <p:cNvGrpSpPr>
            <a:grpSpLocks/>
          </p:cNvGrpSpPr>
          <p:nvPr/>
        </p:nvGrpSpPr>
        <p:grpSpPr bwMode="auto">
          <a:xfrm>
            <a:off x="0" y="5111750"/>
            <a:ext cx="2032000" cy="1746250"/>
            <a:chOff x="3476" y="5994"/>
            <a:chExt cx="5180" cy="5000"/>
          </a:xfrm>
        </p:grpSpPr>
        <p:pic>
          <p:nvPicPr>
            <p:cNvPr id="22540" name="Picture 9" descr="ORCHI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01926" flipH="1">
              <a:off x="3476" y="6206"/>
              <a:ext cx="2907" cy="3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1" name="Picture 10" descr="ORCHI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921">
              <a:off x="5916" y="6837"/>
              <a:ext cx="2740" cy="3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2" name="Picture 11" descr="FLWRVAS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" y="5994"/>
              <a:ext cx="2760" cy="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2" name="Picture 13" descr="s_ee2c8a624d08a3d2be02218622846f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0913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4" descr="s_ee2c8a624d08a3d2be02218622846f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733" y="4545013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5" descr="s_ee2c8a624d08a3d2be02218622846f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84" y="472440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 descr="56CEE190D2834983BE9B1882D8651F7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33" y="188920"/>
            <a:ext cx="171450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6" descr="56CEE190D2834983BE9B1882D8651F7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976438" y="-1163108"/>
            <a:ext cx="1285876" cy="312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7" y="1952632"/>
            <a:ext cx="30607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AutoShape 20"/>
          <p:cNvSpPr>
            <a:spLocks noChangeArrowheads="1"/>
          </p:cNvSpPr>
          <p:nvPr/>
        </p:nvSpPr>
        <p:spPr bwMode="auto">
          <a:xfrm>
            <a:off x="2423592" y="1105708"/>
            <a:ext cx="9230987" cy="1994686"/>
          </a:xfrm>
          <a:prstGeom prst="wedgeEllipseCallout">
            <a:avLst>
              <a:gd name="adj1" fmla="val -35699"/>
              <a:gd name="adj2" fmla="val 91657"/>
            </a:avLst>
          </a:prstGeom>
          <a:solidFill>
            <a:schemeClr val="accent1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HP001 4 hàng 2 ô ly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HP001 4 hàng 2 ô ly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HP001 4 hàng 2 ô ly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HP001 4 hàng 2 ô ly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HP001 4 hàng 2 ô ly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P001 4 hàng 2 ô ly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P001 4 hàng 2 ô ly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P001 4 hàng 2 ô ly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P001 4 hàng 2 ô ly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>
                <a:solidFill>
                  <a:prstClr val="black"/>
                </a:solidFill>
              </a:rPr>
              <a:t>          </a:t>
            </a:r>
            <a:r>
              <a:rPr lang="en-US" altLang="en-US" sz="8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8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3068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6083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2192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vi-VN" sz="440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4608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600200"/>
            <a:ext cx="98552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77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0976CF-D75A-5543-66B4-D28574283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B7EEC6-46DE-36D0-B1DA-5626B1153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12"/>
            <a:ext cx="1219200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57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055B96-2D50-511B-C8A0-1181ADA7A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D8AE49-5228-00E4-4B13-0178C4C6C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12192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17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2337BD-34B3-F845-2771-1E1D44BB0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E7A8A04-3A73-EAF0-0E90-C6EFAD0F9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62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38C76A-82F4-F41E-FE11-5716C54F5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239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2FDA21-33AE-2337-0E1E-CD5B9D10C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xmlns="" id="{16C85003-4B84-7405-0D91-922FBDFBB42D}"/>
              </a:ext>
            </a:extLst>
          </p:cNvPr>
          <p:cNvSpPr txBox="1">
            <a:spLocks/>
          </p:cNvSpPr>
          <p:nvPr/>
        </p:nvSpPr>
        <p:spPr bwMode="auto">
          <a:xfrm>
            <a:off x="5336144" y="139700"/>
            <a:ext cx="17229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©u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1976A53-A6A2-4AB8-C0AF-B3EA605C7634}"/>
              </a:ext>
            </a:extLst>
          </p:cNvPr>
          <p:cNvSpPr/>
          <p:nvPr/>
        </p:nvSpPr>
        <p:spPr>
          <a:xfrm>
            <a:off x="4345517" y="1274763"/>
            <a:ext cx="1634067" cy="844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/>
                <a:ea typeface="+mn-ea"/>
                <a:cs typeface="+mn-cs"/>
              </a:rPr>
              <a:t>s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5FA62B-5E1D-052D-0EF8-247BE000ED30}"/>
              </a:ext>
            </a:extLst>
          </p:cNvPr>
          <p:cNvSpPr/>
          <p:nvPr/>
        </p:nvSpPr>
        <p:spPr>
          <a:xfrm>
            <a:off x="5715000" y="1274763"/>
            <a:ext cx="1600200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651EA33-9F14-2DC8-E988-81104C5720B3}"/>
              </a:ext>
            </a:extLst>
          </p:cNvPr>
          <p:cNvSpPr/>
          <p:nvPr/>
        </p:nvSpPr>
        <p:spPr>
          <a:xfrm>
            <a:off x="4345517" y="2108200"/>
            <a:ext cx="2969683" cy="92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38" name="Title 1">
            <a:extLst>
              <a:ext uri="{FF2B5EF4-FFF2-40B4-BE49-F238E27FC236}">
                <a16:creationId xmlns:a16="http://schemas.microsoft.com/office/drawing/2014/main" xmlns="" id="{48AF3D7C-ACD6-B0FD-F535-2DA05C222377}"/>
              </a:ext>
            </a:extLst>
          </p:cNvPr>
          <p:cNvSpPr txBox="1">
            <a:spLocks/>
          </p:cNvSpPr>
          <p:nvPr/>
        </p:nvSpPr>
        <p:spPr bwMode="auto">
          <a:xfrm>
            <a:off x="5715000" y="1382713"/>
            <a:ext cx="1464733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au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44039" name="Title 1">
            <a:extLst>
              <a:ext uri="{FF2B5EF4-FFF2-40B4-BE49-F238E27FC236}">
                <a16:creationId xmlns:a16="http://schemas.microsoft.com/office/drawing/2014/main" xmlns="" id="{BE4571B7-E95C-1C4F-9AC9-F941624D67D3}"/>
              </a:ext>
            </a:extLst>
          </p:cNvPr>
          <p:cNvSpPr txBox="1">
            <a:spLocks/>
          </p:cNvSpPr>
          <p:nvPr/>
        </p:nvSpPr>
        <p:spPr bwMode="auto">
          <a:xfrm>
            <a:off x="4997478" y="2243138"/>
            <a:ext cx="195156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s</a:t>
            </a:r>
            <a:r>
              <a:rPr kumimoji="0" lang="en-US" altLang="en-US" sz="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au</a:t>
            </a:r>
            <a:endParaRPr kumimoji="0" lang="en-US" altLang="en-US" sz="5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44041" name="Title 1">
            <a:extLst>
              <a:ext uri="{FF2B5EF4-FFF2-40B4-BE49-F238E27FC236}">
                <a16:creationId xmlns:a16="http://schemas.microsoft.com/office/drawing/2014/main" xmlns="" id="{F84C4359-90C7-A867-4B21-02A1E11143DB}"/>
              </a:ext>
            </a:extLst>
          </p:cNvPr>
          <p:cNvSpPr txBox="1">
            <a:spLocks/>
          </p:cNvSpPr>
          <p:nvPr/>
        </p:nvSpPr>
        <p:spPr bwMode="auto">
          <a:xfrm>
            <a:off x="7818969" y="73025"/>
            <a:ext cx="16340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ªu</a:t>
            </a:r>
            <a:endParaRPr kumimoji="0" lang="en-US" altLang="en-US" sz="5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44042" name="Title 1">
            <a:extLst>
              <a:ext uri="{FF2B5EF4-FFF2-40B4-BE49-F238E27FC236}">
                <a16:creationId xmlns:a16="http://schemas.microsoft.com/office/drawing/2014/main" xmlns="" id="{78AA02FD-CC2D-9F60-B0EF-BD072183D5ED}"/>
              </a:ext>
            </a:extLst>
          </p:cNvPr>
          <p:cNvSpPr txBox="1">
            <a:spLocks/>
          </p:cNvSpPr>
          <p:nvPr/>
        </p:nvSpPr>
        <p:spPr bwMode="auto">
          <a:xfrm>
            <a:off x="27517" y="3219453"/>
            <a:ext cx="2192867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cau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44043" name="Title 1">
            <a:extLst>
              <a:ext uri="{FF2B5EF4-FFF2-40B4-BE49-F238E27FC236}">
                <a16:creationId xmlns:a16="http://schemas.microsoft.com/office/drawing/2014/main" xmlns="" id="{CB3278DB-833E-0688-8622-EEEDD8DC6868}"/>
              </a:ext>
            </a:extLst>
          </p:cNvPr>
          <p:cNvSpPr txBox="1">
            <a:spLocks/>
          </p:cNvSpPr>
          <p:nvPr/>
        </p:nvSpPr>
        <p:spPr bwMode="auto">
          <a:xfrm>
            <a:off x="2038352" y="3370263"/>
            <a:ext cx="2023533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tµu</a:t>
            </a:r>
          </a:p>
        </p:txBody>
      </p:sp>
      <p:sp>
        <p:nvSpPr>
          <p:cNvPr id="44044" name="Title 1">
            <a:extLst>
              <a:ext uri="{FF2B5EF4-FFF2-40B4-BE49-F238E27FC236}">
                <a16:creationId xmlns:a16="http://schemas.microsoft.com/office/drawing/2014/main" xmlns="" id="{E249A0A5-E85E-B0CB-6921-C1BDF52670E5}"/>
              </a:ext>
            </a:extLst>
          </p:cNvPr>
          <p:cNvSpPr txBox="1">
            <a:spLocks/>
          </p:cNvSpPr>
          <p:nvPr/>
        </p:nvSpPr>
        <p:spPr bwMode="auto">
          <a:xfrm>
            <a:off x="3905278" y="3357565"/>
            <a:ext cx="19240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bËu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Arial" pitchFamily="34" charset="0"/>
            </a:endParaRPr>
          </a:p>
        </p:txBody>
      </p:sp>
      <p:sp>
        <p:nvSpPr>
          <p:cNvPr id="44045" name="Title 1">
            <a:extLst>
              <a:ext uri="{FF2B5EF4-FFF2-40B4-BE49-F238E27FC236}">
                <a16:creationId xmlns:a16="http://schemas.microsoft.com/office/drawing/2014/main" xmlns="" id="{4C0DF8C1-EBB6-38E3-D707-D8C6C91D6308}"/>
              </a:ext>
            </a:extLst>
          </p:cNvPr>
          <p:cNvSpPr txBox="1">
            <a:spLocks/>
          </p:cNvSpPr>
          <p:nvPr/>
        </p:nvSpPr>
        <p:spPr bwMode="auto">
          <a:xfrm>
            <a:off x="5829300" y="3343281"/>
            <a:ext cx="211031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gÊu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Arial" pitchFamily="34" charset="0"/>
            </a:endParaRPr>
          </a:p>
        </p:txBody>
      </p:sp>
      <p:sp>
        <p:nvSpPr>
          <p:cNvPr id="44046" name="Title 1">
            <a:extLst>
              <a:ext uri="{FF2B5EF4-FFF2-40B4-BE49-F238E27FC236}">
                <a16:creationId xmlns:a16="http://schemas.microsoft.com/office/drawing/2014/main" xmlns="" id="{50748B11-C7EC-D9D1-0F64-411C3763CCD0}"/>
              </a:ext>
            </a:extLst>
          </p:cNvPr>
          <p:cNvSpPr txBox="1">
            <a:spLocks/>
          </p:cNvSpPr>
          <p:nvPr/>
        </p:nvSpPr>
        <p:spPr bwMode="auto">
          <a:xfrm>
            <a:off x="8079317" y="3219453"/>
            <a:ext cx="2283883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khÒu</a:t>
            </a:r>
          </a:p>
        </p:txBody>
      </p:sp>
      <p:sp>
        <p:nvSpPr>
          <p:cNvPr id="44047" name="Title 1">
            <a:extLst>
              <a:ext uri="{FF2B5EF4-FFF2-40B4-BE49-F238E27FC236}">
                <a16:creationId xmlns:a16="http://schemas.microsoft.com/office/drawing/2014/main" xmlns="" id="{875624F7-CB2A-2EAF-883A-1AB3265B041C}"/>
              </a:ext>
            </a:extLst>
          </p:cNvPr>
          <p:cNvSpPr txBox="1">
            <a:spLocks/>
          </p:cNvSpPr>
          <p:nvPr/>
        </p:nvSpPr>
        <p:spPr bwMode="auto">
          <a:xfrm>
            <a:off x="2650084" y="139700"/>
            <a:ext cx="17229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au</a:t>
            </a:r>
            <a:endParaRPr kumimoji="0" lang="en-US" altLang="en-US" sz="5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44048" name="Title 1">
            <a:extLst>
              <a:ext uri="{FF2B5EF4-FFF2-40B4-BE49-F238E27FC236}">
                <a16:creationId xmlns:a16="http://schemas.microsoft.com/office/drawing/2014/main" xmlns="" id="{1880C7A2-77EC-5501-581C-9470F5BDFDF2}"/>
              </a:ext>
            </a:extLst>
          </p:cNvPr>
          <p:cNvSpPr txBox="1">
            <a:spLocks/>
          </p:cNvSpPr>
          <p:nvPr/>
        </p:nvSpPr>
        <p:spPr bwMode="auto">
          <a:xfrm>
            <a:off x="-273051" y="5727741"/>
            <a:ext cx="455083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rau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cñ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Arial" pitchFamily="34" charset="0"/>
            </a:endParaRPr>
          </a:p>
        </p:txBody>
      </p:sp>
      <p:sp>
        <p:nvSpPr>
          <p:cNvPr id="44049" name="Title 1">
            <a:extLst>
              <a:ext uri="{FF2B5EF4-FFF2-40B4-BE49-F238E27FC236}">
                <a16:creationId xmlns:a16="http://schemas.microsoft.com/office/drawing/2014/main" xmlns="" id="{F6AB8A5B-13E1-D154-6927-13B0457D2007}"/>
              </a:ext>
            </a:extLst>
          </p:cNvPr>
          <p:cNvSpPr txBox="1">
            <a:spLocks/>
          </p:cNvSpPr>
          <p:nvPr/>
        </p:nvSpPr>
        <p:spPr bwMode="auto">
          <a:xfrm>
            <a:off x="3636436" y="5727741"/>
            <a:ext cx="4421717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con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tr©u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Arial" pitchFamily="34" charset="0"/>
            </a:endParaRPr>
          </a:p>
        </p:txBody>
      </p:sp>
      <p:sp>
        <p:nvSpPr>
          <p:cNvPr id="44050" name="Title 1">
            <a:extLst>
              <a:ext uri="{FF2B5EF4-FFF2-40B4-BE49-F238E27FC236}">
                <a16:creationId xmlns:a16="http://schemas.microsoft.com/office/drawing/2014/main" xmlns="" id="{FA09766E-247B-F352-9B63-4F17588EB061}"/>
              </a:ext>
            </a:extLst>
          </p:cNvPr>
          <p:cNvSpPr txBox="1">
            <a:spLocks/>
          </p:cNvSpPr>
          <p:nvPr/>
        </p:nvSpPr>
        <p:spPr bwMode="auto">
          <a:xfrm>
            <a:off x="8079345" y="5734050"/>
            <a:ext cx="3754967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chó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tÔu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Arial" pitchFamily="34" charset="0"/>
            </a:endParaRPr>
          </a:p>
        </p:txBody>
      </p:sp>
      <p:sp>
        <p:nvSpPr>
          <p:cNvPr id="44051" name="Title 1">
            <a:extLst>
              <a:ext uri="{FF2B5EF4-FFF2-40B4-BE49-F238E27FC236}">
                <a16:creationId xmlns:a16="http://schemas.microsoft.com/office/drawing/2014/main" xmlns="" id="{A334A8D2-E195-386A-1420-2D25CBDFB958}"/>
              </a:ext>
            </a:extLst>
          </p:cNvPr>
          <p:cNvSpPr txBox="1">
            <a:spLocks/>
          </p:cNvSpPr>
          <p:nvPr/>
        </p:nvSpPr>
        <p:spPr bwMode="auto">
          <a:xfrm>
            <a:off x="10354761" y="3370263"/>
            <a:ext cx="202141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itchFamily="34" charset="0"/>
              </a:rPr>
              <a:t>rªu</a:t>
            </a:r>
          </a:p>
        </p:txBody>
      </p:sp>
      <p:pic>
        <p:nvPicPr>
          <p:cNvPr id="23" name="Picture 2" descr="BẬT MÍ CHIẾC ÁO MÀU SẮC CỦA RAU CỦ - Soul Bến Thành">
            <a:extLst>
              <a:ext uri="{FF2B5EF4-FFF2-40B4-BE49-F238E27FC236}">
                <a16:creationId xmlns:a16="http://schemas.microsoft.com/office/drawing/2014/main" xmlns="" id="{2A6985F8-C4E9-1087-3A49-DD0209736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365104"/>
            <a:ext cx="2858773" cy="136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2F26A3BB-2B52-4AE3-FD44-1066C8D8A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222" y="4486044"/>
            <a:ext cx="2682719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xmlns="" id="{B987DCF3-7E8C-223E-3025-695554150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693" y="4067178"/>
            <a:ext cx="1880883" cy="160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EEE5397-E49F-BF43-383E-155615B2E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" y="73025"/>
            <a:ext cx="2195512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034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4"/>
          <p:cNvGrpSpPr>
            <a:grpSpLocks/>
          </p:cNvGrpSpPr>
          <p:nvPr/>
        </p:nvGrpSpPr>
        <p:grpSpPr bwMode="auto">
          <a:xfrm>
            <a:off x="10160000" y="5111750"/>
            <a:ext cx="2032000" cy="1746250"/>
            <a:chOff x="3476" y="5994"/>
            <a:chExt cx="5180" cy="5000"/>
          </a:xfrm>
        </p:grpSpPr>
        <p:pic>
          <p:nvPicPr>
            <p:cNvPr id="22543" name="Picture 5" descr="ORCHI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01926" flipH="1">
              <a:off x="3476" y="6206"/>
              <a:ext cx="2907" cy="3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6" descr="ORCHI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921">
              <a:off x="5916" y="6837"/>
              <a:ext cx="2740" cy="3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5" name="Picture 7" descr="FLWRVAS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" y="5994"/>
              <a:ext cx="2760" cy="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1" name="Group 8"/>
          <p:cNvGrpSpPr>
            <a:grpSpLocks/>
          </p:cNvGrpSpPr>
          <p:nvPr/>
        </p:nvGrpSpPr>
        <p:grpSpPr bwMode="auto">
          <a:xfrm>
            <a:off x="0" y="5111750"/>
            <a:ext cx="2032000" cy="1746250"/>
            <a:chOff x="3476" y="5994"/>
            <a:chExt cx="5180" cy="5000"/>
          </a:xfrm>
        </p:grpSpPr>
        <p:pic>
          <p:nvPicPr>
            <p:cNvPr id="22540" name="Picture 9" descr="ORCHI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01926" flipH="1">
              <a:off x="3476" y="6206"/>
              <a:ext cx="2907" cy="3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1" name="Picture 10" descr="ORCHI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921">
              <a:off x="5916" y="6837"/>
              <a:ext cx="2740" cy="3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2" name="Picture 11" descr="FLWRVAS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" y="5994"/>
              <a:ext cx="2760" cy="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2" name="Picture 13" descr="s_ee2c8a624d08a3d2be02218622846f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0913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4" descr="s_ee2c8a624d08a3d2be02218622846f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733" y="4545013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5" descr="s_ee2c8a624d08a3d2be02218622846f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84" y="472440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 descr="56CEE190D2834983BE9B1882D8651F7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33" y="188920"/>
            <a:ext cx="171450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6" descr="56CEE190D2834983BE9B1882D8651F7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976438" y="-1163108"/>
            <a:ext cx="1285876" cy="312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7" y="1952632"/>
            <a:ext cx="30607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AutoShape 20"/>
          <p:cNvSpPr>
            <a:spLocks noChangeArrowheads="1"/>
          </p:cNvSpPr>
          <p:nvPr/>
        </p:nvSpPr>
        <p:spPr bwMode="auto">
          <a:xfrm>
            <a:off x="2423592" y="1052520"/>
            <a:ext cx="9433979" cy="3024552"/>
          </a:xfrm>
          <a:prstGeom prst="wedgeEllipseCallout">
            <a:avLst>
              <a:gd name="adj1" fmla="val -35699"/>
              <a:gd name="adj2" fmla="val 91657"/>
            </a:avLst>
          </a:prstGeom>
          <a:solidFill>
            <a:schemeClr val="accent1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HP001 4 hàng 2 ô ly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HP001 4 hàng 2 ô ly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HP001 4 hàng 2 ô ly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HP001 4 hàng 2 ô ly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HP001 4 hàng 2 ô ly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P001 4 hàng 2 ô ly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P001 4 hàng 2 ô ly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P001 4 hàng 2 ô ly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P001 4 hàng 2 ô ly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prstClr val="black"/>
                </a:solidFill>
              </a:rPr>
              <a:t>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prstClr val="black"/>
                </a:solidFill>
              </a:rPr>
              <a:t>                </a:t>
            </a:r>
            <a:r>
              <a:rPr lang="en-US" alt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059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q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82060" y="3632231"/>
            <a:ext cx="2681997" cy="2790643"/>
          </a:xfrm>
          <a:prstGeom prst="rect">
            <a:avLst/>
          </a:prstGeom>
        </p:spPr>
      </p:pic>
      <p:pic>
        <p:nvPicPr>
          <p:cNvPr id="8" name="q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77" y="3734399"/>
            <a:ext cx="2983345" cy="2800492"/>
          </a:xfrm>
          <a:prstGeom prst="rect">
            <a:avLst/>
          </a:prstGeom>
        </p:spPr>
      </p:pic>
      <p:pic>
        <p:nvPicPr>
          <p:cNvPr id="9" name="q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9245600" y="3846479"/>
            <a:ext cx="2686632" cy="25763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0AF6A02-1082-4239-8F62-4F2C730EEB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60" t="4209" r="5799"/>
          <a:stretch/>
        </p:blipFill>
        <p:spPr>
          <a:xfrm>
            <a:off x="3849641" y="597"/>
            <a:ext cx="4413971" cy="384585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775200" y="1344072"/>
            <a:ext cx="2743200" cy="1446544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algn="ctr" defTabSz="1219140"/>
            <a:r>
              <a:rPr lang="en-US" sz="4300" b="1" dirty="0">
                <a:solidFill>
                  <a:srgbClr val="FFFF99"/>
                </a:solidFill>
                <a:latin typeface="HP-211" pitchFamily="34" charset="0"/>
              </a:rPr>
              <a:t>Hộp quà</a:t>
            </a:r>
          </a:p>
          <a:p>
            <a:pPr algn="ctr" defTabSz="1219140"/>
            <a:r>
              <a:rPr lang="en-US" sz="4300" b="1" dirty="0">
                <a:solidFill>
                  <a:srgbClr val="FFFF99"/>
                </a:solidFill>
                <a:latin typeface="HP-211" pitchFamily="34" charset="0"/>
              </a:rPr>
              <a:t>bí mật 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8429" y="6070600"/>
            <a:ext cx="494674" cy="938712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 defTabSz="1219140"/>
            <a:r>
              <a:rPr lang="en-US" sz="5300" b="1" dirty="0">
                <a:ln w="1905"/>
                <a:gradFill>
                  <a:gsLst>
                    <a:gs pos="0">
                      <a:srgbClr val="A5C249">
                        <a:shade val="20000"/>
                        <a:satMod val="200000"/>
                      </a:srgbClr>
                    </a:gs>
                    <a:gs pos="78000">
                      <a:srgbClr val="A5C24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A5C24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563935" y="5982225"/>
            <a:ext cx="576428" cy="938712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 defTabSz="1219140"/>
            <a:r>
              <a:rPr lang="en-US" sz="5300" b="1" dirty="0">
                <a:ln w="1905"/>
                <a:gradFill>
                  <a:gsLst>
                    <a:gs pos="0">
                      <a:srgbClr val="A5C249">
                        <a:shade val="20000"/>
                        <a:satMod val="200000"/>
                      </a:srgbClr>
                    </a:gs>
                    <a:gs pos="78000">
                      <a:srgbClr val="A5C24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A5C24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64665" y="5801876"/>
            <a:ext cx="557192" cy="938712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 defTabSz="1219140"/>
            <a:r>
              <a:rPr lang="en-US" sz="5300" b="1" dirty="0">
                <a:ln w="1905"/>
                <a:gradFill>
                  <a:gsLst>
                    <a:gs pos="0">
                      <a:srgbClr val="A5C249">
                        <a:shade val="20000"/>
                        <a:satMod val="200000"/>
                      </a:srgbClr>
                    </a:gs>
                    <a:gs pos="78000">
                      <a:srgbClr val="A5C24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A5C24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</a:p>
        </p:txBody>
      </p:sp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47" y="748348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7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5301208"/>
            <a:ext cx="12313368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ts val="4500"/>
              </a:lnSpc>
            </a:pPr>
            <a:r>
              <a:rPr lang="en-US" dirty="0">
                <a:latin typeface=".VnAvant" panose="020B7200000000000000" pitchFamily="34" charset="0"/>
              </a:rPr>
              <a:t>	</a:t>
            </a:r>
            <a:r>
              <a:rPr lang="en-US" sz="4000" dirty="0">
                <a:latin typeface=".VnAvant" panose="020B7200000000000000" pitchFamily="34" charset="0"/>
              </a:rPr>
              <a:t>Nhµ d× T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>
                <a:latin typeface=".VnAvant" panose="020B7200000000000000" pitchFamily="34" charset="0"/>
              </a:rPr>
              <a:t>­ ë </a:t>
            </a:r>
            <a:r>
              <a:rPr lang="en-US" sz="4000" dirty="0" err="1">
                <a:latin typeface=".VnAvant" panose="020B7200000000000000" pitchFamily="34" charset="0"/>
              </a:rPr>
              <a:t>qu</a:t>
            </a:r>
            <a:r>
              <a:rPr lang="en-US" sz="4000" dirty="0">
                <a:latin typeface=".VnAvant" panose="020B7200000000000000" pitchFamily="34" charset="0"/>
              </a:rPr>
              <a:t>ª </a:t>
            </a:r>
            <a:r>
              <a:rPr lang="en-US" sz="4000" dirty="0" err="1">
                <a:latin typeface=".VnAvant" panose="020B7200000000000000" pitchFamily="34" charset="0"/>
              </a:rPr>
              <a:t>cã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c©y</a:t>
            </a:r>
            <a:r>
              <a:rPr lang="en-US" sz="4000" dirty="0">
                <a:latin typeface=".VnAvant" panose="020B7200000000000000" pitchFamily="34" charset="0"/>
              </a:rPr>
              <a:t> cau, </a:t>
            </a:r>
            <a:r>
              <a:rPr lang="en-US" sz="4000" dirty="0" err="1">
                <a:latin typeface=".VnAvant" panose="020B7200000000000000" pitchFamily="34" charset="0"/>
              </a:rPr>
              <a:t>giµn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trÇu</a:t>
            </a:r>
            <a:r>
              <a:rPr lang="en-US" sz="4000" dirty="0">
                <a:latin typeface=".VnAvant" panose="020B7200000000000000" pitchFamily="34" charset="0"/>
              </a:rPr>
              <a:t>. Sau </a:t>
            </a:r>
            <a:r>
              <a:rPr lang="en-US" sz="4000" dirty="0" err="1">
                <a:latin typeface=".VnAvant" panose="020B7200000000000000" pitchFamily="34" charset="0"/>
              </a:rPr>
              <a:t>nh</a:t>
            </a:r>
            <a:r>
              <a:rPr lang="en-US" sz="4000" dirty="0">
                <a:latin typeface=".VnAvant" panose="020B7200000000000000" pitchFamily="34" charset="0"/>
              </a:rPr>
              <a:t>µ </a:t>
            </a:r>
            <a:r>
              <a:rPr lang="en-US" sz="4000" dirty="0" err="1">
                <a:latin typeface=".VnAvant" panose="020B7200000000000000" pitchFamily="34" charset="0"/>
              </a:rPr>
              <a:t>cã</a:t>
            </a:r>
            <a:r>
              <a:rPr lang="en-US" sz="4000" dirty="0">
                <a:latin typeface=".VnAvant" panose="020B7200000000000000" pitchFamily="34" charset="0"/>
              </a:rPr>
              <a:t> rau </a:t>
            </a:r>
            <a:r>
              <a:rPr lang="en-US" sz="4000" dirty="0" err="1">
                <a:latin typeface=".VnAvant" panose="020B7200000000000000" pitchFamily="34" charset="0"/>
              </a:rPr>
              <a:t>c¶i</a:t>
            </a:r>
            <a:r>
              <a:rPr lang="en-US" sz="4000" dirty="0">
                <a:latin typeface=".VnAvant" panose="020B7200000000000000" pitchFamily="34" charset="0"/>
              </a:rPr>
              <a:t>, rau </a:t>
            </a:r>
            <a:r>
              <a:rPr lang="en-US" sz="4000" dirty="0" err="1">
                <a:latin typeface=".VnAvant" panose="020B7200000000000000" pitchFamily="34" charset="0"/>
              </a:rPr>
              <a:t>dÒn</a:t>
            </a:r>
            <a:r>
              <a:rPr lang="en-US" sz="4000" dirty="0">
                <a:latin typeface=".VnAvant" panose="020B7200000000000000" pitchFamily="34" charset="0"/>
              </a:rPr>
              <a:t> vµ c¶ d­</a:t>
            </a:r>
            <a:r>
              <a:rPr lang="en-US" dirty="0">
                <a:latin typeface=".VnAvant" panose="020B7200000000000000" pitchFamily="34" charset="0"/>
              </a:rPr>
              <a:t>ư</a:t>
            </a:r>
            <a:r>
              <a:rPr lang="en-US" sz="4000" dirty="0">
                <a:latin typeface=".VnAvant" panose="020B7200000000000000" pitchFamily="34" charset="0"/>
              </a:rPr>
              <a:t>a </a:t>
            </a:r>
            <a:r>
              <a:rPr lang="en-US" sz="4000" dirty="0" err="1">
                <a:latin typeface=".VnAvant" panose="020B7200000000000000" pitchFamily="34" charset="0"/>
              </a:rPr>
              <a:t>hÊu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GÇn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</a:t>
            </a:r>
            <a:r>
              <a:rPr lang="en-US" sz="4000" dirty="0">
                <a:latin typeface=".VnAvant" panose="020B7200000000000000" pitchFamily="34" charset="0"/>
              </a:rPr>
              <a:t>µ d× </a:t>
            </a:r>
            <a:r>
              <a:rPr lang="en-US" sz="4000" dirty="0" err="1">
                <a:latin typeface=".VnAvant" panose="020B7200000000000000" pitchFamily="34" charset="0"/>
              </a:rPr>
              <a:t>cã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c©y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cÇu</a:t>
            </a:r>
            <a:r>
              <a:rPr lang="en-US" sz="4000" dirty="0">
                <a:latin typeface=".VnAvant" panose="020B7200000000000000" pitchFamily="34" charset="0"/>
              </a:rPr>
              <a:t> tre nhá. Xa </a:t>
            </a:r>
            <a:r>
              <a:rPr lang="en-US" sz="4000" dirty="0" err="1">
                <a:latin typeface=".VnAvant" panose="020B7200000000000000" pitchFamily="34" charset="0"/>
              </a:rPr>
              <a:t>xa</a:t>
            </a:r>
            <a:r>
              <a:rPr lang="en-US" sz="4000" dirty="0">
                <a:latin typeface=".VnAvant" panose="020B7200000000000000" pitchFamily="34" charset="0"/>
              </a:rPr>
              <a:t> lµ </a:t>
            </a:r>
            <a:r>
              <a:rPr lang="en-US" sz="4000" dirty="0" err="1">
                <a:latin typeface=".VnAvant" panose="020B7200000000000000" pitchFamily="34" charset="0"/>
              </a:rPr>
              <a:t>d·y</a:t>
            </a:r>
            <a:r>
              <a:rPr lang="en-US" sz="4000" dirty="0">
                <a:latin typeface=".VnAvant" panose="020B7200000000000000" pitchFamily="34" charset="0"/>
              </a:rPr>
              <a:t> nói cao.</a:t>
            </a:r>
            <a:endParaRPr lang="en-US" dirty="0">
              <a:latin typeface=".VnAvant" panose="020B72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3A2E23A-F2C0-4F13-971E-A63085379588}"/>
              </a:ext>
            </a:extLst>
          </p:cNvPr>
          <p:cNvSpPr/>
          <p:nvPr/>
        </p:nvSpPr>
        <p:spPr>
          <a:xfrm>
            <a:off x="9179566" y="4994428"/>
            <a:ext cx="1669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©u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CA8D318-D532-4CB0-A1F7-FCD126DEB1CC}"/>
              </a:ext>
            </a:extLst>
          </p:cNvPr>
          <p:cNvSpPr/>
          <p:nvPr/>
        </p:nvSpPr>
        <p:spPr>
          <a:xfrm>
            <a:off x="2070772" y="3856468"/>
            <a:ext cx="1313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oi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285151-D1EF-4EC9-84A6-03B279278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134"/>
            <a:ext cx="12192000" cy="4902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D0AE7A8-E26C-4966-A3A3-F390D6B2CDED}"/>
              </a:ext>
            </a:extLst>
          </p:cNvPr>
          <p:cNvSpPr/>
          <p:nvPr/>
        </p:nvSpPr>
        <p:spPr>
          <a:xfrm>
            <a:off x="10249486" y="4985753"/>
            <a:ext cx="1669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au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BFA7C6C-0667-4BAA-866C-01D59A2F26B0}"/>
              </a:ext>
            </a:extLst>
          </p:cNvPr>
          <p:cNvSpPr/>
          <p:nvPr/>
        </p:nvSpPr>
        <p:spPr>
          <a:xfrm>
            <a:off x="1203268" y="5549600"/>
            <a:ext cx="1669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au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46DC823-429F-415F-9E6D-A90E08B5A085}"/>
              </a:ext>
            </a:extLst>
          </p:cNvPr>
          <p:cNvSpPr/>
          <p:nvPr/>
        </p:nvSpPr>
        <p:spPr>
          <a:xfrm>
            <a:off x="3012511" y="5549600"/>
            <a:ext cx="1669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au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1D2EF4A-9D41-4226-BA7E-B70F416C634B}"/>
              </a:ext>
            </a:extLst>
          </p:cNvPr>
          <p:cNvSpPr/>
          <p:nvPr/>
        </p:nvSpPr>
        <p:spPr>
          <a:xfrm>
            <a:off x="7509812" y="5563756"/>
            <a:ext cx="1669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©u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E19425D-0565-483E-9048-F0683141FCF8}"/>
              </a:ext>
            </a:extLst>
          </p:cNvPr>
          <p:cNvSpPr/>
          <p:nvPr/>
        </p:nvSpPr>
        <p:spPr>
          <a:xfrm>
            <a:off x="1592193" y="6121099"/>
            <a:ext cx="1669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©u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643488" y="1039813"/>
            <a:ext cx="2199217" cy="696912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838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38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38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38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38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FFFFFF"/>
                </a:solidFill>
                <a:latin typeface="Arial-Rounded" charset="0"/>
                <a:ea typeface="Arial-Rounded" charset="0"/>
                <a:cs typeface="Arial-Rounded" charset="0"/>
              </a:rPr>
              <a:t>Đọc</a:t>
            </a:r>
            <a:endParaRPr lang="en-US" altLang="en-US" sz="3200" dirty="0">
              <a:solidFill>
                <a:srgbClr val="FFFFFF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15900" y="1068388"/>
            <a:ext cx="855133" cy="6334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38492">
              <a:defRPr/>
            </a:pPr>
            <a:r>
              <a:rPr lang="en-US" sz="3259" dirty="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5710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22" grpId="0"/>
      <p:bldP spid="13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46667" y="1958975"/>
            <a:ext cx="2779184" cy="895350"/>
          </a:xfrm>
          <a:prstGeom prst="rect">
            <a:avLst/>
          </a:prstGeom>
          <a:solidFill>
            <a:srgbClr val="006F96"/>
          </a:solidFill>
        </p:spPr>
        <p:txBody>
          <a:bodyPr lIns="67625" tIns="33813" rIns="67625" bIns="33813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77296">
              <a:defRPr/>
            </a:pPr>
            <a:r>
              <a:rPr lang="en-US" sz="711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cau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69369" y="3560763"/>
            <a:ext cx="2914651" cy="895350"/>
          </a:xfrm>
          <a:prstGeom prst="rect">
            <a:avLst/>
          </a:prstGeom>
          <a:solidFill>
            <a:srgbClr val="006F96"/>
          </a:solidFill>
        </p:spPr>
        <p:txBody>
          <a:bodyPr lIns="67625" tIns="33813" rIns="67625" bIns="33813" anchor="ctr"/>
          <a:lstStyle>
            <a:lvl1pPr defTabSz="6762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627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7100">
                <a:solidFill>
                  <a:srgbClr val="FFFFFF"/>
                </a:solidFill>
                <a:latin typeface="Arial-Rounded" charset="0"/>
                <a:ea typeface="Arial-Rounded" charset="0"/>
                <a:cs typeface="Arial-Rounded" charset="0"/>
              </a:rPr>
              <a:t>hấu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69369" y="2017772"/>
            <a:ext cx="2914651" cy="896937"/>
          </a:xfrm>
          <a:prstGeom prst="rect">
            <a:avLst/>
          </a:prstGeom>
          <a:solidFill>
            <a:srgbClr val="006F96"/>
          </a:solidFill>
        </p:spPr>
        <p:txBody>
          <a:bodyPr lIns="67625" tIns="33813" rIns="67625" bIns="33813" anchor="ctr"/>
          <a:lstStyle>
            <a:lvl1pPr defTabSz="6762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627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7100">
                <a:solidFill>
                  <a:srgbClr val="FFFFFF"/>
                </a:solidFill>
                <a:latin typeface="Arial-Rounded" charset="0"/>
                <a:ea typeface="Arial-Rounded" charset="0"/>
                <a:cs typeface="Arial-Rounded" charset="0"/>
              </a:rPr>
              <a:t>trầu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627533" y="3546475"/>
            <a:ext cx="2711451" cy="895350"/>
          </a:xfrm>
          <a:prstGeom prst="rect">
            <a:avLst/>
          </a:prstGeom>
          <a:solidFill>
            <a:srgbClr val="006F96"/>
          </a:solidFill>
        </p:spPr>
        <p:txBody>
          <a:bodyPr lIns="67625" tIns="33813" rIns="67625" bIns="33813" anchor="ctr"/>
          <a:lstStyle>
            <a:lvl1pPr defTabSz="6762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627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7100">
                <a:solidFill>
                  <a:srgbClr val="FFFFFF"/>
                </a:solidFill>
                <a:latin typeface="Arial-Rounded" charset="0"/>
                <a:ea typeface="Arial-Rounded" charset="0"/>
                <a:cs typeface="Arial-Rounded" charset="0"/>
              </a:rPr>
              <a:t>cầu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627573" y="2017772"/>
            <a:ext cx="2673351" cy="896937"/>
          </a:xfrm>
          <a:prstGeom prst="rect">
            <a:avLst/>
          </a:prstGeom>
          <a:solidFill>
            <a:srgbClr val="006F96"/>
          </a:solidFill>
        </p:spPr>
        <p:txBody>
          <a:bodyPr lIns="67625" tIns="33813" rIns="67625" bIns="33813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77296">
              <a:defRPr/>
            </a:pPr>
            <a:r>
              <a:rPr lang="en-US" sz="711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46667" y="3525845"/>
            <a:ext cx="2779184" cy="896937"/>
          </a:xfrm>
          <a:prstGeom prst="rect">
            <a:avLst/>
          </a:prstGeom>
          <a:solidFill>
            <a:srgbClr val="006F96"/>
          </a:solidFill>
        </p:spPr>
        <p:txBody>
          <a:bodyPr lIns="67625" tIns="33813" rIns="67625" bIns="33813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77296">
              <a:defRPr/>
            </a:pPr>
            <a:r>
              <a:rPr lang="en-US" sz="711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</a:t>
            </a:r>
          </a:p>
        </p:txBody>
      </p:sp>
    </p:spTree>
    <p:extLst>
      <p:ext uri="{BB962C8B-B14F-4D97-AF65-F5344CB8AC3E}">
        <p14:creationId xmlns:p14="http://schemas.microsoft.com/office/powerpoint/2010/main" val="94859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98966" y="5072122"/>
            <a:ext cx="4087284" cy="674687"/>
          </a:xfrm>
          <a:prstGeom prst="rect">
            <a:avLst/>
          </a:prstGeom>
          <a:noFill/>
        </p:spPr>
        <p:txBody>
          <a:bodyPr lIns="67625" tIns="33813" rIns="67625" bIns="33813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77296">
              <a:defRPr/>
            </a:pPr>
            <a:r>
              <a:rPr lang="en-US" sz="2963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93635" y="5072122"/>
            <a:ext cx="3071284" cy="674687"/>
          </a:xfrm>
          <a:prstGeom prst="rect">
            <a:avLst/>
          </a:prstGeom>
          <a:noFill/>
        </p:spPr>
        <p:txBody>
          <a:bodyPr lIns="67625" tIns="33813" rIns="67625" bIns="33813" anchor="ctr"/>
          <a:lstStyle>
            <a:lvl1pPr defTabSz="6762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627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900">
                <a:solidFill>
                  <a:srgbClr val="002060"/>
                </a:solidFill>
                <a:latin typeface="Arial-Rounded" charset="0"/>
                <a:ea typeface="Arial-Rounded" charset="0"/>
                <a:cs typeface="Arial-Rounded" charset="0"/>
              </a:rPr>
              <a:t>trầu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07917" y="5072122"/>
            <a:ext cx="3071283" cy="674687"/>
          </a:xfrm>
          <a:prstGeom prst="rect">
            <a:avLst/>
          </a:prstGeom>
          <a:noFill/>
        </p:spPr>
        <p:txBody>
          <a:bodyPr lIns="67625" tIns="33813" rIns="67625" bIns="33813" anchor="ctr"/>
          <a:lstStyle>
            <a:lvl1pPr defTabSz="6762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627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900">
                <a:solidFill>
                  <a:srgbClr val="002060"/>
                </a:solidFill>
                <a:latin typeface="Arial-Rounded" charset="0"/>
                <a:ea typeface="Arial-Rounded" charset="0"/>
                <a:cs typeface="Arial-Rounded" charset="0"/>
              </a:rPr>
              <a:t>dưa hấu</a:t>
            </a:r>
          </a:p>
        </p:txBody>
      </p:sp>
      <p:pic>
        <p:nvPicPr>
          <p:cNvPr id="73733" name="Picture 2" descr="Cau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5" y="1284347"/>
            <a:ext cx="2396067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4" descr="Kỹ thuật trồng cây trầu không - VUA DƯỢC LIỆ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385" y="2216150"/>
            <a:ext cx="4493683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6" descr="ĐẶC TÍNH THỰC VẬT CỦA CÂY DƯA HẤU - AGRIBUSINESS VIETNAME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517" y="2695575"/>
            <a:ext cx="4072467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99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Người dân dựng cầu tre ngăn 'cát tặc' - Vn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534" y="1284288"/>
            <a:ext cx="8481484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9051" y="3067050"/>
            <a:ext cx="3160184" cy="674688"/>
          </a:xfrm>
          <a:prstGeom prst="rect">
            <a:avLst/>
          </a:prstGeom>
          <a:noFill/>
        </p:spPr>
        <p:txBody>
          <a:bodyPr lIns="67625" tIns="33813" rIns="67625" bIns="33813" anchor="ctr"/>
          <a:lstStyle>
            <a:lvl1pPr defTabSz="6762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627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627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6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-Rounded" charset="0"/>
                <a:ea typeface="Arial-Rounded" charset="0"/>
                <a:cs typeface="Arial-Rounded" charset="0"/>
              </a:rPr>
              <a:t>cầu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-Rounded" charset="0"/>
                <a:ea typeface="Arial-Rounded" charset="0"/>
                <a:cs typeface="Arial-Rounded" charset="0"/>
              </a:rPr>
              <a:t>tre</a:t>
            </a:r>
          </a:p>
        </p:txBody>
      </p:sp>
    </p:spTree>
    <p:extLst>
      <p:ext uri="{BB962C8B-B14F-4D97-AF65-F5344CB8AC3E}">
        <p14:creationId xmlns:p14="http://schemas.microsoft.com/office/powerpoint/2010/main" val="206242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809" y="-152400"/>
            <a:ext cx="10972800" cy="1205136"/>
          </a:xfrm>
        </p:spPr>
        <p:txBody>
          <a:bodyPr/>
          <a:lstStyle/>
          <a:p>
            <a:r>
              <a:rPr lang="en-US" b="1" dirty="0">
                <a:latin typeface=".VnAvant" panose="020B7200000000000000" pitchFamily="34" charset="0"/>
              </a:rPr>
              <a:t>Xin </a:t>
            </a:r>
            <a:r>
              <a:rPr lang="en-US" b="1" dirty="0" err="1">
                <a:latin typeface=".VnAvant" panose="020B7200000000000000" pitchFamily="34" charset="0"/>
              </a:rPr>
              <a:t>phÐp</a:t>
            </a:r>
            <a:endParaRPr lang="en-US" b="1" dirty="0">
              <a:latin typeface=".VnAvant" panose="020B7200000000000000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7FC1879-A1DF-46B8-8828-321BC72BB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18978AF-C72C-480A-B8DD-E5492C3FA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1" y="777240"/>
            <a:ext cx="4672716" cy="608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7BD134D6-60DB-4B68-8A4A-1D9BFF934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247" y="874946"/>
            <a:ext cx="4672716" cy="598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16632"/>
            <a:ext cx="2195512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 bwMode="auto">
          <a:xfrm>
            <a:off x="0" y="199579"/>
            <a:ext cx="855133" cy="6334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38492">
              <a:defRPr/>
            </a:pPr>
            <a:r>
              <a:rPr lang="en-US" sz="3259" dirty="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4358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2227" name="Rectangle 3"/>
          <p:cNvSpPr>
            <a:spLocks noGrp="1"/>
          </p:cNvSpPr>
          <p:nvPr>
            <p:ph sz="quarter" idx="1"/>
          </p:nvPr>
        </p:nvSpPr>
        <p:spPr>
          <a:xfrm>
            <a:off x="609600" y="1600208"/>
            <a:ext cx="9956800" cy="4873625"/>
          </a:xfrm>
        </p:spPr>
        <p:txBody>
          <a:bodyPr/>
          <a:lstStyle/>
          <a:p>
            <a:pPr eaLnBrk="1" hangingPunct="1"/>
            <a:endParaRPr lang="vi-VN" altLang="vi-VN">
              <a:latin typeface="Century Schoolbook" pitchFamily="18" charset="0"/>
            </a:endParaRPr>
          </a:p>
        </p:txBody>
      </p:sp>
      <p:pic>
        <p:nvPicPr>
          <p:cNvPr id="52228" name="Picture 4" descr="bf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53340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53340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WordArt 7"/>
          <p:cNvSpPr>
            <a:spLocks noChangeArrowheads="1" noChangeShapeType="1" noTextEdit="1"/>
          </p:cNvSpPr>
          <p:nvPr/>
        </p:nvSpPr>
        <p:spPr bwMode="gray">
          <a:xfrm>
            <a:off x="304800" y="1219200"/>
            <a:ext cx="112776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40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/>
                <a:ea typeface="Verdana"/>
                <a:cs typeface="Verdana"/>
              </a:rPr>
              <a:t>CẢM ƠN THẦY CÔ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40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/>
                <a:ea typeface="Verdana"/>
                <a:cs typeface="Verdana"/>
              </a:rPr>
              <a:t> VÀ CÁC EM HỌC SINH</a:t>
            </a:r>
            <a:endParaRPr lang="en-US" sz="5400" b="1" kern="10">
              <a:ln w="3175">
                <a:solidFill>
                  <a:srgbClr val="CC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sp>
        <p:nvSpPr>
          <p:cNvPr id="52232" name="WordArt 8"/>
          <p:cNvSpPr>
            <a:spLocks noChangeArrowheads="1" noChangeShapeType="1" noTextEdit="1"/>
          </p:cNvSpPr>
          <p:nvPr/>
        </p:nvSpPr>
        <p:spPr bwMode="auto">
          <a:xfrm rot="494338">
            <a:off x="10020303" y="5562657"/>
            <a:ext cx="1968500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C40091"/>
                </a:solidFill>
                <a:latin typeface="VNI-Brush"/>
                <a:cs typeface="Arial" pitchFamily="34" charset="0"/>
              </a:rPr>
              <a:t>The end</a:t>
            </a:r>
          </a:p>
        </p:txBody>
      </p:sp>
      <p:pic>
        <p:nvPicPr>
          <p:cNvPr id="52233" name="Picture 9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4800657"/>
            <a:ext cx="26416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10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981200"/>
            <a:ext cx="17526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11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17526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Picture 1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3200400"/>
            <a:ext cx="17526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7" name="Picture 13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581457"/>
            <a:ext cx="31496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Picture 14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9600"/>
            <a:ext cx="1219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9" name="Picture 15" descr="gman0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67200"/>
            <a:ext cx="101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0" name="Picture 16" descr="gman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3886200"/>
            <a:ext cx="1625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004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3" descr="资源 734302">
            <a:extLst>
              <a:ext uri="{FF2B5EF4-FFF2-40B4-BE49-F238E27FC236}">
                <a16:creationId xmlns:a16="http://schemas.microsoft.com/office/drawing/2014/main" xmlns="" id="{1772D1EA-E838-4CF6-9761-C85459A33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728" y="3478213"/>
            <a:ext cx="7842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图片 4" descr="资源 134302">
            <a:extLst>
              <a:ext uri="{FF2B5EF4-FFF2-40B4-BE49-F238E27FC236}">
                <a16:creationId xmlns:a16="http://schemas.microsoft.com/office/drawing/2014/main" xmlns="" id="{050584C8-D2D6-4223-98B3-E13E48418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5" y="276284"/>
            <a:ext cx="25527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图片 5" descr="资源 234302">
            <a:extLst>
              <a:ext uri="{FF2B5EF4-FFF2-40B4-BE49-F238E27FC236}">
                <a16:creationId xmlns:a16="http://schemas.microsoft.com/office/drawing/2014/main" xmlns="" id="{DEF8E8B0-2F21-401D-A3A9-019B52D4B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41" y="4194234"/>
            <a:ext cx="1985963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图片 6" descr="资源 334302">
            <a:extLst>
              <a:ext uri="{FF2B5EF4-FFF2-40B4-BE49-F238E27FC236}">
                <a16:creationId xmlns:a16="http://schemas.microsoft.com/office/drawing/2014/main" xmlns="" id="{CF60E73B-2D9C-49B7-8B9D-EAB250D3EE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90" y="569972"/>
            <a:ext cx="1560513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图片 8" descr="资源 534302">
            <a:extLst>
              <a:ext uri="{FF2B5EF4-FFF2-40B4-BE49-F238E27FC236}">
                <a16:creationId xmlns:a16="http://schemas.microsoft.com/office/drawing/2014/main" xmlns="" id="{201850E6-2008-4E5D-A81B-0DE7D4B0B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7" y="3940234"/>
            <a:ext cx="7026275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图片 9" descr="资源 634302">
            <a:extLst>
              <a:ext uri="{FF2B5EF4-FFF2-40B4-BE49-F238E27FC236}">
                <a16:creationId xmlns:a16="http://schemas.microsoft.com/office/drawing/2014/main" xmlns="" id="{F76AD176-5FB8-4891-9F3C-583956B19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1" y="6208713"/>
            <a:ext cx="91821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5CE5ECC-B098-467C-9DBB-D443EA75536D}"/>
              </a:ext>
            </a:extLst>
          </p:cNvPr>
          <p:cNvSpPr/>
          <p:nvPr/>
        </p:nvSpPr>
        <p:spPr>
          <a:xfrm>
            <a:off x="8621" y="2060501"/>
            <a:ext cx="1218337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lang="en-US" sz="115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Trò chơi: HÁI TÁO</a:t>
            </a:r>
          </a:p>
        </p:txBody>
      </p:sp>
    </p:spTree>
    <p:extLst>
      <p:ext uri="{BB962C8B-B14F-4D97-AF65-F5344CB8AC3E}">
        <p14:creationId xmlns:p14="http://schemas.microsoft.com/office/powerpoint/2010/main" val="149863664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7.40741E-7 L 0.00027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lớ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iỏ đự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25" y="4588694"/>
            <a:ext cx="4022747" cy="2591602"/>
          </a:xfrm>
          <a:prstGeom prst="rect">
            <a:avLst/>
          </a:prstGeom>
        </p:spPr>
      </p:pic>
      <p:grpSp>
        <p:nvGrpSpPr>
          <p:cNvPr id="6" name="Group 1"/>
          <p:cNvGrpSpPr/>
          <p:nvPr/>
        </p:nvGrpSpPr>
        <p:grpSpPr>
          <a:xfrm>
            <a:off x="2370803" y="619503"/>
            <a:ext cx="1556676" cy="1048433"/>
            <a:chOff x="2341807" y="722423"/>
            <a:chExt cx="1167507" cy="10484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1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s-ES_tradnl" sz="4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VNI-Avo" pitchFamily="2" charset="0"/>
                </a:rPr>
                <a:t>1</a:t>
              </a:r>
              <a:endParaRPr lang="es-ES" sz="28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sp>
        <p:nvSpPr>
          <p:cNvPr id="9" name="đèn pin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8227700" y="4510746"/>
            <a:ext cx="3104885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>
              <a:defRPr/>
            </a:pPr>
            <a:r>
              <a:rPr lang="es-ES_tradnl" sz="5400" b="1" dirty="0">
                <a:solidFill>
                  <a:prstClr val="black"/>
                </a:solidFill>
                <a:latin typeface=".VnAvant" panose="020B7200000000000000" pitchFamily="34" charset="0"/>
              </a:rPr>
              <a:t>«i ¬i</a:t>
            </a:r>
            <a:endParaRPr lang="es-ES" sz="5400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grpSp>
        <p:nvGrpSpPr>
          <p:cNvPr id="10" name="Group 2"/>
          <p:cNvGrpSpPr/>
          <p:nvPr/>
        </p:nvGrpSpPr>
        <p:grpSpPr>
          <a:xfrm>
            <a:off x="4250543" y="2642380"/>
            <a:ext cx="1556676" cy="1048433"/>
            <a:chOff x="5632842" y="2105111"/>
            <a:chExt cx="1167507" cy="1048431"/>
          </a:xfrm>
        </p:grpSpPr>
        <p:pic>
          <p:nvPicPr>
            <p:cNvPr id="11" name="2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2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s-ES_tradnl" sz="4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VNI-Avo" pitchFamily="2" charset="0"/>
                </a:rPr>
                <a:t>2</a:t>
              </a:r>
              <a:endParaRPr lang="es-ES" sz="28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70083" y="1990232"/>
            <a:ext cx="1556676" cy="1048433"/>
            <a:chOff x="1559230" y="2459387"/>
            <a:chExt cx="1167507" cy="10484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s-ES_tradnl" sz="4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VNI-Avo" pitchFamily="2" charset="0"/>
                </a:rPr>
                <a:t>3</a:t>
              </a:r>
              <a:endParaRPr lang="es-ES" sz="28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grpSp>
        <p:nvGrpSpPr>
          <p:cNvPr id="16" name="Group 4"/>
          <p:cNvGrpSpPr/>
          <p:nvPr/>
        </p:nvGrpSpPr>
        <p:grpSpPr>
          <a:xfrm>
            <a:off x="4266987" y="435445"/>
            <a:ext cx="1556676" cy="1048433"/>
            <a:chOff x="1559230" y="2459387"/>
            <a:chExt cx="1167507" cy="10484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4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s-ES_tradnl" sz="4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VNI-Avo" pitchFamily="2" charset="0"/>
                </a:rPr>
                <a:t>4</a:t>
              </a:r>
              <a:endParaRPr lang="es-ES" sz="28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grpSp>
        <p:nvGrpSpPr>
          <p:cNvPr id="19" name="Group 5"/>
          <p:cNvGrpSpPr/>
          <p:nvPr/>
        </p:nvGrpSpPr>
        <p:grpSpPr>
          <a:xfrm>
            <a:off x="3087603" y="1850736"/>
            <a:ext cx="1556676" cy="1048433"/>
            <a:chOff x="1559230" y="2459387"/>
            <a:chExt cx="1167507" cy="10484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5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s-ES_tradnl" sz="4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VNI-Avo" pitchFamily="2" charset="0"/>
                </a:rPr>
                <a:t>5</a:t>
              </a:r>
              <a:endParaRPr lang="es-ES" sz="28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214411" y="1608689"/>
            <a:ext cx="1556676" cy="1048433"/>
            <a:chOff x="1559230" y="2459387"/>
            <a:chExt cx="1167507" cy="10484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s-ES_tradnl" sz="4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VNI-Avo" pitchFamily="2" charset="0"/>
                </a:rPr>
                <a:t>6</a:t>
              </a:r>
              <a:endParaRPr lang="es-ES" sz="28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sp>
        <p:nvSpPr>
          <p:cNvPr id="25" name="mũ len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7997365" y="4426884"/>
            <a:ext cx="3104075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>
              <a:defRPr/>
            </a:pPr>
            <a:r>
              <a:rPr lang="es-ES_tradnl" sz="5400" b="1" dirty="0">
                <a:solidFill>
                  <a:prstClr val="black"/>
                </a:solidFill>
                <a:latin typeface=".VnAvant" panose="020B7200000000000000" pitchFamily="34" charset="0"/>
              </a:rPr>
              <a:t>oi   «i</a:t>
            </a:r>
            <a:endParaRPr lang="es-ES" sz="5400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Oval mặt trời"/>
          <p:cNvSpPr/>
          <p:nvPr/>
        </p:nvSpPr>
        <p:spPr>
          <a:xfrm>
            <a:off x="9214377" y="1226807"/>
            <a:ext cx="1242655" cy="1204310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7" name="mưa phùn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7950569" y="4431112"/>
            <a:ext cx="363997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>
              <a:defRPr/>
            </a:pPr>
            <a:r>
              <a:rPr lang="es-ES_tradnl" sz="5400" b="1" dirty="0">
                <a:solidFill>
                  <a:prstClr val="black"/>
                </a:solidFill>
                <a:latin typeface=".VnAvant" panose="020B7200000000000000" pitchFamily="34" charset="0"/>
              </a:rPr>
              <a:t>®å </a:t>
            </a:r>
            <a:r>
              <a:rPr lang="es-ES_tradnl" sz="54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ch¬i</a:t>
            </a:r>
            <a:endParaRPr lang="es-ES" sz="5400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dế mèn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8086465" y="4506365"/>
            <a:ext cx="3401371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>
              <a:defRPr/>
            </a:pPr>
            <a:r>
              <a:rPr lang="es-ES_tradnl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Chim bãi c¸</a:t>
            </a:r>
            <a:endParaRPr lang="es-ES" sz="4000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bản tin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8230768" y="4471672"/>
            <a:ext cx="311284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thæi</a:t>
            </a:r>
            <a:r>
              <a:rPr lang="es-ES_tradnl" sz="5400" b="1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s-ES_tradnl" sz="54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cßi</a:t>
            </a:r>
            <a:endParaRPr lang="es-ES" sz="5400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cun con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8238688" y="4483859"/>
            <a:ext cx="3104885" cy="830989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>
              <a:defRPr/>
            </a:pPr>
            <a:r>
              <a:rPr lang="es-ES_tradnl" sz="48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chïm</a:t>
            </a:r>
            <a:r>
              <a:rPr lang="es-ES_tradnl" sz="4800" b="1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v¶i</a:t>
            </a:r>
            <a:endParaRPr lang="es-ES" sz="4800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pic>
        <p:nvPicPr>
          <p:cNvPr id="3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49" y="498554"/>
            <a:ext cx="649817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49" y="1193017"/>
            <a:ext cx="649817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49" y="1717175"/>
            <a:ext cx="649817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58253" y="2187494"/>
            <a:ext cx="649817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83325" y="2621311"/>
            <a:ext cx="745237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8681" y="3167114"/>
            <a:ext cx="649817" cy="487363"/>
          </a:xfrm>
          <a:prstGeom prst="rect">
            <a:avLst/>
          </a:prstGeom>
        </p:spPr>
      </p:pic>
      <p:sp>
        <p:nvSpPr>
          <p:cNvPr id="38" name="trò chơi hái táo">
            <a:extLst>
              <a:ext uri="{FF2B5EF4-FFF2-40B4-BE49-F238E27FC236}">
                <a16:creationId xmlns:a16="http://schemas.microsoft.com/office/drawing/2014/main" xmlns="" id="{6A09F3A1-02AB-44DC-8258-7AE50EC14C7F}"/>
              </a:ext>
            </a:extLst>
          </p:cNvPr>
          <p:cNvSpPr/>
          <p:nvPr/>
        </p:nvSpPr>
        <p:spPr>
          <a:xfrm>
            <a:off x="6267269" y="-19255"/>
            <a:ext cx="602364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lang="en-US" sz="5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VNI-Avo" pitchFamily="2" charset="0"/>
              </a:rPr>
              <a:t>Trò chơi : Hái táo</a:t>
            </a:r>
          </a:p>
        </p:txBody>
      </p:sp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3670F0BD-3248-4703-BF8C-031A9E705C20}"/>
              </a:ext>
            </a:extLst>
          </p:cNvPr>
          <p:cNvSpPr/>
          <p:nvPr/>
        </p:nvSpPr>
        <p:spPr>
          <a:xfrm>
            <a:off x="11034319" y="6292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EBA9B55E-7069-4256-9E8C-73F7AC3C8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8681" y="4056756"/>
            <a:ext cx="64981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11111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8138 0.6641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3481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4323 0.3412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42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1771 0.4520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59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4739 0.662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3409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2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12878 0.4564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82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2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139 L -0.29974 0.491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465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2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pple">
            <a:extLst>
              <a:ext uri="{FF2B5EF4-FFF2-40B4-BE49-F238E27FC236}">
                <a16:creationId xmlns:a16="http://schemas.microsoft.com/office/drawing/2014/main" xmlns="" id="{39B1C0D8-9130-48E1-9BDF-9F7104C3A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676" y="116632"/>
            <a:ext cx="3800253" cy="31240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F150EF6-199D-4DFE-9FB4-30290182BF6C}"/>
              </a:ext>
            </a:extLst>
          </p:cNvPr>
          <p:cNvSpPr/>
          <p:nvPr/>
        </p:nvSpPr>
        <p:spPr>
          <a:xfrm>
            <a:off x="688501" y="1422842"/>
            <a:ext cx="28226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prstClr val="black"/>
                </a:solidFill>
                <a:latin typeface=".VnAvant" panose="020B7200000000000000" pitchFamily="34" charset="0"/>
              </a:rPr>
              <a:t>em  ªm</a:t>
            </a:r>
          </a:p>
        </p:txBody>
      </p:sp>
      <p:pic>
        <p:nvPicPr>
          <p:cNvPr id="6" name="Content Placeholder 3" descr="Apple">
            <a:extLst>
              <a:ext uri="{FF2B5EF4-FFF2-40B4-BE49-F238E27FC236}">
                <a16:creationId xmlns:a16="http://schemas.microsoft.com/office/drawing/2014/main" xmlns="" id="{018792B9-E8CB-46B0-9C21-90075A10D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50417" y="-99392"/>
            <a:ext cx="4279067" cy="32985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0848B3E-D7B4-4DF7-983E-53583AEF39C4}"/>
              </a:ext>
            </a:extLst>
          </p:cNvPr>
          <p:cNvSpPr/>
          <p:nvPr/>
        </p:nvSpPr>
        <p:spPr>
          <a:xfrm>
            <a:off x="4605908" y="1263202"/>
            <a:ext cx="25183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.VnAvant" panose="020B7200000000000000" pitchFamily="34" charset="0"/>
              </a:rPr>
              <a:t>im   um</a:t>
            </a:r>
          </a:p>
        </p:txBody>
      </p:sp>
      <p:pic>
        <p:nvPicPr>
          <p:cNvPr id="8" name="Content Placeholder 3" descr="Apple">
            <a:extLst>
              <a:ext uri="{FF2B5EF4-FFF2-40B4-BE49-F238E27FC236}">
                <a16:creationId xmlns:a16="http://schemas.microsoft.com/office/drawing/2014/main" xmlns="" id="{D31A42FC-80C0-452F-8C6C-9309DAB3B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680460" y="22112"/>
            <a:ext cx="3800253" cy="31240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8338CC9-FBEC-4A84-9104-C2AB0B357644}"/>
              </a:ext>
            </a:extLst>
          </p:cNvPr>
          <p:cNvSpPr/>
          <p:nvPr/>
        </p:nvSpPr>
        <p:spPr>
          <a:xfrm>
            <a:off x="8301636" y="1304509"/>
            <a:ext cx="2822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prstClr val="black"/>
                </a:solidFill>
                <a:latin typeface=".VnAvant" panose="020B7200000000000000" pitchFamily="34" charset="0"/>
              </a:rPr>
              <a:t>tem </a:t>
            </a:r>
            <a:r>
              <a:rPr lang="en-US" sz="50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th</a:t>
            </a:r>
            <a:r>
              <a:rPr lang="vi-VN" sz="5400" b="1" dirty="0">
                <a:solidFill>
                  <a:prstClr val="black"/>
                </a:solidFill>
                <a:latin typeface=".VnAvant" panose="020B7200000000000000" pitchFamily="34" charset="0"/>
              </a:rPr>
              <a:t>ư</a:t>
            </a:r>
            <a:r>
              <a:rPr lang="en-US" sz="5000" b="1" dirty="0">
                <a:solidFill>
                  <a:prstClr val="black"/>
                </a:solidFill>
              </a:rPr>
              <a:t>­</a:t>
            </a:r>
          </a:p>
        </p:txBody>
      </p:sp>
      <p:pic>
        <p:nvPicPr>
          <p:cNvPr id="10" name="Content Placeholder 3" descr="Apple">
            <a:extLst>
              <a:ext uri="{FF2B5EF4-FFF2-40B4-BE49-F238E27FC236}">
                <a16:creationId xmlns:a16="http://schemas.microsoft.com/office/drawing/2014/main" xmlns="" id="{0769BA86-2CDE-4CDF-8BC9-907F0A3A2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323405" y="2912216"/>
            <a:ext cx="3800253" cy="31240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E953412-C5FA-448C-AB50-37AF2B3CA34A}"/>
              </a:ext>
            </a:extLst>
          </p:cNvPr>
          <p:cNvSpPr/>
          <p:nvPr/>
        </p:nvSpPr>
        <p:spPr>
          <a:xfrm>
            <a:off x="403787" y="4260844"/>
            <a:ext cx="28226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tñm</a:t>
            </a:r>
            <a:r>
              <a:rPr lang="en-US" sz="5000" b="1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tØm</a:t>
            </a:r>
            <a:endParaRPr lang="en-US" sz="5000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pic>
        <p:nvPicPr>
          <p:cNvPr id="12" name="Content Placeholder 3" descr="Apple">
            <a:extLst>
              <a:ext uri="{FF2B5EF4-FFF2-40B4-BE49-F238E27FC236}">
                <a16:creationId xmlns:a16="http://schemas.microsoft.com/office/drawing/2014/main" xmlns="" id="{D9A1502F-6F80-439D-A55F-BADB6B476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07337" y="2923708"/>
            <a:ext cx="4279067" cy="331360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A49EA82-85F4-4D89-8AB9-B7C35E75EC7A}"/>
              </a:ext>
            </a:extLst>
          </p:cNvPr>
          <p:cNvSpPr/>
          <p:nvPr/>
        </p:nvSpPr>
        <p:spPr>
          <a:xfrm>
            <a:off x="4045045" y="4294274"/>
            <a:ext cx="32153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thÒm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nh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</a:rPr>
              <a:t>µ</a:t>
            </a:r>
          </a:p>
        </p:txBody>
      </p:sp>
      <p:pic>
        <p:nvPicPr>
          <p:cNvPr id="14" name="Content Placeholder 3" descr="Apple">
            <a:extLst>
              <a:ext uri="{FF2B5EF4-FFF2-40B4-BE49-F238E27FC236}">
                <a16:creationId xmlns:a16="http://schemas.microsoft.com/office/drawing/2014/main" xmlns="" id="{7DE7DF22-88D8-48BD-A3B7-426ADED6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89172" y="3095988"/>
            <a:ext cx="3800253" cy="31240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E36024B-121D-4411-A363-C4904A8C5091}"/>
              </a:ext>
            </a:extLst>
          </p:cNvPr>
          <p:cNvSpPr/>
          <p:nvPr/>
        </p:nvSpPr>
        <p:spPr>
          <a:xfrm>
            <a:off x="8301636" y="4414761"/>
            <a:ext cx="282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que kem</a:t>
            </a:r>
          </a:p>
        </p:txBody>
      </p:sp>
    </p:spTree>
    <p:extLst>
      <p:ext uri="{BB962C8B-B14F-4D97-AF65-F5344CB8AC3E}">
        <p14:creationId xmlns:p14="http://schemas.microsoft.com/office/powerpoint/2010/main" val="1659932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1E21E36E-78AF-4D1F-AFE3-5055D175D473}"/>
              </a:ext>
            </a:extLst>
          </p:cNvPr>
          <p:cNvSpPr txBox="1">
            <a:spLocks/>
          </p:cNvSpPr>
          <p:nvPr/>
        </p:nvSpPr>
        <p:spPr>
          <a:xfrm>
            <a:off x="6644865" y="222033"/>
            <a:ext cx="1722787" cy="91421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.VnAvant"/>
              </a:rPr>
              <a:t>eo</a:t>
            </a:r>
            <a:endParaRPr lang="en-US" sz="5000" b="1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1CAAE9E6-AE57-472D-B991-7845AD56BFDB}"/>
              </a:ext>
            </a:extLst>
          </p:cNvPr>
          <p:cNvSpPr txBox="1">
            <a:spLocks/>
          </p:cNvSpPr>
          <p:nvPr/>
        </p:nvSpPr>
        <p:spPr>
          <a:xfrm>
            <a:off x="3314837" y="192380"/>
            <a:ext cx="1722787" cy="91421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solidFill>
                  <a:srgbClr val="FF0000"/>
                </a:solidFill>
                <a:latin typeface=".VnAvant"/>
              </a:rPr>
              <a:t>ao</a:t>
            </a:r>
            <a:endParaRPr lang="en-US" sz="5500" b="1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95F32B0-CB93-4937-854B-88FB7D3B6C66}"/>
              </a:ext>
            </a:extLst>
          </p:cNvPr>
          <p:cNvSpPr txBox="1">
            <a:spLocks/>
          </p:cNvSpPr>
          <p:nvPr/>
        </p:nvSpPr>
        <p:spPr>
          <a:xfrm>
            <a:off x="-463712" y="1273031"/>
            <a:ext cx="4551487" cy="84724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ng«i</a:t>
            </a:r>
            <a:r>
              <a:rPr lang="en-US" sz="5000" b="1" dirty="0">
                <a:solidFill>
                  <a:srgbClr val="0000CC"/>
                </a:solidFill>
                <a:latin typeface=".VnAvant" panose="020B7200000000000000" pitchFamily="34" charset="0"/>
              </a:rPr>
              <a:t> sao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CA45BD4A-22DE-4342-985F-A13EE1F172FD}"/>
              </a:ext>
            </a:extLst>
          </p:cNvPr>
          <p:cNvSpPr txBox="1">
            <a:spLocks/>
          </p:cNvSpPr>
          <p:nvPr/>
        </p:nvSpPr>
        <p:spPr>
          <a:xfrm>
            <a:off x="3057810" y="1273031"/>
            <a:ext cx="3587095" cy="84724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qu</a:t>
            </a:r>
            <a:r>
              <a:rPr lang="en-US" sz="5000" b="1" dirty="0">
                <a:solidFill>
                  <a:srgbClr val="0000CC"/>
                </a:solidFill>
                <a:latin typeface=".VnAvant" panose="020B7200000000000000" pitchFamily="34" charset="0"/>
              </a:rPr>
              <a:t>¶ t¸o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F88A51F-860D-4C48-BE82-FA64DD2DDF96}"/>
              </a:ext>
            </a:extLst>
          </p:cNvPr>
          <p:cNvSpPr txBox="1">
            <a:spLocks/>
          </p:cNvSpPr>
          <p:nvPr/>
        </p:nvSpPr>
        <p:spPr>
          <a:xfrm>
            <a:off x="6077325" y="1267552"/>
            <a:ext cx="3755305" cy="84724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c¸i</a:t>
            </a:r>
            <a:r>
              <a:rPr lang="en-US" sz="50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kÑo</a:t>
            </a:r>
            <a:endParaRPr lang="en-US" sz="50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63609F6-5C4F-402F-97B8-46E6FD236013}"/>
              </a:ext>
            </a:extLst>
          </p:cNvPr>
          <p:cNvSpPr txBox="1">
            <a:spLocks/>
          </p:cNvSpPr>
          <p:nvPr/>
        </p:nvSpPr>
        <p:spPr>
          <a:xfrm>
            <a:off x="8748924" y="1278254"/>
            <a:ext cx="3755305" cy="84724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solidFill>
                  <a:srgbClr val="0000CC"/>
                </a:solidFill>
                <a:latin typeface=".VnAvant" panose="020B7200000000000000" pitchFamily="34" charset="0"/>
              </a:rPr>
              <a:t>ao </a:t>
            </a:r>
            <a:r>
              <a:rPr lang="en-US" sz="50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bÌo</a:t>
            </a:r>
            <a:endParaRPr lang="en-US" sz="50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1E4F2A8-760E-44EC-9199-955192A6C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093" y="2708978"/>
            <a:ext cx="10972800" cy="4525963"/>
          </a:xfrm>
        </p:spPr>
        <p:txBody>
          <a:bodyPr>
            <a:normAutofit fontScale="97500"/>
          </a:bodyPr>
          <a:lstStyle/>
          <a:p>
            <a:pPr marL="0" indent="0" algn="just">
              <a:lnSpc>
                <a:spcPts val="6700"/>
              </a:lnSpc>
              <a:spcBef>
                <a:spcPts val="0"/>
              </a:spcBef>
              <a:buNone/>
            </a:pPr>
            <a:r>
              <a:rPr lang="en-US" dirty="0">
                <a:latin typeface=".VnAvant" panose="020B7200000000000000" pitchFamily="34" charset="0"/>
              </a:rPr>
              <a:t>	</a:t>
            </a:r>
            <a:r>
              <a:rPr lang="en-US" sz="4500" dirty="0" err="1">
                <a:latin typeface=".VnAvant" panose="020B7200000000000000" pitchFamily="34" charset="0"/>
              </a:rPr>
              <a:t>Trªn</a:t>
            </a:r>
            <a:r>
              <a:rPr lang="en-US" sz="4500" dirty="0">
                <a:latin typeface=".VnAvant" panose="020B7200000000000000" pitchFamily="34" charset="0"/>
              </a:rPr>
              <a:t> </a:t>
            </a:r>
            <a:r>
              <a:rPr lang="en-US" sz="4500" dirty="0" err="1">
                <a:latin typeface=".VnAvant" panose="020B7200000000000000" pitchFamily="34" charset="0"/>
              </a:rPr>
              <a:t>c©y</a:t>
            </a:r>
            <a:r>
              <a:rPr lang="en-US" sz="4500" dirty="0">
                <a:latin typeface=".VnAvant" panose="020B7200000000000000" pitchFamily="34" charset="0"/>
              </a:rPr>
              <a:t> cao, ®µn chim </a:t>
            </a:r>
            <a:r>
              <a:rPr lang="en-US" sz="4500" dirty="0" err="1">
                <a:latin typeface=".VnAvant" panose="020B7200000000000000" pitchFamily="34" charset="0"/>
              </a:rPr>
              <a:t>chµo</a:t>
            </a:r>
            <a:r>
              <a:rPr lang="en-US" sz="4500" dirty="0">
                <a:latin typeface=".VnAvant" panose="020B7200000000000000" pitchFamily="34" charset="0"/>
              </a:rPr>
              <a:t> </a:t>
            </a:r>
            <a:r>
              <a:rPr lang="en-US" sz="4500" dirty="0" err="1">
                <a:latin typeface=".VnAvant" panose="020B7200000000000000" pitchFamily="34" charset="0"/>
              </a:rPr>
              <a:t>mµo</a:t>
            </a:r>
            <a:r>
              <a:rPr lang="en-US" sz="4500" dirty="0">
                <a:latin typeface=".VnAvant" panose="020B7200000000000000" pitchFamily="34" charset="0"/>
              </a:rPr>
              <a:t> bay ®i, bay l¹i. </a:t>
            </a:r>
            <a:r>
              <a:rPr lang="en-US" sz="4500" dirty="0" err="1">
                <a:latin typeface=".VnAvant" panose="020B7200000000000000" pitchFamily="34" charset="0"/>
              </a:rPr>
              <a:t>MÊy</a:t>
            </a:r>
            <a:r>
              <a:rPr lang="en-US" sz="4500" dirty="0">
                <a:latin typeface=".VnAvant" panose="020B7200000000000000" pitchFamily="34" charset="0"/>
              </a:rPr>
              <a:t> chó </a:t>
            </a:r>
            <a:r>
              <a:rPr lang="en-US" sz="4500" dirty="0" err="1">
                <a:latin typeface=".VnAvant" panose="020B7200000000000000" pitchFamily="34" charset="0"/>
              </a:rPr>
              <a:t>s¸o</a:t>
            </a:r>
            <a:r>
              <a:rPr lang="en-US" sz="4500" dirty="0">
                <a:latin typeface=".VnAvant" panose="020B7200000000000000" pitchFamily="34" charset="0"/>
              </a:rPr>
              <a:t> ®en </a:t>
            </a:r>
            <a:r>
              <a:rPr lang="en-US" sz="4500" dirty="0" err="1">
                <a:latin typeface=".VnAvant" panose="020B7200000000000000" pitchFamily="34" charset="0"/>
              </a:rPr>
              <a:t>vui</a:t>
            </a:r>
            <a:r>
              <a:rPr lang="en-US" sz="4500" dirty="0">
                <a:latin typeface=".VnAvant" panose="020B7200000000000000" pitchFamily="34" charset="0"/>
              </a:rPr>
              <a:t>  ca </a:t>
            </a:r>
            <a:r>
              <a:rPr lang="en-US" sz="4500" dirty="0" err="1">
                <a:latin typeface=".VnAvant" panose="020B7200000000000000" pitchFamily="34" charset="0"/>
              </a:rPr>
              <a:t>vÐo</a:t>
            </a:r>
            <a:r>
              <a:rPr lang="en-US" sz="4500" dirty="0">
                <a:latin typeface=".VnAvant" panose="020B7200000000000000" pitchFamily="34" charset="0"/>
              </a:rPr>
              <a:t> von. </a:t>
            </a:r>
            <a:r>
              <a:rPr lang="en-US" sz="4500" dirty="0" err="1">
                <a:latin typeface=".VnAvant" panose="020B7200000000000000" pitchFamily="34" charset="0"/>
              </a:rPr>
              <a:t>Cßn</a:t>
            </a:r>
            <a:r>
              <a:rPr lang="en-US" sz="4500" dirty="0">
                <a:latin typeface=".VnAvant" panose="020B7200000000000000" pitchFamily="34" charset="0"/>
              </a:rPr>
              <a:t> chim ri </a:t>
            </a:r>
            <a:r>
              <a:rPr lang="en-US" sz="4500" dirty="0" err="1">
                <a:latin typeface=".VnAvant" panose="020B7200000000000000" pitchFamily="34" charset="0"/>
              </a:rPr>
              <a:t>vÉn</a:t>
            </a:r>
            <a:r>
              <a:rPr lang="en-US" sz="4500" dirty="0">
                <a:latin typeface=".VnAvant" panose="020B7200000000000000" pitchFamily="34" charset="0"/>
              </a:rPr>
              <a:t> </a:t>
            </a:r>
            <a:r>
              <a:rPr lang="en-US" sz="4500" dirty="0" err="1">
                <a:latin typeface=".VnAvant" panose="020B7200000000000000" pitchFamily="34" charset="0"/>
              </a:rPr>
              <a:t>ch¨m</a:t>
            </a:r>
            <a:r>
              <a:rPr lang="en-US" sz="4500" dirty="0">
                <a:latin typeface=".VnAvant" panose="020B7200000000000000" pitchFamily="34" charset="0"/>
              </a:rPr>
              <a:t> </a:t>
            </a:r>
            <a:r>
              <a:rPr lang="en-US" sz="4500" dirty="0" err="1">
                <a:latin typeface=".VnAvant" panose="020B7200000000000000" pitchFamily="34" charset="0"/>
              </a:rPr>
              <a:t>chØ</a:t>
            </a:r>
            <a:r>
              <a:rPr lang="en-US" sz="4500" dirty="0">
                <a:latin typeface=".VnAvant" panose="020B7200000000000000" pitchFamily="34" charset="0"/>
              </a:rPr>
              <a:t>. Chó tha </a:t>
            </a:r>
            <a:r>
              <a:rPr lang="en-US" sz="4500" dirty="0" err="1">
                <a:latin typeface=".VnAvant" panose="020B7200000000000000" pitchFamily="34" charset="0"/>
              </a:rPr>
              <a:t>r¬m</a:t>
            </a:r>
            <a:r>
              <a:rPr lang="en-US" sz="4500" dirty="0">
                <a:latin typeface=".VnAvant" panose="020B7200000000000000" pitchFamily="34" charset="0"/>
              </a:rPr>
              <a:t> </a:t>
            </a:r>
            <a:r>
              <a:rPr lang="en-US" sz="4500" dirty="0" err="1">
                <a:latin typeface=".VnAvant" panose="020B7200000000000000" pitchFamily="34" charset="0"/>
              </a:rPr>
              <a:t>kh</a:t>
            </a:r>
            <a:r>
              <a:rPr lang="en-US" sz="4500" dirty="0">
                <a:latin typeface=".VnAvant" panose="020B7200000000000000" pitchFamily="34" charset="0"/>
              </a:rPr>
              <a:t>« </a:t>
            </a:r>
            <a:r>
              <a:rPr lang="en-US" sz="4500" dirty="0" err="1">
                <a:latin typeface=".VnAvant" panose="020B7200000000000000" pitchFamily="34" charset="0"/>
              </a:rPr>
              <a:t>vÒ</a:t>
            </a:r>
            <a:r>
              <a:rPr lang="en-US" sz="4500" dirty="0">
                <a:latin typeface=".VnAvant" panose="020B7200000000000000" pitchFamily="34" charset="0"/>
              </a:rPr>
              <a:t> </a:t>
            </a:r>
            <a:r>
              <a:rPr lang="en-US" sz="4500" dirty="0" err="1">
                <a:latin typeface=".VnAvant" panose="020B7200000000000000" pitchFamily="34" charset="0"/>
              </a:rPr>
              <a:t>khÐo</a:t>
            </a:r>
            <a:r>
              <a:rPr lang="en-US" sz="4500" dirty="0">
                <a:latin typeface=".VnAvant" panose="020B7200000000000000" pitchFamily="34" charset="0"/>
              </a:rPr>
              <a:t> </a:t>
            </a:r>
            <a:r>
              <a:rPr lang="en-US" sz="4500" dirty="0" err="1">
                <a:latin typeface=".VnAvant" panose="020B7200000000000000" pitchFamily="34" charset="0"/>
              </a:rPr>
              <a:t>lÐo</a:t>
            </a:r>
            <a:r>
              <a:rPr lang="en-US" sz="4500" dirty="0">
                <a:latin typeface=".VnAvant" panose="020B7200000000000000" pitchFamily="34" charset="0"/>
              </a:rPr>
              <a:t> </a:t>
            </a:r>
            <a:r>
              <a:rPr lang="en-US" sz="4500" dirty="0" err="1">
                <a:latin typeface=".VnAvant" panose="020B7200000000000000" pitchFamily="34" charset="0"/>
              </a:rPr>
              <a:t>lµm</a:t>
            </a:r>
            <a:r>
              <a:rPr lang="en-US" sz="4500" dirty="0">
                <a:latin typeface=".VnAvant" panose="020B7200000000000000" pitchFamily="34" charset="0"/>
              </a:rPr>
              <a:t> </a:t>
            </a:r>
            <a:r>
              <a:rPr lang="en-US" sz="4500" dirty="0" err="1">
                <a:latin typeface=".VnAvant" panose="020B7200000000000000" pitchFamily="34" charset="0"/>
              </a:rPr>
              <a:t>tæ</a:t>
            </a:r>
            <a:r>
              <a:rPr lang="en-US" sz="4500" dirty="0">
                <a:latin typeface=".VnAvant" panose="020B7200000000000000" pitchFamily="34" charset="0"/>
              </a:rPr>
              <a:t>. </a:t>
            </a:r>
            <a:endParaRPr 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46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9699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" y="522288"/>
            <a:ext cx="12192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vi-VN" sz="440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29701" name="Rectangle 3"/>
          <p:cNvSpPr>
            <a:spLocks noChangeArrowheads="1"/>
          </p:cNvSpPr>
          <p:nvPr/>
        </p:nvSpPr>
        <p:spPr bwMode="auto">
          <a:xfrm>
            <a:off x="4572035" y="3412227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>
                <a:solidFill>
                  <a:prstClr val="black"/>
                </a:solidFill>
                <a:latin typeface="Arial" pitchFamily="34" charset="0"/>
              </a:rPr>
              <a:t/>
            </a:r>
            <a:br>
              <a:rPr lang="en-US" altLang="vi-VN">
                <a:solidFill>
                  <a:prstClr val="black"/>
                </a:solidFill>
                <a:latin typeface="Arial" pitchFamily="34" charset="0"/>
              </a:rPr>
            </a:br>
            <a:endParaRPr lang="en-US" altLang="vi-VN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2970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5" y="0"/>
            <a:ext cx="12328945" cy="638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xmlns="" id="{9D71C8D9-DAD2-F3C8-6FF7-C808064165CF}"/>
              </a:ext>
            </a:extLst>
          </p:cNvPr>
          <p:cNvSpPr/>
          <p:nvPr/>
        </p:nvSpPr>
        <p:spPr>
          <a:xfrm>
            <a:off x="6312024" y="30"/>
            <a:ext cx="6048706" cy="3068959"/>
          </a:xfrm>
          <a:prstGeom prst="roundRect">
            <a:avLst/>
          </a:prstGeom>
          <a:solidFill>
            <a:srgbClr val="10CF9B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lIns="121914" tIns="60957" rIns="121914" bIns="60957" rtlCol="0" anchor="ctr"/>
          <a:lstStyle/>
          <a:p>
            <a:pPr lvl="0"/>
            <a:r>
              <a:rPr lang="en-US" sz="5500" b="1" dirty="0">
                <a:solidFill>
                  <a:srgbClr val="FF0000"/>
                </a:solidFill>
                <a:latin typeface=".VnAvant"/>
              </a:rPr>
              <a:t>     </a:t>
            </a:r>
            <a:endParaRPr lang="en-US" sz="5500" b="1" dirty="0">
              <a:solidFill>
                <a:srgbClr val="FF0000"/>
              </a:solidFill>
              <a:latin typeface=".Vn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43" y="30"/>
            <a:ext cx="6522633" cy="30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2" y="3030795"/>
            <a:ext cx="12364732" cy="241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99516" y="1087537"/>
            <a:ext cx="10727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chemeClr val="accent1"/>
                </a:solidFill>
                <a:latin typeface=".VnAvant"/>
              </a:rPr>
              <a:t>eo</a:t>
            </a:r>
            <a:endParaRPr lang="en-US" sz="5400" b="1" dirty="0">
              <a:solidFill>
                <a:schemeClr val="accent1"/>
              </a:solidFill>
              <a:latin typeface=".VnBlack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95F32B0-CB93-4937-854B-88FB7D3B6C66}"/>
              </a:ext>
            </a:extLst>
          </p:cNvPr>
          <p:cNvSpPr txBox="1">
            <a:spLocks/>
          </p:cNvSpPr>
          <p:nvPr/>
        </p:nvSpPr>
        <p:spPr>
          <a:xfrm>
            <a:off x="1489141" y="533863"/>
            <a:ext cx="2964831" cy="84724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ng«i</a:t>
            </a:r>
            <a:r>
              <a:rPr lang="en-US" b="1" dirty="0">
                <a:solidFill>
                  <a:srgbClr val="0000CC"/>
                </a:solidFill>
                <a:latin typeface=".VnAvant" panose="020B7200000000000000" pitchFamily="34" charset="0"/>
              </a:rPr>
              <a:t> sao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A45BD4A-22DE-4342-985F-A13EE1F172FD}"/>
              </a:ext>
            </a:extLst>
          </p:cNvPr>
          <p:cNvSpPr txBox="1">
            <a:spLocks/>
          </p:cNvSpPr>
          <p:nvPr/>
        </p:nvSpPr>
        <p:spPr>
          <a:xfrm>
            <a:off x="1631504" y="1624872"/>
            <a:ext cx="2433492" cy="84724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qu</a:t>
            </a:r>
            <a:r>
              <a:rPr lang="en-US" b="1" dirty="0">
                <a:solidFill>
                  <a:srgbClr val="0000CC"/>
                </a:solidFill>
                <a:latin typeface=".VnAvant" panose="020B7200000000000000" pitchFamily="34" charset="0"/>
              </a:rPr>
              <a:t>¶ t¸o</a:t>
            </a:r>
          </a:p>
        </p:txBody>
      </p:sp>
      <p:sp>
        <p:nvSpPr>
          <p:cNvPr id="3" name="Rectangle 2"/>
          <p:cNvSpPr/>
          <p:nvPr/>
        </p:nvSpPr>
        <p:spPr>
          <a:xfrm>
            <a:off x="4053072" y="4021365"/>
            <a:ext cx="22589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c¸i</a:t>
            </a:r>
            <a:r>
              <a:rPr lang="en-US" sz="44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kÑo</a:t>
            </a:r>
            <a:endParaRPr lang="en-US" sz="44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8757" y="3190876"/>
            <a:ext cx="21675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ao</a:t>
            </a:r>
            <a:r>
              <a:rPr lang="en-US" sz="44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bÌo</a:t>
            </a:r>
            <a:endParaRPr lang="en-US" sz="44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19" name="q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6740535" y="234583"/>
            <a:ext cx="3409655" cy="2414430"/>
          </a:xfrm>
          <a:prstGeom prst="rect">
            <a:avLst/>
          </a:prstGeom>
        </p:spPr>
      </p:pic>
      <p:pic>
        <p:nvPicPr>
          <p:cNvPr id="20" name="q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37" y="237088"/>
            <a:ext cx="4320480" cy="2321476"/>
          </a:xfrm>
          <a:prstGeom prst="rect">
            <a:avLst/>
          </a:prstGeom>
        </p:spPr>
      </p:pic>
      <p:pic>
        <p:nvPicPr>
          <p:cNvPr id="21" name="q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3201273" y="3076902"/>
            <a:ext cx="3888432" cy="21332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xmlns="" id="{695F32B0-CB93-4937-854B-88FB7D3B6C66}"/>
              </a:ext>
            </a:extLst>
          </p:cNvPr>
          <p:cNvSpPr txBox="1">
            <a:spLocks/>
          </p:cNvSpPr>
          <p:nvPr/>
        </p:nvSpPr>
        <p:spPr>
          <a:xfrm>
            <a:off x="7104112" y="1125579"/>
            <a:ext cx="1489073" cy="84724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.VnAvant" panose="020B7200000000000000" pitchFamily="34" charset="0"/>
              </a:rPr>
              <a:t>ao</a:t>
            </a:r>
            <a:endParaRPr lang="en-US" sz="5400" b="1" dirty="0">
              <a:solidFill>
                <a:schemeClr val="accent3">
                  <a:lumMod val="40000"/>
                  <a:lumOff val="60000"/>
                </a:schemeClr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16A0C6FE-97F7-174D-D39A-5D807EB2F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05307"/>
            <a:ext cx="12315544" cy="71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37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7" grpId="0" animBg="1"/>
      <p:bldP spid="2" grpId="0"/>
      <p:bldP spid="11" grpId="0"/>
      <p:bldP spid="12" grpId="0"/>
      <p:bldP spid="3" grpId="0"/>
      <p:bldP spid="4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643486" y="1916832"/>
            <a:ext cx="2199217" cy="696912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838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38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38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38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38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838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charset="0"/>
                <a:ea typeface="Arial-Rounded" charset="0"/>
                <a:cs typeface="Arial-Rounded" charset="0"/>
              </a:rPr>
              <a:t>2 .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charset="0"/>
                <a:ea typeface="Arial-Rounded" charset="0"/>
                <a:cs typeface="Arial-Rounded" charset="0"/>
              </a:rPr>
              <a:t>Đọc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charset="0"/>
              <a:ea typeface="Arial-Rounded" charset="0"/>
              <a:cs typeface="Arial-Rounded" charset="0"/>
            </a:endParaRPr>
          </a:p>
        </p:txBody>
      </p:sp>
      <p:pic>
        <p:nvPicPr>
          <p:cNvPr id="4" name="A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250" y="1752600"/>
            <a:ext cx="8953500" cy="33528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8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Â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250" y="1733550"/>
            <a:ext cx="8953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Ê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250" y="1752600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8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9699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" y="522288"/>
            <a:ext cx="12192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vi-VN" sz="440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29701" name="Rectangle 3"/>
          <p:cNvSpPr>
            <a:spLocks noChangeArrowheads="1"/>
          </p:cNvSpPr>
          <p:nvPr/>
        </p:nvSpPr>
        <p:spPr bwMode="auto">
          <a:xfrm>
            <a:off x="4572035" y="3412227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>
                <a:solidFill>
                  <a:prstClr val="black"/>
                </a:solidFill>
                <a:latin typeface="Arial" pitchFamily="34" charset="0"/>
              </a:rPr>
              <a:t/>
            </a:r>
            <a:br>
              <a:rPr lang="en-US" altLang="vi-VN">
                <a:solidFill>
                  <a:prstClr val="black"/>
                </a:solidFill>
                <a:latin typeface="Arial" pitchFamily="34" charset="0"/>
              </a:rPr>
            </a:br>
            <a:endParaRPr lang="en-US" altLang="vi-VN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2970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5" y="0"/>
            <a:ext cx="12328945" cy="638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4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1628800"/>
            <a:ext cx="10974388" cy="165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95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150228" y="1510740"/>
            <a:ext cx="1865673" cy="91421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solidFill>
                  <a:srgbClr val="0000FF"/>
                </a:solidFill>
                <a:latin typeface=".VnAvant"/>
              </a:rPr>
              <a:t>©u</a:t>
            </a:r>
            <a:endParaRPr lang="en-US" sz="5500" b="1" dirty="0">
              <a:solidFill>
                <a:srgbClr val="0000FF"/>
              </a:solidFill>
              <a:latin typeface=".VnBlack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5241" y="2730647"/>
            <a:ext cx="1529786" cy="9060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chemeClr val="tx1"/>
                </a:solidFill>
                <a:latin typeface=".VnAvant"/>
              </a:rPr>
              <a:t>s</a:t>
            </a:r>
            <a:endParaRPr lang="en-US" sz="55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12942" y="2730647"/>
            <a:ext cx="1439326" cy="8619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4345241" y="3574965"/>
            <a:ext cx="3022334" cy="9209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725139" y="2861138"/>
            <a:ext cx="1642436" cy="60099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solidFill>
                  <a:srgbClr val="FF0000"/>
                </a:solidFill>
                <a:latin typeface=".VnAvant"/>
              </a:rPr>
              <a:t>au</a:t>
            </a:r>
            <a:endParaRPr lang="en-US" sz="5500" b="1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828311" y="3734936"/>
            <a:ext cx="1953556" cy="60099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latin typeface=".VnAvant"/>
              </a:rPr>
              <a:t>s</a:t>
            </a:r>
            <a:r>
              <a:rPr lang="en-US" sz="5500" b="1" dirty="0">
                <a:solidFill>
                  <a:srgbClr val="FF0000"/>
                </a:solidFill>
                <a:latin typeface=".VnAvant"/>
              </a:rPr>
              <a:t>au</a:t>
            </a:r>
            <a:endParaRPr lang="en-US" sz="5500" b="1" dirty="0">
              <a:latin typeface=".VnBlack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781867" y="1510740"/>
            <a:ext cx="1632725" cy="91421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solidFill>
                  <a:srgbClr val="0000FF"/>
                </a:solidFill>
                <a:latin typeface=".VnAvant"/>
              </a:rPr>
              <a:t>ªu</a:t>
            </a:r>
            <a:endParaRPr lang="en-US" sz="5500" b="1" dirty="0">
              <a:solidFill>
                <a:srgbClr val="0000FF"/>
              </a:solidFill>
              <a:latin typeface=".VnBlack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1AD481F4-E92E-4D73-9F03-6B8BACC20387}"/>
              </a:ext>
            </a:extLst>
          </p:cNvPr>
          <p:cNvSpPr txBox="1">
            <a:spLocks/>
          </p:cNvSpPr>
          <p:nvPr/>
        </p:nvSpPr>
        <p:spPr>
          <a:xfrm>
            <a:off x="3523889" y="1532496"/>
            <a:ext cx="1686351" cy="91421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solidFill>
                  <a:srgbClr val="0000FF"/>
                </a:solidFill>
                <a:latin typeface=".VnAvant"/>
              </a:rPr>
              <a:t>au</a:t>
            </a:r>
            <a:endParaRPr lang="en-US" sz="5500" b="1" dirty="0">
              <a:solidFill>
                <a:srgbClr val="0000FF"/>
              </a:solidFill>
              <a:latin typeface=".VnBlack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40E25CCA-3096-4735-988A-7B2C81B8B238}"/>
              </a:ext>
            </a:extLst>
          </p:cNvPr>
          <p:cNvSpPr txBox="1">
            <a:spLocks/>
          </p:cNvSpPr>
          <p:nvPr/>
        </p:nvSpPr>
        <p:spPr>
          <a:xfrm>
            <a:off x="5847964" y="1523872"/>
            <a:ext cx="952095" cy="91421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solidFill>
                  <a:srgbClr val="FF0000"/>
                </a:solidFill>
                <a:latin typeface=".VnAvant"/>
              </a:rPr>
              <a:t>u</a:t>
            </a:r>
            <a:endParaRPr lang="en-US" sz="5500" b="1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BEEEAA19-D0EA-4B9D-ACA3-DC7834D2CAF5}"/>
              </a:ext>
            </a:extLst>
          </p:cNvPr>
          <p:cNvSpPr txBox="1">
            <a:spLocks/>
          </p:cNvSpPr>
          <p:nvPr/>
        </p:nvSpPr>
        <p:spPr>
          <a:xfrm>
            <a:off x="7367575" y="1515125"/>
            <a:ext cx="952095" cy="91421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solidFill>
                  <a:srgbClr val="FF0000"/>
                </a:solidFill>
                <a:latin typeface=".VnAvant"/>
              </a:rPr>
              <a:t>u</a:t>
            </a:r>
            <a:endParaRPr lang="en-US" sz="5500" b="1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D23F339-CA0A-4201-9F7F-C96F597F3263}"/>
              </a:ext>
            </a:extLst>
          </p:cNvPr>
          <p:cNvSpPr txBox="1">
            <a:spLocks/>
          </p:cNvSpPr>
          <p:nvPr/>
        </p:nvSpPr>
        <p:spPr>
          <a:xfrm>
            <a:off x="4127953" y="1510740"/>
            <a:ext cx="952095" cy="91421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solidFill>
                  <a:srgbClr val="FF0000"/>
                </a:solidFill>
                <a:latin typeface=".VnAvant"/>
              </a:rPr>
              <a:t>u</a:t>
            </a:r>
            <a:endParaRPr lang="en-US" sz="5500" b="1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91344" y="1623778"/>
            <a:ext cx="2199217" cy="696912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838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38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38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38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38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FFFF"/>
                </a:solidFill>
                <a:latin typeface="Arial-Rounded" charset="0"/>
                <a:ea typeface="Arial-Rounded" charset="0"/>
                <a:cs typeface="Arial-Rounded" charset="0"/>
              </a:rPr>
              <a:t>2. </a:t>
            </a:r>
            <a:r>
              <a:rPr lang="en-US" altLang="en-US" sz="3200" dirty="0" err="1">
                <a:solidFill>
                  <a:srgbClr val="FFFFFF"/>
                </a:solidFill>
                <a:latin typeface="Arial-Rounded" charset="0"/>
                <a:ea typeface="Arial-Rounded" charset="0"/>
                <a:cs typeface="Arial-Rounded" charset="0"/>
              </a:rPr>
              <a:t>Đọc</a:t>
            </a:r>
            <a:endParaRPr lang="en-US" altLang="en-US" sz="3200" dirty="0">
              <a:solidFill>
                <a:srgbClr val="FFFFFF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44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33A1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33A1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24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24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9" grpId="0" animBg="1"/>
      <p:bldP spid="10" grpId="0" animBg="1"/>
      <p:bldP spid="11" grpId="0"/>
      <p:bldP spid="12" grpId="0"/>
      <p:bldP spid="18" grpId="0"/>
      <p:bldP spid="26" grpId="0"/>
      <p:bldP spid="26" grpId="1"/>
      <p:bldP spid="28" grpId="0"/>
      <p:bldP spid="3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97984" y="4908605"/>
            <a:ext cx="3941235" cy="315913"/>
          </a:xfrm>
          <a:prstGeom prst="rect">
            <a:avLst/>
          </a:prstGeom>
        </p:spPr>
        <p:txBody>
          <a:bodyPr lIns="29990" tIns="14995" rIns="29990" bIns="14995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77296">
              <a:defRPr/>
            </a:pPr>
            <a:endParaRPr lang="en-US" sz="5926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2" descr="Trái cau non đông lạnh không chỉ dùng để ăn trầu mà còn có tác dụng chữa  bệnh - Công ty TNHH Xuất Nhập Khẩu Green Health | Đậu lăng | Đậ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4"/>
          <a:stretch>
            <a:fillRect/>
          </a:stretch>
        </p:blipFill>
        <p:spPr bwMode="auto">
          <a:xfrm>
            <a:off x="63647" y="3034216"/>
            <a:ext cx="2431953" cy="155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ông dụng &quot;thần kỳ&quot; của chiếc mo cau - Báo Người lao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" y="1353578"/>
            <a:ext cx="2431953" cy="168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Đặt vé tàu cao tốc từ TP Hồ Chí Minh đi ra Côn Đ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197" y="1390524"/>
            <a:ext cx="2712707" cy="147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Tàu hỏa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459" y="2825115"/>
            <a:ext cx="2704445" cy="172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Ngắm những chú gấu béo trước giấc ngủ đông - Báo Nhân Dâ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644" y="2708927"/>
            <a:ext cx="2995631" cy="184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Phát hiện gấu trúc kỷ băng hà 22.000 năm tuổi - Báo Người lao độ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37" y="1396158"/>
            <a:ext cx="2995631" cy="166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Chùm ảnh: Cuối mùa rêu đá Nam Ô | Thời Đạ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169" y="1345059"/>
            <a:ext cx="2957183" cy="317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3645" y="4797231"/>
            <a:ext cx="2193112" cy="84724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solidFill>
                  <a:srgbClr val="0000CC"/>
                </a:solidFill>
                <a:latin typeface=".VnAvant" panose="020B7200000000000000" pitchFamily="34" charset="0"/>
              </a:rPr>
              <a:t>cau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493955D5-24CE-4EC6-8467-EAF60717FC27}"/>
              </a:ext>
            </a:extLst>
          </p:cNvPr>
          <p:cNvSpPr txBox="1">
            <a:spLocks/>
          </p:cNvSpPr>
          <p:nvPr/>
        </p:nvSpPr>
        <p:spPr>
          <a:xfrm>
            <a:off x="737985" y="4788402"/>
            <a:ext cx="1303851" cy="84724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233498" y="4843080"/>
            <a:ext cx="2550327" cy="60099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tµu</a:t>
            </a:r>
            <a:endParaRPr lang="en-US" sz="55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43872" y="4674220"/>
            <a:ext cx="172819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5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bËu</a:t>
            </a:r>
            <a:endParaRPr lang="en-US" sz="55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67350" y="4674219"/>
            <a:ext cx="153760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5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gÊu</a:t>
            </a:r>
            <a:endParaRPr lang="en-US" sz="55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756368" y="4742664"/>
            <a:ext cx="189186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5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khÒu</a:t>
            </a:r>
            <a:endParaRPr lang="en-US" sz="55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856516" y="4745628"/>
            <a:ext cx="128592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5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rªu</a:t>
            </a:r>
            <a:endParaRPr lang="en-US" sz="55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39" name="Rounded Rectangle 38"/>
          <p:cNvSpPr/>
          <p:nvPr/>
        </p:nvSpPr>
        <p:spPr bwMode="auto">
          <a:xfrm>
            <a:off x="508811" y="342901"/>
            <a:ext cx="2199217" cy="696912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838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38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38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38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38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FFFF"/>
                </a:solidFill>
                <a:latin typeface="Arial-Rounded" charset="0"/>
                <a:ea typeface="Arial-Rounded" charset="0"/>
                <a:cs typeface="Arial-Rounded" charset="0"/>
              </a:rPr>
              <a:t>2. </a:t>
            </a:r>
            <a:r>
              <a:rPr lang="en-US" altLang="en-US" sz="3200" dirty="0" err="1">
                <a:solidFill>
                  <a:srgbClr val="FFFFFF"/>
                </a:solidFill>
                <a:latin typeface="Arial-Rounded" charset="0"/>
                <a:ea typeface="Arial-Rounded" charset="0"/>
                <a:cs typeface="Arial-Rounded" charset="0"/>
              </a:rPr>
              <a:t>Đọc</a:t>
            </a:r>
            <a:endParaRPr lang="en-US" altLang="en-US" sz="3200" dirty="0">
              <a:solidFill>
                <a:srgbClr val="FFFFFF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3" y="4663160"/>
            <a:ext cx="174794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028" y="4553306"/>
            <a:ext cx="1803796" cy="143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5044564" y="4517600"/>
            <a:ext cx="1722787" cy="125195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solidFill>
                  <a:srgbClr val="FF0000"/>
                </a:solidFill>
                <a:latin typeface=".VnAvant"/>
              </a:rPr>
              <a:t>©u</a:t>
            </a:r>
            <a:endParaRPr lang="en-US" sz="5500" b="1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767351" y="4700225"/>
            <a:ext cx="1992924" cy="91421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solidFill>
                  <a:srgbClr val="FF0000"/>
                </a:solidFill>
                <a:latin typeface=".VnAvant"/>
              </a:rPr>
              <a:t>©u</a:t>
            </a:r>
            <a:endParaRPr lang="en-US" sz="5500" b="1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552384" y="4753323"/>
            <a:ext cx="14770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Òu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088088" y="4797231"/>
            <a:ext cx="10846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00" b="1" dirty="0">
                <a:solidFill>
                  <a:srgbClr val="FF0000"/>
                </a:solidFill>
                <a:latin typeface=".VnAvant" panose="020B7200000000000000" pitchFamily="34" charset="0"/>
              </a:rPr>
              <a:t>ªu</a:t>
            </a:r>
          </a:p>
        </p:txBody>
      </p:sp>
    </p:spTree>
    <p:extLst>
      <p:ext uri="{BB962C8B-B14F-4D97-AF65-F5344CB8AC3E}">
        <p14:creationId xmlns:p14="http://schemas.microsoft.com/office/powerpoint/2010/main" val="61142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1" grpId="0"/>
      <p:bldP spid="28" grpId="0"/>
      <p:bldP spid="30" grpId="0"/>
      <p:bldP spid="34" grpId="0"/>
      <p:bldP spid="24" grpId="0"/>
      <p:bldP spid="26" grpId="0"/>
      <p:bldP spid="27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313537" y="239803"/>
            <a:ext cx="1722787" cy="91421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solidFill>
                  <a:srgbClr val="FF0000"/>
                </a:solidFill>
                <a:latin typeface=".VnAvant"/>
              </a:rPr>
              <a:t>©u</a:t>
            </a:r>
            <a:endParaRPr lang="en-US" sz="5500" b="1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5204" y="1274332"/>
            <a:ext cx="1633997" cy="8443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prstClr val="black"/>
                </a:solidFill>
                <a:latin typeface=".VnAvant"/>
              </a:rPr>
              <a:t>s</a:t>
            </a:r>
            <a:endParaRPr lang="en-US" sz="55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5001" y="1274332"/>
            <a:ext cx="1599315" cy="8133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45241" y="2108020"/>
            <a:ext cx="2969113" cy="9209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715001" y="1383155"/>
            <a:ext cx="1465787" cy="60099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solidFill>
                  <a:srgbClr val="FF0000"/>
                </a:solidFill>
                <a:latin typeface=".VnAvant"/>
              </a:rPr>
              <a:t>au</a:t>
            </a:r>
            <a:endParaRPr lang="en-US" sz="5500" b="1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996483" y="2243678"/>
            <a:ext cx="1953556" cy="60099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solidFill>
                  <a:prstClr val="black"/>
                </a:solidFill>
                <a:latin typeface=".VnAvant"/>
              </a:rPr>
              <a:t>s</a:t>
            </a:r>
            <a:r>
              <a:rPr lang="en-US" sz="5500" b="1" dirty="0">
                <a:solidFill>
                  <a:srgbClr val="FF0000"/>
                </a:solidFill>
                <a:latin typeface=".VnAvant"/>
              </a:rPr>
              <a:t>au</a:t>
            </a:r>
            <a:endParaRPr lang="en-US" sz="5500" b="1" dirty="0">
              <a:solidFill>
                <a:prstClr val="black"/>
              </a:solidFill>
              <a:latin typeface=".VnBlack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675479" y="4323385"/>
            <a:ext cx="1010681" cy="60099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endParaRPr lang="en-US" sz="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112004" y="239803"/>
            <a:ext cx="1632725" cy="91421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solidFill>
                  <a:srgbClr val="FF0000"/>
                </a:solidFill>
                <a:latin typeface=".VnAvant"/>
              </a:rPr>
              <a:t>ªu</a:t>
            </a:r>
            <a:endParaRPr lang="en-US" sz="5500" b="1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07368" y="4110583"/>
            <a:ext cx="2193112" cy="84724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solidFill>
                  <a:srgbClr val="0000CC"/>
                </a:solidFill>
                <a:latin typeface=".VnAvant" panose="020B7200000000000000" pitchFamily="34" charset="0"/>
              </a:rPr>
              <a:t>cau 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2086" y="4233706"/>
            <a:ext cx="2023152" cy="60099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tµu</a:t>
            </a:r>
            <a:endParaRPr lang="en-US" sz="50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121024" y="4240971"/>
            <a:ext cx="1924607" cy="60099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bËu</a:t>
            </a:r>
            <a:endParaRPr lang="en-US" sz="50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954839" y="4216116"/>
            <a:ext cx="2110125" cy="60099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gÊu</a:t>
            </a:r>
            <a:endParaRPr lang="en-US" sz="50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962024" y="4051484"/>
            <a:ext cx="2023152" cy="8472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khÒu</a:t>
            </a:r>
            <a:endParaRPr lang="en-US" sz="50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1AD481F4-E92E-4D73-9F03-6B8BACC20387}"/>
              </a:ext>
            </a:extLst>
          </p:cNvPr>
          <p:cNvSpPr txBox="1">
            <a:spLocks/>
          </p:cNvSpPr>
          <p:nvPr/>
        </p:nvSpPr>
        <p:spPr>
          <a:xfrm>
            <a:off x="3303662" y="239803"/>
            <a:ext cx="1722787" cy="91421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solidFill>
                  <a:srgbClr val="FF0000"/>
                </a:solidFill>
                <a:latin typeface=".VnAvant"/>
              </a:rPr>
              <a:t>au</a:t>
            </a:r>
            <a:endParaRPr lang="en-US" sz="5500" b="1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xmlns="" id="{B588050E-02B4-4944-8AAB-59A49FC19F2F}"/>
              </a:ext>
            </a:extLst>
          </p:cNvPr>
          <p:cNvSpPr txBox="1">
            <a:spLocks/>
          </p:cNvSpPr>
          <p:nvPr/>
        </p:nvSpPr>
        <p:spPr>
          <a:xfrm>
            <a:off x="9985176" y="4124916"/>
            <a:ext cx="2023152" cy="60099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rªu</a:t>
            </a:r>
            <a:endParaRPr lang="en-US" sz="50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55297" y="4095194"/>
            <a:ext cx="102624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00" b="1" dirty="0">
                <a:solidFill>
                  <a:srgbClr val="FF0000"/>
                </a:solidFill>
                <a:latin typeface=".VnAvant" panose="020B7200000000000000" pitchFamily="34" charset="0"/>
              </a:rPr>
              <a:t>au</a:t>
            </a:r>
            <a:endParaRPr lang="en-US" sz="52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7044" y="4079805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300" b="1" dirty="0">
                <a:solidFill>
                  <a:srgbClr val="FF0000"/>
                </a:solidFill>
                <a:latin typeface=".VnAvant" panose="020B7200000000000000" pitchFamily="34" charset="0"/>
              </a:rPr>
              <a:t>µu</a:t>
            </a:r>
          </a:p>
        </p:txBody>
      </p:sp>
      <p:sp>
        <p:nvSpPr>
          <p:cNvPr id="4" name="Rectangle 3"/>
          <p:cNvSpPr/>
          <p:nvPr/>
        </p:nvSpPr>
        <p:spPr>
          <a:xfrm>
            <a:off x="6701791" y="4062609"/>
            <a:ext cx="102624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Êu</a:t>
            </a:r>
            <a:endParaRPr lang="en-US" sz="5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51476" y="4036954"/>
            <a:ext cx="9797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Òu</a:t>
            </a:r>
            <a:endParaRPr lang="en-US" sz="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32537" y="4011290"/>
            <a:ext cx="9797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.VnAvant" panose="020B7200000000000000" pitchFamily="34" charset="0"/>
              </a:rPr>
              <a:t>ªu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27868" y="0"/>
            <a:ext cx="2199217" cy="696912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838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38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38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38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38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-Rounded" charset="0"/>
                <a:ea typeface="Arial-Rounded" charset="0"/>
                <a:cs typeface="Arial-Rounded" charset="0"/>
              </a:rPr>
              <a:t>2. </a:t>
            </a:r>
            <a:r>
              <a:rPr lang="en-US" altLang="en-US" sz="3200" b="1" dirty="0" err="1">
                <a:solidFill>
                  <a:srgbClr val="FFFFFF"/>
                </a:solidFill>
                <a:latin typeface="Arial-Rounded" charset="0"/>
                <a:ea typeface="Arial-Rounded" charset="0"/>
                <a:cs typeface="Arial-Rounded" charset="0"/>
              </a:rPr>
              <a:t>Đọc</a:t>
            </a:r>
            <a:endParaRPr lang="en-US" altLang="en-US" sz="3200" b="1" dirty="0">
              <a:solidFill>
                <a:srgbClr val="FFFFFF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452143" y="4110643"/>
            <a:ext cx="1722787" cy="91421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solidFill>
                  <a:srgbClr val="FF0000"/>
                </a:solidFill>
                <a:latin typeface=".VnAvant"/>
              </a:rPr>
              <a:t>©u</a:t>
            </a:r>
            <a:endParaRPr lang="en-US" sz="5500" b="1" dirty="0">
              <a:solidFill>
                <a:srgbClr val="FF0000"/>
              </a:solidFill>
              <a:latin typeface=".Vn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8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/>
      <p:bldP spid="12" grpId="0"/>
      <p:bldP spid="18" grpId="0"/>
      <p:bldP spid="19" grpId="0"/>
      <p:bldP spid="21" grpId="0"/>
      <p:bldP spid="23" grpId="0"/>
      <p:bldP spid="24" grpId="0"/>
      <p:bldP spid="25" grpId="0"/>
      <p:bldP spid="26" grpId="0"/>
      <p:bldP spid="38" grpId="0"/>
      <p:bldP spid="2" grpId="0"/>
      <p:bldP spid="3" grpId="0"/>
      <p:bldP spid="4" grpId="0"/>
      <p:bldP spid="5" grpId="0"/>
      <p:bldP spid="6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4"/>
          <p:cNvGrpSpPr>
            <a:grpSpLocks/>
          </p:cNvGrpSpPr>
          <p:nvPr/>
        </p:nvGrpSpPr>
        <p:grpSpPr bwMode="auto">
          <a:xfrm>
            <a:off x="10160000" y="5111750"/>
            <a:ext cx="2032000" cy="1746250"/>
            <a:chOff x="3476" y="5994"/>
            <a:chExt cx="5180" cy="5000"/>
          </a:xfrm>
        </p:grpSpPr>
        <p:pic>
          <p:nvPicPr>
            <p:cNvPr id="22543" name="Picture 5" descr="ORCHI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01926" flipH="1">
              <a:off x="3476" y="6206"/>
              <a:ext cx="2907" cy="3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6" descr="ORCHI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921">
              <a:off x="5916" y="6837"/>
              <a:ext cx="2740" cy="3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5" name="Picture 7" descr="FLWRVAS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" y="5994"/>
              <a:ext cx="2760" cy="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1" name="Group 8"/>
          <p:cNvGrpSpPr>
            <a:grpSpLocks/>
          </p:cNvGrpSpPr>
          <p:nvPr/>
        </p:nvGrpSpPr>
        <p:grpSpPr bwMode="auto">
          <a:xfrm>
            <a:off x="0" y="5111750"/>
            <a:ext cx="2032000" cy="1746250"/>
            <a:chOff x="3476" y="5994"/>
            <a:chExt cx="5180" cy="5000"/>
          </a:xfrm>
        </p:grpSpPr>
        <p:pic>
          <p:nvPicPr>
            <p:cNvPr id="22540" name="Picture 9" descr="ORCHI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01926" flipH="1">
              <a:off x="3476" y="6206"/>
              <a:ext cx="2907" cy="3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1" name="Picture 10" descr="ORCHI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921">
              <a:off x="5916" y="6837"/>
              <a:ext cx="2740" cy="3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2" name="Picture 11" descr="FLWRVAS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" y="5994"/>
              <a:ext cx="2760" cy="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2" name="Picture 13" descr="s_ee2c8a624d08a3d2be02218622846f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0913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4" descr="s_ee2c8a624d08a3d2be02218622846f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733" y="4545013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5" descr="s_ee2c8a624d08a3d2be02218622846f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84" y="472440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 descr="56CEE190D2834983BE9B1882D8651F7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33" y="188920"/>
            <a:ext cx="171450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6" descr="56CEE190D2834983BE9B1882D8651F7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976438" y="-1163108"/>
            <a:ext cx="1285876" cy="312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7" y="1952632"/>
            <a:ext cx="30607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AutoShape 20"/>
          <p:cNvSpPr>
            <a:spLocks noChangeArrowheads="1"/>
          </p:cNvSpPr>
          <p:nvPr/>
        </p:nvSpPr>
        <p:spPr bwMode="auto">
          <a:xfrm>
            <a:off x="3071665" y="2001149"/>
            <a:ext cx="8496944" cy="1931907"/>
          </a:xfrm>
          <a:prstGeom prst="wedgeEllipseCallout">
            <a:avLst>
              <a:gd name="adj1" fmla="val -35699"/>
              <a:gd name="adj2" fmla="val 91657"/>
            </a:avLst>
          </a:prstGeom>
          <a:solidFill>
            <a:schemeClr val="accent1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HP001 4 hàng 2 ô ly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HP001 4 hàng 2 ô ly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HP001 4 hàng 2 ô ly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HP001 4 hàng 2 ô ly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HP001 4 hàng 2 ô ly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P001 4 hàng 2 ô ly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P001 4 hàng 2 ô ly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P001 4 hàng 2 ô ly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P001 4 hàng 2 ô ly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FFFF00"/>
                </a:solidFill>
              </a:rPr>
              <a:t>          </a:t>
            </a:r>
            <a:r>
              <a:rPr lang="en-US" altLang="en-US" sz="7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7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endParaRPr lang="en-US" altLang="en-US" sz="7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297524"/>
      </p:ext>
    </p:extLst>
  </p:cSld>
  <p:clrMapOvr>
    <a:masterClrMapping/>
  </p:clrMapOvr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2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3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bai 39 a oi ôi ơi</Template>
  <TotalTime>1182</TotalTime>
  <Words>366</Words>
  <Application>Microsoft Office PowerPoint</Application>
  <PresentationFormat>Custom</PresentationFormat>
  <Paragraphs>158</Paragraphs>
  <Slides>32</Slides>
  <Notes>4</Notes>
  <HiddenSlides>0</HiddenSlides>
  <MMClips>10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Office Theme</vt:lpstr>
      <vt:lpstr>1_Office Theme</vt:lpstr>
      <vt:lpstr>1_Default Design</vt:lpstr>
      <vt:lpstr>Oriel</vt:lpstr>
      <vt:lpstr>1_Oriel</vt:lpstr>
      <vt:lpstr>3_Office Theme</vt:lpstr>
      <vt:lpstr>4_Office Theme</vt:lpstr>
      <vt:lpstr>2_Office Theme</vt:lpstr>
      <vt:lpstr>1_Flow</vt:lpstr>
      <vt:lpstr>5_Office Theme</vt:lpstr>
      <vt:lpstr>7_Office Theme</vt:lpstr>
      <vt:lpstr>2_Oriel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Nhµ d× Tư­ ë quª cã c©y cau, giµn trÇu. Sau nhµ cã rau c¶i, rau dÒn vµ c¶ d­ưa hÊu. GÇn nhµ d× cã c©y cÇu tre nhá. Xa xa lµ d·y nói cao.</vt:lpstr>
      <vt:lpstr>PowerPoint Presentation</vt:lpstr>
      <vt:lpstr>PowerPoint Presentation</vt:lpstr>
      <vt:lpstr>PowerPoint Presentation</vt:lpstr>
      <vt:lpstr>Xin phÐp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125</cp:revision>
  <dcterms:created xsi:type="dcterms:W3CDTF">2020-11-10T16:23:25Z</dcterms:created>
  <dcterms:modified xsi:type="dcterms:W3CDTF">2025-03-12T04:48:35Z</dcterms:modified>
</cp:coreProperties>
</file>