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6"/>
  </p:notesMasterIdLst>
  <p:sldIdLst>
    <p:sldId id="266" r:id="rId3"/>
    <p:sldId id="256" r:id="rId4"/>
    <p:sldId id="268" r:id="rId5"/>
    <p:sldId id="300" r:id="rId6"/>
    <p:sldId id="301" r:id="rId7"/>
    <p:sldId id="258" r:id="rId8"/>
    <p:sldId id="282" r:id="rId9"/>
    <p:sldId id="259" r:id="rId10"/>
    <p:sldId id="306" r:id="rId11"/>
    <p:sldId id="269" r:id="rId12"/>
    <p:sldId id="276" r:id="rId13"/>
    <p:sldId id="277" r:id="rId14"/>
    <p:sldId id="303" r:id="rId15"/>
    <p:sldId id="304" r:id="rId16"/>
    <p:sldId id="305" r:id="rId17"/>
    <p:sldId id="298" r:id="rId18"/>
    <p:sldId id="260" r:id="rId19"/>
    <p:sldId id="271" r:id="rId20"/>
    <p:sldId id="287" r:id="rId21"/>
    <p:sldId id="263" r:id="rId22"/>
    <p:sldId id="264" r:id="rId23"/>
    <p:sldId id="267" r:id="rId24"/>
    <p:sldId id="275"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DM Sans" pitchFamily="2" charset="0"/>
      <p:regular r:id="rId33"/>
      <p:bold r:id="rId34"/>
      <p:italic r:id="rId35"/>
      <p:boldItalic r:id="rId36"/>
    </p:embeddedFont>
    <p:embeddedFont>
      <p:font typeface="Maven Pro ExtraBold" panose="020B0604020202020204" charset="0"/>
      <p:bold r:id="rId37"/>
    </p:embeddedFont>
    <p:embeddedFont>
      <p:font typeface="UTM Avo" panose="02040603050506020204" pitchFamily="18"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9F3"/>
    <a:srgbClr val="CCCCFF"/>
    <a:srgbClr val="798C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12/27/2023</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12/27/2023</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hoc10.vn/doc-sach/toan-8-tap-2/1/419/7/" TargetMode="External"/><Relationship Id="rId2" Type="http://schemas.openxmlformats.org/officeDocument/2006/relationships/image" Target="../media/image1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oan-8-tap-2/1/419/5/"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hoc10.vn/doc-sach/toan-8-tap-2/1/419/5/" TargetMode="External"/><Relationship Id="rId2" Type="http://schemas.openxmlformats.org/officeDocument/2006/relationships/image" Target="../media/image16.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hoc10.vn/doc-sach/toan-8-tap-2/1/419/5/"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TOÁN 8</a:t>
            </a:r>
          </a:p>
        </p:txBody>
      </p:sp>
      <p:sp>
        <p:nvSpPr>
          <p:cNvPr id="6" name="Rectangle 5">
            <a:extLst>
              <a:ext uri="{FF2B5EF4-FFF2-40B4-BE49-F238E27FC236}">
                <a16:creationId xmlns:a16="http://schemas.microsoft.com/office/drawing/2014/main" id="{E749AAE4-AAE8-4F14-B963-C4BD00694A92}"/>
              </a:ext>
            </a:extLst>
          </p:cNvPr>
          <p:cNvSpPr/>
          <p:nvPr/>
        </p:nvSpPr>
        <p:spPr>
          <a:xfrm>
            <a:off x="10712133" y="646331"/>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2</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1" y="1107996"/>
            <a:ext cx="12191999" cy="465652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19</a:t>
            </a:r>
          </a:p>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1: Thu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thập</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và</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phân</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loại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dữ</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liệu</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p>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Tiết</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CA4B6C-3DD1-60A0-BB9C-0D0167445277}"/>
              </a:ext>
            </a:extLst>
          </p:cNvPr>
          <p:cNvGrpSpPr/>
          <p:nvPr/>
        </p:nvGrpSpPr>
        <p:grpSpPr>
          <a:xfrm>
            <a:off x="177079" y="1798537"/>
            <a:ext cx="11619636" cy="596800"/>
            <a:chOff x="124527" y="1691566"/>
            <a:chExt cx="11619636" cy="596800"/>
          </a:xfrm>
        </p:grpSpPr>
        <p:sp>
          <p:nvSpPr>
            <p:cNvPr id="15" name="Rectangle 14">
              <a:extLst>
                <a:ext uri="{FF2B5EF4-FFF2-40B4-BE49-F238E27FC236}">
                  <a16:creationId xmlns:a16="http://schemas.microsoft.com/office/drawing/2014/main" id="{A5403B86-4708-63B0-2382-6C1429E53F8F}"/>
                </a:ext>
              </a:extLst>
            </p:cNvPr>
            <p:cNvSpPr/>
            <p:nvPr/>
          </p:nvSpPr>
          <p:spPr>
            <a:xfrm>
              <a:off x="124527" y="1743852"/>
              <a:ext cx="11619636" cy="498598"/>
            </a:xfrm>
            <a:prstGeom prst="rect">
              <a:avLst/>
            </a:prstGeom>
          </p:spPr>
          <p:txBody>
            <a:bodyPr wrap="square">
              <a:spAutoFit/>
            </a:bodyPr>
            <a:lstStyle/>
            <a:p>
              <a:pPr lvl="0" algn="just">
                <a:lnSpc>
                  <a:spcPct val="125000"/>
                </a:lnSpc>
              </a:pPr>
              <a:r>
                <a:rPr lang="en-US" sz="2400" dirty="0">
                  <a:latin typeface="UTM Avo" panose="02040603050506020204" pitchFamily="18" charset="0"/>
                  <a:ea typeface="Arial" panose="020B0604020202020204" pitchFamily="34" charset="0"/>
                  <a:cs typeface="Times New Roman" panose="02020603050405020304" pitchFamily="18" charset="0"/>
                </a:rPr>
                <a:t>                </a:t>
              </a:r>
              <a:r>
                <a:rPr lang="vi-VN" sz="2400" dirty="0">
                  <a:latin typeface="UTM Avo" panose="02040603050506020204" pitchFamily="18" charset="0"/>
                  <a:ea typeface="Dotum" panose="020B0600000101010101" pitchFamily="34" charset="-127"/>
                  <a:cs typeface="Times New Roman" panose="02020603050405020304" pitchFamily="18" charset="0"/>
                </a:rPr>
                <a:t>Tìm điểm không hợp lí trong những dữ liệu cho dưới đây.</a:t>
              </a:r>
            </a:p>
          </p:txBody>
        </p:sp>
        <p:sp>
          <p:nvSpPr>
            <p:cNvPr id="3" name="Title 21">
              <a:extLst>
                <a:ext uri="{FF2B5EF4-FFF2-40B4-BE49-F238E27FC236}">
                  <a16:creationId xmlns:a16="http://schemas.microsoft.com/office/drawing/2014/main" id="{D39541C2-5C15-5070-B2C8-F9586EEB9324}"/>
                </a:ext>
              </a:extLst>
            </p:cNvPr>
            <p:cNvSpPr txBox="1">
              <a:spLocks/>
            </p:cNvSpPr>
            <p:nvPr/>
          </p:nvSpPr>
          <p:spPr>
            <a:xfrm>
              <a:off x="124527" y="1691566"/>
              <a:ext cx="1294503" cy="596800"/>
            </a:xfrm>
            <a:prstGeom prst="rect">
              <a:avLst/>
            </a:prstGeom>
            <a:solidFill>
              <a:schemeClr val="accent6"/>
            </a:solidFill>
            <a:ln w="57150">
              <a:solidFill>
                <a:schemeClr val="accent6">
                  <a:lumMod val="50000"/>
                </a:schemeClr>
              </a:solidFill>
            </a:ln>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585">
                <a:lnSpc>
                  <a:spcPct val="100000"/>
                </a:lnSpc>
              </a:pPr>
              <a:r>
                <a:rPr lang="nl-NL" sz="2400" b="1" dirty="0">
                  <a:solidFill>
                    <a:schemeClr val="bg1"/>
                  </a:solidFill>
                  <a:latin typeface="UTM Avo" panose="02040603050506020204" pitchFamily="18" charset="0"/>
                  <a:cs typeface="Arial" panose="020B0604020202020204" pitchFamily="34" charset="0"/>
                  <a:sym typeface="Arial"/>
                </a:rPr>
                <a:t>HĐ 3</a:t>
              </a:r>
              <a:endParaRPr lang="en-US" sz="2400" b="1" dirty="0">
                <a:solidFill>
                  <a:schemeClr val="bg1"/>
                </a:solidFill>
                <a:latin typeface="UTM Avo" panose="02040603050506020204" pitchFamily="18" charset="0"/>
                <a:cs typeface="Arial" panose="020B0604020202020204" pitchFamily="34" charset="0"/>
                <a:sym typeface="Arial"/>
              </a:endParaRPr>
            </a:p>
          </p:txBody>
        </p:sp>
      </p:grpSp>
      <p:sp>
        <p:nvSpPr>
          <p:cNvPr id="4" name="Rectangle 3">
            <a:extLst>
              <a:ext uri="{FF2B5EF4-FFF2-40B4-BE49-F238E27FC236}">
                <a16:creationId xmlns:a16="http://schemas.microsoft.com/office/drawing/2014/main" id="{01A7580B-337A-3EFE-1124-AB49D0BB2CD5}"/>
              </a:ext>
            </a:extLst>
          </p:cNvPr>
          <p:cNvSpPr/>
          <p:nvPr/>
        </p:nvSpPr>
        <p:spPr>
          <a:xfrm>
            <a:off x="1471582" y="2458926"/>
            <a:ext cx="9481928" cy="970074"/>
          </a:xfrm>
          <a:prstGeom prst="rect">
            <a:avLst/>
          </a:prstGeom>
        </p:spPr>
        <p:txBody>
          <a:bodyPr wrap="square">
            <a:spAutoFit/>
          </a:bodyPr>
          <a:lstStyle/>
          <a:p>
            <a:pPr algn="just">
              <a:lnSpc>
                <a:spcPct val="125000"/>
              </a:lnSpc>
            </a:pPr>
            <a:r>
              <a:rPr lang="vi-VN" sz="2400" dirty="0">
                <a:latin typeface="UTM Avo" panose="02040603050506020204" pitchFamily="18" charset="0"/>
                <a:ea typeface="Dotum" panose="020B0600000101010101" pitchFamily="34" charset="-127"/>
                <a:cs typeface="Times New Roman" panose="02020603050405020304" pitchFamily="18" charset="0"/>
              </a:rPr>
              <a:t>b) Kết quả 5 bài kiểm tra môn Toán của bạn Dũng lần lượt là: </a:t>
            </a:r>
          </a:p>
          <a:p>
            <a:pPr algn="just">
              <a:lnSpc>
                <a:spcPct val="125000"/>
              </a:lnSpc>
            </a:pPr>
            <a:r>
              <a:rPr lang="vi-VN" sz="2400" dirty="0">
                <a:latin typeface="UTM Avo" panose="02040603050506020204" pitchFamily="18" charset="0"/>
                <a:ea typeface="Dotum" panose="020B0600000101010101" pitchFamily="34" charset="-127"/>
                <a:cs typeface="Times New Roman" panose="02020603050405020304" pitchFamily="18" charset="0"/>
              </a:rPr>
              <a:t>8; –6; 7; 5; 9.</a:t>
            </a:r>
          </a:p>
        </p:txBody>
      </p:sp>
      <p:sp>
        <p:nvSpPr>
          <p:cNvPr id="5" name="Rectangle 4">
            <a:extLst>
              <a:ext uri="{FF2B5EF4-FFF2-40B4-BE49-F238E27FC236}">
                <a16:creationId xmlns:a16="http://schemas.microsoft.com/office/drawing/2014/main" id="{556A7363-7ECF-B8E5-4DF2-FD6A782D129A}"/>
              </a:ext>
            </a:extLst>
          </p:cNvPr>
          <p:cNvSpPr/>
          <p:nvPr/>
        </p:nvSpPr>
        <p:spPr>
          <a:xfrm>
            <a:off x="5441329" y="3492589"/>
            <a:ext cx="856325" cy="471989"/>
          </a:xfrm>
          <a:prstGeom prst="rect">
            <a:avLst/>
          </a:prstGeom>
        </p:spPr>
        <p:txBody>
          <a:bodyPr wrap="none">
            <a:spAutoFit/>
          </a:bodyPr>
          <a:lstStyle/>
          <a:p>
            <a:pPr algn="ctr">
              <a:buFont typeface="Arial"/>
              <a:buNone/>
              <a:defRPr/>
            </a:pPr>
            <a:r>
              <a:rPr lang="en-US" sz="2467" b="1" dirty="0" err="1">
                <a:solidFill>
                  <a:srgbClr val="C00000"/>
                </a:solidFill>
                <a:latin typeface="UTM Avo" panose="02040603050506020204" pitchFamily="18" charset="0"/>
                <a:cs typeface="Arial"/>
                <a:sym typeface="Arial"/>
              </a:rPr>
              <a:t>Giải</a:t>
            </a:r>
            <a:endParaRPr lang="en-US" sz="2467" b="1" dirty="0">
              <a:solidFill>
                <a:srgbClr val="C00000"/>
              </a:solidFill>
              <a:cs typeface="Arial"/>
              <a:sym typeface="Arial"/>
            </a:endParaRPr>
          </a:p>
        </p:txBody>
      </p:sp>
      <p:sp>
        <p:nvSpPr>
          <p:cNvPr id="6" name="Rectangle 5">
            <a:extLst>
              <a:ext uri="{FF2B5EF4-FFF2-40B4-BE49-F238E27FC236}">
                <a16:creationId xmlns:a16="http://schemas.microsoft.com/office/drawing/2014/main" id="{1C051161-431D-841A-A8FB-CE8C27AFDF4F}"/>
              </a:ext>
            </a:extLst>
          </p:cNvPr>
          <p:cNvSpPr/>
          <p:nvPr/>
        </p:nvSpPr>
        <p:spPr>
          <a:xfrm>
            <a:off x="1690739" y="3977941"/>
            <a:ext cx="8384439" cy="1121846"/>
          </a:xfrm>
          <a:prstGeom prst="rect">
            <a:avLst/>
          </a:prstGeom>
        </p:spPr>
        <p:txBody>
          <a:bodyPr wrap="square">
            <a:spAutoFit/>
          </a:bodyPr>
          <a:lstStyle/>
          <a:p>
            <a:pPr algn="just">
              <a:lnSpc>
                <a:spcPct val="150000"/>
              </a:lnSpc>
              <a:buClr>
                <a:srgbClr val="000000"/>
              </a:buClr>
              <a:buFont typeface="Arial"/>
              <a:buNone/>
            </a:pPr>
            <a:r>
              <a:rPr lang="vi-VN" sz="2400" kern="0" dirty="0">
                <a:latin typeface="UTM Avo" panose="02040603050506020204" pitchFamily="18" charset="0"/>
                <a:cs typeface="Arial" panose="020B0604020202020204" pitchFamily="34" charset="0"/>
                <a:sym typeface="Arial"/>
              </a:rPr>
              <a:t>b) Dữ liệu −6 không hợp lí vì kết quả một bài kiểm tra không được là số âm.</a:t>
            </a:r>
          </a:p>
        </p:txBody>
      </p:sp>
    </p:spTree>
    <p:extLst>
      <p:ext uri="{BB962C8B-B14F-4D97-AF65-F5344CB8AC3E}">
        <p14:creationId xmlns:p14="http://schemas.microsoft.com/office/powerpoint/2010/main" val="288690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540;p49">
            <a:extLst>
              <a:ext uri="{FF2B5EF4-FFF2-40B4-BE49-F238E27FC236}">
                <a16:creationId xmlns:a16="http://schemas.microsoft.com/office/drawing/2014/main" id="{A14BB5ED-717A-7F77-4276-269528B4C00B}"/>
              </a:ext>
            </a:extLst>
          </p:cNvPr>
          <p:cNvSpPr txBox="1">
            <a:spLocks/>
          </p:cNvSpPr>
          <p:nvPr/>
        </p:nvSpPr>
        <p:spPr>
          <a:xfrm>
            <a:off x="4749265" y="1686208"/>
            <a:ext cx="2693465" cy="783723"/>
          </a:xfrm>
          <a:prstGeom prst="roundRect">
            <a:avLst/>
          </a:prstGeom>
          <a:solidFill>
            <a:schemeClr val="bg1"/>
          </a:solidFill>
          <a:ln w="76200">
            <a:solidFill>
              <a:schemeClr val="accent5"/>
            </a:solidFill>
          </a:ln>
          <a:effectLst>
            <a:outerShdw blurRad="50800" dist="38100" dir="5400000" algn="t" rotWithShape="0">
              <a:prstClr val="black">
                <a:alpha val="40000"/>
              </a:prst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defRPr/>
            </a:pPr>
            <a:r>
              <a:rPr lang="en-US" sz="3200" b="1" dirty="0" err="1">
                <a:solidFill>
                  <a:schemeClr val="tx1"/>
                </a:solidFill>
                <a:latin typeface="UTM Avo" panose="02040603050506020204" pitchFamily="18" charset="0"/>
              </a:rPr>
              <a:t>Ghi</a:t>
            </a:r>
            <a:r>
              <a:rPr lang="en-US" sz="3200" b="1" dirty="0">
                <a:solidFill>
                  <a:schemeClr val="tx1"/>
                </a:solidFill>
                <a:latin typeface="UTM Avo" panose="02040603050506020204" pitchFamily="18" charset="0"/>
              </a:rPr>
              <a:t> </a:t>
            </a:r>
            <a:r>
              <a:rPr lang="en-US" sz="3200" b="1" dirty="0" err="1">
                <a:solidFill>
                  <a:schemeClr val="tx1"/>
                </a:solidFill>
                <a:latin typeface="UTM Avo" panose="02040603050506020204" pitchFamily="18" charset="0"/>
              </a:rPr>
              <a:t>nhớ</a:t>
            </a:r>
            <a:endParaRPr lang="vi-VN" sz="3200" b="1" dirty="0">
              <a:solidFill>
                <a:schemeClr val="tx1"/>
              </a:solidFill>
              <a:latin typeface="Arial" panose="020B0604020202020204" pitchFamily="34" charset="0"/>
            </a:endParaRPr>
          </a:p>
        </p:txBody>
      </p:sp>
      <p:sp>
        <p:nvSpPr>
          <p:cNvPr id="5" name="Rectangle: Rounded Corners 4">
            <a:extLst>
              <a:ext uri="{FF2B5EF4-FFF2-40B4-BE49-F238E27FC236}">
                <a16:creationId xmlns:a16="http://schemas.microsoft.com/office/drawing/2014/main" id="{A30E8E49-6D93-D80B-A135-0297615AACB3}"/>
              </a:ext>
            </a:extLst>
          </p:cNvPr>
          <p:cNvSpPr/>
          <p:nvPr/>
        </p:nvSpPr>
        <p:spPr>
          <a:xfrm>
            <a:off x="1260151" y="2721677"/>
            <a:ext cx="9671692" cy="3079992"/>
          </a:xfrm>
          <a:prstGeom prst="roundRect">
            <a:avLst/>
          </a:prstGeom>
          <a:solidFill>
            <a:schemeClr val="accent5">
              <a:lumMod val="20000"/>
              <a:lumOff val="80000"/>
            </a:schemeClr>
          </a:solidFill>
          <a:ln w="25400" cap="flat" cmpd="sng" algn="ctr">
            <a:solidFill>
              <a:srgbClr val="FFFFFF"/>
            </a:solidFill>
            <a:prstDash val="solid"/>
          </a:ln>
          <a:effectLst/>
        </p:spPr>
        <p:txBody>
          <a:bodyPr wrap="square">
            <a:spAutoFit/>
          </a:bodyPr>
          <a:lstStyle/>
          <a:p>
            <a:pPr algn="just">
              <a:lnSpc>
                <a:spcPct val="150000"/>
              </a:lnSpc>
            </a:pPr>
            <a:r>
              <a:rPr lang="vi-VN" sz="2400" dirty="0">
                <a:latin typeface="UTM Avo" panose="02040603050506020204" pitchFamily="18" charset="0"/>
                <a:ea typeface="Maven Pro ExtraBold"/>
                <a:cs typeface="Maven Pro ExtraBold"/>
                <a:sym typeface="Maven Pro ExtraBold"/>
              </a:rPr>
              <a:t>Để đánh giá tính hợp lí của dữ liệu, ta cần đưa ra các tiêu chí đánh giá, chẳng hạn như những dữ liệu phải:</a:t>
            </a:r>
          </a:p>
          <a:p>
            <a:pPr marL="342900" indent="-342900" algn="just">
              <a:lnSpc>
                <a:spcPct val="150000"/>
              </a:lnSpc>
              <a:buFont typeface="UTM Avo" panose="02040603050506020204" pitchFamily="18" charset="0"/>
              <a:buChar char="-"/>
            </a:pPr>
            <a:r>
              <a:rPr lang="vi-VN" sz="2400" dirty="0">
                <a:latin typeface="UTM Avo" panose="02040603050506020204" pitchFamily="18" charset="0"/>
                <a:ea typeface="Maven Pro ExtraBold"/>
                <a:cs typeface="Maven Pro ExtraBold"/>
                <a:sym typeface="Maven Pro ExtraBold"/>
              </a:rPr>
              <a:t>Đúng định dạng;</a:t>
            </a:r>
          </a:p>
          <a:p>
            <a:pPr marL="342900" indent="-342900" algn="just">
              <a:lnSpc>
                <a:spcPct val="150000"/>
              </a:lnSpc>
              <a:buFont typeface="UTM Avo" panose="02040603050506020204" pitchFamily="18" charset="0"/>
              <a:buChar char="-"/>
            </a:pPr>
            <a:r>
              <a:rPr lang="vi-VN" sz="2400" dirty="0">
                <a:latin typeface="UTM Avo" panose="02040603050506020204" pitchFamily="18" charset="0"/>
                <a:ea typeface="Maven Pro ExtraBold"/>
                <a:cs typeface="Maven Pro ExtraBold"/>
                <a:sym typeface="Maven Pro ExtraBold"/>
              </a:rPr>
              <a:t>Nằm trong phạm vi dự kiến;</a:t>
            </a:r>
          </a:p>
          <a:p>
            <a:pPr marL="342900" indent="-342900" algn="just">
              <a:lnSpc>
                <a:spcPct val="150000"/>
              </a:lnSpc>
              <a:buFont typeface="UTM Avo" panose="02040603050506020204" pitchFamily="18" charset="0"/>
              <a:buChar char="-"/>
            </a:pPr>
            <a:r>
              <a:rPr lang="vi-VN" sz="2400" dirty="0">
                <a:latin typeface="UTM Avo" panose="02040603050506020204" pitchFamily="18" charset="0"/>
                <a:ea typeface="Maven Pro ExtraBold"/>
                <a:cs typeface="Maven Pro ExtraBold"/>
                <a:sym typeface="Maven Pro ExtraBold"/>
              </a:rPr>
              <a:t>Phải có tính đại diện đối với vấn đề cần thống kê.</a:t>
            </a:r>
          </a:p>
        </p:txBody>
      </p:sp>
      <p:grpSp>
        <p:nvGrpSpPr>
          <p:cNvPr id="96" name="Group 95">
            <a:extLst>
              <a:ext uri="{FF2B5EF4-FFF2-40B4-BE49-F238E27FC236}">
                <a16:creationId xmlns:a16="http://schemas.microsoft.com/office/drawing/2014/main" id="{E69FCB48-F475-7F13-4902-685B1990BD49}"/>
              </a:ext>
            </a:extLst>
          </p:cNvPr>
          <p:cNvGrpSpPr/>
          <p:nvPr/>
        </p:nvGrpSpPr>
        <p:grpSpPr>
          <a:xfrm>
            <a:off x="10692896" y="909658"/>
            <a:ext cx="1456522" cy="1812010"/>
            <a:chOff x="11141150" y="468735"/>
            <a:chExt cx="988858" cy="1230205"/>
          </a:xfrm>
        </p:grpSpPr>
        <p:sp>
          <p:nvSpPr>
            <p:cNvPr id="51" name="Google Shape;1138;p22">
              <a:extLst>
                <a:ext uri="{FF2B5EF4-FFF2-40B4-BE49-F238E27FC236}">
                  <a16:creationId xmlns:a16="http://schemas.microsoft.com/office/drawing/2014/main" id="{21CD9E10-FC82-619D-A77E-EE2982E0B625}"/>
                </a:ext>
              </a:extLst>
            </p:cNvPr>
            <p:cNvSpPr/>
            <p:nvPr/>
          </p:nvSpPr>
          <p:spPr>
            <a:xfrm>
              <a:off x="11231985" y="978534"/>
              <a:ext cx="244800" cy="245200"/>
            </a:xfrm>
            <a:prstGeom prst="mathMultiply">
              <a:avLst>
                <a:gd name="adj1" fmla="val 23520"/>
              </a:avLst>
            </a:pr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52" name="Google Shape;1139;p22">
              <a:extLst>
                <a:ext uri="{FF2B5EF4-FFF2-40B4-BE49-F238E27FC236}">
                  <a16:creationId xmlns:a16="http://schemas.microsoft.com/office/drawing/2014/main" id="{5AD67128-C21E-060E-0BBE-12F610116519}"/>
                </a:ext>
              </a:extLst>
            </p:cNvPr>
            <p:cNvGrpSpPr/>
            <p:nvPr/>
          </p:nvGrpSpPr>
          <p:grpSpPr>
            <a:xfrm>
              <a:off x="11231985" y="468735"/>
              <a:ext cx="898023" cy="1074709"/>
              <a:chOff x="4512263" y="939351"/>
              <a:chExt cx="673517" cy="806032"/>
            </a:xfrm>
          </p:grpSpPr>
          <p:sp>
            <p:nvSpPr>
              <p:cNvPr id="87" name="Google Shape;1140;p22">
                <a:extLst>
                  <a:ext uri="{FF2B5EF4-FFF2-40B4-BE49-F238E27FC236}">
                    <a16:creationId xmlns:a16="http://schemas.microsoft.com/office/drawing/2014/main" id="{5F27DE21-C414-BE1B-B727-0829846F3C15}"/>
                  </a:ext>
                </a:extLst>
              </p:cNvPr>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rgbClr val="E79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8" name="Google Shape;1141;p22">
                <a:extLst>
                  <a:ext uri="{FF2B5EF4-FFF2-40B4-BE49-F238E27FC236}">
                    <a16:creationId xmlns:a16="http://schemas.microsoft.com/office/drawing/2014/main" id="{49B7EAED-D888-425A-16A7-ABE90F9406CD}"/>
                  </a:ext>
                </a:extLst>
              </p:cNvPr>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9" name="Google Shape;1142;p22">
                <a:extLst>
                  <a:ext uri="{FF2B5EF4-FFF2-40B4-BE49-F238E27FC236}">
                    <a16:creationId xmlns:a16="http://schemas.microsoft.com/office/drawing/2014/main" id="{7B776D50-2230-11B9-F953-1A58CD3EC595}"/>
                  </a:ext>
                </a:extLst>
              </p:cNvPr>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rgbClr val="F4FF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0" name="Google Shape;1143;p22">
                <a:extLst>
                  <a:ext uri="{FF2B5EF4-FFF2-40B4-BE49-F238E27FC236}">
                    <a16:creationId xmlns:a16="http://schemas.microsoft.com/office/drawing/2014/main" id="{832EB586-E53C-26A1-A7E5-652A1E0DB923}"/>
                  </a:ext>
                </a:extLst>
              </p:cNvPr>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1" name="Google Shape;1144;p22">
                <a:extLst>
                  <a:ext uri="{FF2B5EF4-FFF2-40B4-BE49-F238E27FC236}">
                    <a16:creationId xmlns:a16="http://schemas.microsoft.com/office/drawing/2014/main" id="{E9FBF8DA-C2C7-28D1-B6D4-090FA72D5D30}"/>
                  </a:ext>
                </a:extLst>
              </p:cNvPr>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2" name="Google Shape;1145;p22">
                <a:extLst>
                  <a:ext uri="{FF2B5EF4-FFF2-40B4-BE49-F238E27FC236}">
                    <a16:creationId xmlns:a16="http://schemas.microsoft.com/office/drawing/2014/main" id="{3937C7D6-1B8E-00FD-18FF-F4CF4A7D459C}"/>
                  </a:ext>
                </a:extLst>
              </p:cNvPr>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3" name="Google Shape;1146;p22">
                <a:extLst>
                  <a:ext uri="{FF2B5EF4-FFF2-40B4-BE49-F238E27FC236}">
                    <a16:creationId xmlns:a16="http://schemas.microsoft.com/office/drawing/2014/main" id="{298F59B5-63E3-C53D-7FD8-8DFEA77FEB58}"/>
                  </a:ext>
                </a:extLst>
              </p:cNvPr>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4" name="Google Shape;1147;p22">
                <a:extLst>
                  <a:ext uri="{FF2B5EF4-FFF2-40B4-BE49-F238E27FC236}">
                    <a16:creationId xmlns:a16="http://schemas.microsoft.com/office/drawing/2014/main" id="{6022318C-E613-67D6-6B9E-CD9870167B55}"/>
                  </a:ext>
                </a:extLst>
              </p:cNvPr>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5" name="Google Shape;1148;p22">
                <a:extLst>
                  <a:ext uri="{FF2B5EF4-FFF2-40B4-BE49-F238E27FC236}">
                    <a16:creationId xmlns:a16="http://schemas.microsoft.com/office/drawing/2014/main" id="{400B6B10-6B29-2C7F-D29C-AB8DBFCCCAB4}"/>
                  </a:ext>
                </a:extLst>
              </p:cNvPr>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53" name="Google Shape;1149;p22">
              <a:extLst>
                <a:ext uri="{FF2B5EF4-FFF2-40B4-BE49-F238E27FC236}">
                  <a16:creationId xmlns:a16="http://schemas.microsoft.com/office/drawing/2014/main" id="{F6272849-F42F-BF6D-990B-E15FB12E6994}"/>
                </a:ext>
              </a:extLst>
            </p:cNvPr>
            <p:cNvGrpSpPr/>
            <p:nvPr/>
          </p:nvGrpSpPr>
          <p:grpSpPr>
            <a:xfrm>
              <a:off x="11141150" y="1266927"/>
              <a:ext cx="488492" cy="432013"/>
              <a:chOff x="4967212" y="3076095"/>
              <a:chExt cx="366369" cy="324010"/>
            </a:xfrm>
          </p:grpSpPr>
          <p:sp>
            <p:nvSpPr>
              <p:cNvPr id="79" name="Google Shape;1150;p22">
                <a:extLst>
                  <a:ext uri="{FF2B5EF4-FFF2-40B4-BE49-F238E27FC236}">
                    <a16:creationId xmlns:a16="http://schemas.microsoft.com/office/drawing/2014/main" id="{5D017F38-A408-562A-3840-EA6834725237}"/>
                  </a:ext>
                </a:extLst>
              </p:cNvPr>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0" name="Google Shape;1151;p22">
                <a:extLst>
                  <a:ext uri="{FF2B5EF4-FFF2-40B4-BE49-F238E27FC236}">
                    <a16:creationId xmlns:a16="http://schemas.microsoft.com/office/drawing/2014/main" id="{A940DD57-D65D-2CB9-5040-8811D8141EB5}"/>
                  </a:ext>
                </a:extLst>
              </p:cNvPr>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rgbClr val="E79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1" name="Google Shape;1152;p22">
                <a:extLst>
                  <a:ext uri="{FF2B5EF4-FFF2-40B4-BE49-F238E27FC236}">
                    <a16:creationId xmlns:a16="http://schemas.microsoft.com/office/drawing/2014/main" id="{39590F1C-A37E-DF31-6D13-7D456C655B77}"/>
                  </a:ext>
                </a:extLst>
              </p:cNvPr>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rgbClr val="AA6F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2" name="Google Shape;1153;p22">
                <a:extLst>
                  <a:ext uri="{FF2B5EF4-FFF2-40B4-BE49-F238E27FC236}">
                    <a16:creationId xmlns:a16="http://schemas.microsoft.com/office/drawing/2014/main" id="{3C404051-F235-54AB-1137-A84A43F7D2D1}"/>
                  </a:ext>
                </a:extLst>
              </p:cNvPr>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3" name="Google Shape;1154;p22">
                <a:extLst>
                  <a:ext uri="{FF2B5EF4-FFF2-40B4-BE49-F238E27FC236}">
                    <a16:creationId xmlns:a16="http://schemas.microsoft.com/office/drawing/2014/main" id="{AED90ADF-AF30-4D83-4416-DADDDB693263}"/>
                  </a:ext>
                </a:extLst>
              </p:cNvPr>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4" name="Google Shape;1155;p22">
                <a:extLst>
                  <a:ext uri="{FF2B5EF4-FFF2-40B4-BE49-F238E27FC236}">
                    <a16:creationId xmlns:a16="http://schemas.microsoft.com/office/drawing/2014/main" id="{ECF882D1-952D-8EF3-4E97-96A1639F3CBE}"/>
                  </a:ext>
                </a:extLst>
              </p:cNvPr>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5" name="Google Shape;1156;p22">
                <a:extLst>
                  <a:ext uri="{FF2B5EF4-FFF2-40B4-BE49-F238E27FC236}">
                    <a16:creationId xmlns:a16="http://schemas.microsoft.com/office/drawing/2014/main" id="{7EDE396B-FDC8-D876-BA3E-AD2AF9B00CF2}"/>
                  </a:ext>
                </a:extLst>
              </p:cNvPr>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6" name="Google Shape;1157;p22">
                <a:extLst>
                  <a:ext uri="{FF2B5EF4-FFF2-40B4-BE49-F238E27FC236}">
                    <a16:creationId xmlns:a16="http://schemas.microsoft.com/office/drawing/2014/main" id="{1A32F865-A109-12AC-7FAA-D329ECB06DD3}"/>
                  </a:ext>
                </a:extLst>
              </p:cNvPr>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grpSp>
        <p:nvGrpSpPr>
          <p:cNvPr id="54" name="Google Shape;1158;p22">
            <a:extLst>
              <a:ext uri="{FF2B5EF4-FFF2-40B4-BE49-F238E27FC236}">
                <a16:creationId xmlns:a16="http://schemas.microsoft.com/office/drawing/2014/main" id="{DF55B60F-9A24-A637-207A-67807ADB38B0}"/>
              </a:ext>
            </a:extLst>
          </p:cNvPr>
          <p:cNvGrpSpPr/>
          <p:nvPr/>
        </p:nvGrpSpPr>
        <p:grpSpPr>
          <a:xfrm>
            <a:off x="220394" y="5106289"/>
            <a:ext cx="1309260" cy="1543903"/>
            <a:chOff x="165295" y="3829717"/>
            <a:chExt cx="981945" cy="1157927"/>
          </a:xfrm>
        </p:grpSpPr>
        <p:grpSp>
          <p:nvGrpSpPr>
            <p:cNvPr id="55" name="Google Shape;1159;p22">
              <a:extLst>
                <a:ext uri="{FF2B5EF4-FFF2-40B4-BE49-F238E27FC236}">
                  <a16:creationId xmlns:a16="http://schemas.microsoft.com/office/drawing/2014/main" id="{D27B37D4-BE80-F6E6-C285-CF8295BA38D9}"/>
                </a:ext>
              </a:extLst>
            </p:cNvPr>
            <p:cNvGrpSpPr/>
            <p:nvPr/>
          </p:nvGrpSpPr>
          <p:grpSpPr>
            <a:xfrm>
              <a:off x="165295" y="3829717"/>
              <a:ext cx="554708" cy="888861"/>
              <a:chOff x="5029670" y="1742067"/>
              <a:chExt cx="554708" cy="888861"/>
            </a:xfrm>
          </p:grpSpPr>
          <p:sp>
            <p:nvSpPr>
              <p:cNvPr id="71" name="Google Shape;1160;p22">
                <a:extLst>
                  <a:ext uri="{FF2B5EF4-FFF2-40B4-BE49-F238E27FC236}">
                    <a16:creationId xmlns:a16="http://schemas.microsoft.com/office/drawing/2014/main" id="{990DC117-80F1-F550-38D2-97A954918BFD}"/>
                  </a:ext>
                </a:extLst>
              </p:cNvPr>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2" name="Google Shape;1161;p22">
                <a:extLst>
                  <a:ext uri="{FF2B5EF4-FFF2-40B4-BE49-F238E27FC236}">
                    <a16:creationId xmlns:a16="http://schemas.microsoft.com/office/drawing/2014/main" id="{B3332054-6613-51C7-95D1-9CD2F4FB36D0}"/>
                  </a:ext>
                </a:extLst>
              </p:cNvPr>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rgbClr val="E79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3" name="Google Shape;1162;p22">
                <a:extLst>
                  <a:ext uri="{FF2B5EF4-FFF2-40B4-BE49-F238E27FC236}">
                    <a16:creationId xmlns:a16="http://schemas.microsoft.com/office/drawing/2014/main" id="{8D966CD0-0663-F5B4-B449-311053535DA1}"/>
                  </a:ext>
                </a:extLst>
              </p:cNvPr>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rgbClr val="E79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4" name="Google Shape;1163;p22">
                <a:extLst>
                  <a:ext uri="{FF2B5EF4-FFF2-40B4-BE49-F238E27FC236}">
                    <a16:creationId xmlns:a16="http://schemas.microsoft.com/office/drawing/2014/main" id="{F3D99116-A1E3-7A49-ADE1-E1FC6925DDC2}"/>
                  </a:ext>
                </a:extLst>
              </p:cNvPr>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5" name="Google Shape;1164;p22">
                <a:extLst>
                  <a:ext uri="{FF2B5EF4-FFF2-40B4-BE49-F238E27FC236}">
                    <a16:creationId xmlns:a16="http://schemas.microsoft.com/office/drawing/2014/main" id="{532B50A1-7BD8-E835-9366-C1DA67CA6379}"/>
                  </a:ext>
                </a:extLst>
              </p:cNvPr>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6" name="Google Shape;1165;p22">
                <a:extLst>
                  <a:ext uri="{FF2B5EF4-FFF2-40B4-BE49-F238E27FC236}">
                    <a16:creationId xmlns:a16="http://schemas.microsoft.com/office/drawing/2014/main" id="{546E1952-902E-36FA-0C6E-11985514F77E}"/>
                  </a:ext>
                </a:extLst>
              </p:cNvPr>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7" name="Google Shape;1166;p22">
                <a:extLst>
                  <a:ext uri="{FF2B5EF4-FFF2-40B4-BE49-F238E27FC236}">
                    <a16:creationId xmlns:a16="http://schemas.microsoft.com/office/drawing/2014/main" id="{96765FD8-C239-EB79-90BA-504973A8B435}"/>
                  </a:ext>
                </a:extLst>
              </p:cNvPr>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8" name="Google Shape;1167;p22">
                <a:extLst>
                  <a:ext uri="{FF2B5EF4-FFF2-40B4-BE49-F238E27FC236}">
                    <a16:creationId xmlns:a16="http://schemas.microsoft.com/office/drawing/2014/main" id="{9A26D975-23CD-2BB0-E0A4-408BF5E21FE4}"/>
                  </a:ext>
                </a:extLst>
              </p:cNvPr>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56" name="Google Shape;1168;p22">
              <a:extLst>
                <a:ext uri="{FF2B5EF4-FFF2-40B4-BE49-F238E27FC236}">
                  <a16:creationId xmlns:a16="http://schemas.microsoft.com/office/drawing/2014/main" id="{B0D66BB4-D805-2C24-D166-EEC2CE61D0FF}"/>
                </a:ext>
              </a:extLst>
            </p:cNvPr>
            <p:cNvGrpSpPr/>
            <p:nvPr/>
          </p:nvGrpSpPr>
          <p:grpSpPr>
            <a:xfrm>
              <a:off x="279192" y="4469420"/>
              <a:ext cx="868049" cy="518224"/>
              <a:chOff x="5661367" y="324345"/>
              <a:chExt cx="868049" cy="518224"/>
            </a:xfrm>
          </p:grpSpPr>
          <p:sp>
            <p:nvSpPr>
              <p:cNvPr id="62" name="Google Shape;1169;p22">
                <a:extLst>
                  <a:ext uri="{FF2B5EF4-FFF2-40B4-BE49-F238E27FC236}">
                    <a16:creationId xmlns:a16="http://schemas.microsoft.com/office/drawing/2014/main" id="{7FF38231-4FD0-6552-BBB9-6929469A397F}"/>
                  </a:ext>
                </a:extLst>
              </p:cNvPr>
              <p:cNvSpPr/>
              <p:nvPr/>
            </p:nvSpPr>
            <p:spPr>
              <a:xfrm>
                <a:off x="5661367" y="385444"/>
                <a:ext cx="81398" cy="434642"/>
              </a:xfrm>
              <a:custGeom>
                <a:avLst/>
                <a:gdLst/>
                <a:ahLst/>
                <a:cxnLst/>
                <a:rect l="l" t="t" r="r" b="b"/>
                <a:pathLst>
                  <a:path w="3653" h="19506" extrusionOk="0">
                    <a:moveTo>
                      <a:pt x="2274" y="0"/>
                    </a:moveTo>
                    <a:cubicBezTo>
                      <a:pt x="2098" y="0"/>
                      <a:pt x="1896" y="2"/>
                      <a:pt x="1693" y="9"/>
                    </a:cubicBezTo>
                    <a:cubicBezTo>
                      <a:pt x="1210" y="25"/>
                      <a:pt x="725" y="71"/>
                      <a:pt x="596" y="182"/>
                    </a:cubicBezTo>
                    <a:cubicBezTo>
                      <a:pt x="465" y="294"/>
                      <a:pt x="393" y="3964"/>
                      <a:pt x="347" y="7883"/>
                    </a:cubicBezTo>
                    <a:cubicBezTo>
                      <a:pt x="322" y="9939"/>
                      <a:pt x="16" y="16932"/>
                      <a:pt x="0" y="18646"/>
                    </a:cubicBezTo>
                    <a:cubicBezTo>
                      <a:pt x="331" y="18946"/>
                      <a:pt x="1483" y="18682"/>
                      <a:pt x="1883" y="18977"/>
                    </a:cubicBezTo>
                    <a:cubicBezTo>
                      <a:pt x="2232" y="19236"/>
                      <a:pt x="2977" y="19234"/>
                      <a:pt x="3374" y="19484"/>
                    </a:cubicBezTo>
                    <a:cubicBezTo>
                      <a:pt x="3397" y="19498"/>
                      <a:pt x="3417" y="19505"/>
                      <a:pt x="3434" y="19505"/>
                    </a:cubicBezTo>
                    <a:cubicBezTo>
                      <a:pt x="3653" y="19505"/>
                      <a:pt x="3407" y="18297"/>
                      <a:pt x="3503" y="16024"/>
                    </a:cubicBezTo>
                    <a:lnTo>
                      <a:pt x="3137" y="7482"/>
                    </a:lnTo>
                    <a:lnTo>
                      <a:pt x="3101" y="6611"/>
                    </a:lnTo>
                    <a:lnTo>
                      <a:pt x="2817" y="7"/>
                    </a:lnTo>
                    <a:cubicBezTo>
                      <a:pt x="2817" y="7"/>
                      <a:pt x="2587" y="0"/>
                      <a:pt x="2274" y="0"/>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3" name="Google Shape;1170;p22">
                <a:extLst>
                  <a:ext uri="{FF2B5EF4-FFF2-40B4-BE49-F238E27FC236}">
                    <a16:creationId xmlns:a16="http://schemas.microsoft.com/office/drawing/2014/main" id="{FFD59BBC-4497-6798-A5D1-C72596C67D1F}"/>
                  </a:ext>
                </a:extLst>
              </p:cNvPr>
              <p:cNvSpPr/>
              <p:nvPr/>
            </p:nvSpPr>
            <p:spPr>
              <a:xfrm>
                <a:off x="5682179" y="332879"/>
                <a:ext cx="61745" cy="483129"/>
              </a:xfrm>
              <a:custGeom>
                <a:avLst/>
                <a:gdLst/>
                <a:ahLst/>
                <a:cxnLst/>
                <a:rect l="l" t="t" r="r" b="b"/>
                <a:pathLst>
                  <a:path w="2771" h="21682" extrusionOk="0">
                    <a:moveTo>
                      <a:pt x="2770" y="0"/>
                    </a:moveTo>
                    <a:cubicBezTo>
                      <a:pt x="2770" y="0"/>
                      <a:pt x="1587" y="1470"/>
                      <a:pt x="769" y="1876"/>
                    </a:cubicBezTo>
                    <a:lnTo>
                      <a:pt x="759" y="2372"/>
                    </a:lnTo>
                    <a:lnTo>
                      <a:pt x="599" y="9965"/>
                    </a:lnTo>
                    <a:lnTo>
                      <a:pt x="0" y="21146"/>
                    </a:lnTo>
                    <a:cubicBezTo>
                      <a:pt x="351" y="21403"/>
                      <a:pt x="609" y="21431"/>
                      <a:pt x="1007" y="21681"/>
                    </a:cubicBezTo>
                    <a:lnTo>
                      <a:pt x="2108" y="9846"/>
                    </a:lnTo>
                    <a:lnTo>
                      <a:pt x="2167" y="8975"/>
                    </a:lnTo>
                    <a:lnTo>
                      <a:pt x="2770" y="0"/>
                    </a:ln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4" name="Google Shape;1171;p22">
                <a:extLst>
                  <a:ext uri="{FF2B5EF4-FFF2-40B4-BE49-F238E27FC236}">
                    <a16:creationId xmlns:a16="http://schemas.microsoft.com/office/drawing/2014/main" id="{624D43C2-29E0-062F-ABFD-BBB11324A4AC}"/>
                  </a:ext>
                </a:extLst>
              </p:cNvPr>
              <p:cNvSpPr/>
              <p:nvPr/>
            </p:nvSpPr>
            <p:spPr>
              <a:xfrm>
                <a:off x="6465532" y="389789"/>
                <a:ext cx="63884" cy="423724"/>
              </a:xfrm>
              <a:custGeom>
                <a:avLst/>
                <a:gdLst/>
                <a:ahLst/>
                <a:cxnLst/>
                <a:rect l="l" t="t" r="r" b="b"/>
                <a:pathLst>
                  <a:path w="2867" h="19016" extrusionOk="0">
                    <a:moveTo>
                      <a:pt x="1" y="0"/>
                    </a:moveTo>
                    <a:lnTo>
                      <a:pt x="866" y="8954"/>
                    </a:lnTo>
                    <a:lnTo>
                      <a:pt x="1183" y="19015"/>
                    </a:lnTo>
                    <a:cubicBezTo>
                      <a:pt x="1389" y="18907"/>
                      <a:pt x="1587" y="18797"/>
                      <a:pt x="1774" y="18686"/>
                    </a:cubicBezTo>
                    <a:cubicBezTo>
                      <a:pt x="2173" y="18456"/>
                      <a:pt x="2530" y="18219"/>
                      <a:pt x="2846" y="17978"/>
                    </a:cubicBezTo>
                    <a:cubicBezTo>
                      <a:pt x="2845" y="17976"/>
                      <a:pt x="2846" y="17976"/>
                      <a:pt x="2846" y="17976"/>
                    </a:cubicBezTo>
                    <a:cubicBezTo>
                      <a:pt x="2725" y="16814"/>
                      <a:pt x="2867" y="11653"/>
                      <a:pt x="2637" y="9476"/>
                    </a:cubicBezTo>
                    <a:cubicBezTo>
                      <a:pt x="2189" y="5211"/>
                      <a:pt x="1667" y="361"/>
                      <a:pt x="1599" y="262"/>
                    </a:cubicBezTo>
                    <a:cubicBezTo>
                      <a:pt x="1530" y="158"/>
                      <a:pt x="998" y="87"/>
                      <a:pt x="566" y="46"/>
                    </a:cubicBezTo>
                    <a:cubicBezTo>
                      <a:pt x="257" y="15"/>
                      <a:pt x="1" y="0"/>
                      <a:pt x="1" y="0"/>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5" name="Google Shape;1172;p22">
                <a:extLst>
                  <a:ext uri="{FF2B5EF4-FFF2-40B4-BE49-F238E27FC236}">
                    <a16:creationId xmlns:a16="http://schemas.microsoft.com/office/drawing/2014/main" id="{2538D9EA-F75E-3B7F-C218-D6309242F210}"/>
                  </a:ext>
                </a:extLst>
              </p:cNvPr>
              <p:cNvSpPr/>
              <p:nvPr/>
            </p:nvSpPr>
            <p:spPr>
              <a:xfrm>
                <a:off x="6446191" y="334439"/>
                <a:ext cx="58893" cy="488165"/>
              </a:xfrm>
              <a:custGeom>
                <a:avLst/>
                <a:gdLst/>
                <a:ahLst/>
                <a:cxnLst/>
                <a:rect l="l" t="t" r="r" b="b"/>
                <a:pathLst>
                  <a:path w="2643" h="21908" extrusionOk="0">
                    <a:moveTo>
                      <a:pt x="1" y="1"/>
                    </a:moveTo>
                    <a:lnTo>
                      <a:pt x="948" y="11312"/>
                    </a:lnTo>
                    <a:lnTo>
                      <a:pt x="1220" y="21907"/>
                    </a:lnTo>
                    <a:cubicBezTo>
                      <a:pt x="1512" y="21773"/>
                      <a:pt x="1789" y="21637"/>
                      <a:pt x="2051" y="21499"/>
                    </a:cubicBezTo>
                    <a:cubicBezTo>
                      <a:pt x="2257" y="21391"/>
                      <a:pt x="2455" y="21281"/>
                      <a:pt x="2642" y="21170"/>
                    </a:cubicBezTo>
                    <a:lnTo>
                      <a:pt x="2343" y="11572"/>
                    </a:lnTo>
                    <a:lnTo>
                      <a:pt x="1434" y="2530"/>
                    </a:lnTo>
                    <a:lnTo>
                      <a:pt x="1373" y="1928"/>
                    </a:lnTo>
                    <a:cubicBezTo>
                      <a:pt x="1029" y="1692"/>
                      <a:pt x="1" y="1"/>
                      <a:pt x="1" y="1"/>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6" name="Google Shape;1173;p22">
                <a:extLst>
                  <a:ext uri="{FF2B5EF4-FFF2-40B4-BE49-F238E27FC236}">
                    <a16:creationId xmlns:a16="http://schemas.microsoft.com/office/drawing/2014/main" id="{94087C96-680A-A142-B495-5798DF14F913}"/>
                  </a:ext>
                </a:extLst>
              </p:cNvPr>
              <p:cNvSpPr/>
              <p:nvPr/>
            </p:nvSpPr>
            <p:spPr>
              <a:xfrm>
                <a:off x="5696886" y="324345"/>
                <a:ext cx="776501" cy="518224"/>
              </a:xfrm>
              <a:custGeom>
                <a:avLst/>
                <a:gdLst/>
                <a:ahLst/>
                <a:cxnLst/>
                <a:rect l="l" t="t" r="r" b="b"/>
                <a:pathLst>
                  <a:path w="34848" h="23257" extrusionOk="0">
                    <a:moveTo>
                      <a:pt x="26955" y="0"/>
                    </a:moveTo>
                    <a:cubicBezTo>
                      <a:pt x="23575" y="0"/>
                      <a:pt x="19814" y="411"/>
                      <a:pt x="18019" y="2017"/>
                    </a:cubicBezTo>
                    <a:cubicBezTo>
                      <a:pt x="16666" y="497"/>
                      <a:pt x="11955" y="156"/>
                      <a:pt x="8008" y="156"/>
                    </a:cubicBezTo>
                    <a:cubicBezTo>
                      <a:pt x="4808" y="156"/>
                      <a:pt x="2110" y="380"/>
                      <a:pt x="2110" y="380"/>
                    </a:cubicBezTo>
                    <a:cubicBezTo>
                      <a:pt x="2110" y="380"/>
                      <a:pt x="0" y="21872"/>
                      <a:pt x="347" y="22063"/>
                    </a:cubicBezTo>
                    <a:cubicBezTo>
                      <a:pt x="1972" y="22972"/>
                      <a:pt x="4161" y="23257"/>
                      <a:pt x="6618" y="23257"/>
                    </a:cubicBezTo>
                    <a:cubicBezTo>
                      <a:pt x="10238" y="23257"/>
                      <a:pt x="14438" y="22639"/>
                      <a:pt x="18270" y="22486"/>
                    </a:cubicBezTo>
                    <a:cubicBezTo>
                      <a:pt x="18281" y="22486"/>
                      <a:pt x="18288" y="22485"/>
                      <a:pt x="18298" y="22485"/>
                    </a:cubicBezTo>
                    <a:cubicBezTo>
                      <a:pt x="18351" y="22483"/>
                      <a:pt x="18404" y="22482"/>
                      <a:pt x="18457" y="22478"/>
                    </a:cubicBezTo>
                    <a:cubicBezTo>
                      <a:pt x="19076" y="22451"/>
                      <a:pt x="19681" y="22440"/>
                      <a:pt x="20271" y="22440"/>
                    </a:cubicBezTo>
                    <a:cubicBezTo>
                      <a:pt x="24564" y="22440"/>
                      <a:pt x="28084" y="23047"/>
                      <a:pt x="30918" y="23047"/>
                    </a:cubicBezTo>
                    <a:cubicBezTo>
                      <a:pt x="32415" y="23047"/>
                      <a:pt x="33720" y="22878"/>
                      <a:pt x="34847" y="22360"/>
                    </a:cubicBezTo>
                    <a:lnTo>
                      <a:pt x="34575" y="11762"/>
                    </a:lnTo>
                    <a:lnTo>
                      <a:pt x="33628" y="452"/>
                    </a:lnTo>
                    <a:cubicBezTo>
                      <a:pt x="33628" y="452"/>
                      <a:pt x="30501" y="0"/>
                      <a:pt x="26955" y="0"/>
                    </a:cubicBezTo>
                    <a:close/>
                  </a:path>
                </a:pathLst>
              </a:custGeom>
              <a:solidFill>
                <a:srgbClr val="BFDB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7" name="Google Shape;1174;p22">
                <a:extLst>
                  <a:ext uri="{FF2B5EF4-FFF2-40B4-BE49-F238E27FC236}">
                    <a16:creationId xmlns:a16="http://schemas.microsoft.com/office/drawing/2014/main" id="{C87818DE-9805-72D6-9442-D84938835806}"/>
                  </a:ext>
                </a:extLst>
              </p:cNvPr>
              <p:cNvSpPr/>
              <p:nvPr/>
            </p:nvSpPr>
            <p:spPr>
              <a:xfrm>
                <a:off x="6097732" y="383706"/>
                <a:ext cx="10428" cy="441706"/>
              </a:xfrm>
              <a:custGeom>
                <a:avLst/>
                <a:gdLst/>
                <a:ahLst/>
                <a:cxnLst/>
                <a:rect l="l" t="t" r="r" b="b"/>
                <a:pathLst>
                  <a:path w="468" h="19823" extrusionOk="0">
                    <a:moveTo>
                      <a:pt x="83" y="1"/>
                    </a:moveTo>
                    <a:cubicBezTo>
                      <a:pt x="83" y="1"/>
                      <a:pt x="82" y="1"/>
                      <a:pt x="81" y="1"/>
                    </a:cubicBezTo>
                    <a:cubicBezTo>
                      <a:pt x="36" y="2"/>
                      <a:pt x="0" y="39"/>
                      <a:pt x="1" y="82"/>
                    </a:cubicBezTo>
                    <a:lnTo>
                      <a:pt x="180" y="11497"/>
                    </a:lnTo>
                    <a:lnTo>
                      <a:pt x="309" y="19822"/>
                    </a:lnTo>
                    <a:cubicBezTo>
                      <a:pt x="362" y="19821"/>
                      <a:pt x="415" y="19819"/>
                      <a:pt x="468" y="19816"/>
                    </a:cubicBezTo>
                    <a:lnTo>
                      <a:pt x="338" y="11438"/>
                    </a:lnTo>
                    <a:lnTo>
                      <a:pt x="161" y="79"/>
                    </a:lnTo>
                    <a:cubicBezTo>
                      <a:pt x="161" y="36"/>
                      <a:pt x="127" y="1"/>
                      <a:pt x="83" y="1"/>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8" name="Google Shape;1175;p22">
                <a:extLst>
                  <a:ext uri="{FF2B5EF4-FFF2-40B4-BE49-F238E27FC236}">
                    <a16:creationId xmlns:a16="http://schemas.microsoft.com/office/drawing/2014/main" id="{EF73155C-A0F5-D62B-E06C-A3BB29669909}"/>
                  </a:ext>
                </a:extLst>
              </p:cNvPr>
              <p:cNvSpPr/>
              <p:nvPr/>
            </p:nvSpPr>
            <p:spPr>
              <a:xfrm>
                <a:off x="5800657" y="412139"/>
                <a:ext cx="87214" cy="91871"/>
              </a:xfrm>
              <a:custGeom>
                <a:avLst/>
                <a:gdLst/>
                <a:ahLst/>
                <a:cxnLst/>
                <a:rect l="l" t="t" r="r" b="b"/>
                <a:pathLst>
                  <a:path w="3914" h="4123" extrusionOk="0">
                    <a:moveTo>
                      <a:pt x="2313" y="1098"/>
                    </a:moveTo>
                    <a:lnTo>
                      <a:pt x="2615" y="2555"/>
                    </a:lnTo>
                    <a:lnTo>
                      <a:pt x="2615" y="2555"/>
                    </a:lnTo>
                    <a:lnTo>
                      <a:pt x="1656" y="2443"/>
                    </a:lnTo>
                    <a:lnTo>
                      <a:pt x="2313" y="1098"/>
                    </a:lnTo>
                    <a:close/>
                    <a:moveTo>
                      <a:pt x="1903" y="1"/>
                    </a:moveTo>
                    <a:lnTo>
                      <a:pt x="1" y="3664"/>
                    </a:lnTo>
                    <a:lnTo>
                      <a:pt x="993" y="3781"/>
                    </a:lnTo>
                    <a:lnTo>
                      <a:pt x="1313" y="3133"/>
                    </a:lnTo>
                    <a:lnTo>
                      <a:pt x="2765" y="3302"/>
                    </a:lnTo>
                    <a:lnTo>
                      <a:pt x="2911" y="4005"/>
                    </a:lnTo>
                    <a:lnTo>
                      <a:pt x="3913" y="4123"/>
                    </a:lnTo>
                    <a:lnTo>
                      <a:pt x="3000" y="129"/>
                    </a:lnTo>
                    <a:lnTo>
                      <a:pt x="1903" y="1"/>
                    </a:lnTo>
                    <a:close/>
                  </a:path>
                </a:pathLst>
              </a:custGeom>
              <a:solidFill>
                <a:srgbClr val="0701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9" name="Google Shape;1176;p22">
                <a:extLst>
                  <a:ext uri="{FF2B5EF4-FFF2-40B4-BE49-F238E27FC236}">
                    <a16:creationId xmlns:a16="http://schemas.microsoft.com/office/drawing/2014/main" id="{4FFABC21-28CA-8CC0-2D3B-4EC0579F2E4C}"/>
                  </a:ext>
                </a:extLst>
              </p:cNvPr>
              <p:cNvSpPr/>
              <p:nvPr/>
            </p:nvSpPr>
            <p:spPr>
              <a:xfrm>
                <a:off x="5957684" y="528433"/>
                <a:ext cx="70569" cy="86835"/>
              </a:xfrm>
              <a:custGeom>
                <a:avLst/>
                <a:gdLst/>
                <a:ahLst/>
                <a:cxnLst/>
                <a:rect l="l" t="t" r="r" b="b"/>
                <a:pathLst>
                  <a:path w="3167" h="3897" extrusionOk="0">
                    <a:moveTo>
                      <a:pt x="1052" y="774"/>
                    </a:moveTo>
                    <a:lnTo>
                      <a:pt x="1677" y="787"/>
                    </a:lnTo>
                    <a:cubicBezTo>
                      <a:pt x="1832" y="790"/>
                      <a:pt x="1951" y="828"/>
                      <a:pt x="2033" y="899"/>
                    </a:cubicBezTo>
                    <a:cubicBezTo>
                      <a:pt x="2114" y="970"/>
                      <a:pt x="2153" y="1071"/>
                      <a:pt x="2149" y="1204"/>
                    </a:cubicBezTo>
                    <a:cubicBezTo>
                      <a:pt x="2145" y="1336"/>
                      <a:pt x="2099" y="1434"/>
                      <a:pt x="2014" y="1500"/>
                    </a:cubicBezTo>
                    <a:cubicBezTo>
                      <a:pt x="1934" y="1562"/>
                      <a:pt x="1821" y="1594"/>
                      <a:pt x="1678" y="1594"/>
                    </a:cubicBezTo>
                    <a:cubicBezTo>
                      <a:pt x="1669" y="1594"/>
                      <a:pt x="1660" y="1594"/>
                      <a:pt x="1651" y="1593"/>
                    </a:cubicBezTo>
                    <a:lnTo>
                      <a:pt x="1026" y="1580"/>
                    </a:lnTo>
                    <a:lnTo>
                      <a:pt x="1052" y="774"/>
                    </a:lnTo>
                    <a:close/>
                    <a:moveTo>
                      <a:pt x="1005" y="2266"/>
                    </a:moveTo>
                    <a:lnTo>
                      <a:pt x="1698" y="2282"/>
                    </a:lnTo>
                    <a:cubicBezTo>
                      <a:pt x="1858" y="2286"/>
                      <a:pt x="1982" y="2328"/>
                      <a:pt x="2072" y="2406"/>
                    </a:cubicBezTo>
                    <a:cubicBezTo>
                      <a:pt x="2161" y="2485"/>
                      <a:pt x="2202" y="2593"/>
                      <a:pt x="2199" y="2728"/>
                    </a:cubicBezTo>
                    <a:cubicBezTo>
                      <a:pt x="2193" y="2863"/>
                      <a:pt x="2146" y="2965"/>
                      <a:pt x="2057" y="3035"/>
                    </a:cubicBezTo>
                    <a:cubicBezTo>
                      <a:pt x="1970" y="3101"/>
                      <a:pt x="1853" y="3134"/>
                      <a:pt x="1703" y="3134"/>
                    </a:cubicBezTo>
                    <a:cubicBezTo>
                      <a:pt x="1696" y="3134"/>
                      <a:pt x="1689" y="3134"/>
                      <a:pt x="1682" y="3134"/>
                    </a:cubicBezTo>
                    <a:lnTo>
                      <a:pt x="978" y="3118"/>
                    </a:lnTo>
                    <a:lnTo>
                      <a:pt x="1005" y="2266"/>
                    </a:lnTo>
                    <a:close/>
                    <a:moveTo>
                      <a:pt x="122" y="0"/>
                    </a:moveTo>
                    <a:lnTo>
                      <a:pt x="0" y="3855"/>
                    </a:lnTo>
                    <a:lnTo>
                      <a:pt x="1826" y="3895"/>
                    </a:lnTo>
                    <a:cubicBezTo>
                      <a:pt x="1846" y="3896"/>
                      <a:pt x="1866" y="3896"/>
                      <a:pt x="1886" y="3896"/>
                    </a:cubicBezTo>
                    <a:cubicBezTo>
                      <a:pt x="2268" y="3896"/>
                      <a:pt x="2569" y="3808"/>
                      <a:pt x="2792" y="3634"/>
                    </a:cubicBezTo>
                    <a:cubicBezTo>
                      <a:pt x="3027" y="3451"/>
                      <a:pt x="3149" y="3198"/>
                      <a:pt x="3160" y="2876"/>
                    </a:cubicBezTo>
                    <a:cubicBezTo>
                      <a:pt x="3166" y="2654"/>
                      <a:pt x="3103" y="2453"/>
                      <a:pt x="2971" y="2276"/>
                    </a:cubicBezTo>
                    <a:cubicBezTo>
                      <a:pt x="2839" y="2098"/>
                      <a:pt x="2660" y="1983"/>
                      <a:pt x="2436" y="1930"/>
                    </a:cubicBezTo>
                    <a:cubicBezTo>
                      <a:pt x="2639" y="1876"/>
                      <a:pt x="2803" y="1775"/>
                      <a:pt x="2928" y="1628"/>
                    </a:cubicBezTo>
                    <a:cubicBezTo>
                      <a:pt x="3054" y="1480"/>
                      <a:pt x="3120" y="1293"/>
                      <a:pt x="3128" y="1066"/>
                    </a:cubicBezTo>
                    <a:cubicBezTo>
                      <a:pt x="3136" y="758"/>
                      <a:pt x="3032" y="513"/>
                      <a:pt x="2813" y="328"/>
                    </a:cubicBezTo>
                    <a:cubicBezTo>
                      <a:pt x="2594" y="144"/>
                      <a:pt x="2284" y="48"/>
                      <a:pt x="1886" y="39"/>
                    </a:cubicBezTo>
                    <a:lnTo>
                      <a:pt x="122" y="0"/>
                    </a:ln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0" name="Google Shape;1177;p22">
                <a:extLst>
                  <a:ext uri="{FF2B5EF4-FFF2-40B4-BE49-F238E27FC236}">
                    <a16:creationId xmlns:a16="http://schemas.microsoft.com/office/drawing/2014/main" id="{96CAB502-DE47-2723-A0C2-1BAA4F527B5E}"/>
                  </a:ext>
                </a:extLst>
              </p:cNvPr>
              <p:cNvSpPr/>
              <p:nvPr/>
            </p:nvSpPr>
            <p:spPr>
              <a:xfrm>
                <a:off x="5841835" y="618790"/>
                <a:ext cx="87593" cy="87682"/>
              </a:xfrm>
              <a:custGeom>
                <a:avLst/>
                <a:gdLst/>
                <a:ahLst/>
                <a:cxnLst/>
                <a:rect l="l" t="t" r="r" b="b"/>
                <a:pathLst>
                  <a:path w="3931" h="3935" extrusionOk="0">
                    <a:moveTo>
                      <a:pt x="1982" y="0"/>
                    </a:moveTo>
                    <a:cubicBezTo>
                      <a:pt x="1711" y="0"/>
                      <a:pt x="1456" y="49"/>
                      <a:pt x="1216" y="148"/>
                    </a:cubicBezTo>
                    <a:cubicBezTo>
                      <a:pt x="897" y="278"/>
                      <a:pt x="636" y="481"/>
                      <a:pt x="432" y="759"/>
                    </a:cubicBezTo>
                    <a:cubicBezTo>
                      <a:pt x="228" y="1035"/>
                      <a:pt x="101" y="1362"/>
                      <a:pt x="49" y="1740"/>
                    </a:cubicBezTo>
                    <a:cubicBezTo>
                      <a:pt x="0" y="2119"/>
                      <a:pt x="41" y="2465"/>
                      <a:pt x="169" y="2778"/>
                    </a:cubicBezTo>
                    <a:cubicBezTo>
                      <a:pt x="297" y="3094"/>
                      <a:pt x="498" y="3349"/>
                      <a:pt x="774" y="3550"/>
                    </a:cubicBezTo>
                    <a:cubicBezTo>
                      <a:pt x="1051" y="3750"/>
                      <a:pt x="1378" y="3872"/>
                      <a:pt x="1755" y="3917"/>
                    </a:cubicBezTo>
                    <a:cubicBezTo>
                      <a:pt x="1852" y="3928"/>
                      <a:pt x="1948" y="3934"/>
                      <a:pt x="2041" y="3934"/>
                    </a:cubicBezTo>
                    <a:cubicBezTo>
                      <a:pt x="2388" y="3934"/>
                      <a:pt x="2703" y="3856"/>
                      <a:pt x="2986" y="3698"/>
                    </a:cubicBezTo>
                    <a:cubicBezTo>
                      <a:pt x="3347" y="3498"/>
                      <a:pt x="3608" y="3197"/>
                      <a:pt x="3773" y="2796"/>
                    </a:cubicBezTo>
                    <a:lnTo>
                      <a:pt x="2732" y="2674"/>
                    </a:lnTo>
                    <a:cubicBezTo>
                      <a:pt x="2633" y="2825"/>
                      <a:pt x="2508" y="2935"/>
                      <a:pt x="2355" y="3001"/>
                    </a:cubicBezTo>
                    <a:cubicBezTo>
                      <a:pt x="2240" y="3053"/>
                      <a:pt x="2116" y="3078"/>
                      <a:pt x="1983" y="3078"/>
                    </a:cubicBezTo>
                    <a:cubicBezTo>
                      <a:pt x="1941" y="3078"/>
                      <a:pt x="1898" y="3076"/>
                      <a:pt x="1854" y="3070"/>
                    </a:cubicBezTo>
                    <a:cubicBezTo>
                      <a:pt x="1563" y="3036"/>
                      <a:pt x="1339" y="2909"/>
                      <a:pt x="1184" y="2688"/>
                    </a:cubicBezTo>
                    <a:cubicBezTo>
                      <a:pt x="1030" y="2467"/>
                      <a:pt x="973" y="2189"/>
                      <a:pt x="1016" y="1854"/>
                    </a:cubicBezTo>
                    <a:cubicBezTo>
                      <a:pt x="1061" y="1520"/>
                      <a:pt x="1184" y="1264"/>
                      <a:pt x="1390" y="1084"/>
                    </a:cubicBezTo>
                    <a:cubicBezTo>
                      <a:pt x="1565" y="934"/>
                      <a:pt x="1768" y="858"/>
                      <a:pt x="2002" y="858"/>
                    </a:cubicBezTo>
                    <a:cubicBezTo>
                      <a:pt x="2046" y="858"/>
                      <a:pt x="2092" y="861"/>
                      <a:pt x="2138" y="867"/>
                    </a:cubicBezTo>
                    <a:cubicBezTo>
                      <a:pt x="2319" y="887"/>
                      <a:pt x="2476" y="949"/>
                      <a:pt x="2607" y="1048"/>
                    </a:cubicBezTo>
                    <a:cubicBezTo>
                      <a:pt x="2739" y="1151"/>
                      <a:pt x="2833" y="1284"/>
                      <a:pt x="2890" y="1453"/>
                    </a:cubicBezTo>
                    <a:lnTo>
                      <a:pt x="3931" y="1574"/>
                    </a:lnTo>
                    <a:cubicBezTo>
                      <a:pt x="3874" y="1147"/>
                      <a:pt x="3696" y="794"/>
                      <a:pt x="3399" y="516"/>
                    </a:cubicBezTo>
                    <a:cubicBezTo>
                      <a:pt x="3101" y="237"/>
                      <a:pt x="2722" y="70"/>
                      <a:pt x="2260" y="17"/>
                    </a:cubicBezTo>
                    <a:cubicBezTo>
                      <a:pt x="2165" y="6"/>
                      <a:pt x="2073" y="0"/>
                      <a:pt x="1982" y="0"/>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57" name="Google Shape;1178;p22">
              <a:extLst>
                <a:ext uri="{FF2B5EF4-FFF2-40B4-BE49-F238E27FC236}">
                  <a16:creationId xmlns:a16="http://schemas.microsoft.com/office/drawing/2014/main" id="{D8679CF9-A02C-3787-49B5-3E5C4550201A}"/>
                </a:ext>
              </a:extLst>
            </p:cNvPr>
            <p:cNvGrpSpPr/>
            <p:nvPr/>
          </p:nvGrpSpPr>
          <p:grpSpPr>
            <a:xfrm>
              <a:off x="720001" y="4219190"/>
              <a:ext cx="279935" cy="250232"/>
              <a:chOff x="4426251" y="1823065"/>
              <a:chExt cx="279935" cy="250232"/>
            </a:xfrm>
          </p:grpSpPr>
          <p:sp>
            <p:nvSpPr>
              <p:cNvPr id="60" name="Google Shape;1179;p22">
                <a:extLst>
                  <a:ext uri="{FF2B5EF4-FFF2-40B4-BE49-F238E27FC236}">
                    <a16:creationId xmlns:a16="http://schemas.microsoft.com/office/drawing/2014/main" id="{8A4529F7-E2DD-C684-3680-B589057A21DA}"/>
                  </a:ext>
                </a:extLst>
              </p:cNvPr>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rgbClr val="F4FF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1" name="Google Shape;1180;p22">
                <a:extLst>
                  <a:ext uri="{FF2B5EF4-FFF2-40B4-BE49-F238E27FC236}">
                    <a16:creationId xmlns:a16="http://schemas.microsoft.com/office/drawing/2014/main" id="{638B1277-8317-586B-25D7-7CED7B67EB34}"/>
                  </a:ext>
                </a:extLst>
              </p:cNvPr>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58" name="Google Shape;1181;p22">
              <a:extLst>
                <a:ext uri="{FF2B5EF4-FFF2-40B4-BE49-F238E27FC236}">
                  <a16:creationId xmlns:a16="http://schemas.microsoft.com/office/drawing/2014/main" id="{FA5B9D7B-1F9C-DAF8-8DDF-B7D6A52AA93F}"/>
                </a:ext>
              </a:extLst>
            </p:cNvPr>
            <p:cNvSpPr/>
            <p:nvPr/>
          </p:nvSpPr>
          <p:spPr>
            <a:xfrm>
              <a:off x="776413" y="4604000"/>
              <a:ext cx="167100" cy="1671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9" name="Google Shape;1182;p22">
              <a:extLst>
                <a:ext uri="{FF2B5EF4-FFF2-40B4-BE49-F238E27FC236}">
                  <a16:creationId xmlns:a16="http://schemas.microsoft.com/office/drawing/2014/main" id="{A87FC7D2-F638-6293-7243-E06D33A2737E}"/>
                </a:ext>
              </a:extLst>
            </p:cNvPr>
            <p:cNvSpPr/>
            <p:nvPr/>
          </p:nvSpPr>
          <p:spPr>
            <a:xfrm>
              <a:off x="874200" y="4771094"/>
              <a:ext cx="167100" cy="167100"/>
            </a:xfrm>
            <a:prstGeom prst="mathMinus">
              <a:avLst>
                <a:gd name="adj1" fmla="val 23520"/>
              </a:avLst>
            </a:prstGeom>
            <a:solidFill>
              <a:srgbClr val="0701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Tree>
    <p:extLst>
      <p:ext uri="{BB962C8B-B14F-4D97-AF65-F5344CB8AC3E}">
        <p14:creationId xmlns:p14="http://schemas.microsoft.com/office/powerpoint/2010/main" val="253883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3678B6-78B9-2A90-1063-96FEA6228A22}"/>
              </a:ext>
            </a:extLst>
          </p:cNvPr>
          <p:cNvSpPr txBox="1"/>
          <p:nvPr/>
        </p:nvSpPr>
        <p:spPr>
          <a:xfrm>
            <a:off x="430274" y="1648299"/>
            <a:ext cx="11394185" cy="2806922"/>
          </a:xfrm>
          <a:prstGeom prst="rect">
            <a:avLst/>
          </a:prstGeom>
          <a:noFill/>
        </p:spPr>
        <p:txBody>
          <a:bodyPr wrap="square" rtlCol="0">
            <a:spAutoFit/>
          </a:bodyPr>
          <a:lstStyle/>
          <a:p>
            <a:pPr lvl="0" algn="just">
              <a:lnSpc>
                <a:spcPct val="125000"/>
              </a:lnSpc>
              <a:buClr>
                <a:srgbClr val="2D1549"/>
              </a:buClr>
              <a:buSzPts val="1100"/>
              <a:defRPr/>
            </a:pPr>
            <a:r>
              <a:rPr lang="en-US" sz="2400" b="1" dirty="0" err="1">
                <a:latin typeface="UTM Avo" panose="02040603050506020204" pitchFamily="18" charset="0"/>
              </a:rPr>
              <a:t>Ví</a:t>
            </a:r>
            <a:r>
              <a:rPr lang="en-US" sz="2400" b="1" dirty="0">
                <a:latin typeface="UTM Avo" panose="02040603050506020204" pitchFamily="18" charset="0"/>
              </a:rPr>
              <a:t> </a:t>
            </a:r>
            <a:r>
              <a:rPr lang="en-US" sz="2400" b="1" dirty="0" err="1">
                <a:latin typeface="UTM Avo" panose="02040603050506020204" pitchFamily="18" charset="0"/>
              </a:rPr>
              <a:t>dụ</a:t>
            </a:r>
            <a:r>
              <a:rPr lang="en-US" sz="2400" b="1" dirty="0">
                <a:latin typeface="UTM Avo" panose="02040603050506020204" pitchFamily="18" charset="0"/>
              </a:rPr>
              <a:t> 3:</a:t>
            </a:r>
            <a:r>
              <a:rPr lang="en-US" sz="2400" kern="1200" dirty="0">
                <a:latin typeface="UTM Avo" panose="02040603050506020204" pitchFamily="18" charset="0"/>
                <a:cs typeface="Arial" panose="020B0604020202020204" pitchFamily="34" charset="0"/>
              </a:rPr>
              <a:t> </a:t>
            </a:r>
            <a:r>
              <a:rPr lang="vi-VN" sz="2400" dirty="0">
                <a:solidFill>
                  <a:sysClr val="windowText" lastClr="000000"/>
                </a:solidFill>
                <a:latin typeface="UTM Avo" panose="02040603050506020204" pitchFamily="18" charset="0"/>
                <a:cs typeface="Arial" panose="020B0604020202020204" pitchFamily="34" charset="0"/>
              </a:rPr>
              <a:t>Để chuẩn bị cho năm học mới, một công ty may thiết kế mẫu đồng phục cho học sinh của một trường trung học cơ sở. Công ty đã hỏi ý kiến của 50 học sinh lớp 6 về mẫu đồng phục đã thiết kế và nhận được kết quả là có 40 học sinh thích mẫu đồng phục đó. Từ đó, công ty đưa ra kết luận rằng có 80% số học sinh của trường thích mẫu đồng phục đó. Theo em, công ty may đưa ra kết luận như thế thì có hợp lí không? Vì sao?</a:t>
            </a:r>
            <a:endParaRPr lang="en-US" sz="2400" kern="1200" dirty="0">
              <a:solidFill>
                <a:sysClr val="windowText" lastClr="000000"/>
              </a:solidFill>
              <a:latin typeface="UTM Avo" panose="02040603050506020204" pitchFamily="18" charset="0"/>
              <a:cs typeface="Arial" panose="020B0604020202020204" pitchFamily="34" charset="0"/>
            </a:endParaRPr>
          </a:p>
        </p:txBody>
      </p:sp>
      <p:grpSp>
        <p:nvGrpSpPr>
          <p:cNvPr id="108" name="Group 107">
            <a:extLst>
              <a:ext uri="{FF2B5EF4-FFF2-40B4-BE49-F238E27FC236}">
                <a16:creationId xmlns:a16="http://schemas.microsoft.com/office/drawing/2014/main" id="{1D79E65A-9A4E-74B5-6A0C-CD6641D06265}"/>
              </a:ext>
            </a:extLst>
          </p:cNvPr>
          <p:cNvGrpSpPr/>
          <p:nvPr/>
        </p:nvGrpSpPr>
        <p:grpSpPr>
          <a:xfrm>
            <a:off x="59820" y="690681"/>
            <a:ext cx="11961725" cy="6167319"/>
            <a:chOff x="124929" y="690681"/>
            <a:chExt cx="11961725" cy="6167319"/>
          </a:xfrm>
        </p:grpSpPr>
        <p:sp>
          <p:nvSpPr>
            <p:cNvPr id="62" name="Google Shape;553;p15">
              <a:extLst>
                <a:ext uri="{FF2B5EF4-FFF2-40B4-BE49-F238E27FC236}">
                  <a16:creationId xmlns:a16="http://schemas.microsoft.com/office/drawing/2014/main" id="{F7695B81-375F-3648-BDD3-9385F9E4FCC5}"/>
                </a:ext>
              </a:extLst>
            </p:cNvPr>
            <p:cNvSpPr/>
            <p:nvPr/>
          </p:nvSpPr>
          <p:spPr>
            <a:xfrm>
              <a:off x="11190475" y="1246760"/>
              <a:ext cx="231600" cy="232000"/>
            </a:xfrm>
            <a:prstGeom prst="mathPlus">
              <a:avLst>
                <a:gd name="adj1" fmla="val 23520"/>
              </a:avLst>
            </a:pr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3" name="Google Shape;554;p15">
              <a:extLst>
                <a:ext uri="{FF2B5EF4-FFF2-40B4-BE49-F238E27FC236}">
                  <a16:creationId xmlns:a16="http://schemas.microsoft.com/office/drawing/2014/main" id="{036D3206-5EF1-E59A-6FFD-4AE77DA30E14}"/>
                </a:ext>
              </a:extLst>
            </p:cNvPr>
            <p:cNvSpPr/>
            <p:nvPr/>
          </p:nvSpPr>
          <p:spPr>
            <a:xfrm>
              <a:off x="1312674" y="6193921"/>
              <a:ext cx="259600" cy="259600"/>
            </a:xfrm>
            <a:prstGeom prst="mathMinus">
              <a:avLst>
                <a:gd name="adj1" fmla="val 23520"/>
              </a:avLst>
            </a:pr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64" name="Google Shape;555;p15">
              <a:extLst>
                <a:ext uri="{FF2B5EF4-FFF2-40B4-BE49-F238E27FC236}">
                  <a16:creationId xmlns:a16="http://schemas.microsoft.com/office/drawing/2014/main" id="{F8F6B2C2-2067-6E77-1739-60CDB0B4B57B}"/>
                </a:ext>
              </a:extLst>
            </p:cNvPr>
            <p:cNvGrpSpPr/>
            <p:nvPr/>
          </p:nvGrpSpPr>
          <p:grpSpPr>
            <a:xfrm>
              <a:off x="124929" y="5642199"/>
              <a:ext cx="599603" cy="960800"/>
              <a:chOff x="5029670" y="1742067"/>
              <a:chExt cx="554708" cy="888861"/>
            </a:xfrm>
          </p:grpSpPr>
          <p:sp>
            <p:nvSpPr>
              <p:cNvPr id="100" name="Google Shape;556;p15">
                <a:extLst>
                  <a:ext uri="{FF2B5EF4-FFF2-40B4-BE49-F238E27FC236}">
                    <a16:creationId xmlns:a16="http://schemas.microsoft.com/office/drawing/2014/main" id="{3151EDB8-CB0E-3207-2F5B-07CA489128AB}"/>
                  </a:ext>
                </a:extLst>
              </p:cNvPr>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1" name="Google Shape;557;p15">
                <a:extLst>
                  <a:ext uri="{FF2B5EF4-FFF2-40B4-BE49-F238E27FC236}">
                    <a16:creationId xmlns:a16="http://schemas.microsoft.com/office/drawing/2014/main" id="{F66823FF-4126-4CF4-929B-0A3A5DEB6E03}"/>
                  </a:ext>
                </a:extLst>
              </p:cNvPr>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2" name="Google Shape;558;p15">
                <a:extLst>
                  <a:ext uri="{FF2B5EF4-FFF2-40B4-BE49-F238E27FC236}">
                    <a16:creationId xmlns:a16="http://schemas.microsoft.com/office/drawing/2014/main" id="{30537399-EB7C-89C1-0520-AED2CDA40584}"/>
                  </a:ext>
                </a:extLst>
              </p:cNvPr>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 name="Google Shape;559;p15">
                <a:extLst>
                  <a:ext uri="{FF2B5EF4-FFF2-40B4-BE49-F238E27FC236}">
                    <a16:creationId xmlns:a16="http://schemas.microsoft.com/office/drawing/2014/main" id="{B24B514B-4F07-B6A8-9499-8546120065AE}"/>
                  </a:ext>
                </a:extLst>
              </p:cNvPr>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 name="Google Shape;560;p15">
                <a:extLst>
                  <a:ext uri="{FF2B5EF4-FFF2-40B4-BE49-F238E27FC236}">
                    <a16:creationId xmlns:a16="http://schemas.microsoft.com/office/drawing/2014/main" id="{09B595FF-6421-3F47-F79E-10130A1D8EFC}"/>
                  </a:ext>
                </a:extLst>
              </p:cNvPr>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 name="Google Shape;561;p15">
                <a:extLst>
                  <a:ext uri="{FF2B5EF4-FFF2-40B4-BE49-F238E27FC236}">
                    <a16:creationId xmlns:a16="http://schemas.microsoft.com/office/drawing/2014/main" id="{88C2ADF6-C63C-618C-150D-28B8D1AE3807}"/>
                  </a:ext>
                </a:extLst>
              </p:cNvPr>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 name="Google Shape;562;p15">
                <a:extLst>
                  <a:ext uri="{FF2B5EF4-FFF2-40B4-BE49-F238E27FC236}">
                    <a16:creationId xmlns:a16="http://schemas.microsoft.com/office/drawing/2014/main" id="{C9ADE6FB-16C2-DCC5-2ADB-21179B7BCFAD}"/>
                  </a:ext>
                </a:extLst>
              </p:cNvPr>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 name="Google Shape;563;p15">
                <a:extLst>
                  <a:ext uri="{FF2B5EF4-FFF2-40B4-BE49-F238E27FC236}">
                    <a16:creationId xmlns:a16="http://schemas.microsoft.com/office/drawing/2014/main" id="{444978B2-674B-56C7-0AEE-732FD106458F}"/>
                  </a:ext>
                </a:extLst>
              </p:cNvPr>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65" name="Google Shape;564;p15">
              <a:extLst>
                <a:ext uri="{FF2B5EF4-FFF2-40B4-BE49-F238E27FC236}">
                  <a16:creationId xmlns:a16="http://schemas.microsoft.com/office/drawing/2014/main" id="{2CB8F6EC-9280-B9E3-AE1B-F09D5001A11C}"/>
                </a:ext>
              </a:extLst>
            </p:cNvPr>
            <p:cNvGrpSpPr/>
            <p:nvPr/>
          </p:nvGrpSpPr>
          <p:grpSpPr>
            <a:xfrm>
              <a:off x="724529" y="5866287"/>
              <a:ext cx="488472" cy="442760"/>
              <a:chOff x="5752459" y="1744741"/>
              <a:chExt cx="577117" cy="523110"/>
            </a:xfrm>
          </p:grpSpPr>
          <p:sp>
            <p:nvSpPr>
              <p:cNvPr id="93" name="Google Shape;565;p15">
                <a:extLst>
                  <a:ext uri="{FF2B5EF4-FFF2-40B4-BE49-F238E27FC236}">
                    <a16:creationId xmlns:a16="http://schemas.microsoft.com/office/drawing/2014/main" id="{B61CFE59-0056-7F04-AE07-751A2FB19405}"/>
                  </a:ext>
                </a:extLst>
              </p:cNvPr>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rgbClr val="F4FF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4" name="Google Shape;566;p15">
                <a:extLst>
                  <a:ext uri="{FF2B5EF4-FFF2-40B4-BE49-F238E27FC236}">
                    <a16:creationId xmlns:a16="http://schemas.microsoft.com/office/drawing/2014/main" id="{2BF51B6B-90CE-9FCF-EA64-3BCD5A822938}"/>
                  </a:ext>
                </a:extLst>
              </p:cNvPr>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95" name="Google Shape;567;p15">
                <a:extLst>
                  <a:ext uri="{FF2B5EF4-FFF2-40B4-BE49-F238E27FC236}">
                    <a16:creationId xmlns:a16="http://schemas.microsoft.com/office/drawing/2014/main" id="{FC4910B1-6462-286A-DEBD-97BA499BBF9F}"/>
                  </a:ext>
                </a:extLst>
              </p:cNvPr>
              <p:cNvGrpSpPr/>
              <p:nvPr/>
            </p:nvGrpSpPr>
            <p:grpSpPr>
              <a:xfrm>
                <a:off x="5876129" y="1859008"/>
                <a:ext cx="343285" cy="332191"/>
                <a:chOff x="5876129" y="1859008"/>
                <a:chExt cx="343285" cy="332191"/>
              </a:xfrm>
            </p:grpSpPr>
            <p:sp>
              <p:nvSpPr>
                <p:cNvPr id="96" name="Google Shape;568;p15">
                  <a:extLst>
                    <a:ext uri="{FF2B5EF4-FFF2-40B4-BE49-F238E27FC236}">
                      <a16:creationId xmlns:a16="http://schemas.microsoft.com/office/drawing/2014/main" id="{94C09B3B-8949-96B5-3EF6-C731B587720D}"/>
                    </a:ext>
                  </a:extLst>
                </p:cNvPr>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7" name="Google Shape;569;p15">
                  <a:extLst>
                    <a:ext uri="{FF2B5EF4-FFF2-40B4-BE49-F238E27FC236}">
                      <a16:creationId xmlns:a16="http://schemas.microsoft.com/office/drawing/2014/main" id="{190BFB5F-ECA1-B56A-3238-F5A03A013758}"/>
                    </a:ext>
                  </a:extLst>
                </p:cNvPr>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8" name="Google Shape;570;p15">
                  <a:extLst>
                    <a:ext uri="{FF2B5EF4-FFF2-40B4-BE49-F238E27FC236}">
                      <a16:creationId xmlns:a16="http://schemas.microsoft.com/office/drawing/2014/main" id="{935AB4D5-4F8E-CE4D-CC8C-92B2ACF73189}"/>
                    </a:ext>
                  </a:extLst>
                </p:cNvPr>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9" name="Google Shape;571;p15">
                  <a:extLst>
                    <a:ext uri="{FF2B5EF4-FFF2-40B4-BE49-F238E27FC236}">
                      <a16:creationId xmlns:a16="http://schemas.microsoft.com/office/drawing/2014/main" id="{90608D1B-3AFC-264F-C24F-285852A8CEB4}"/>
                    </a:ext>
                  </a:extLst>
                </p:cNvPr>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grpSp>
          <p:nvGrpSpPr>
            <p:cNvPr id="66" name="Google Shape;572;p15">
              <a:extLst>
                <a:ext uri="{FF2B5EF4-FFF2-40B4-BE49-F238E27FC236}">
                  <a16:creationId xmlns:a16="http://schemas.microsoft.com/office/drawing/2014/main" id="{16F5F068-DB42-EFFA-649C-579C87D61643}"/>
                </a:ext>
              </a:extLst>
            </p:cNvPr>
            <p:cNvGrpSpPr/>
            <p:nvPr/>
          </p:nvGrpSpPr>
          <p:grpSpPr>
            <a:xfrm>
              <a:off x="11231105" y="690681"/>
              <a:ext cx="599603" cy="427421"/>
              <a:chOff x="5497632" y="1159795"/>
              <a:chExt cx="679822" cy="484604"/>
            </a:xfrm>
          </p:grpSpPr>
          <p:sp>
            <p:nvSpPr>
              <p:cNvPr id="89" name="Google Shape;573;p15">
                <a:extLst>
                  <a:ext uri="{FF2B5EF4-FFF2-40B4-BE49-F238E27FC236}">
                    <a16:creationId xmlns:a16="http://schemas.microsoft.com/office/drawing/2014/main" id="{B5B507B8-5D61-32E4-1130-172BBCFDA9DE}"/>
                  </a:ext>
                </a:extLst>
              </p:cNvPr>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rgbClr val="AA6F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0" name="Google Shape;574;p15">
                <a:extLst>
                  <a:ext uri="{FF2B5EF4-FFF2-40B4-BE49-F238E27FC236}">
                    <a16:creationId xmlns:a16="http://schemas.microsoft.com/office/drawing/2014/main" id="{F5D4B0D4-4DB8-5062-0630-3CA88B078F44}"/>
                  </a:ext>
                </a:extLst>
              </p:cNvPr>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rgbClr val="E79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1" name="Google Shape;575;p15">
                <a:extLst>
                  <a:ext uri="{FF2B5EF4-FFF2-40B4-BE49-F238E27FC236}">
                    <a16:creationId xmlns:a16="http://schemas.microsoft.com/office/drawing/2014/main" id="{09B0629E-FF83-519A-DA96-7CBDBDC2683C}"/>
                  </a:ext>
                </a:extLst>
              </p:cNvPr>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rgbClr val="0701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2" name="Google Shape;576;p15">
                <a:extLst>
                  <a:ext uri="{FF2B5EF4-FFF2-40B4-BE49-F238E27FC236}">
                    <a16:creationId xmlns:a16="http://schemas.microsoft.com/office/drawing/2014/main" id="{D397D7DB-8290-D9F8-1C92-05B31E94ED93}"/>
                  </a:ext>
                </a:extLst>
              </p:cNvPr>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67" name="Google Shape;577;p15">
              <a:extLst>
                <a:ext uri="{FF2B5EF4-FFF2-40B4-BE49-F238E27FC236}">
                  <a16:creationId xmlns:a16="http://schemas.microsoft.com/office/drawing/2014/main" id="{1BBE3DAC-F046-9FE5-CF3C-FBC59563BEE2}"/>
                </a:ext>
              </a:extLst>
            </p:cNvPr>
            <p:cNvGrpSpPr/>
            <p:nvPr/>
          </p:nvGrpSpPr>
          <p:grpSpPr>
            <a:xfrm>
              <a:off x="11598165" y="910591"/>
              <a:ext cx="488489" cy="699995"/>
              <a:chOff x="2511197" y="2270995"/>
              <a:chExt cx="614916" cy="881163"/>
            </a:xfrm>
          </p:grpSpPr>
          <p:sp>
            <p:nvSpPr>
              <p:cNvPr id="80" name="Google Shape;578;p15">
                <a:extLst>
                  <a:ext uri="{FF2B5EF4-FFF2-40B4-BE49-F238E27FC236}">
                    <a16:creationId xmlns:a16="http://schemas.microsoft.com/office/drawing/2014/main" id="{E304F7AE-1844-AB3A-D463-9DB8150597BF}"/>
                  </a:ext>
                </a:extLst>
              </p:cNvPr>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rgbClr val="F4FF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1" name="Google Shape;579;p15">
                <a:extLst>
                  <a:ext uri="{FF2B5EF4-FFF2-40B4-BE49-F238E27FC236}">
                    <a16:creationId xmlns:a16="http://schemas.microsoft.com/office/drawing/2014/main" id="{7CC15A3D-FFC0-5DC6-54EB-E935433041E9}"/>
                  </a:ext>
                </a:extLst>
              </p:cNvPr>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2" name="Google Shape;580;p15">
                <a:extLst>
                  <a:ext uri="{FF2B5EF4-FFF2-40B4-BE49-F238E27FC236}">
                    <a16:creationId xmlns:a16="http://schemas.microsoft.com/office/drawing/2014/main" id="{1C4C6DE6-CC1E-5117-F443-E73A0D1115DA}"/>
                  </a:ext>
                </a:extLst>
              </p:cNvPr>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3" name="Google Shape;581;p15">
                <a:extLst>
                  <a:ext uri="{FF2B5EF4-FFF2-40B4-BE49-F238E27FC236}">
                    <a16:creationId xmlns:a16="http://schemas.microsoft.com/office/drawing/2014/main" id="{A809DBF8-B42A-7619-4B46-146B67623194}"/>
                  </a:ext>
                </a:extLst>
              </p:cNvPr>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4" name="Google Shape;582;p15">
                <a:extLst>
                  <a:ext uri="{FF2B5EF4-FFF2-40B4-BE49-F238E27FC236}">
                    <a16:creationId xmlns:a16="http://schemas.microsoft.com/office/drawing/2014/main" id="{1DE8A462-5A8D-F1B5-0FD0-9A892138B3F3}"/>
                  </a:ext>
                </a:extLst>
              </p:cNvPr>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5" name="Google Shape;583;p15">
                <a:extLst>
                  <a:ext uri="{FF2B5EF4-FFF2-40B4-BE49-F238E27FC236}">
                    <a16:creationId xmlns:a16="http://schemas.microsoft.com/office/drawing/2014/main" id="{078292A1-ACBF-BCBC-6A9E-B3A066ABDC2E}"/>
                  </a:ext>
                </a:extLst>
              </p:cNvPr>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6" name="Google Shape;584;p15">
                <a:extLst>
                  <a:ext uri="{FF2B5EF4-FFF2-40B4-BE49-F238E27FC236}">
                    <a16:creationId xmlns:a16="http://schemas.microsoft.com/office/drawing/2014/main" id="{035A0C2F-6805-6CBD-C8B6-08D90D37E67E}"/>
                  </a:ext>
                </a:extLst>
              </p:cNvPr>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7" name="Google Shape;585;p15">
                <a:extLst>
                  <a:ext uri="{FF2B5EF4-FFF2-40B4-BE49-F238E27FC236}">
                    <a16:creationId xmlns:a16="http://schemas.microsoft.com/office/drawing/2014/main" id="{4B51F20F-0427-5F95-751B-9BA87A70D3E9}"/>
                  </a:ext>
                </a:extLst>
              </p:cNvPr>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8" name="Google Shape;586;p15">
                <a:extLst>
                  <a:ext uri="{FF2B5EF4-FFF2-40B4-BE49-F238E27FC236}">
                    <a16:creationId xmlns:a16="http://schemas.microsoft.com/office/drawing/2014/main" id="{7E8A9FD2-F565-4D69-87AD-8C53C36706CD}"/>
                  </a:ext>
                </a:extLst>
              </p:cNvPr>
              <p:cNvSpPr/>
              <p:nvPr/>
            </p:nvSpPr>
            <p:spPr>
              <a:xfrm>
                <a:off x="2654008" y="2583201"/>
                <a:ext cx="284101"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68" name="Google Shape;587;p15">
              <a:extLst>
                <a:ext uri="{FF2B5EF4-FFF2-40B4-BE49-F238E27FC236}">
                  <a16:creationId xmlns:a16="http://schemas.microsoft.com/office/drawing/2014/main" id="{5123CE70-7E6F-8A85-3F6A-7F161087B8D4}"/>
                </a:ext>
              </a:extLst>
            </p:cNvPr>
            <p:cNvGrpSpPr/>
            <p:nvPr/>
          </p:nvGrpSpPr>
          <p:grpSpPr>
            <a:xfrm>
              <a:off x="10936300" y="721959"/>
              <a:ext cx="259519" cy="232016"/>
              <a:chOff x="4426251" y="1823065"/>
              <a:chExt cx="279935" cy="250232"/>
            </a:xfrm>
          </p:grpSpPr>
          <p:sp>
            <p:nvSpPr>
              <p:cNvPr id="78" name="Google Shape;588;p15">
                <a:extLst>
                  <a:ext uri="{FF2B5EF4-FFF2-40B4-BE49-F238E27FC236}">
                    <a16:creationId xmlns:a16="http://schemas.microsoft.com/office/drawing/2014/main" id="{6C8BB7F4-BFB6-1F0C-4411-041E67BB9505}"/>
                  </a:ext>
                </a:extLst>
              </p:cNvPr>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rgbClr val="F4FF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9" name="Google Shape;589;p15">
                <a:extLst>
                  <a:ext uri="{FF2B5EF4-FFF2-40B4-BE49-F238E27FC236}">
                    <a16:creationId xmlns:a16="http://schemas.microsoft.com/office/drawing/2014/main" id="{4EE83917-5E56-0864-CD9B-E2257CD6E985}"/>
                  </a:ext>
                </a:extLst>
              </p:cNvPr>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69" name="Google Shape;590;p15">
              <a:extLst>
                <a:ext uri="{FF2B5EF4-FFF2-40B4-BE49-F238E27FC236}">
                  <a16:creationId xmlns:a16="http://schemas.microsoft.com/office/drawing/2014/main" id="{F1FDCB01-F031-00DA-DA65-255B7EE960E3}"/>
                </a:ext>
              </a:extLst>
            </p:cNvPr>
            <p:cNvGrpSpPr/>
            <p:nvPr/>
          </p:nvGrpSpPr>
          <p:grpSpPr>
            <a:xfrm>
              <a:off x="826224" y="6425987"/>
              <a:ext cx="488492" cy="432013"/>
              <a:chOff x="4967212" y="3076095"/>
              <a:chExt cx="366369" cy="324010"/>
            </a:xfrm>
          </p:grpSpPr>
          <p:sp>
            <p:nvSpPr>
              <p:cNvPr id="70" name="Google Shape;591;p15">
                <a:extLst>
                  <a:ext uri="{FF2B5EF4-FFF2-40B4-BE49-F238E27FC236}">
                    <a16:creationId xmlns:a16="http://schemas.microsoft.com/office/drawing/2014/main" id="{F146197C-D832-6DD9-0CF1-BCBFCF9F76EC}"/>
                  </a:ext>
                </a:extLst>
              </p:cNvPr>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1" name="Google Shape;592;p15">
                <a:extLst>
                  <a:ext uri="{FF2B5EF4-FFF2-40B4-BE49-F238E27FC236}">
                    <a16:creationId xmlns:a16="http://schemas.microsoft.com/office/drawing/2014/main" id="{4D6B6EBF-1C99-7CC4-DFBD-584DC9EB9733}"/>
                  </a:ext>
                </a:extLst>
              </p:cNvPr>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rgbClr val="E79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2" name="Google Shape;593;p15">
                <a:extLst>
                  <a:ext uri="{FF2B5EF4-FFF2-40B4-BE49-F238E27FC236}">
                    <a16:creationId xmlns:a16="http://schemas.microsoft.com/office/drawing/2014/main" id="{D54C1EB5-8FE8-E327-48E9-6782A72BDE62}"/>
                  </a:ext>
                </a:extLst>
              </p:cNvPr>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rgbClr val="AA6F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3" name="Google Shape;594;p15">
                <a:extLst>
                  <a:ext uri="{FF2B5EF4-FFF2-40B4-BE49-F238E27FC236}">
                    <a16:creationId xmlns:a16="http://schemas.microsoft.com/office/drawing/2014/main" id="{F98081B6-25AB-C416-CA8C-6C6867325AAF}"/>
                  </a:ext>
                </a:extLst>
              </p:cNvPr>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4" name="Google Shape;595;p15">
                <a:extLst>
                  <a:ext uri="{FF2B5EF4-FFF2-40B4-BE49-F238E27FC236}">
                    <a16:creationId xmlns:a16="http://schemas.microsoft.com/office/drawing/2014/main" id="{DC497632-2FF0-8360-5263-9A004250B6CB}"/>
                  </a:ext>
                </a:extLst>
              </p:cNvPr>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5" name="Google Shape;596;p15">
                <a:extLst>
                  <a:ext uri="{FF2B5EF4-FFF2-40B4-BE49-F238E27FC236}">
                    <a16:creationId xmlns:a16="http://schemas.microsoft.com/office/drawing/2014/main" id="{E85051A3-8E31-1191-2B0E-6BE34F49E223}"/>
                  </a:ext>
                </a:extLst>
              </p:cNvPr>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6" name="Google Shape;597;p15">
                <a:extLst>
                  <a:ext uri="{FF2B5EF4-FFF2-40B4-BE49-F238E27FC236}">
                    <a16:creationId xmlns:a16="http://schemas.microsoft.com/office/drawing/2014/main" id="{95259D3D-9FA0-0784-1676-FBD7562D4B75}"/>
                  </a:ext>
                </a:extLst>
              </p:cNvPr>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7" name="Google Shape;598;p15">
                <a:extLst>
                  <a:ext uri="{FF2B5EF4-FFF2-40B4-BE49-F238E27FC236}">
                    <a16:creationId xmlns:a16="http://schemas.microsoft.com/office/drawing/2014/main" id="{685B0D50-7F1B-68D1-549E-8C0ED8686B91}"/>
                  </a:ext>
                </a:extLst>
              </p:cNvPr>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8" name="Rectangle 7">
            <a:extLst>
              <a:ext uri="{FF2B5EF4-FFF2-40B4-BE49-F238E27FC236}">
                <a16:creationId xmlns:a16="http://schemas.microsoft.com/office/drawing/2014/main" id="{46BF8568-BF5D-4BD8-5CC6-64AFFF511A8E}"/>
              </a:ext>
            </a:extLst>
          </p:cNvPr>
          <p:cNvSpPr/>
          <p:nvPr/>
        </p:nvSpPr>
        <p:spPr>
          <a:xfrm>
            <a:off x="1515101" y="4924545"/>
            <a:ext cx="10572792" cy="1675843"/>
          </a:xfrm>
          <a:prstGeom prst="rect">
            <a:avLst/>
          </a:prstGeom>
        </p:spPr>
        <p:txBody>
          <a:bodyPr wrap="square">
            <a:spAutoFit/>
          </a:bodyPr>
          <a:lstStyle/>
          <a:p>
            <a:pPr algn="just">
              <a:lnSpc>
                <a:spcPct val="150000"/>
              </a:lnSpc>
              <a:spcAft>
                <a:spcPts val="667"/>
              </a:spcAft>
              <a:buClr>
                <a:srgbClr val="000000"/>
              </a:buClr>
              <a:buFont typeface="Arial"/>
              <a:buNone/>
            </a:pPr>
            <a:r>
              <a:rPr lang="vi-VN" sz="2400" dirty="0">
                <a:solidFill>
                  <a:sysClr val="windowText" lastClr="000000"/>
                </a:solidFill>
                <a:latin typeface="UTM Avo" panose="02040603050506020204" pitchFamily="18" charset="0"/>
                <a:cs typeface="Arial" panose="020B0604020202020204" pitchFamily="34" charset="0"/>
                <a:sym typeface="Arial"/>
              </a:rPr>
              <a:t>Kết luận mà công ty may nêu ra là không hợp lí vì đối tượng hỏi ý kiến chỉ là những học sinh lớp 6 không đảm bảo tính đại diện cho toàn bộ học sinh của trường trung học cơ sở (ở các khối lớp 6, 7, 8, 9).</a:t>
            </a:r>
            <a:endParaRPr lang="en-US" sz="2400" dirty="0">
              <a:solidFill>
                <a:sysClr val="windowText" lastClr="000000"/>
              </a:solidFill>
              <a:latin typeface="UTM Avo" panose="02040603050506020204" pitchFamily="18" charset="0"/>
              <a:cs typeface="Arial" panose="020B0604020202020204" pitchFamily="34" charset="0"/>
              <a:sym typeface="Arial"/>
            </a:endParaRPr>
          </a:p>
        </p:txBody>
      </p:sp>
      <p:sp>
        <p:nvSpPr>
          <p:cNvPr id="9" name="Rectangle 8">
            <a:extLst>
              <a:ext uri="{FF2B5EF4-FFF2-40B4-BE49-F238E27FC236}">
                <a16:creationId xmlns:a16="http://schemas.microsoft.com/office/drawing/2014/main" id="{BF8E3C7D-1DE9-16FD-6604-61D63BF12C45}"/>
              </a:ext>
            </a:extLst>
          </p:cNvPr>
          <p:cNvSpPr/>
          <p:nvPr/>
        </p:nvSpPr>
        <p:spPr>
          <a:xfrm>
            <a:off x="1377365" y="4492934"/>
            <a:ext cx="955710" cy="471989"/>
          </a:xfrm>
          <a:prstGeom prst="rect">
            <a:avLst/>
          </a:prstGeom>
        </p:spPr>
        <p:txBody>
          <a:bodyPr wrap="none">
            <a:spAutoFit/>
          </a:bodyPr>
          <a:lstStyle/>
          <a:p>
            <a:pPr algn="ctr" defTabSz="1219170">
              <a:buFont typeface="Arial"/>
              <a:buNone/>
              <a:defRPr/>
            </a:pPr>
            <a:r>
              <a:rPr lang="en-US" sz="2400" b="1" dirty="0" err="1">
                <a:solidFill>
                  <a:srgbClr val="BFDBF7">
                    <a:lumMod val="25000"/>
                  </a:srgbClr>
                </a:solidFill>
                <a:latin typeface="UTM Avo" panose="02040603050506020204" pitchFamily="18" charset="0"/>
                <a:cs typeface="Arial"/>
                <a:sym typeface="Arial"/>
              </a:rPr>
              <a:t>Giải</a:t>
            </a:r>
            <a:r>
              <a:rPr lang="en-US" sz="2400" b="1" dirty="0">
                <a:solidFill>
                  <a:srgbClr val="BFDBF7">
                    <a:lumMod val="25000"/>
                  </a:srgbClr>
                </a:solidFill>
                <a:latin typeface="UTM Avo" panose="02040603050506020204" pitchFamily="18" charset="0"/>
                <a:cs typeface="Arial"/>
                <a:sym typeface="Arial"/>
              </a:rPr>
              <a:t>:</a:t>
            </a:r>
            <a:endParaRPr lang="en-US" sz="2400" b="1" dirty="0">
              <a:solidFill>
                <a:srgbClr val="BFDBF7">
                  <a:lumMod val="25000"/>
                </a:srgbClr>
              </a:solidFill>
              <a:cs typeface="Arial"/>
              <a:sym typeface="Arial"/>
            </a:endParaRPr>
          </a:p>
        </p:txBody>
      </p:sp>
    </p:spTree>
    <p:extLst>
      <p:ext uri="{BB962C8B-B14F-4D97-AF65-F5344CB8AC3E}">
        <p14:creationId xmlns:p14="http://schemas.microsoft.com/office/powerpoint/2010/main" val="240526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CA4B6C-3DD1-60A0-BB9C-0D0167445277}"/>
              </a:ext>
            </a:extLst>
          </p:cNvPr>
          <p:cNvGrpSpPr/>
          <p:nvPr/>
        </p:nvGrpSpPr>
        <p:grpSpPr>
          <a:xfrm>
            <a:off x="177078" y="1798537"/>
            <a:ext cx="11822809" cy="1943958"/>
            <a:chOff x="124526" y="1691566"/>
            <a:chExt cx="11822809" cy="1943958"/>
          </a:xfrm>
        </p:grpSpPr>
        <p:sp>
          <p:nvSpPr>
            <p:cNvPr id="15" name="Rectangle 14">
              <a:extLst>
                <a:ext uri="{FF2B5EF4-FFF2-40B4-BE49-F238E27FC236}">
                  <a16:creationId xmlns:a16="http://schemas.microsoft.com/office/drawing/2014/main" id="{A5403B86-4708-63B0-2382-6C1429E53F8F}"/>
                </a:ext>
              </a:extLst>
            </p:cNvPr>
            <p:cNvSpPr/>
            <p:nvPr/>
          </p:nvSpPr>
          <p:spPr>
            <a:xfrm>
              <a:off x="124526" y="1743852"/>
              <a:ext cx="11822809" cy="1891672"/>
            </a:xfrm>
            <a:prstGeom prst="rect">
              <a:avLst/>
            </a:prstGeom>
          </p:spPr>
          <p:txBody>
            <a:bodyPr wrap="square">
              <a:spAutoFit/>
            </a:bodyPr>
            <a:lstStyle/>
            <a:p>
              <a:pPr lvl="0" algn="just">
                <a:lnSpc>
                  <a:spcPct val="125000"/>
                </a:lnSpc>
              </a:pPr>
              <a:r>
                <a:rPr lang="en-US" sz="2400" dirty="0">
                  <a:latin typeface="UTM Avo" panose="02040603050506020204" pitchFamily="18" charset="0"/>
                  <a:ea typeface="Arial" panose="020B0604020202020204" pitchFamily="34" charset="0"/>
                  <a:cs typeface="Times New Roman" panose="02020603050405020304" pitchFamily="18" charset="0"/>
                </a:rPr>
                <a:t>                </a:t>
              </a:r>
              <a:r>
                <a:rPr lang="vi-VN" sz="2400" dirty="0">
                  <a:latin typeface="UTM Avo" panose="02040603050506020204" pitchFamily="18" charset="0"/>
                  <a:ea typeface="Dotum" panose="020B0600000101010101" pitchFamily="34" charset="-127"/>
                  <a:cs typeface="Times New Roman" panose="02020603050405020304" pitchFamily="18" charset="0"/>
                </a:rPr>
                <a:t>Bạn Châu vẽ biểu đồ hình quạt tròn như ở Hình 1 để biểu diễn tỉ lệ các loại sách trong thư viện: Khoa học (KH); Kĩ thuật và Công nghệ (KT – CN); Văn học và Nghệ thuật (VH – NT); Sách khác. Hỏi những số liệu mà bạn Châu nêu ra trong biểu đồ hình quạt tròn ở Hình 1 đã</a:t>
              </a:r>
              <a:r>
                <a:rPr lang="en-US" sz="2400" dirty="0">
                  <a:latin typeface="UTM Avo" panose="02040603050506020204" pitchFamily="18" charset="0"/>
                  <a:ea typeface="Dotum" panose="020B0600000101010101" pitchFamily="34" charset="-127"/>
                  <a:cs typeface="Times New Roman" panose="02020603050405020304" pitchFamily="18" charset="0"/>
                </a:rPr>
                <a:t> </a:t>
              </a:r>
              <a:r>
                <a:rPr lang="vi-VN" sz="2400" dirty="0">
                  <a:latin typeface="UTM Avo" panose="02040603050506020204" pitchFamily="18" charset="0"/>
                  <a:ea typeface="Dotum" panose="020B0600000101010101" pitchFamily="34" charset="-127"/>
                  <a:cs typeface="Times New Roman" panose="02020603050405020304" pitchFamily="18" charset="0"/>
                </a:rPr>
                <a:t>chính xác chưa? Vì sao?</a:t>
              </a:r>
            </a:p>
          </p:txBody>
        </p:sp>
        <p:sp>
          <p:nvSpPr>
            <p:cNvPr id="3" name="Title 21">
              <a:extLst>
                <a:ext uri="{FF2B5EF4-FFF2-40B4-BE49-F238E27FC236}">
                  <a16:creationId xmlns:a16="http://schemas.microsoft.com/office/drawing/2014/main" id="{D39541C2-5C15-5070-B2C8-F9586EEB9324}"/>
                </a:ext>
              </a:extLst>
            </p:cNvPr>
            <p:cNvSpPr txBox="1">
              <a:spLocks/>
            </p:cNvSpPr>
            <p:nvPr/>
          </p:nvSpPr>
          <p:spPr>
            <a:xfrm>
              <a:off x="124527" y="1691566"/>
              <a:ext cx="1294503" cy="596800"/>
            </a:xfrm>
            <a:prstGeom prst="rect">
              <a:avLst/>
            </a:prstGeom>
            <a:solidFill>
              <a:schemeClr val="accent6"/>
            </a:solidFill>
            <a:ln w="57150">
              <a:solidFill>
                <a:schemeClr val="accent6">
                  <a:lumMod val="50000"/>
                </a:schemeClr>
              </a:solidFill>
            </a:ln>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585">
                <a:lnSpc>
                  <a:spcPct val="100000"/>
                </a:lnSpc>
              </a:pPr>
              <a:r>
                <a:rPr lang="nl-NL" sz="2400" b="1" dirty="0">
                  <a:solidFill>
                    <a:schemeClr val="bg1"/>
                  </a:solidFill>
                  <a:latin typeface="UTM Avo" panose="02040603050506020204" pitchFamily="18" charset="0"/>
                  <a:cs typeface="Arial" panose="020B0604020202020204" pitchFamily="34" charset="0"/>
                  <a:sym typeface="Arial"/>
                </a:rPr>
                <a:t>HĐ 4</a:t>
              </a:r>
              <a:endParaRPr lang="en-US" sz="2400" b="1" dirty="0">
                <a:solidFill>
                  <a:schemeClr val="bg1"/>
                </a:solidFill>
                <a:latin typeface="UTM Avo" panose="02040603050506020204" pitchFamily="18" charset="0"/>
                <a:cs typeface="Arial" panose="020B0604020202020204" pitchFamily="34" charset="0"/>
                <a:sym typeface="Arial"/>
              </a:endParaRPr>
            </a:p>
          </p:txBody>
        </p:sp>
      </p:grpSp>
      <p:sp>
        <p:nvSpPr>
          <p:cNvPr id="5" name="Rectangle 4">
            <a:extLst>
              <a:ext uri="{FF2B5EF4-FFF2-40B4-BE49-F238E27FC236}">
                <a16:creationId xmlns:a16="http://schemas.microsoft.com/office/drawing/2014/main" id="{C2124454-9277-A32E-D74C-0AD7CD6B9B00}"/>
              </a:ext>
            </a:extLst>
          </p:cNvPr>
          <p:cNvSpPr/>
          <p:nvPr/>
        </p:nvSpPr>
        <p:spPr>
          <a:xfrm>
            <a:off x="192112" y="3794781"/>
            <a:ext cx="955710" cy="471989"/>
          </a:xfrm>
          <a:prstGeom prst="rect">
            <a:avLst/>
          </a:prstGeom>
        </p:spPr>
        <p:txBody>
          <a:bodyPr wrap="none">
            <a:spAutoFit/>
          </a:bodyPr>
          <a:lstStyle/>
          <a:p>
            <a:pPr algn="ctr" defTabSz="1219170">
              <a:buFont typeface="Arial"/>
              <a:buNone/>
              <a:defRPr/>
            </a:pPr>
            <a:r>
              <a:rPr lang="en-US" sz="2467" b="1" dirty="0" err="1">
                <a:solidFill>
                  <a:srgbClr val="BFDBF7">
                    <a:lumMod val="25000"/>
                  </a:srgbClr>
                </a:solidFill>
                <a:latin typeface="UTM Avo" panose="02040603050506020204" pitchFamily="18" charset="0"/>
                <a:cs typeface="Arial"/>
                <a:sym typeface="Arial"/>
              </a:rPr>
              <a:t>Giải</a:t>
            </a:r>
            <a:r>
              <a:rPr lang="en-US" sz="2467" b="1" dirty="0">
                <a:solidFill>
                  <a:srgbClr val="BFDBF7">
                    <a:lumMod val="25000"/>
                  </a:srgbClr>
                </a:solidFill>
                <a:latin typeface="UTM Avo" panose="02040603050506020204" pitchFamily="18" charset="0"/>
                <a:cs typeface="Arial"/>
                <a:sym typeface="Arial"/>
              </a:rPr>
              <a:t>:</a:t>
            </a:r>
            <a:endParaRPr lang="en-US" sz="2467" b="1" dirty="0">
              <a:solidFill>
                <a:srgbClr val="BFDBF7">
                  <a:lumMod val="25000"/>
                </a:srgbClr>
              </a:solidFill>
              <a:cs typeface="Arial"/>
              <a:sym typeface="Arial"/>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7932AFE-79AA-38C9-46DB-280BE64B12B6}"/>
                  </a:ext>
                </a:extLst>
              </p:cNvPr>
              <p:cNvSpPr/>
              <p:nvPr/>
            </p:nvSpPr>
            <p:spPr>
              <a:xfrm>
                <a:off x="177078" y="4242498"/>
                <a:ext cx="7274755" cy="2236638"/>
              </a:xfrm>
              <a:prstGeom prst="rect">
                <a:avLst/>
              </a:prstGeom>
            </p:spPr>
            <p:txBody>
              <a:bodyPr wrap="square">
                <a:spAutoFit/>
              </a:bodyPr>
              <a:lstStyle/>
              <a:p>
                <a:pPr algn="just">
                  <a:lnSpc>
                    <a:spcPct val="150000"/>
                  </a:lnSpc>
                  <a:buClr>
                    <a:srgbClr val="000000"/>
                  </a:buClr>
                  <a:buFont typeface="Arial"/>
                  <a:buNone/>
                </a:pP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Những</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số</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liệu</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bạn</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Châu</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nêu</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ra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trong</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biểu</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đồ</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hình</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quạt</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tròn</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ở </a:t>
                </a:r>
                <a:r>
                  <a:rPr lang="fr-FR" sz="2400" i="1"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Hình</a:t>
                </a:r>
                <a:r>
                  <a:rPr lang="fr-FR" sz="2400" i="1"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1</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là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chưa</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chính</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xác</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p>
              <a:p>
                <a:pPr algn="just">
                  <a:lnSpc>
                    <a:spcPct val="150000"/>
                  </a:lnSpc>
                  <a:buClr>
                    <a:srgbClr val="000000"/>
                  </a:buClr>
                  <a:buFont typeface="Arial"/>
                  <a:buNone/>
                </a:pP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Vì</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tổng</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tất</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cả</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tỉ</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lệ</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của</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các</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số</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liệu</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thành</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phần</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là </a:t>
                </a:r>
                <a14:m>
                  <m:oMath xmlns:m="http://schemas.openxmlformats.org/officeDocument/2006/math">
                    <m:r>
                      <m:rPr>
                        <m:nor/>
                      </m:rPr>
                      <a:rPr lang="fr-FR" sz="2400" i="0" kern="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m:t>95%</m:t>
                    </m:r>
                  </m:oMath>
                </a14:m>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không</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phải</a:t>
                </a:r>
                <a:r>
                  <a:rPr lang="fr-FR"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a:t> </a:t>
                </a:r>
                <a14:m>
                  <m:oMath xmlns:m="http://schemas.openxmlformats.org/officeDocument/2006/math">
                    <m:r>
                      <m:rPr>
                        <m:nor/>
                      </m:rPr>
                      <a:rPr lang="fr-FR" sz="2400" i="0" kern="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m:t>100%.</m:t>
                    </m:r>
                  </m:oMath>
                </a14:m>
                <a:endParaRPr lang="en-US" sz="2400" kern="0" dirty="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endParaRPr>
              </a:p>
            </p:txBody>
          </p:sp>
        </mc:Choice>
        <mc:Fallback xmlns="">
          <p:sp>
            <p:nvSpPr>
              <p:cNvPr id="6" name="Rectangle 5">
                <a:extLst>
                  <a:ext uri="{FF2B5EF4-FFF2-40B4-BE49-F238E27FC236}">
                    <a16:creationId xmlns:a16="http://schemas.microsoft.com/office/drawing/2014/main" id="{F7932AFE-79AA-38C9-46DB-280BE64B12B6}"/>
                  </a:ext>
                </a:extLst>
              </p:cNvPr>
              <p:cNvSpPr>
                <a:spLocks noRot="1" noChangeAspect="1" noMove="1" noResize="1" noEditPoints="1" noAdjustHandles="1" noChangeArrowheads="1" noChangeShapeType="1" noTextEdit="1"/>
              </p:cNvSpPr>
              <p:nvPr/>
            </p:nvSpPr>
            <p:spPr>
              <a:xfrm>
                <a:off x="177078" y="4242498"/>
                <a:ext cx="7274755" cy="2236638"/>
              </a:xfrm>
              <a:prstGeom prst="rect">
                <a:avLst/>
              </a:prstGeom>
              <a:blipFill>
                <a:blip r:embed="rId3"/>
                <a:stretch>
                  <a:fillRect l="-1257" r="-1341" b="-517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B8BEF28-0B00-ED75-B961-D1E9E754811E}"/>
              </a:ext>
            </a:extLst>
          </p:cNvPr>
          <p:cNvPicPr>
            <a:picLocks noChangeAspect="1"/>
          </p:cNvPicPr>
          <p:nvPr/>
        </p:nvPicPr>
        <p:blipFill>
          <a:blip r:embed="rId4"/>
          <a:stretch>
            <a:fillRect/>
          </a:stretch>
        </p:blipFill>
        <p:spPr>
          <a:xfrm>
            <a:off x="8215274" y="3794781"/>
            <a:ext cx="2925120" cy="2904521"/>
          </a:xfrm>
          <a:prstGeom prst="rect">
            <a:avLst/>
          </a:prstGeom>
        </p:spPr>
      </p:pic>
    </p:spTree>
    <p:extLst>
      <p:ext uri="{BB962C8B-B14F-4D97-AF65-F5344CB8AC3E}">
        <p14:creationId xmlns:p14="http://schemas.microsoft.com/office/powerpoint/2010/main" val="45462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540;p49">
            <a:extLst>
              <a:ext uri="{FF2B5EF4-FFF2-40B4-BE49-F238E27FC236}">
                <a16:creationId xmlns:a16="http://schemas.microsoft.com/office/drawing/2014/main" id="{A14BB5ED-717A-7F77-4276-269528B4C00B}"/>
              </a:ext>
            </a:extLst>
          </p:cNvPr>
          <p:cNvSpPr txBox="1">
            <a:spLocks/>
          </p:cNvSpPr>
          <p:nvPr/>
        </p:nvSpPr>
        <p:spPr>
          <a:xfrm>
            <a:off x="4749267" y="1123433"/>
            <a:ext cx="2693465" cy="783723"/>
          </a:xfrm>
          <a:prstGeom prst="roundRect">
            <a:avLst/>
          </a:prstGeom>
          <a:solidFill>
            <a:schemeClr val="bg1"/>
          </a:solidFill>
          <a:ln w="76200">
            <a:solidFill>
              <a:schemeClr val="accent5"/>
            </a:solidFill>
          </a:ln>
          <a:effectLst>
            <a:outerShdw blurRad="50800" dist="38100" dir="5400000" algn="t" rotWithShape="0">
              <a:prstClr val="black">
                <a:alpha val="40000"/>
              </a:prst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defRPr/>
            </a:pPr>
            <a:r>
              <a:rPr lang="en-US" sz="3200" b="1" dirty="0" err="1">
                <a:solidFill>
                  <a:schemeClr val="tx1"/>
                </a:solidFill>
                <a:latin typeface="UTM Avo" panose="02040603050506020204" pitchFamily="18" charset="0"/>
              </a:rPr>
              <a:t>Ghi</a:t>
            </a:r>
            <a:r>
              <a:rPr lang="en-US" sz="3200" b="1" dirty="0">
                <a:solidFill>
                  <a:schemeClr val="tx1"/>
                </a:solidFill>
                <a:latin typeface="UTM Avo" panose="02040603050506020204" pitchFamily="18" charset="0"/>
              </a:rPr>
              <a:t> </a:t>
            </a:r>
            <a:r>
              <a:rPr lang="en-US" sz="3200" b="1" dirty="0" err="1">
                <a:solidFill>
                  <a:schemeClr val="tx1"/>
                </a:solidFill>
                <a:latin typeface="UTM Avo" panose="02040603050506020204" pitchFamily="18" charset="0"/>
              </a:rPr>
              <a:t>nhớ</a:t>
            </a:r>
            <a:endParaRPr lang="vi-VN" sz="3200" b="1" dirty="0">
              <a:solidFill>
                <a:schemeClr val="tx1"/>
              </a:solidFill>
              <a:latin typeface="Arial" panose="020B0604020202020204" pitchFamily="34" charset="0"/>
            </a:endParaRPr>
          </a:p>
        </p:txBody>
      </p:sp>
      <p:sp>
        <p:nvSpPr>
          <p:cNvPr id="5" name="Rectangle: Rounded Corners 4">
            <a:extLst>
              <a:ext uri="{FF2B5EF4-FFF2-40B4-BE49-F238E27FC236}">
                <a16:creationId xmlns:a16="http://schemas.microsoft.com/office/drawing/2014/main" id="{A30E8E49-6D93-D80B-A135-0297615AACB3}"/>
              </a:ext>
            </a:extLst>
          </p:cNvPr>
          <p:cNvSpPr/>
          <p:nvPr/>
        </p:nvSpPr>
        <p:spPr>
          <a:xfrm>
            <a:off x="2080738" y="2021721"/>
            <a:ext cx="8030522" cy="1241191"/>
          </a:xfrm>
          <a:prstGeom prst="roundRect">
            <a:avLst/>
          </a:prstGeom>
          <a:solidFill>
            <a:schemeClr val="accent5">
              <a:lumMod val="20000"/>
              <a:lumOff val="80000"/>
            </a:schemeClr>
          </a:solidFill>
          <a:ln w="25400" cap="flat" cmpd="sng" algn="ctr">
            <a:solidFill>
              <a:srgbClr val="FFFFFF"/>
            </a:solidFill>
            <a:prstDash val="solid"/>
          </a:ln>
          <a:effectLst/>
        </p:spPr>
        <p:txBody>
          <a:bodyPr wrap="square">
            <a:spAutoFit/>
          </a:bodyPr>
          <a:lstStyle/>
          <a:p>
            <a:pPr algn="just">
              <a:lnSpc>
                <a:spcPct val="150000"/>
              </a:lnSpc>
            </a:pPr>
            <a:r>
              <a:rPr lang="vi-VN" sz="2400" dirty="0">
                <a:latin typeface="UTM Avo" panose="02040603050506020204" pitchFamily="18" charset="0"/>
                <a:ea typeface="Maven Pro ExtraBold"/>
                <a:cs typeface="Maven Pro ExtraBold"/>
                <a:sym typeface="Maven Pro ExtraBold"/>
              </a:rPr>
              <a:t>Để đánh giá tính hợp lí của dữ liệu, ta có thể dựa vào mối liên hệ toán học đơn giản giữa các số liệu.</a:t>
            </a:r>
          </a:p>
        </p:txBody>
      </p:sp>
      <p:grpSp>
        <p:nvGrpSpPr>
          <p:cNvPr id="96" name="Group 95">
            <a:extLst>
              <a:ext uri="{FF2B5EF4-FFF2-40B4-BE49-F238E27FC236}">
                <a16:creationId xmlns:a16="http://schemas.microsoft.com/office/drawing/2014/main" id="{E69FCB48-F475-7F13-4902-685B1990BD49}"/>
              </a:ext>
            </a:extLst>
          </p:cNvPr>
          <p:cNvGrpSpPr/>
          <p:nvPr/>
        </p:nvGrpSpPr>
        <p:grpSpPr>
          <a:xfrm>
            <a:off x="10692896" y="909658"/>
            <a:ext cx="1456522" cy="1812010"/>
            <a:chOff x="11141150" y="468735"/>
            <a:chExt cx="988858" cy="1230205"/>
          </a:xfrm>
        </p:grpSpPr>
        <p:sp>
          <p:nvSpPr>
            <p:cNvPr id="51" name="Google Shape;1138;p22">
              <a:extLst>
                <a:ext uri="{FF2B5EF4-FFF2-40B4-BE49-F238E27FC236}">
                  <a16:creationId xmlns:a16="http://schemas.microsoft.com/office/drawing/2014/main" id="{21CD9E10-FC82-619D-A77E-EE2982E0B625}"/>
                </a:ext>
              </a:extLst>
            </p:cNvPr>
            <p:cNvSpPr/>
            <p:nvPr/>
          </p:nvSpPr>
          <p:spPr>
            <a:xfrm>
              <a:off x="11231985" y="978534"/>
              <a:ext cx="244800" cy="245200"/>
            </a:xfrm>
            <a:prstGeom prst="mathMultiply">
              <a:avLst>
                <a:gd name="adj1" fmla="val 23520"/>
              </a:avLst>
            </a:pr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52" name="Google Shape;1139;p22">
              <a:extLst>
                <a:ext uri="{FF2B5EF4-FFF2-40B4-BE49-F238E27FC236}">
                  <a16:creationId xmlns:a16="http://schemas.microsoft.com/office/drawing/2014/main" id="{5AD67128-C21E-060E-0BBE-12F610116519}"/>
                </a:ext>
              </a:extLst>
            </p:cNvPr>
            <p:cNvGrpSpPr/>
            <p:nvPr/>
          </p:nvGrpSpPr>
          <p:grpSpPr>
            <a:xfrm>
              <a:off x="11231985" y="468735"/>
              <a:ext cx="898023" cy="1074709"/>
              <a:chOff x="4512263" y="939351"/>
              <a:chExt cx="673517" cy="806032"/>
            </a:xfrm>
          </p:grpSpPr>
          <p:sp>
            <p:nvSpPr>
              <p:cNvPr id="87" name="Google Shape;1140;p22">
                <a:extLst>
                  <a:ext uri="{FF2B5EF4-FFF2-40B4-BE49-F238E27FC236}">
                    <a16:creationId xmlns:a16="http://schemas.microsoft.com/office/drawing/2014/main" id="{5F27DE21-C414-BE1B-B727-0829846F3C15}"/>
                  </a:ext>
                </a:extLst>
              </p:cNvPr>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rgbClr val="E79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8" name="Google Shape;1141;p22">
                <a:extLst>
                  <a:ext uri="{FF2B5EF4-FFF2-40B4-BE49-F238E27FC236}">
                    <a16:creationId xmlns:a16="http://schemas.microsoft.com/office/drawing/2014/main" id="{49B7EAED-D888-425A-16A7-ABE90F9406CD}"/>
                  </a:ext>
                </a:extLst>
              </p:cNvPr>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9" name="Google Shape;1142;p22">
                <a:extLst>
                  <a:ext uri="{FF2B5EF4-FFF2-40B4-BE49-F238E27FC236}">
                    <a16:creationId xmlns:a16="http://schemas.microsoft.com/office/drawing/2014/main" id="{7B776D50-2230-11B9-F953-1A58CD3EC595}"/>
                  </a:ext>
                </a:extLst>
              </p:cNvPr>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rgbClr val="F4FF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0" name="Google Shape;1143;p22">
                <a:extLst>
                  <a:ext uri="{FF2B5EF4-FFF2-40B4-BE49-F238E27FC236}">
                    <a16:creationId xmlns:a16="http://schemas.microsoft.com/office/drawing/2014/main" id="{832EB586-E53C-26A1-A7E5-652A1E0DB923}"/>
                  </a:ext>
                </a:extLst>
              </p:cNvPr>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1" name="Google Shape;1144;p22">
                <a:extLst>
                  <a:ext uri="{FF2B5EF4-FFF2-40B4-BE49-F238E27FC236}">
                    <a16:creationId xmlns:a16="http://schemas.microsoft.com/office/drawing/2014/main" id="{E9FBF8DA-C2C7-28D1-B6D4-090FA72D5D30}"/>
                  </a:ext>
                </a:extLst>
              </p:cNvPr>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2" name="Google Shape;1145;p22">
                <a:extLst>
                  <a:ext uri="{FF2B5EF4-FFF2-40B4-BE49-F238E27FC236}">
                    <a16:creationId xmlns:a16="http://schemas.microsoft.com/office/drawing/2014/main" id="{3937C7D6-1B8E-00FD-18FF-F4CF4A7D459C}"/>
                  </a:ext>
                </a:extLst>
              </p:cNvPr>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3" name="Google Shape;1146;p22">
                <a:extLst>
                  <a:ext uri="{FF2B5EF4-FFF2-40B4-BE49-F238E27FC236}">
                    <a16:creationId xmlns:a16="http://schemas.microsoft.com/office/drawing/2014/main" id="{298F59B5-63E3-C53D-7FD8-8DFEA77FEB58}"/>
                  </a:ext>
                </a:extLst>
              </p:cNvPr>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4" name="Google Shape;1147;p22">
                <a:extLst>
                  <a:ext uri="{FF2B5EF4-FFF2-40B4-BE49-F238E27FC236}">
                    <a16:creationId xmlns:a16="http://schemas.microsoft.com/office/drawing/2014/main" id="{6022318C-E613-67D6-6B9E-CD9870167B55}"/>
                  </a:ext>
                </a:extLst>
              </p:cNvPr>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5" name="Google Shape;1148;p22">
                <a:extLst>
                  <a:ext uri="{FF2B5EF4-FFF2-40B4-BE49-F238E27FC236}">
                    <a16:creationId xmlns:a16="http://schemas.microsoft.com/office/drawing/2014/main" id="{400B6B10-6B29-2C7F-D29C-AB8DBFCCCAB4}"/>
                  </a:ext>
                </a:extLst>
              </p:cNvPr>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53" name="Google Shape;1149;p22">
              <a:extLst>
                <a:ext uri="{FF2B5EF4-FFF2-40B4-BE49-F238E27FC236}">
                  <a16:creationId xmlns:a16="http://schemas.microsoft.com/office/drawing/2014/main" id="{F6272849-F42F-BF6D-990B-E15FB12E6994}"/>
                </a:ext>
              </a:extLst>
            </p:cNvPr>
            <p:cNvGrpSpPr/>
            <p:nvPr/>
          </p:nvGrpSpPr>
          <p:grpSpPr>
            <a:xfrm>
              <a:off x="11141150" y="1266927"/>
              <a:ext cx="488492" cy="432013"/>
              <a:chOff x="4967212" y="3076095"/>
              <a:chExt cx="366369" cy="324010"/>
            </a:xfrm>
          </p:grpSpPr>
          <p:sp>
            <p:nvSpPr>
              <p:cNvPr id="79" name="Google Shape;1150;p22">
                <a:extLst>
                  <a:ext uri="{FF2B5EF4-FFF2-40B4-BE49-F238E27FC236}">
                    <a16:creationId xmlns:a16="http://schemas.microsoft.com/office/drawing/2014/main" id="{5D017F38-A408-562A-3840-EA6834725237}"/>
                  </a:ext>
                </a:extLst>
              </p:cNvPr>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0" name="Google Shape;1151;p22">
                <a:extLst>
                  <a:ext uri="{FF2B5EF4-FFF2-40B4-BE49-F238E27FC236}">
                    <a16:creationId xmlns:a16="http://schemas.microsoft.com/office/drawing/2014/main" id="{A940DD57-D65D-2CB9-5040-8811D8141EB5}"/>
                  </a:ext>
                </a:extLst>
              </p:cNvPr>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rgbClr val="E79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1" name="Google Shape;1152;p22">
                <a:extLst>
                  <a:ext uri="{FF2B5EF4-FFF2-40B4-BE49-F238E27FC236}">
                    <a16:creationId xmlns:a16="http://schemas.microsoft.com/office/drawing/2014/main" id="{39590F1C-A37E-DF31-6D13-7D456C655B77}"/>
                  </a:ext>
                </a:extLst>
              </p:cNvPr>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rgbClr val="AA6F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2" name="Google Shape;1153;p22">
                <a:extLst>
                  <a:ext uri="{FF2B5EF4-FFF2-40B4-BE49-F238E27FC236}">
                    <a16:creationId xmlns:a16="http://schemas.microsoft.com/office/drawing/2014/main" id="{3C404051-F235-54AB-1137-A84A43F7D2D1}"/>
                  </a:ext>
                </a:extLst>
              </p:cNvPr>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3" name="Google Shape;1154;p22">
                <a:extLst>
                  <a:ext uri="{FF2B5EF4-FFF2-40B4-BE49-F238E27FC236}">
                    <a16:creationId xmlns:a16="http://schemas.microsoft.com/office/drawing/2014/main" id="{AED90ADF-AF30-4D83-4416-DADDDB693263}"/>
                  </a:ext>
                </a:extLst>
              </p:cNvPr>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4" name="Google Shape;1155;p22">
                <a:extLst>
                  <a:ext uri="{FF2B5EF4-FFF2-40B4-BE49-F238E27FC236}">
                    <a16:creationId xmlns:a16="http://schemas.microsoft.com/office/drawing/2014/main" id="{ECF882D1-952D-8EF3-4E97-96A1639F3CBE}"/>
                  </a:ext>
                </a:extLst>
              </p:cNvPr>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5" name="Google Shape;1156;p22">
                <a:extLst>
                  <a:ext uri="{FF2B5EF4-FFF2-40B4-BE49-F238E27FC236}">
                    <a16:creationId xmlns:a16="http://schemas.microsoft.com/office/drawing/2014/main" id="{7EDE396B-FDC8-D876-BA3E-AD2AF9B00CF2}"/>
                  </a:ext>
                </a:extLst>
              </p:cNvPr>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6" name="Google Shape;1157;p22">
                <a:extLst>
                  <a:ext uri="{FF2B5EF4-FFF2-40B4-BE49-F238E27FC236}">
                    <a16:creationId xmlns:a16="http://schemas.microsoft.com/office/drawing/2014/main" id="{1A32F865-A109-12AC-7FAA-D329ECB06DD3}"/>
                  </a:ext>
                </a:extLst>
              </p:cNvPr>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grpSp>
        <p:nvGrpSpPr>
          <p:cNvPr id="54" name="Google Shape;1158;p22">
            <a:extLst>
              <a:ext uri="{FF2B5EF4-FFF2-40B4-BE49-F238E27FC236}">
                <a16:creationId xmlns:a16="http://schemas.microsoft.com/office/drawing/2014/main" id="{DF55B60F-9A24-A637-207A-67807ADB38B0}"/>
              </a:ext>
            </a:extLst>
          </p:cNvPr>
          <p:cNvGrpSpPr/>
          <p:nvPr/>
        </p:nvGrpSpPr>
        <p:grpSpPr>
          <a:xfrm>
            <a:off x="220394" y="5461000"/>
            <a:ext cx="1008458" cy="1189192"/>
            <a:chOff x="165295" y="3829717"/>
            <a:chExt cx="981945" cy="1157927"/>
          </a:xfrm>
        </p:grpSpPr>
        <p:grpSp>
          <p:nvGrpSpPr>
            <p:cNvPr id="55" name="Google Shape;1159;p22">
              <a:extLst>
                <a:ext uri="{FF2B5EF4-FFF2-40B4-BE49-F238E27FC236}">
                  <a16:creationId xmlns:a16="http://schemas.microsoft.com/office/drawing/2014/main" id="{D27B37D4-BE80-F6E6-C285-CF8295BA38D9}"/>
                </a:ext>
              </a:extLst>
            </p:cNvPr>
            <p:cNvGrpSpPr/>
            <p:nvPr/>
          </p:nvGrpSpPr>
          <p:grpSpPr>
            <a:xfrm>
              <a:off x="165295" y="3829717"/>
              <a:ext cx="554708" cy="888861"/>
              <a:chOff x="5029670" y="1742067"/>
              <a:chExt cx="554708" cy="888861"/>
            </a:xfrm>
          </p:grpSpPr>
          <p:sp>
            <p:nvSpPr>
              <p:cNvPr id="71" name="Google Shape;1160;p22">
                <a:extLst>
                  <a:ext uri="{FF2B5EF4-FFF2-40B4-BE49-F238E27FC236}">
                    <a16:creationId xmlns:a16="http://schemas.microsoft.com/office/drawing/2014/main" id="{990DC117-80F1-F550-38D2-97A954918BFD}"/>
                  </a:ext>
                </a:extLst>
              </p:cNvPr>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2" name="Google Shape;1161;p22">
                <a:extLst>
                  <a:ext uri="{FF2B5EF4-FFF2-40B4-BE49-F238E27FC236}">
                    <a16:creationId xmlns:a16="http://schemas.microsoft.com/office/drawing/2014/main" id="{B3332054-6613-51C7-95D1-9CD2F4FB36D0}"/>
                  </a:ext>
                </a:extLst>
              </p:cNvPr>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rgbClr val="E79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3" name="Google Shape;1162;p22">
                <a:extLst>
                  <a:ext uri="{FF2B5EF4-FFF2-40B4-BE49-F238E27FC236}">
                    <a16:creationId xmlns:a16="http://schemas.microsoft.com/office/drawing/2014/main" id="{8D966CD0-0663-F5B4-B449-311053535DA1}"/>
                  </a:ext>
                </a:extLst>
              </p:cNvPr>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rgbClr val="E79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4" name="Google Shape;1163;p22">
                <a:extLst>
                  <a:ext uri="{FF2B5EF4-FFF2-40B4-BE49-F238E27FC236}">
                    <a16:creationId xmlns:a16="http://schemas.microsoft.com/office/drawing/2014/main" id="{F3D99116-A1E3-7A49-ADE1-E1FC6925DDC2}"/>
                  </a:ext>
                </a:extLst>
              </p:cNvPr>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5" name="Google Shape;1164;p22">
                <a:extLst>
                  <a:ext uri="{FF2B5EF4-FFF2-40B4-BE49-F238E27FC236}">
                    <a16:creationId xmlns:a16="http://schemas.microsoft.com/office/drawing/2014/main" id="{532B50A1-7BD8-E835-9366-C1DA67CA6379}"/>
                  </a:ext>
                </a:extLst>
              </p:cNvPr>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6" name="Google Shape;1165;p22">
                <a:extLst>
                  <a:ext uri="{FF2B5EF4-FFF2-40B4-BE49-F238E27FC236}">
                    <a16:creationId xmlns:a16="http://schemas.microsoft.com/office/drawing/2014/main" id="{546E1952-902E-36FA-0C6E-11985514F77E}"/>
                  </a:ext>
                </a:extLst>
              </p:cNvPr>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7" name="Google Shape;1166;p22">
                <a:extLst>
                  <a:ext uri="{FF2B5EF4-FFF2-40B4-BE49-F238E27FC236}">
                    <a16:creationId xmlns:a16="http://schemas.microsoft.com/office/drawing/2014/main" id="{96765FD8-C239-EB79-90BA-504973A8B435}"/>
                  </a:ext>
                </a:extLst>
              </p:cNvPr>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8" name="Google Shape;1167;p22">
                <a:extLst>
                  <a:ext uri="{FF2B5EF4-FFF2-40B4-BE49-F238E27FC236}">
                    <a16:creationId xmlns:a16="http://schemas.microsoft.com/office/drawing/2014/main" id="{9A26D975-23CD-2BB0-E0A4-408BF5E21FE4}"/>
                  </a:ext>
                </a:extLst>
              </p:cNvPr>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56" name="Google Shape;1168;p22">
              <a:extLst>
                <a:ext uri="{FF2B5EF4-FFF2-40B4-BE49-F238E27FC236}">
                  <a16:creationId xmlns:a16="http://schemas.microsoft.com/office/drawing/2014/main" id="{B0D66BB4-D805-2C24-D166-EEC2CE61D0FF}"/>
                </a:ext>
              </a:extLst>
            </p:cNvPr>
            <p:cNvGrpSpPr/>
            <p:nvPr/>
          </p:nvGrpSpPr>
          <p:grpSpPr>
            <a:xfrm>
              <a:off x="279192" y="4469420"/>
              <a:ext cx="868049" cy="518224"/>
              <a:chOff x="5661367" y="324345"/>
              <a:chExt cx="868049" cy="518224"/>
            </a:xfrm>
          </p:grpSpPr>
          <p:sp>
            <p:nvSpPr>
              <p:cNvPr id="62" name="Google Shape;1169;p22">
                <a:extLst>
                  <a:ext uri="{FF2B5EF4-FFF2-40B4-BE49-F238E27FC236}">
                    <a16:creationId xmlns:a16="http://schemas.microsoft.com/office/drawing/2014/main" id="{7FF38231-4FD0-6552-BBB9-6929469A397F}"/>
                  </a:ext>
                </a:extLst>
              </p:cNvPr>
              <p:cNvSpPr/>
              <p:nvPr/>
            </p:nvSpPr>
            <p:spPr>
              <a:xfrm>
                <a:off x="5661367" y="385444"/>
                <a:ext cx="81398" cy="434642"/>
              </a:xfrm>
              <a:custGeom>
                <a:avLst/>
                <a:gdLst/>
                <a:ahLst/>
                <a:cxnLst/>
                <a:rect l="l" t="t" r="r" b="b"/>
                <a:pathLst>
                  <a:path w="3653" h="19506" extrusionOk="0">
                    <a:moveTo>
                      <a:pt x="2274" y="0"/>
                    </a:moveTo>
                    <a:cubicBezTo>
                      <a:pt x="2098" y="0"/>
                      <a:pt x="1896" y="2"/>
                      <a:pt x="1693" y="9"/>
                    </a:cubicBezTo>
                    <a:cubicBezTo>
                      <a:pt x="1210" y="25"/>
                      <a:pt x="725" y="71"/>
                      <a:pt x="596" y="182"/>
                    </a:cubicBezTo>
                    <a:cubicBezTo>
                      <a:pt x="465" y="294"/>
                      <a:pt x="393" y="3964"/>
                      <a:pt x="347" y="7883"/>
                    </a:cubicBezTo>
                    <a:cubicBezTo>
                      <a:pt x="322" y="9939"/>
                      <a:pt x="16" y="16932"/>
                      <a:pt x="0" y="18646"/>
                    </a:cubicBezTo>
                    <a:cubicBezTo>
                      <a:pt x="331" y="18946"/>
                      <a:pt x="1483" y="18682"/>
                      <a:pt x="1883" y="18977"/>
                    </a:cubicBezTo>
                    <a:cubicBezTo>
                      <a:pt x="2232" y="19236"/>
                      <a:pt x="2977" y="19234"/>
                      <a:pt x="3374" y="19484"/>
                    </a:cubicBezTo>
                    <a:cubicBezTo>
                      <a:pt x="3397" y="19498"/>
                      <a:pt x="3417" y="19505"/>
                      <a:pt x="3434" y="19505"/>
                    </a:cubicBezTo>
                    <a:cubicBezTo>
                      <a:pt x="3653" y="19505"/>
                      <a:pt x="3407" y="18297"/>
                      <a:pt x="3503" y="16024"/>
                    </a:cubicBezTo>
                    <a:lnTo>
                      <a:pt x="3137" y="7482"/>
                    </a:lnTo>
                    <a:lnTo>
                      <a:pt x="3101" y="6611"/>
                    </a:lnTo>
                    <a:lnTo>
                      <a:pt x="2817" y="7"/>
                    </a:lnTo>
                    <a:cubicBezTo>
                      <a:pt x="2817" y="7"/>
                      <a:pt x="2587" y="0"/>
                      <a:pt x="2274" y="0"/>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3" name="Google Shape;1170;p22">
                <a:extLst>
                  <a:ext uri="{FF2B5EF4-FFF2-40B4-BE49-F238E27FC236}">
                    <a16:creationId xmlns:a16="http://schemas.microsoft.com/office/drawing/2014/main" id="{FFD59BBC-4497-6798-A5D1-C72596C67D1F}"/>
                  </a:ext>
                </a:extLst>
              </p:cNvPr>
              <p:cNvSpPr/>
              <p:nvPr/>
            </p:nvSpPr>
            <p:spPr>
              <a:xfrm>
                <a:off x="5682179" y="332879"/>
                <a:ext cx="61745" cy="483129"/>
              </a:xfrm>
              <a:custGeom>
                <a:avLst/>
                <a:gdLst/>
                <a:ahLst/>
                <a:cxnLst/>
                <a:rect l="l" t="t" r="r" b="b"/>
                <a:pathLst>
                  <a:path w="2771" h="21682" extrusionOk="0">
                    <a:moveTo>
                      <a:pt x="2770" y="0"/>
                    </a:moveTo>
                    <a:cubicBezTo>
                      <a:pt x="2770" y="0"/>
                      <a:pt x="1587" y="1470"/>
                      <a:pt x="769" y="1876"/>
                    </a:cubicBezTo>
                    <a:lnTo>
                      <a:pt x="759" y="2372"/>
                    </a:lnTo>
                    <a:lnTo>
                      <a:pt x="599" y="9965"/>
                    </a:lnTo>
                    <a:lnTo>
                      <a:pt x="0" y="21146"/>
                    </a:lnTo>
                    <a:cubicBezTo>
                      <a:pt x="351" y="21403"/>
                      <a:pt x="609" y="21431"/>
                      <a:pt x="1007" y="21681"/>
                    </a:cubicBezTo>
                    <a:lnTo>
                      <a:pt x="2108" y="9846"/>
                    </a:lnTo>
                    <a:lnTo>
                      <a:pt x="2167" y="8975"/>
                    </a:lnTo>
                    <a:lnTo>
                      <a:pt x="2770" y="0"/>
                    </a:ln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4" name="Google Shape;1171;p22">
                <a:extLst>
                  <a:ext uri="{FF2B5EF4-FFF2-40B4-BE49-F238E27FC236}">
                    <a16:creationId xmlns:a16="http://schemas.microsoft.com/office/drawing/2014/main" id="{624D43C2-29E0-062F-ABFD-BBB11324A4AC}"/>
                  </a:ext>
                </a:extLst>
              </p:cNvPr>
              <p:cNvSpPr/>
              <p:nvPr/>
            </p:nvSpPr>
            <p:spPr>
              <a:xfrm>
                <a:off x="6465532" y="389789"/>
                <a:ext cx="63884" cy="423724"/>
              </a:xfrm>
              <a:custGeom>
                <a:avLst/>
                <a:gdLst/>
                <a:ahLst/>
                <a:cxnLst/>
                <a:rect l="l" t="t" r="r" b="b"/>
                <a:pathLst>
                  <a:path w="2867" h="19016" extrusionOk="0">
                    <a:moveTo>
                      <a:pt x="1" y="0"/>
                    </a:moveTo>
                    <a:lnTo>
                      <a:pt x="866" y="8954"/>
                    </a:lnTo>
                    <a:lnTo>
                      <a:pt x="1183" y="19015"/>
                    </a:lnTo>
                    <a:cubicBezTo>
                      <a:pt x="1389" y="18907"/>
                      <a:pt x="1587" y="18797"/>
                      <a:pt x="1774" y="18686"/>
                    </a:cubicBezTo>
                    <a:cubicBezTo>
                      <a:pt x="2173" y="18456"/>
                      <a:pt x="2530" y="18219"/>
                      <a:pt x="2846" y="17978"/>
                    </a:cubicBezTo>
                    <a:cubicBezTo>
                      <a:pt x="2845" y="17976"/>
                      <a:pt x="2846" y="17976"/>
                      <a:pt x="2846" y="17976"/>
                    </a:cubicBezTo>
                    <a:cubicBezTo>
                      <a:pt x="2725" y="16814"/>
                      <a:pt x="2867" y="11653"/>
                      <a:pt x="2637" y="9476"/>
                    </a:cubicBezTo>
                    <a:cubicBezTo>
                      <a:pt x="2189" y="5211"/>
                      <a:pt x="1667" y="361"/>
                      <a:pt x="1599" y="262"/>
                    </a:cubicBezTo>
                    <a:cubicBezTo>
                      <a:pt x="1530" y="158"/>
                      <a:pt x="998" y="87"/>
                      <a:pt x="566" y="46"/>
                    </a:cubicBezTo>
                    <a:cubicBezTo>
                      <a:pt x="257" y="15"/>
                      <a:pt x="1" y="0"/>
                      <a:pt x="1" y="0"/>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5" name="Google Shape;1172;p22">
                <a:extLst>
                  <a:ext uri="{FF2B5EF4-FFF2-40B4-BE49-F238E27FC236}">
                    <a16:creationId xmlns:a16="http://schemas.microsoft.com/office/drawing/2014/main" id="{2538D9EA-F75E-3B7F-C218-D6309242F210}"/>
                  </a:ext>
                </a:extLst>
              </p:cNvPr>
              <p:cNvSpPr/>
              <p:nvPr/>
            </p:nvSpPr>
            <p:spPr>
              <a:xfrm>
                <a:off x="6446191" y="334439"/>
                <a:ext cx="58893" cy="488165"/>
              </a:xfrm>
              <a:custGeom>
                <a:avLst/>
                <a:gdLst/>
                <a:ahLst/>
                <a:cxnLst/>
                <a:rect l="l" t="t" r="r" b="b"/>
                <a:pathLst>
                  <a:path w="2643" h="21908" extrusionOk="0">
                    <a:moveTo>
                      <a:pt x="1" y="1"/>
                    </a:moveTo>
                    <a:lnTo>
                      <a:pt x="948" y="11312"/>
                    </a:lnTo>
                    <a:lnTo>
                      <a:pt x="1220" y="21907"/>
                    </a:lnTo>
                    <a:cubicBezTo>
                      <a:pt x="1512" y="21773"/>
                      <a:pt x="1789" y="21637"/>
                      <a:pt x="2051" y="21499"/>
                    </a:cubicBezTo>
                    <a:cubicBezTo>
                      <a:pt x="2257" y="21391"/>
                      <a:pt x="2455" y="21281"/>
                      <a:pt x="2642" y="21170"/>
                    </a:cubicBezTo>
                    <a:lnTo>
                      <a:pt x="2343" y="11572"/>
                    </a:lnTo>
                    <a:lnTo>
                      <a:pt x="1434" y="2530"/>
                    </a:lnTo>
                    <a:lnTo>
                      <a:pt x="1373" y="1928"/>
                    </a:lnTo>
                    <a:cubicBezTo>
                      <a:pt x="1029" y="1692"/>
                      <a:pt x="1" y="1"/>
                      <a:pt x="1" y="1"/>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6" name="Google Shape;1173;p22">
                <a:extLst>
                  <a:ext uri="{FF2B5EF4-FFF2-40B4-BE49-F238E27FC236}">
                    <a16:creationId xmlns:a16="http://schemas.microsoft.com/office/drawing/2014/main" id="{94087C96-680A-A142-B495-5798DF14F913}"/>
                  </a:ext>
                </a:extLst>
              </p:cNvPr>
              <p:cNvSpPr/>
              <p:nvPr/>
            </p:nvSpPr>
            <p:spPr>
              <a:xfrm>
                <a:off x="5696886" y="324345"/>
                <a:ext cx="776501" cy="518224"/>
              </a:xfrm>
              <a:custGeom>
                <a:avLst/>
                <a:gdLst/>
                <a:ahLst/>
                <a:cxnLst/>
                <a:rect l="l" t="t" r="r" b="b"/>
                <a:pathLst>
                  <a:path w="34848" h="23257" extrusionOk="0">
                    <a:moveTo>
                      <a:pt x="26955" y="0"/>
                    </a:moveTo>
                    <a:cubicBezTo>
                      <a:pt x="23575" y="0"/>
                      <a:pt x="19814" y="411"/>
                      <a:pt x="18019" y="2017"/>
                    </a:cubicBezTo>
                    <a:cubicBezTo>
                      <a:pt x="16666" y="497"/>
                      <a:pt x="11955" y="156"/>
                      <a:pt x="8008" y="156"/>
                    </a:cubicBezTo>
                    <a:cubicBezTo>
                      <a:pt x="4808" y="156"/>
                      <a:pt x="2110" y="380"/>
                      <a:pt x="2110" y="380"/>
                    </a:cubicBezTo>
                    <a:cubicBezTo>
                      <a:pt x="2110" y="380"/>
                      <a:pt x="0" y="21872"/>
                      <a:pt x="347" y="22063"/>
                    </a:cubicBezTo>
                    <a:cubicBezTo>
                      <a:pt x="1972" y="22972"/>
                      <a:pt x="4161" y="23257"/>
                      <a:pt x="6618" y="23257"/>
                    </a:cubicBezTo>
                    <a:cubicBezTo>
                      <a:pt x="10238" y="23257"/>
                      <a:pt x="14438" y="22639"/>
                      <a:pt x="18270" y="22486"/>
                    </a:cubicBezTo>
                    <a:cubicBezTo>
                      <a:pt x="18281" y="22486"/>
                      <a:pt x="18288" y="22485"/>
                      <a:pt x="18298" y="22485"/>
                    </a:cubicBezTo>
                    <a:cubicBezTo>
                      <a:pt x="18351" y="22483"/>
                      <a:pt x="18404" y="22482"/>
                      <a:pt x="18457" y="22478"/>
                    </a:cubicBezTo>
                    <a:cubicBezTo>
                      <a:pt x="19076" y="22451"/>
                      <a:pt x="19681" y="22440"/>
                      <a:pt x="20271" y="22440"/>
                    </a:cubicBezTo>
                    <a:cubicBezTo>
                      <a:pt x="24564" y="22440"/>
                      <a:pt x="28084" y="23047"/>
                      <a:pt x="30918" y="23047"/>
                    </a:cubicBezTo>
                    <a:cubicBezTo>
                      <a:pt x="32415" y="23047"/>
                      <a:pt x="33720" y="22878"/>
                      <a:pt x="34847" y="22360"/>
                    </a:cubicBezTo>
                    <a:lnTo>
                      <a:pt x="34575" y="11762"/>
                    </a:lnTo>
                    <a:lnTo>
                      <a:pt x="33628" y="452"/>
                    </a:lnTo>
                    <a:cubicBezTo>
                      <a:pt x="33628" y="452"/>
                      <a:pt x="30501" y="0"/>
                      <a:pt x="26955" y="0"/>
                    </a:cubicBezTo>
                    <a:close/>
                  </a:path>
                </a:pathLst>
              </a:custGeom>
              <a:solidFill>
                <a:srgbClr val="BFDB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7" name="Google Shape;1174;p22">
                <a:extLst>
                  <a:ext uri="{FF2B5EF4-FFF2-40B4-BE49-F238E27FC236}">
                    <a16:creationId xmlns:a16="http://schemas.microsoft.com/office/drawing/2014/main" id="{C87818DE-9805-72D6-9442-D84938835806}"/>
                  </a:ext>
                </a:extLst>
              </p:cNvPr>
              <p:cNvSpPr/>
              <p:nvPr/>
            </p:nvSpPr>
            <p:spPr>
              <a:xfrm>
                <a:off x="6097732" y="383706"/>
                <a:ext cx="10428" cy="441706"/>
              </a:xfrm>
              <a:custGeom>
                <a:avLst/>
                <a:gdLst/>
                <a:ahLst/>
                <a:cxnLst/>
                <a:rect l="l" t="t" r="r" b="b"/>
                <a:pathLst>
                  <a:path w="468" h="19823" extrusionOk="0">
                    <a:moveTo>
                      <a:pt x="83" y="1"/>
                    </a:moveTo>
                    <a:cubicBezTo>
                      <a:pt x="83" y="1"/>
                      <a:pt x="82" y="1"/>
                      <a:pt x="81" y="1"/>
                    </a:cubicBezTo>
                    <a:cubicBezTo>
                      <a:pt x="36" y="2"/>
                      <a:pt x="0" y="39"/>
                      <a:pt x="1" y="82"/>
                    </a:cubicBezTo>
                    <a:lnTo>
                      <a:pt x="180" y="11497"/>
                    </a:lnTo>
                    <a:lnTo>
                      <a:pt x="309" y="19822"/>
                    </a:lnTo>
                    <a:cubicBezTo>
                      <a:pt x="362" y="19821"/>
                      <a:pt x="415" y="19819"/>
                      <a:pt x="468" y="19816"/>
                    </a:cubicBezTo>
                    <a:lnTo>
                      <a:pt x="338" y="11438"/>
                    </a:lnTo>
                    <a:lnTo>
                      <a:pt x="161" y="79"/>
                    </a:lnTo>
                    <a:cubicBezTo>
                      <a:pt x="161" y="36"/>
                      <a:pt x="127" y="1"/>
                      <a:pt x="83" y="1"/>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8" name="Google Shape;1175;p22">
                <a:extLst>
                  <a:ext uri="{FF2B5EF4-FFF2-40B4-BE49-F238E27FC236}">
                    <a16:creationId xmlns:a16="http://schemas.microsoft.com/office/drawing/2014/main" id="{EF73155C-A0F5-D62B-E06C-A3BB29669909}"/>
                  </a:ext>
                </a:extLst>
              </p:cNvPr>
              <p:cNvSpPr/>
              <p:nvPr/>
            </p:nvSpPr>
            <p:spPr>
              <a:xfrm>
                <a:off x="5800657" y="412139"/>
                <a:ext cx="87214" cy="91871"/>
              </a:xfrm>
              <a:custGeom>
                <a:avLst/>
                <a:gdLst/>
                <a:ahLst/>
                <a:cxnLst/>
                <a:rect l="l" t="t" r="r" b="b"/>
                <a:pathLst>
                  <a:path w="3914" h="4123" extrusionOk="0">
                    <a:moveTo>
                      <a:pt x="2313" y="1098"/>
                    </a:moveTo>
                    <a:lnTo>
                      <a:pt x="2615" y="2555"/>
                    </a:lnTo>
                    <a:lnTo>
                      <a:pt x="2615" y="2555"/>
                    </a:lnTo>
                    <a:lnTo>
                      <a:pt x="1656" y="2443"/>
                    </a:lnTo>
                    <a:lnTo>
                      <a:pt x="2313" y="1098"/>
                    </a:lnTo>
                    <a:close/>
                    <a:moveTo>
                      <a:pt x="1903" y="1"/>
                    </a:moveTo>
                    <a:lnTo>
                      <a:pt x="1" y="3664"/>
                    </a:lnTo>
                    <a:lnTo>
                      <a:pt x="993" y="3781"/>
                    </a:lnTo>
                    <a:lnTo>
                      <a:pt x="1313" y="3133"/>
                    </a:lnTo>
                    <a:lnTo>
                      <a:pt x="2765" y="3302"/>
                    </a:lnTo>
                    <a:lnTo>
                      <a:pt x="2911" y="4005"/>
                    </a:lnTo>
                    <a:lnTo>
                      <a:pt x="3913" y="4123"/>
                    </a:lnTo>
                    <a:lnTo>
                      <a:pt x="3000" y="129"/>
                    </a:lnTo>
                    <a:lnTo>
                      <a:pt x="1903" y="1"/>
                    </a:lnTo>
                    <a:close/>
                  </a:path>
                </a:pathLst>
              </a:custGeom>
              <a:solidFill>
                <a:srgbClr val="0701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9" name="Google Shape;1176;p22">
                <a:extLst>
                  <a:ext uri="{FF2B5EF4-FFF2-40B4-BE49-F238E27FC236}">
                    <a16:creationId xmlns:a16="http://schemas.microsoft.com/office/drawing/2014/main" id="{4FFABC21-28CA-8CC0-2D3B-4EC0579F2E4C}"/>
                  </a:ext>
                </a:extLst>
              </p:cNvPr>
              <p:cNvSpPr/>
              <p:nvPr/>
            </p:nvSpPr>
            <p:spPr>
              <a:xfrm>
                <a:off x="5957684" y="528433"/>
                <a:ext cx="70569" cy="86835"/>
              </a:xfrm>
              <a:custGeom>
                <a:avLst/>
                <a:gdLst/>
                <a:ahLst/>
                <a:cxnLst/>
                <a:rect l="l" t="t" r="r" b="b"/>
                <a:pathLst>
                  <a:path w="3167" h="3897" extrusionOk="0">
                    <a:moveTo>
                      <a:pt x="1052" y="774"/>
                    </a:moveTo>
                    <a:lnTo>
                      <a:pt x="1677" y="787"/>
                    </a:lnTo>
                    <a:cubicBezTo>
                      <a:pt x="1832" y="790"/>
                      <a:pt x="1951" y="828"/>
                      <a:pt x="2033" y="899"/>
                    </a:cubicBezTo>
                    <a:cubicBezTo>
                      <a:pt x="2114" y="970"/>
                      <a:pt x="2153" y="1071"/>
                      <a:pt x="2149" y="1204"/>
                    </a:cubicBezTo>
                    <a:cubicBezTo>
                      <a:pt x="2145" y="1336"/>
                      <a:pt x="2099" y="1434"/>
                      <a:pt x="2014" y="1500"/>
                    </a:cubicBezTo>
                    <a:cubicBezTo>
                      <a:pt x="1934" y="1562"/>
                      <a:pt x="1821" y="1594"/>
                      <a:pt x="1678" y="1594"/>
                    </a:cubicBezTo>
                    <a:cubicBezTo>
                      <a:pt x="1669" y="1594"/>
                      <a:pt x="1660" y="1594"/>
                      <a:pt x="1651" y="1593"/>
                    </a:cubicBezTo>
                    <a:lnTo>
                      <a:pt x="1026" y="1580"/>
                    </a:lnTo>
                    <a:lnTo>
                      <a:pt x="1052" y="774"/>
                    </a:lnTo>
                    <a:close/>
                    <a:moveTo>
                      <a:pt x="1005" y="2266"/>
                    </a:moveTo>
                    <a:lnTo>
                      <a:pt x="1698" y="2282"/>
                    </a:lnTo>
                    <a:cubicBezTo>
                      <a:pt x="1858" y="2286"/>
                      <a:pt x="1982" y="2328"/>
                      <a:pt x="2072" y="2406"/>
                    </a:cubicBezTo>
                    <a:cubicBezTo>
                      <a:pt x="2161" y="2485"/>
                      <a:pt x="2202" y="2593"/>
                      <a:pt x="2199" y="2728"/>
                    </a:cubicBezTo>
                    <a:cubicBezTo>
                      <a:pt x="2193" y="2863"/>
                      <a:pt x="2146" y="2965"/>
                      <a:pt x="2057" y="3035"/>
                    </a:cubicBezTo>
                    <a:cubicBezTo>
                      <a:pt x="1970" y="3101"/>
                      <a:pt x="1853" y="3134"/>
                      <a:pt x="1703" y="3134"/>
                    </a:cubicBezTo>
                    <a:cubicBezTo>
                      <a:pt x="1696" y="3134"/>
                      <a:pt x="1689" y="3134"/>
                      <a:pt x="1682" y="3134"/>
                    </a:cubicBezTo>
                    <a:lnTo>
                      <a:pt x="978" y="3118"/>
                    </a:lnTo>
                    <a:lnTo>
                      <a:pt x="1005" y="2266"/>
                    </a:lnTo>
                    <a:close/>
                    <a:moveTo>
                      <a:pt x="122" y="0"/>
                    </a:moveTo>
                    <a:lnTo>
                      <a:pt x="0" y="3855"/>
                    </a:lnTo>
                    <a:lnTo>
                      <a:pt x="1826" y="3895"/>
                    </a:lnTo>
                    <a:cubicBezTo>
                      <a:pt x="1846" y="3896"/>
                      <a:pt x="1866" y="3896"/>
                      <a:pt x="1886" y="3896"/>
                    </a:cubicBezTo>
                    <a:cubicBezTo>
                      <a:pt x="2268" y="3896"/>
                      <a:pt x="2569" y="3808"/>
                      <a:pt x="2792" y="3634"/>
                    </a:cubicBezTo>
                    <a:cubicBezTo>
                      <a:pt x="3027" y="3451"/>
                      <a:pt x="3149" y="3198"/>
                      <a:pt x="3160" y="2876"/>
                    </a:cubicBezTo>
                    <a:cubicBezTo>
                      <a:pt x="3166" y="2654"/>
                      <a:pt x="3103" y="2453"/>
                      <a:pt x="2971" y="2276"/>
                    </a:cubicBezTo>
                    <a:cubicBezTo>
                      <a:pt x="2839" y="2098"/>
                      <a:pt x="2660" y="1983"/>
                      <a:pt x="2436" y="1930"/>
                    </a:cubicBezTo>
                    <a:cubicBezTo>
                      <a:pt x="2639" y="1876"/>
                      <a:pt x="2803" y="1775"/>
                      <a:pt x="2928" y="1628"/>
                    </a:cubicBezTo>
                    <a:cubicBezTo>
                      <a:pt x="3054" y="1480"/>
                      <a:pt x="3120" y="1293"/>
                      <a:pt x="3128" y="1066"/>
                    </a:cubicBezTo>
                    <a:cubicBezTo>
                      <a:pt x="3136" y="758"/>
                      <a:pt x="3032" y="513"/>
                      <a:pt x="2813" y="328"/>
                    </a:cubicBezTo>
                    <a:cubicBezTo>
                      <a:pt x="2594" y="144"/>
                      <a:pt x="2284" y="48"/>
                      <a:pt x="1886" y="39"/>
                    </a:cubicBezTo>
                    <a:lnTo>
                      <a:pt x="122" y="0"/>
                    </a:ln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0" name="Google Shape;1177;p22">
                <a:extLst>
                  <a:ext uri="{FF2B5EF4-FFF2-40B4-BE49-F238E27FC236}">
                    <a16:creationId xmlns:a16="http://schemas.microsoft.com/office/drawing/2014/main" id="{96CAB502-DE47-2723-A0C2-1BAA4F527B5E}"/>
                  </a:ext>
                </a:extLst>
              </p:cNvPr>
              <p:cNvSpPr/>
              <p:nvPr/>
            </p:nvSpPr>
            <p:spPr>
              <a:xfrm>
                <a:off x="5841835" y="618790"/>
                <a:ext cx="87593" cy="87682"/>
              </a:xfrm>
              <a:custGeom>
                <a:avLst/>
                <a:gdLst/>
                <a:ahLst/>
                <a:cxnLst/>
                <a:rect l="l" t="t" r="r" b="b"/>
                <a:pathLst>
                  <a:path w="3931" h="3935" extrusionOk="0">
                    <a:moveTo>
                      <a:pt x="1982" y="0"/>
                    </a:moveTo>
                    <a:cubicBezTo>
                      <a:pt x="1711" y="0"/>
                      <a:pt x="1456" y="49"/>
                      <a:pt x="1216" y="148"/>
                    </a:cubicBezTo>
                    <a:cubicBezTo>
                      <a:pt x="897" y="278"/>
                      <a:pt x="636" y="481"/>
                      <a:pt x="432" y="759"/>
                    </a:cubicBezTo>
                    <a:cubicBezTo>
                      <a:pt x="228" y="1035"/>
                      <a:pt x="101" y="1362"/>
                      <a:pt x="49" y="1740"/>
                    </a:cubicBezTo>
                    <a:cubicBezTo>
                      <a:pt x="0" y="2119"/>
                      <a:pt x="41" y="2465"/>
                      <a:pt x="169" y="2778"/>
                    </a:cubicBezTo>
                    <a:cubicBezTo>
                      <a:pt x="297" y="3094"/>
                      <a:pt x="498" y="3349"/>
                      <a:pt x="774" y="3550"/>
                    </a:cubicBezTo>
                    <a:cubicBezTo>
                      <a:pt x="1051" y="3750"/>
                      <a:pt x="1378" y="3872"/>
                      <a:pt x="1755" y="3917"/>
                    </a:cubicBezTo>
                    <a:cubicBezTo>
                      <a:pt x="1852" y="3928"/>
                      <a:pt x="1948" y="3934"/>
                      <a:pt x="2041" y="3934"/>
                    </a:cubicBezTo>
                    <a:cubicBezTo>
                      <a:pt x="2388" y="3934"/>
                      <a:pt x="2703" y="3856"/>
                      <a:pt x="2986" y="3698"/>
                    </a:cubicBezTo>
                    <a:cubicBezTo>
                      <a:pt x="3347" y="3498"/>
                      <a:pt x="3608" y="3197"/>
                      <a:pt x="3773" y="2796"/>
                    </a:cubicBezTo>
                    <a:lnTo>
                      <a:pt x="2732" y="2674"/>
                    </a:lnTo>
                    <a:cubicBezTo>
                      <a:pt x="2633" y="2825"/>
                      <a:pt x="2508" y="2935"/>
                      <a:pt x="2355" y="3001"/>
                    </a:cubicBezTo>
                    <a:cubicBezTo>
                      <a:pt x="2240" y="3053"/>
                      <a:pt x="2116" y="3078"/>
                      <a:pt x="1983" y="3078"/>
                    </a:cubicBezTo>
                    <a:cubicBezTo>
                      <a:pt x="1941" y="3078"/>
                      <a:pt x="1898" y="3076"/>
                      <a:pt x="1854" y="3070"/>
                    </a:cubicBezTo>
                    <a:cubicBezTo>
                      <a:pt x="1563" y="3036"/>
                      <a:pt x="1339" y="2909"/>
                      <a:pt x="1184" y="2688"/>
                    </a:cubicBezTo>
                    <a:cubicBezTo>
                      <a:pt x="1030" y="2467"/>
                      <a:pt x="973" y="2189"/>
                      <a:pt x="1016" y="1854"/>
                    </a:cubicBezTo>
                    <a:cubicBezTo>
                      <a:pt x="1061" y="1520"/>
                      <a:pt x="1184" y="1264"/>
                      <a:pt x="1390" y="1084"/>
                    </a:cubicBezTo>
                    <a:cubicBezTo>
                      <a:pt x="1565" y="934"/>
                      <a:pt x="1768" y="858"/>
                      <a:pt x="2002" y="858"/>
                    </a:cubicBezTo>
                    <a:cubicBezTo>
                      <a:pt x="2046" y="858"/>
                      <a:pt x="2092" y="861"/>
                      <a:pt x="2138" y="867"/>
                    </a:cubicBezTo>
                    <a:cubicBezTo>
                      <a:pt x="2319" y="887"/>
                      <a:pt x="2476" y="949"/>
                      <a:pt x="2607" y="1048"/>
                    </a:cubicBezTo>
                    <a:cubicBezTo>
                      <a:pt x="2739" y="1151"/>
                      <a:pt x="2833" y="1284"/>
                      <a:pt x="2890" y="1453"/>
                    </a:cubicBezTo>
                    <a:lnTo>
                      <a:pt x="3931" y="1574"/>
                    </a:lnTo>
                    <a:cubicBezTo>
                      <a:pt x="3874" y="1147"/>
                      <a:pt x="3696" y="794"/>
                      <a:pt x="3399" y="516"/>
                    </a:cubicBezTo>
                    <a:cubicBezTo>
                      <a:pt x="3101" y="237"/>
                      <a:pt x="2722" y="70"/>
                      <a:pt x="2260" y="17"/>
                    </a:cubicBezTo>
                    <a:cubicBezTo>
                      <a:pt x="2165" y="6"/>
                      <a:pt x="2073" y="0"/>
                      <a:pt x="1982" y="0"/>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57" name="Google Shape;1178;p22">
              <a:extLst>
                <a:ext uri="{FF2B5EF4-FFF2-40B4-BE49-F238E27FC236}">
                  <a16:creationId xmlns:a16="http://schemas.microsoft.com/office/drawing/2014/main" id="{D8679CF9-A02C-3787-49B5-3E5C4550201A}"/>
                </a:ext>
              </a:extLst>
            </p:cNvPr>
            <p:cNvGrpSpPr/>
            <p:nvPr/>
          </p:nvGrpSpPr>
          <p:grpSpPr>
            <a:xfrm>
              <a:off x="720001" y="4219190"/>
              <a:ext cx="279935" cy="250232"/>
              <a:chOff x="4426251" y="1823065"/>
              <a:chExt cx="279935" cy="250232"/>
            </a:xfrm>
          </p:grpSpPr>
          <p:sp>
            <p:nvSpPr>
              <p:cNvPr id="60" name="Google Shape;1179;p22">
                <a:extLst>
                  <a:ext uri="{FF2B5EF4-FFF2-40B4-BE49-F238E27FC236}">
                    <a16:creationId xmlns:a16="http://schemas.microsoft.com/office/drawing/2014/main" id="{8A4529F7-E2DD-C684-3680-B589057A21DA}"/>
                  </a:ext>
                </a:extLst>
              </p:cNvPr>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rgbClr val="F4FF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1" name="Google Shape;1180;p22">
                <a:extLst>
                  <a:ext uri="{FF2B5EF4-FFF2-40B4-BE49-F238E27FC236}">
                    <a16:creationId xmlns:a16="http://schemas.microsoft.com/office/drawing/2014/main" id="{638B1277-8317-586B-25D7-7CED7B67EB34}"/>
                  </a:ext>
                </a:extLst>
              </p:cNvPr>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58" name="Google Shape;1181;p22">
              <a:extLst>
                <a:ext uri="{FF2B5EF4-FFF2-40B4-BE49-F238E27FC236}">
                  <a16:creationId xmlns:a16="http://schemas.microsoft.com/office/drawing/2014/main" id="{FA5B9D7B-1F9C-DAF8-8DDF-B7D6A52AA93F}"/>
                </a:ext>
              </a:extLst>
            </p:cNvPr>
            <p:cNvSpPr/>
            <p:nvPr/>
          </p:nvSpPr>
          <p:spPr>
            <a:xfrm>
              <a:off x="776413" y="4604000"/>
              <a:ext cx="167100" cy="167100"/>
            </a:xfrm>
            <a:prstGeom prst="mathPlus">
              <a:avLst>
                <a:gd name="adj1" fmla="val 23520"/>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9" name="Google Shape;1182;p22">
              <a:extLst>
                <a:ext uri="{FF2B5EF4-FFF2-40B4-BE49-F238E27FC236}">
                  <a16:creationId xmlns:a16="http://schemas.microsoft.com/office/drawing/2014/main" id="{A87FC7D2-F638-6293-7243-E06D33A2737E}"/>
                </a:ext>
              </a:extLst>
            </p:cNvPr>
            <p:cNvSpPr/>
            <p:nvPr/>
          </p:nvSpPr>
          <p:spPr>
            <a:xfrm>
              <a:off x="874200" y="4771094"/>
              <a:ext cx="167100" cy="167100"/>
            </a:xfrm>
            <a:prstGeom prst="mathMinus">
              <a:avLst>
                <a:gd name="adj1" fmla="val 23520"/>
              </a:avLst>
            </a:prstGeom>
            <a:solidFill>
              <a:srgbClr val="0701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2" name="Rectangle 1">
            <a:extLst>
              <a:ext uri="{FF2B5EF4-FFF2-40B4-BE49-F238E27FC236}">
                <a16:creationId xmlns:a16="http://schemas.microsoft.com/office/drawing/2014/main" id="{0BF56E2C-E721-20F6-A056-F97B4151E917}"/>
              </a:ext>
            </a:extLst>
          </p:cNvPr>
          <p:cNvSpPr/>
          <p:nvPr/>
        </p:nvSpPr>
        <p:spPr>
          <a:xfrm>
            <a:off x="1620955" y="3399034"/>
            <a:ext cx="8950087" cy="1121846"/>
          </a:xfrm>
          <a:prstGeom prst="rect">
            <a:avLst/>
          </a:prstGeom>
        </p:spPr>
        <p:txBody>
          <a:bodyPr wrap="square">
            <a:spAutoFit/>
          </a:bodyPr>
          <a:lstStyle/>
          <a:p>
            <a:pPr lvl="0" algn="just">
              <a:lnSpc>
                <a:spcPct val="150000"/>
              </a:lnSpc>
              <a:buClr>
                <a:srgbClr val="BFDBF7">
                  <a:lumMod val="25000"/>
                </a:srgbClr>
              </a:buClr>
            </a:pPr>
            <a:r>
              <a:rPr lang="vi-VN" sz="2400" dirty="0">
                <a:latin typeface="UTM Avo" panose="02040603050506020204" pitchFamily="18" charset="0"/>
                <a:ea typeface="Maven Pro ExtraBold"/>
                <a:cs typeface="Maven Pro ExtraBold"/>
              </a:rPr>
              <a:t>Để đảm bảo tính hợp lí, dữ liệu cần phải đáp ứng đúng các tiêu chí toán học đơn giản như:</a:t>
            </a:r>
          </a:p>
        </p:txBody>
      </p:sp>
      <p:sp>
        <p:nvSpPr>
          <p:cNvPr id="4" name="Rectangle 3">
            <a:extLst>
              <a:ext uri="{FF2B5EF4-FFF2-40B4-BE49-F238E27FC236}">
                <a16:creationId xmlns:a16="http://schemas.microsoft.com/office/drawing/2014/main" id="{50C6C923-BC94-CE8F-A4D2-37F420E6B181}"/>
              </a:ext>
            </a:extLst>
          </p:cNvPr>
          <p:cNvSpPr/>
          <p:nvPr/>
        </p:nvSpPr>
        <p:spPr>
          <a:xfrm>
            <a:off x="1275410" y="4450897"/>
            <a:ext cx="9641175" cy="1675843"/>
          </a:xfrm>
          <a:prstGeom prst="rect">
            <a:avLst/>
          </a:prstGeom>
        </p:spPr>
        <p:txBody>
          <a:bodyPr wrap="square">
            <a:spAutoFit/>
          </a:bodyPr>
          <a:lstStyle/>
          <a:p>
            <a:pPr marL="457189" indent="-457189" algn="just">
              <a:lnSpc>
                <a:spcPct val="150000"/>
              </a:lnSpc>
              <a:buClr>
                <a:srgbClr val="BFDBF7">
                  <a:lumMod val="25000"/>
                </a:srgbClr>
              </a:buClr>
              <a:buFontTx/>
              <a:buChar char="-"/>
            </a:pPr>
            <a:r>
              <a:rPr lang="vi-VN" sz="2400" dirty="0">
                <a:latin typeface="UTM Avo" panose="02040603050506020204" pitchFamily="18" charset="0"/>
                <a:ea typeface="Maven Pro ExtraBold"/>
                <a:cs typeface="Maven Pro ExtraBold"/>
              </a:rPr>
              <a:t>Tổng tất cả các số liệu thành phần phải bằng số liệu của toàn thể.</a:t>
            </a:r>
            <a:endParaRPr lang="en-US" sz="2400" dirty="0">
              <a:latin typeface="UTM Avo" panose="02040603050506020204" pitchFamily="18" charset="0"/>
              <a:ea typeface="Maven Pro ExtraBold"/>
              <a:cs typeface="Maven Pro ExtraBold"/>
            </a:endParaRPr>
          </a:p>
          <a:p>
            <a:pPr marL="457189" indent="-457189" algn="just">
              <a:lnSpc>
                <a:spcPct val="150000"/>
              </a:lnSpc>
              <a:buClr>
                <a:srgbClr val="BFDBF7">
                  <a:lumMod val="25000"/>
                </a:srgbClr>
              </a:buClr>
              <a:buFontTx/>
              <a:buChar char="-"/>
            </a:pPr>
            <a:r>
              <a:rPr lang="vi-VN" sz="2400" dirty="0">
                <a:latin typeface="UTM Avo" panose="02040603050506020204" pitchFamily="18" charset="0"/>
                <a:ea typeface="Maven Pro ExtraBold"/>
                <a:cs typeface="Maven Pro ExtraBold"/>
              </a:rPr>
              <a:t>Số lượng của bộ phận phải nhỏ hơn số lượng của toàn thể.</a:t>
            </a:r>
          </a:p>
        </p:txBody>
      </p:sp>
    </p:spTree>
    <p:extLst>
      <p:ext uri="{BB962C8B-B14F-4D97-AF65-F5344CB8AC3E}">
        <p14:creationId xmlns:p14="http://schemas.microsoft.com/office/powerpoint/2010/main" val="403315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3678B6-78B9-2A90-1063-96FEA6228A22}"/>
              </a:ext>
            </a:extLst>
          </p:cNvPr>
          <p:cNvSpPr txBox="1"/>
          <p:nvPr/>
        </p:nvSpPr>
        <p:spPr>
          <a:xfrm>
            <a:off x="430275" y="1648299"/>
            <a:ext cx="6440426" cy="2806922"/>
          </a:xfrm>
          <a:prstGeom prst="rect">
            <a:avLst/>
          </a:prstGeom>
          <a:noFill/>
        </p:spPr>
        <p:txBody>
          <a:bodyPr wrap="square" rtlCol="0">
            <a:spAutoFit/>
          </a:bodyPr>
          <a:lstStyle/>
          <a:p>
            <a:pPr lvl="0" algn="just">
              <a:lnSpc>
                <a:spcPct val="125000"/>
              </a:lnSpc>
              <a:buClr>
                <a:srgbClr val="2D1549"/>
              </a:buClr>
              <a:buSzPts val="1100"/>
              <a:defRPr/>
            </a:pPr>
            <a:r>
              <a:rPr lang="en-US" sz="2400" b="1" dirty="0" err="1">
                <a:latin typeface="UTM Avo" panose="02040603050506020204" pitchFamily="18" charset="0"/>
              </a:rPr>
              <a:t>Ví</a:t>
            </a:r>
            <a:r>
              <a:rPr lang="en-US" sz="2400" b="1" dirty="0">
                <a:latin typeface="UTM Avo" panose="02040603050506020204" pitchFamily="18" charset="0"/>
              </a:rPr>
              <a:t> </a:t>
            </a:r>
            <a:r>
              <a:rPr lang="en-US" sz="2400" b="1" dirty="0" err="1">
                <a:latin typeface="UTM Avo" panose="02040603050506020204" pitchFamily="18" charset="0"/>
              </a:rPr>
              <a:t>dụ</a:t>
            </a:r>
            <a:r>
              <a:rPr lang="en-US" sz="2400" b="1" dirty="0">
                <a:latin typeface="UTM Avo" panose="02040603050506020204" pitchFamily="18" charset="0"/>
              </a:rPr>
              <a:t> 4:</a:t>
            </a:r>
            <a:r>
              <a:rPr lang="en-US" sz="2400" kern="1200" dirty="0">
                <a:latin typeface="UTM Avo" panose="02040603050506020204" pitchFamily="18" charset="0"/>
                <a:cs typeface="Arial" panose="020B0604020202020204" pitchFamily="34" charset="0"/>
              </a:rPr>
              <a:t> </a:t>
            </a:r>
            <a:r>
              <a:rPr lang="vi-VN" sz="2400" dirty="0">
                <a:solidFill>
                  <a:sysClr val="windowText" lastClr="000000"/>
                </a:solidFill>
                <a:latin typeface="UTM Avo" panose="02040603050506020204" pitchFamily="18" charset="0"/>
                <a:cs typeface="Arial" panose="020B0604020202020204" pitchFamily="34" charset="0"/>
              </a:rPr>
              <a:t>Một trường trung học cơ sở cho học sinh khối lớp 8 đăng kí tham gia hoạt động ngoại khoá. Bảng 3 thống kê số lượng học sinh đăng kí tham gia hoạt động ngoại khoá của từng lớp. Số liệu nào trong Bảng 3 là không hợp lí? Vì sao?</a:t>
            </a:r>
            <a:endParaRPr lang="en-US" sz="2400" kern="1200" dirty="0">
              <a:solidFill>
                <a:sysClr val="windowText" lastClr="000000"/>
              </a:solidFill>
              <a:latin typeface="UTM Avo" panose="02040603050506020204" pitchFamily="18" charset="0"/>
              <a:cs typeface="Arial" panose="020B0604020202020204" pitchFamily="34" charset="0"/>
            </a:endParaRPr>
          </a:p>
        </p:txBody>
      </p:sp>
      <p:grpSp>
        <p:nvGrpSpPr>
          <p:cNvPr id="108" name="Group 107">
            <a:extLst>
              <a:ext uri="{FF2B5EF4-FFF2-40B4-BE49-F238E27FC236}">
                <a16:creationId xmlns:a16="http://schemas.microsoft.com/office/drawing/2014/main" id="{1D79E65A-9A4E-74B5-6A0C-CD6641D06265}"/>
              </a:ext>
            </a:extLst>
          </p:cNvPr>
          <p:cNvGrpSpPr/>
          <p:nvPr/>
        </p:nvGrpSpPr>
        <p:grpSpPr>
          <a:xfrm>
            <a:off x="124929" y="690681"/>
            <a:ext cx="11961725" cy="6167319"/>
            <a:chOff x="124929" y="690681"/>
            <a:chExt cx="11961725" cy="6167319"/>
          </a:xfrm>
        </p:grpSpPr>
        <p:sp>
          <p:nvSpPr>
            <p:cNvPr id="62" name="Google Shape;553;p15">
              <a:extLst>
                <a:ext uri="{FF2B5EF4-FFF2-40B4-BE49-F238E27FC236}">
                  <a16:creationId xmlns:a16="http://schemas.microsoft.com/office/drawing/2014/main" id="{F7695B81-375F-3648-BDD3-9385F9E4FCC5}"/>
                </a:ext>
              </a:extLst>
            </p:cNvPr>
            <p:cNvSpPr/>
            <p:nvPr/>
          </p:nvSpPr>
          <p:spPr>
            <a:xfrm>
              <a:off x="11190475" y="1246760"/>
              <a:ext cx="231600" cy="232000"/>
            </a:xfrm>
            <a:prstGeom prst="mathPlus">
              <a:avLst>
                <a:gd name="adj1" fmla="val 23520"/>
              </a:avLst>
            </a:pr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3" name="Google Shape;554;p15">
              <a:extLst>
                <a:ext uri="{FF2B5EF4-FFF2-40B4-BE49-F238E27FC236}">
                  <a16:creationId xmlns:a16="http://schemas.microsoft.com/office/drawing/2014/main" id="{036D3206-5EF1-E59A-6FFD-4AE77DA30E14}"/>
                </a:ext>
              </a:extLst>
            </p:cNvPr>
            <p:cNvSpPr/>
            <p:nvPr/>
          </p:nvSpPr>
          <p:spPr>
            <a:xfrm>
              <a:off x="1312674" y="6193921"/>
              <a:ext cx="259600" cy="259600"/>
            </a:xfrm>
            <a:prstGeom prst="mathMinus">
              <a:avLst>
                <a:gd name="adj1" fmla="val 23520"/>
              </a:avLst>
            </a:pr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64" name="Google Shape;555;p15">
              <a:extLst>
                <a:ext uri="{FF2B5EF4-FFF2-40B4-BE49-F238E27FC236}">
                  <a16:creationId xmlns:a16="http://schemas.microsoft.com/office/drawing/2014/main" id="{F8F6B2C2-2067-6E77-1739-60CDB0B4B57B}"/>
                </a:ext>
              </a:extLst>
            </p:cNvPr>
            <p:cNvGrpSpPr/>
            <p:nvPr/>
          </p:nvGrpSpPr>
          <p:grpSpPr>
            <a:xfrm>
              <a:off x="124929" y="5642199"/>
              <a:ext cx="599603" cy="960800"/>
              <a:chOff x="5029670" y="1742067"/>
              <a:chExt cx="554708" cy="888861"/>
            </a:xfrm>
          </p:grpSpPr>
          <p:sp>
            <p:nvSpPr>
              <p:cNvPr id="100" name="Google Shape;556;p15">
                <a:extLst>
                  <a:ext uri="{FF2B5EF4-FFF2-40B4-BE49-F238E27FC236}">
                    <a16:creationId xmlns:a16="http://schemas.microsoft.com/office/drawing/2014/main" id="{3151EDB8-CB0E-3207-2F5B-07CA489128AB}"/>
                  </a:ext>
                </a:extLst>
              </p:cNvPr>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1" name="Google Shape;557;p15">
                <a:extLst>
                  <a:ext uri="{FF2B5EF4-FFF2-40B4-BE49-F238E27FC236}">
                    <a16:creationId xmlns:a16="http://schemas.microsoft.com/office/drawing/2014/main" id="{F66823FF-4126-4CF4-929B-0A3A5DEB6E03}"/>
                  </a:ext>
                </a:extLst>
              </p:cNvPr>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2" name="Google Shape;558;p15">
                <a:extLst>
                  <a:ext uri="{FF2B5EF4-FFF2-40B4-BE49-F238E27FC236}">
                    <a16:creationId xmlns:a16="http://schemas.microsoft.com/office/drawing/2014/main" id="{30537399-EB7C-89C1-0520-AED2CDA40584}"/>
                  </a:ext>
                </a:extLst>
              </p:cNvPr>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 name="Google Shape;559;p15">
                <a:extLst>
                  <a:ext uri="{FF2B5EF4-FFF2-40B4-BE49-F238E27FC236}">
                    <a16:creationId xmlns:a16="http://schemas.microsoft.com/office/drawing/2014/main" id="{B24B514B-4F07-B6A8-9499-8546120065AE}"/>
                  </a:ext>
                </a:extLst>
              </p:cNvPr>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 name="Google Shape;560;p15">
                <a:extLst>
                  <a:ext uri="{FF2B5EF4-FFF2-40B4-BE49-F238E27FC236}">
                    <a16:creationId xmlns:a16="http://schemas.microsoft.com/office/drawing/2014/main" id="{09B595FF-6421-3F47-F79E-10130A1D8EFC}"/>
                  </a:ext>
                </a:extLst>
              </p:cNvPr>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 name="Google Shape;561;p15">
                <a:extLst>
                  <a:ext uri="{FF2B5EF4-FFF2-40B4-BE49-F238E27FC236}">
                    <a16:creationId xmlns:a16="http://schemas.microsoft.com/office/drawing/2014/main" id="{88C2ADF6-C63C-618C-150D-28B8D1AE3807}"/>
                  </a:ext>
                </a:extLst>
              </p:cNvPr>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 name="Google Shape;562;p15">
                <a:extLst>
                  <a:ext uri="{FF2B5EF4-FFF2-40B4-BE49-F238E27FC236}">
                    <a16:creationId xmlns:a16="http://schemas.microsoft.com/office/drawing/2014/main" id="{C9ADE6FB-16C2-DCC5-2ADB-21179B7BCFAD}"/>
                  </a:ext>
                </a:extLst>
              </p:cNvPr>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 name="Google Shape;563;p15">
                <a:extLst>
                  <a:ext uri="{FF2B5EF4-FFF2-40B4-BE49-F238E27FC236}">
                    <a16:creationId xmlns:a16="http://schemas.microsoft.com/office/drawing/2014/main" id="{444978B2-674B-56C7-0AEE-732FD106458F}"/>
                  </a:ext>
                </a:extLst>
              </p:cNvPr>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65" name="Google Shape;564;p15">
              <a:extLst>
                <a:ext uri="{FF2B5EF4-FFF2-40B4-BE49-F238E27FC236}">
                  <a16:creationId xmlns:a16="http://schemas.microsoft.com/office/drawing/2014/main" id="{2CB8F6EC-9280-B9E3-AE1B-F09D5001A11C}"/>
                </a:ext>
              </a:extLst>
            </p:cNvPr>
            <p:cNvGrpSpPr/>
            <p:nvPr/>
          </p:nvGrpSpPr>
          <p:grpSpPr>
            <a:xfrm>
              <a:off x="724529" y="5866287"/>
              <a:ext cx="488472" cy="442760"/>
              <a:chOff x="5752459" y="1744741"/>
              <a:chExt cx="577117" cy="523110"/>
            </a:xfrm>
          </p:grpSpPr>
          <p:sp>
            <p:nvSpPr>
              <p:cNvPr id="93" name="Google Shape;565;p15">
                <a:extLst>
                  <a:ext uri="{FF2B5EF4-FFF2-40B4-BE49-F238E27FC236}">
                    <a16:creationId xmlns:a16="http://schemas.microsoft.com/office/drawing/2014/main" id="{B61CFE59-0056-7F04-AE07-751A2FB19405}"/>
                  </a:ext>
                </a:extLst>
              </p:cNvPr>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rgbClr val="F4FF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4" name="Google Shape;566;p15">
                <a:extLst>
                  <a:ext uri="{FF2B5EF4-FFF2-40B4-BE49-F238E27FC236}">
                    <a16:creationId xmlns:a16="http://schemas.microsoft.com/office/drawing/2014/main" id="{2BF51B6B-90CE-9FCF-EA64-3BCD5A822938}"/>
                  </a:ext>
                </a:extLst>
              </p:cNvPr>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95" name="Google Shape;567;p15">
                <a:extLst>
                  <a:ext uri="{FF2B5EF4-FFF2-40B4-BE49-F238E27FC236}">
                    <a16:creationId xmlns:a16="http://schemas.microsoft.com/office/drawing/2014/main" id="{FC4910B1-6462-286A-DEBD-97BA499BBF9F}"/>
                  </a:ext>
                </a:extLst>
              </p:cNvPr>
              <p:cNvGrpSpPr/>
              <p:nvPr/>
            </p:nvGrpSpPr>
            <p:grpSpPr>
              <a:xfrm>
                <a:off x="5876129" y="1859008"/>
                <a:ext cx="343285" cy="332191"/>
                <a:chOff x="5876129" y="1859008"/>
                <a:chExt cx="343285" cy="332191"/>
              </a:xfrm>
            </p:grpSpPr>
            <p:sp>
              <p:nvSpPr>
                <p:cNvPr id="96" name="Google Shape;568;p15">
                  <a:extLst>
                    <a:ext uri="{FF2B5EF4-FFF2-40B4-BE49-F238E27FC236}">
                      <a16:creationId xmlns:a16="http://schemas.microsoft.com/office/drawing/2014/main" id="{94C09B3B-8949-96B5-3EF6-C731B587720D}"/>
                    </a:ext>
                  </a:extLst>
                </p:cNvPr>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7" name="Google Shape;569;p15">
                  <a:extLst>
                    <a:ext uri="{FF2B5EF4-FFF2-40B4-BE49-F238E27FC236}">
                      <a16:creationId xmlns:a16="http://schemas.microsoft.com/office/drawing/2014/main" id="{190BFB5F-ECA1-B56A-3238-F5A03A013758}"/>
                    </a:ext>
                  </a:extLst>
                </p:cNvPr>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8" name="Google Shape;570;p15">
                  <a:extLst>
                    <a:ext uri="{FF2B5EF4-FFF2-40B4-BE49-F238E27FC236}">
                      <a16:creationId xmlns:a16="http://schemas.microsoft.com/office/drawing/2014/main" id="{935AB4D5-4F8E-CE4D-CC8C-92B2ACF73189}"/>
                    </a:ext>
                  </a:extLst>
                </p:cNvPr>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9" name="Google Shape;571;p15">
                  <a:extLst>
                    <a:ext uri="{FF2B5EF4-FFF2-40B4-BE49-F238E27FC236}">
                      <a16:creationId xmlns:a16="http://schemas.microsoft.com/office/drawing/2014/main" id="{90608D1B-3AFC-264F-C24F-285852A8CEB4}"/>
                    </a:ext>
                  </a:extLst>
                </p:cNvPr>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grpSp>
          <p:nvGrpSpPr>
            <p:cNvPr id="66" name="Google Shape;572;p15">
              <a:extLst>
                <a:ext uri="{FF2B5EF4-FFF2-40B4-BE49-F238E27FC236}">
                  <a16:creationId xmlns:a16="http://schemas.microsoft.com/office/drawing/2014/main" id="{16F5F068-DB42-EFFA-649C-579C87D61643}"/>
                </a:ext>
              </a:extLst>
            </p:cNvPr>
            <p:cNvGrpSpPr/>
            <p:nvPr/>
          </p:nvGrpSpPr>
          <p:grpSpPr>
            <a:xfrm>
              <a:off x="11231105" y="690681"/>
              <a:ext cx="599603" cy="427421"/>
              <a:chOff x="5497632" y="1159795"/>
              <a:chExt cx="679822" cy="484604"/>
            </a:xfrm>
          </p:grpSpPr>
          <p:sp>
            <p:nvSpPr>
              <p:cNvPr id="89" name="Google Shape;573;p15">
                <a:extLst>
                  <a:ext uri="{FF2B5EF4-FFF2-40B4-BE49-F238E27FC236}">
                    <a16:creationId xmlns:a16="http://schemas.microsoft.com/office/drawing/2014/main" id="{B5B507B8-5D61-32E4-1130-172BBCFDA9DE}"/>
                  </a:ext>
                </a:extLst>
              </p:cNvPr>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rgbClr val="AA6F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0" name="Google Shape;574;p15">
                <a:extLst>
                  <a:ext uri="{FF2B5EF4-FFF2-40B4-BE49-F238E27FC236}">
                    <a16:creationId xmlns:a16="http://schemas.microsoft.com/office/drawing/2014/main" id="{F5D4B0D4-4DB8-5062-0630-3CA88B078F44}"/>
                  </a:ext>
                </a:extLst>
              </p:cNvPr>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rgbClr val="E79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1" name="Google Shape;575;p15">
                <a:extLst>
                  <a:ext uri="{FF2B5EF4-FFF2-40B4-BE49-F238E27FC236}">
                    <a16:creationId xmlns:a16="http://schemas.microsoft.com/office/drawing/2014/main" id="{09B0629E-FF83-519A-DA96-7CBDBDC2683C}"/>
                  </a:ext>
                </a:extLst>
              </p:cNvPr>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rgbClr val="0701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2" name="Google Shape;576;p15">
                <a:extLst>
                  <a:ext uri="{FF2B5EF4-FFF2-40B4-BE49-F238E27FC236}">
                    <a16:creationId xmlns:a16="http://schemas.microsoft.com/office/drawing/2014/main" id="{D397D7DB-8290-D9F8-1C92-05B31E94ED93}"/>
                  </a:ext>
                </a:extLst>
              </p:cNvPr>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67" name="Google Shape;577;p15">
              <a:extLst>
                <a:ext uri="{FF2B5EF4-FFF2-40B4-BE49-F238E27FC236}">
                  <a16:creationId xmlns:a16="http://schemas.microsoft.com/office/drawing/2014/main" id="{1BBE3DAC-F046-9FE5-CF3C-FBC59563BEE2}"/>
                </a:ext>
              </a:extLst>
            </p:cNvPr>
            <p:cNvGrpSpPr/>
            <p:nvPr/>
          </p:nvGrpSpPr>
          <p:grpSpPr>
            <a:xfrm>
              <a:off x="11598165" y="910591"/>
              <a:ext cx="488489" cy="699995"/>
              <a:chOff x="2511197" y="2270995"/>
              <a:chExt cx="614916" cy="881163"/>
            </a:xfrm>
          </p:grpSpPr>
          <p:sp>
            <p:nvSpPr>
              <p:cNvPr id="80" name="Google Shape;578;p15">
                <a:extLst>
                  <a:ext uri="{FF2B5EF4-FFF2-40B4-BE49-F238E27FC236}">
                    <a16:creationId xmlns:a16="http://schemas.microsoft.com/office/drawing/2014/main" id="{E304F7AE-1844-AB3A-D463-9DB8150597BF}"/>
                  </a:ext>
                </a:extLst>
              </p:cNvPr>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rgbClr val="F4FF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1" name="Google Shape;579;p15">
                <a:extLst>
                  <a:ext uri="{FF2B5EF4-FFF2-40B4-BE49-F238E27FC236}">
                    <a16:creationId xmlns:a16="http://schemas.microsoft.com/office/drawing/2014/main" id="{7CC15A3D-FFC0-5DC6-54EB-E935433041E9}"/>
                  </a:ext>
                </a:extLst>
              </p:cNvPr>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2" name="Google Shape;580;p15">
                <a:extLst>
                  <a:ext uri="{FF2B5EF4-FFF2-40B4-BE49-F238E27FC236}">
                    <a16:creationId xmlns:a16="http://schemas.microsoft.com/office/drawing/2014/main" id="{1C4C6DE6-CC1E-5117-F443-E73A0D1115DA}"/>
                  </a:ext>
                </a:extLst>
              </p:cNvPr>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3" name="Google Shape;581;p15">
                <a:extLst>
                  <a:ext uri="{FF2B5EF4-FFF2-40B4-BE49-F238E27FC236}">
                    <a16:creationId xmlns:a16="http://schemas.microsoft.com/office/drawing/2014/main" id="{A809DBF8-B42A-7619-4B46-146B67623194}"/>
                  </a:ext>
                </a:extLst>
              </p:cNvPr>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4" name="Google Shape;582;p15">
                <a:extLst>
                  <a:ext uri="{FF2B5EF4-FFF2-40B4-BE49-F238E27FC236}">
                    <a16:creationId xmlns:a16="http://schemas.microsoft.com/office/drawing/2014/main" id="{1DE8A462-5A8D-F1B5-0FD0-9A892138B3F3}"/>
                  </a:ext>
                </a:extLst>
              </p:cNvPr>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5" name="Google Shape;583;p15">
                <a:extLst>
                  <a:ext uri="{FF2B5EF4-FFF2-40B4-BE49-F238E27FC236}">
                    <a16:creationId xmlns:a16="http://schemas.microsoft.com/office/drawing/2014/main" id="{078292A1-ACBF-BCBC-6A9E-B3A066ABDC2E}"/>
                  </a:ext>
                </a:extLst>
              </p:cNvPr>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6" name="Google Shape;584;p15">
                <a:extLst>
                  <a:ext uri="{FF2B5EF4-FFF2-40B4-BE49-F238E27FC236}">
                    <a16:creationId xmlns:a16="http://schemas.microsoft.com/office/drawing/2014/main" id="{035A0C2F-6805-6CBD-C8B6-08D90D37E67E}"/>
                  </a:ext>
                </a:extLst>
              </p:cNvPr>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7" name="Google Shape;585;p15">
                <a:extLst>
                  <a:ext uri="{FF2B5EF4-FFF2-40B4-BE49-F238E27FC236}">
                    <a16:creationId xmlns:a16="http://schemas.microsoft.com/office/drawing/2014/main" id="{4B51F20F-0427-5F95-751B-9BA87A70D3E9}"/>
                  </a:ext>
                </a:extLst>
              </p:cNvPr>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8" name="Google Shape;586;p15">
                <a:extLst>
                  <a:ext uri="{FF2B5EF4-FFF2-40B4-BE49-F238E27FC236}">
                    <a16:creationId xmlns:a16="http://schemas.microsoft.com/office/drawing/2014/main" id="{7E8A9FD2-F565-4D69-87AD-8C53C36706CD}"/>
                  </a:ext>
                </a:extLst>
              </p:cNvPr>
              <p:cNvSpPr/>
              <p:nvPr/>
            </p:nvSpPr>
            <p:spPr>
              <a:xfrm>
                <a:off x="2654008" y="2583201"/>
                <a:ext cx="284101"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68" name="Google Shape;587;p15">
              <a:extLst>
                <a:ext uri="{FF2B5EF4-FFF2-40B4-BE49-F238E27FC236}">
                  <a16:creationId xmlns:a16="http://schemas.microsoft.com/office/drawing/2014/main" id="{5123CE70-7E6F-8A85-3F6A-7F161087B8D4}"/>
                </a:ext>
              </a:extLst>
            </p:cNvPr>
            <p:cNvGrpSpPr/>
            <p:nvPr/>
          </p:nvGrpSpPr>
          <p:grpSpPr>
            <a:xfrm>
              <a:off x="10936300" y="721959"/>
              <a:ext cx="259519" cy="232016"/>
              <a:chOff x="4426251" y="1823065"/>
              <a:chExt cx="279935" cy="250232"/>
            </a:xfrm>
          </p:grpSpPr>
          <p:sp>
            <p:nvSpPr>
              <p:cNvPr id="78" name="Google Shape;588;p15">
                <a:extLst>
                  <a:ext uri="{FF2B5EF4-FFF2-40B4-BE49-F238E27FC236}">
                    <a16:creationId xmlns:a16="http://schemas.microsoft.com/office/drawing/2014/main" id="{6C8BB7F4-BFB6-1F0C-4411-041E67BB9505}"/>
                  </a:ext>
                </a:extLst>
              </p:cNvPr>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rgbClr val="F4FF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9" name="Google Shape;589;p15">
                <a:extLst>
                  <a:ext uri="{FF2B5EF4-FFF2-40B4-BE49-F238E27FC236}">
                    <a16:creationId xmlns:a16="http://schemas.microsoft.com/office/drawing/2014/main" id="{4EE83917-5E56-0864-CD9B-E2257CD6E985}"/>
                  </a:ext>
                </a:extLst>
              </p:cNvPr>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69" name="Google Shape;590;p15">
              <a:extLst>
                <a:ext uri="{FF2B5EF4-FFF2-40B4-BE49-F238E27FC236}">
                  <a16:creationId xmlns:a16="http://schemas.microsoft.com/office/drawing/2014/main" id="{F1FDCB01-F031-00DA-DA65-255B7EE960E3}"/>
                </a:ext>
              </a:extLst>
            </p:cNvPr>
            <p:cNvGrpSpPr/>
            <p:nvPr/>
          </p:nvGrpSpPr>
          <p:grpSpPr>
            <a:xfrm>
              <a:off x="826224" y="6425987"/>
              <a:ext cx="488492" cy="432013"/>
              <a:chOff x="4967212" y="3076095"/>
              <a:chExt cx="366369" cy="324010"/>
            </a:xfrm>
          </p:grpSpPr>
          <p:sp>
            <p:nvSpPr>
              <p:cNvPr id="70" name="Google Shape;591;p15">
                <a:extLst>
                  <a:ext uri="{FF2B5EF4-FFF2-40B4-BE49-F238E27FC236}">
                    <a16:creationId xmlns:a16="http://schemas.microsoft.com/office/drawing/2014/main" id="{F146197C-D832-6DD9-0CF1-BCBFCF9F76EC}"/>
                  </a:ext>
                </a:extLst>
              </p:cNvPr>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1" name="Google Shape;592;p15">
                <a:extLst>
                  <a:ext uri="{FF2B5EF4-FFF2-40B4-BE49-F238E27FC236}">
                    <a16:creationId xmlns:a16="http://schemas.microsoft.com/office/drawing/2014/main" id="{4D6B6EBF-1C99-7CC4-DFBD-584DC9EB9733}"/>
                  </a:ext>
                </a:extLst>
              </p:cNvPr>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rgbClr val="E79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2" name="Google Shape;593;p15">
                <a:extLst>
                  <a:ext uri="{FF2B5EF4-FFF2-40B4-BE49-F238E27FC236}">
                    <a16:creationId xmlns:a16="http://schemas.microsoft.com/office/drawing/2014/main" id="{D54C1EB5-8FE8-E327-48E9-6782A72BDE62}"/>
                  </a:ext>
                </a:extLst>
              </p:cNvPr>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rgbClr val="AA6F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3" name="Google Shape;594;p15">
                <a:extLst>
                  <a:ext uri="{FF2B5EF4-FFF2-40B4-BE49-F238E27FC236}">
                    <a16:creationId xmlns:a16="http://schemas.microsoft.com/office/drawing/2014/main" id="{F98081B6-25AB-C416-CA8C-6C6867325AAF}"/>
                  </a:ext>
                </a:extLst>
              </p:cNvPr>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4" name="Google Shape;595;p15">
                <a:extLst>
                  <a:ext uri="{FF2B5EF4-FFF2-40B4-BE49-F238E27FC236}">
                    <a16:creationId xmlns:a16="http://schemas.microsoft.com/office/drawing/2014/main" id="{DC497632-2FF0-8360-5263-9A004250B6CB}"/>
                  </a:ext>
                </a:extLst>
              </p:cNvPr>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5" name="Google Shape;596;p15">
                <a:extLst>
                  <a:ext uri="{FF2B5EF4-FFF2-40B4-BE49-F238E27FC236}">
                    <a16:creationId xmlns:a16="http://schemas.microsoft.com/office/drawing/2014/main" id="{E85051A3-8E31-1191-2B0E-6BE34F49E223}"/>
                  </a:ext>
                </a:extLst>
              </p:cNvPr>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6" name="Google Shape;597;p15">
                <a:extLst>
                  <a:ext uri="{FF2B5EF4-FFF2-40B4-BE49-F238E27FC236}">
                    <a16:creationId xmlns:a16="http://schemas.microsoft.com/office/drawing/2014/main" id="{95259D3D-9FA0-0784-1676-FBD7562D4B75}"/>
                  </a:ext>
                </a:extLst>
              </p:cNvPr>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7" name="Google Shape;598;p15">
                <a:extLst>
                  <a:ext uri="{FF2B5EF4-FFF2-40B4-BE49-F238E27FC236}">
                    <a16:creationId xmlns:a16="http://schemas.microsoft.com/office/drawing/2014/main" id="{685B0D50-7F1B-68D1-549E-8C0ED8686B91}"/>
                  </a:ext>
                </a:extLst>
              </p:cNvPr>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8" name="Rectangle 7">
            <a:extLst>
              <a:ext uri="{FF2B5EF4-FFF2-40B4-BE49-F238E27FC236}">
                <a16:creationId xmlns:a16="http://schemas.microsoft.com/office/drawing/2014/main" id="{46BF8568-BF5D-4BD8-5CC6-64AFFF511A8E}"/>
              </a:ext>
            </a:extLst>
          </p:cNvPr>
          <p:cNvSpPr/>
          <p:nvPr/>
        </p:nvSpPr>
        <p:spPr>
          <a:xfrm>
            <a:off x="1559388" y="4931235"/>
            <a:ext cx="10572792" cy="1883593"/>
          </a:xfrm>
          <a:prstGeom prst="rect">
            <a:avLst/>
          </a:prstGeom>
        </p:spPr>
        <p:txBody>
          <a:bodyPr wrap="square">
            <a:spAutoFit/>
          </a:bodyPr>
          <a:lstStyle/>
          <a:p>
            <a:pPr algn="just">
              <a:lnSpc>
                <a:spcPct val="125000"/>
              </a:lnSpc>
              <a:buClr>
                <a:srgbClr val="000000"/>
              </a:buClr>
              <a:buFont typeface="Arial"/>
              <a:buNone/>
            </a:pPr>
            <a:r>
              <a:rPr lang="vi-VN" sz="2400" dirty="0">
                <a:solidFill>
                  <a:sysClr val="windowText" lastClr="000000"/>
                </a:solidFill>
                <a:latin typeface="UTM Avo" panose="02040603050506020204" pitchFamily="18" charset="0"/>
                <a:cs typeface="Arial" panose="020B0604020202020204" pitchFamily="34" charset="0"/>
                <a:sym typeface="Arial"/>
              </a:rPr>
              <a:t>Ta thấy: Sĩ số của lớp 8B chỉ là 38 (học sinh), nhưng số học sinh của lớp đó đăng kí tham gia hoạt động ngoại khoá lại là 39 (học sinh). </a:t>
            </a:r>
          </a:p>
          <a:p>
            <a:pPr algn="just">
              <a:lnSpc>
                <a:spcPct val="125000"/>
              </a:lnSpc>
              <a:buClr>
                <a:srgbClr val="000000"/>
              </a:buClr>
              <a:buFont typeface="Arial"/>
              <a:buNone/>
            </a:pPr>
            <a:r>
              <a:rPr lang="vi-VN" sz="2400" dirty="0">
                <a:solidFill>
                  <a:sysClr val="windowText" lastClr="000000"/>
                </a:solidFill>
                <a:latin typeface="UTM Avo" panose="02040603050506020204" pitchFamily="18" charset="0"/>
                <a:cs typeface="Arial" panose="020B0604020202020204" pitchFamily="34" charset="0"/>
                <a:sym typeface="Arial"/>
              </a:rPr>
              <a:t>Vì thế, trong hai số liệu 38 và 39 của lớp 8B có ít nhất một số liệu là không hợp lí.</a:t>
            </a:r>
          </a:p>
        </p:txBody>
      </p:sp>
      <p:sp>
        <p:nvSpPr>
          <p:cNvPr id="9" name="Rectangle 8">
            <a:extLst>
              <a:ext uri="{FF2B5EF4-FFF2-40B4-BE49-F238E27FC236}">
                <a16:creationId xmlns:a16="http://schemas.microsoft.com/office/drawing/2014/main" id="{BF8E3C7D-1DE9-16FD-6604-61D63BF12C45}"/>
              </a:ext>
            </a:extLst>
          </p:cNvPr>
          <p:cNvSpPr/>
          <p:nvPr/>
        </p:nvSpPr>
        <p:spPr>
          <a:xfrm>
            <a:off x="1572274" y="4513429"/>
            <a:ext cx="955710" cy="471989"/>
          </a:xfrm>
          <a:prstGeom prst="rect">
            <a:avLst/>
          </a:prstGeom>
        </p:spPr>
        <p:txBody>
          <a:bodyPr wrap="none">
            <a:spAutoFit/>
          </a:bodyPr>
          <a:lstStyle/>
          <a:p>
            <a:pPr algn="ctr" defTabSz="1219170">
              <a:buFont typeface="Arial"/>
              <a:buNone/>
              <a:defRPr/>
            </a:pPr>
            <a:r>
              <a:rPr lang="en-US" sz="2400" b="1" dirty="0" err="1">
                <a:solidFill>
                  <a:srgbClr val="BFDBF7">
                    <a:lumMod val="25000"/>
                  </a:srgbClr>
                </a:solidFill>
                <a:latin typeface="UTM Avo" panose="02040603050506020204" pitchFamily="18" charset="0"/>
                <a:cs typeface="Arial"/>
                <a:sym typeface="Arial"/>
              </a:rPr>
              <a:t>Giải</a:t>
            </a:r>
            <a:r>
              <a:rPr lang="en-US" sz="2400" b="1" dirty="0">
                <a:solidFill>
                  <a:srgbClr val="BFDBF7">
                    <a:lumMod val="25000"/>
                  </a:srgbClr>
                </a:solidFill>
                <a:latin typeface="UTM Avo" panose="02040603050506020204" pitchFamily="18" charset="0"/>
                <a:cs typeface="Arial"/>
                <a:sym typeface="Arial"/>
              </a:rPr>
              <a:t>:</a:t>
            </a:r>
            <a:endParaRPr lang="en-US" sz="2400" b="1" dirty="0">
              <a:solidFill>
                <a:srgbClr val="BFDBF7">
                  <a:lumMod val="25000"/>
                </a:srgbClr>
              </a:solidFill>
              <a:cs typeface="Arial"/>
              <a:sym typeface="Arial"/>
            </a:endParaRPr>
          </a:p>
        </p:txBody>
      </p:sp>
      <p:pic>
        <p:nvPicPr>
          <p:cNvPr id="2" name="Picture 1">
            <a:extLst>
              <a:ext uri="{FF2B5EF4-FFF2-40B4-BE49-F238E27FC236}">
                <a16:creationId xmlns:a16="http://schemas.microsoft.com/office/drawing/2014/main" id="{5CA9104D-8624-43BB-CBC2-DB42DDABF402}"/>
              </a:ext>
            </a:extLst>
          </p:cNvPr>
          <p:cNvPicPr>
            <a:picLocks noChangeAspect="1"/>
          </p:cNvPicPr>
          <p:nvPr/>
        </p:nvPicPr>
        <p:blipFill>
          <a:blip r:embed="rId3"/>
          <a:stretch>
            <a:fillRect/>
          </a:stretch>
        </p:blipFill>
        <p:spPr>
          <a:xfrm>
            <a:off x="6911735" y="1881433"/>
            <a:ext cx="5220445" cy="2752598"/>
          </a:xfrm>
          <a:prstGeom prst="rect">
            <a:avLst/>
          </a:prstGeom>
        </p:spPr>
      </p:pic>
    </p:spTree>
    <p:extLst>
      <p:ext uri="{BB962C8B-B14F-4D97-AF65-F5344CB8AC3E}">
        <p14:creationId xmlns:p14="http://schemas.microsoft.com/office/powerpoint/2010/main" val="109995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4FD816D-59F0-934B-6A4B-C5EED7CE9F3C}"/>
              </a:ext>
            </a:extLst>
          </p:cNvPr>
          <p:cNvSpPr txBox="1"/>
          <p:nvPr/>
        </p:nvSpPr>
        <p:spPr>
          <a:xfrm>
            <a:off x="4817312" y="1058109"/>
            <a:ext cx="2557376" cy="654731"/>
          </a:xfrm>
          <a:prstGeom prst="rect">
            <a:avLst/>
          </a:prstGeom>
          <a:solidFill>
            <a:schemeClr val="accent4">
              <a:lumMod val="20000"/>
              <a:lumOff val="80000"/>
            </a:schemeClr>
          </a:solidFill>
          <a:ln w="57150" cap="flat" cmpd="sng" algn="ctr">
            <a:solidFill>
              <a:schemeClr val="accent4"/>
            </a:solidFill>
            <a:prstDash val="solid"/>
          </a:ln>
          <a:effectLst/>
        </p:spPr>
        <p:txBody>
          <a:bodyPr wrap="square" rtlCol="0">
            <a:spAutoFit/>
          </a:bodyPr>
          <a:lstStyle/>
          <a:p>
            <a:pPr marL="0" marR="0" lvl="0" indent="0" algn="ctr" defTabSz="609585" eaLnBrk="1" fontAlgn="auto" latinLnBrk="0" hangingPunct="1">
              <a:lnSpc>
                <a:spcPct val="150000"/>
              </a:lnSpc>
              <a:spcBef>
                <a:spcPts val="0"/>
              </a:spcBef>
              <a:spcAft>
                <a:spcPts val="0"/>
              </a:spcAft>
              <a:buClrTx/>
              <a:buSzTx/>
              <a:buFont typeface="Arial"/>
              <a:buNone/>
              <a:tabLst/>
              <a:defRPr/>
            </a:pPr>
            <a:r>
              <a:rPr kumimoji="0" lang="en-US" sz="2800" b="1" i="0" u="none" strike="noStrike" kern="0" cap="none" spc="0" normalizeH="0" baseline="0" noProof="0" dirty="0" err="1">
                <a:ln>
                  <a:noFill/>
                </a:ln>
                <a:effectLst/>
                <a:uLnTx/>
                <a:uFillTx/>
                <a:latin typeface="UTM Avo" panose="02040603050506020204" pitchFamily="18" charset="0"/>
                <a:ea typeface="+mn-ea"/>
                <a:cs typeface="Arial" panose="020B0604020202020204" pitchFamily="34" charset="0"/>
                <a:sym typeface="Arial"/>
              </a:rPr>
              <a:t>Luyện</a:t>
            </a:r>
            <a:r>
              <a:rPr kumimoji="0" lang="en-US" sz="2800" b="1" i="0" u="none" strike="noStrike" kern="0" cap="none" spc="0" normalizeH="0" baseline="0" noProof="0" dirty="0">
                <a:ln>
                  <a:noFill/>
                </a:ln>
                <a:effectLst/>
                <a:uLnTx/>
                <a:uFillTx/>
                <a:latin typeface="UTM Avo" panose="02040603050506020204" pitchFamily="18" charset="0"/>
                <a:ea typeface="+mn-ea"/>
                <a:cs typeface="Arial" panose="020B0604020202020204" pitchFamily="34" charset="0"/>
                <a:sym typeface="Arial"/>
              </a:rPr>
              <a:t> </a:t>
            </a:r>
            <a:r>
              <a:rPr kumimoji="0" lang="en-US" sz="2800" b="1" i="0" u="none" strike="noStrike" kern="0" cap="none" spc="0" normalizeH="0" baseline="0" noProof="0" dirty="0" err="1">
                <a:ln>
                  <a:noFill/>
                </a:ln>
                <a:effectLst/>
                <a:uLnTx/>
                <a:uFillTx/>
                <a:latin typeface="UTM Avo" panose="02040603050506020204" pitchFamily="18" charset="0"/>
                <a:ea typeface="+mn-ea"/>
                <a:cs typeface="Arial" panose="020B0604020202020204" pitchFamily="34" charset="0"/>
                <a:sym typeface="Arial"/>
              </a:rPr>
              <a:t>tập</a:t>
            </a:r>
            <a:r>
              <a:rPr kumimoji="0" lang="en-US" sz="2800" b="1" i="0" u="none" strike="noStrike" kern="0" cap="none" spc="0" normalizeH="0" baseline="0" noProof="0" dirty="0">
                <a:ln>
                  <a:noFill/>
                </a:ln>
                <a:effectLst/>
                <a:uLnTx/>
                <a:uFillTx/>
                <a:latin typeface="UTM Avo" panose="02040603050506020204" pitchFamily="18" charset="0"/>
                <a:ea typeface="+mn-ea"/>
                <a:cs typeface="Arial" panose="020B0604020202020204" pitchFamily="34" charset="0"/>
                <a:sym typeface="Arial"/>
              </a:rPr>
              <a:t> 3</a:t>
            </a:r>
          </a:p>
        </p:txBody>
      </p:sp>
      <p:sp>
        <p:nvSpPr>
          <p:cNvPr id="11" name="Rectangle 1">
            <a:extLst>
              <a:ext uri="{FF2B5EF4-FFF2-40B4-BE49-F238E27FC236}">
                <a16:creationId xmlns:a16="http://schemas.microsoft.com/office/drawing/2014/main" id="{3D1B9087-22EE-B10C-8464-E6D4011B1D99}"/>
              </a:ext>
            </a:extLst>
          </p:cNvPr>
          <p:cNvSpPr>
            <a:spLocks noChangeArrowheads="1"/>
          </p:cNvSpPr>
          <p:nvPr/>
        </p:nvSpPr>
        <p:spPr bwMode="auto">
          <a:xfrm>
            <a:off x="306603" y="1596395"/>
            <a:ext cx="11578793" cy="226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spcBef>
                <a:spcPts val="0"/>
              </a:spcBef>
              <a:spcAft>
                <a:spcPts val="0"/>
              </a:spcAft>
              <a:buFont typeface="Arial"/>
              <a:buNone/>
            </a:pPr>
            <a:r>
              <a:rPr lang="vi-VN" altLang="en-US" sz="2400" kern="0" dirty="0">
                <a:latin typeface="UTM Avo" panose="02040603050506020204" pitchFamily="18" charset="0"/>
                <a:cs typeface="Arial" panose="020B0604020202020204" pitchFamily="34" charset="0"/>
                <a:sym typeface="Arial"/>
              </a:rPr>
              <a:t>Một cửa hàng có 16 nhân viên (mỗi nhân viên chỉ làm một ca). Quản lý cửa hàng thống kê như sau:</a:t>
            </a:r>
          </a:p>
          <a:p>
            <a:pPr algn="just">
              <a:lnSpc>
                <a:spcPct val="150000"/>
              </a:lnSpc>
              <a:spcBef>
                <a:spcPts val="0"/>
              </a:spcBef>
              <a:spcAft>
                <a:spcPts val="0"/>
              </a:spcAft>
              <a:buFont typeface="Arial"/>
              <a:buNone/>
            </a:pPr>
            <a:r>
              <a:rPr lang="vi-VN" altLang="en-US" sz="2400" kern="0" dirty="0">
                <a:latin typeface="UTM Avo" panose="02040603050506020204" pitchFamily="18" charset="0"/>
                <a:cs typeface="Arial" panose="020B0604020202020204" pitchFamily="34" charset="0"/>
                <a:sym typeface="Arial"/>
              </a:rPr>
              <a:t>Ca 1: gồm 6 nhân viên;	Ca 2: gồm 6 nhân viên;	Ca 3: gồm 5 nhân viên.</a:t>
            </a:r>
          </a:p>
          <a:p>
            <a:pPr algn="just">
              <a:lnSpc>
                <a:spcPct val="150000"/>
              </a:lnSpc>
              <a:spcBef>
                <a:spcPts val="0"/>
              </a:spcBef>
              <a:spcAft>
                <a:spcPts val="0"/>
              </a:spcAft>
              <a:buFont typeface="Arial"/>
              <a:buNone/>
            </a:pPr>
            <a:r>
              <a:rPr lang="vi-VN" altLang="en-US" sz="2400" kern="0" dirty="0">
                <a:latin typeface="UTM Avo" panose="02040603050506020204" pitchFamily="18" charset="0"/>
                <a:cs typeface="Arial" panose="020B0604020202020204" pitchFamily="34" charset="0"/>
                <a:sym typeface="Arial"/>
              </a:rPr>
              <a:t>Hỏi những số liệu mà quản lý cửa hàng nêu ra đã chính xác chưa? Vì sao?</a:t>
            </a:r>
          </a:p>
        </p:txBody>
      </p:sp>
      <p:sp>
        <p:nvSpPr>
          <p:cNvPr id="116" name="Google Shape;271;p7">
            <a:extLst>
              <a:ext uri="{FF2B5EF4-FFF2-40B4-BE49-F238E27FC236}">
                <a16:creationId xmlns:a16="http://schemas.microsoft.com/office/drawing/2014/main" id="{275E4A11-4D4D-EBFA-E017-E7965D1AA989}"/>
              </a:ext>
            </a:extLst>
          </p:cNvPr>
          <p:cNvSpPr/>
          <p:nvPr/>
        </p:nvSpPr>
        <p:spPr>
          <a:xfrm>
            <a:off x="11241033" y="5587368"/>
            <a:ext cx="292000" cy="292000"/>
          </a:xfrm>
          <a:prstGeom prst="mathMultiply">
            <a:avLst>
              <a:gd name="adj1" fmla="val 23520"/>
            </a:avLst>
          </a:pr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18" name="Google Shape;280;p7">
            <a:extLst>
              <a:ext uri="{FF2B5EF4-FFF2-40B4-BE49-F238E27FC236}">
                <a16:creationId xmlns:a16="http://schemas.microsoft.com/office/drawing/2014/main" id="{61DCF888-D757-183E-98F6-574D3B9FA185}"/>
              </a:ext>
            </a:extLst>
          </p:cNvPr>
          <p:cNvGrpSpPr/>
          <p:nvPr/>
        </p:nvGrpSpPr>
        <p:grpSpPr>
          <a:xfrm>
            <a:off x="10594282" y="6138653"/>
            <a:ext cx="488475" cy="348269"/>
            <a:chOff x="5497632" y="1159795"/>
            <a:chExt cx="679822" cy="484604"/>
          </a:xfrm>
        </p:grpSpPr>
        <p:sp>
          <p:nvSpPr>
            <p:cNvPr id="156" name="Google Shape;281;p7">
              <a:extLst>
                <a:ext uri="{FF2B5EF4-FFF2-40B4-BE49-F238E27FC236}">
                  <a16:creationId xmlns:a16="http://schemas.microsoft.com/office/drawing/2014/main" id="{AECC8157-3871-0405-FB97-C21C9605C7E8}"/>
                </a:ext>
              </a:extLst>
            </p:cNvPr>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rgbClr val="AA6F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7" name="Google Shape;282;p7">
              <a:extLst>
                <a:ext uri="{FF2B5EF4-FFF2-40B4-BE49-F238E27FC236}">
                  <a16:creationId xmlns:a16="http://schemas.microsoft.com/office/drawing/2014/main" id="{047777C3-4C5E-8A87-586B-E4B64AAE7A4C}"/>
                </a:ext>
              </a:extLst>
            </p:cNvPr>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rgbClr val="E79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8" name="Google Shape;283;p7">
              <a:extLst>
                <a:ext uri="{FF2B5EF4-FFF2-40B4-BE49-F238E27FC236}">
                  <a16:creationId xmlns:a16="http://schemas.microsoft.com/office/drawing/2014/main" id="{F7C8A20E-D846-99B3-F8CC-1ACF9F95AB1B}"/>
                </a:ext>
              </a:extLst>
            </p:cNvPr>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rgbClr val="0701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9" name="Google Shape;284;p7">
              <a:extLst>
                <a:ext uri="{FF2B5EF4-FFF2-40B4-BE49-F238E27FC236}">
                  <a16:creationId xmlns:a16="http://schemas.microsoft.com/office/drawing/2014/main" id="{07E49FE4-F9C0-0B2C-4FD6-757C09979935}"/>
                </a:ext>
              </a:extLst>
            </p:cNvPr>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19" name="Google Shape;285;p7">
            <a:extLst>
              <a:ext uri="{FF2B5EF4-FFF2-40B4-BE49-F238E27FC236}">
                <a16:creationId xmlns:a16="http://schemas.microsoft.com/office/drawing/2014/main" id="{46C04605-E9D7-D682-F816-9F1C2617D508}"/>
              </a:ext>
            </a:extLst>
          </p:cNvPr>
          <p:cNvGrpSpPr/>
          <p:nvPr/>
        </p:nvGrpSpPr>
        <p:grpSpPr>
          <a:xfrm>
            <a:off x="11082781" y="5587352"/>
            <a:ext cx="769464" cy="1102629"/>
            <a:chOff x="2511197" y="2270995"/>
            <a:chExt cx="614915" cy="881164"/>
          </a:xfrm>
        </p:grpSpPr>
        <p:sp>
          <p:nvSpPr>
            <p:cNvPr id="147" name="Google Shape;286;p7">
              <a:extLst>
                <a:ext uri="{FF2B5EF4-FFF2-40B4-BE49-F238E27FC236}">
                  <a16:creationId xmlns:a16="http://schemas.microsoft.com/office/drawing/2014/main" id="{54BFDCFE-AAB2-BFB9-B7B4-D5B818BE219C}"/>
                </a:ext>
              </a:extLst>
            </p:cNvPr>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rgbClr val="F4FF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8" name="Google Shape;287;p7">
              <a:extLst>
                <a:ext uri="{FF2B5EF4-FFF2-40B4-BE49-F238E27FC236}">
                  <a16:creationId xmlns:a16="http://schemas.microsoft.com/office/drawing/2014/main" id="{B6D0C240-8007-FDCB-775D-6250BEC6EDB4}"/>
                </a:ext>
              </a:extLst>
            </p:cNvPr>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9" name="Google Shape;288;p7">
              <a:extLst>
                <a:ext uri="{FF2B5EF4-FFF2-40B4-BE49-F238E27FC236}">
                  <a16:creationId xmlns:a16="http://schemas.microsoft.com/office/drawing/2014/main" id="{C9B2F8FF-EC58-8922-56C6-66607E173884}"/>
                </a:ext>
              </a:extLst>
            </p:cNvPr>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0" name="Google Shape;289;p7">
              <a:extLst>
                <a:ext uri="{FF2B5EF4-FFF2-40B4-BE49-F238E27FC236}">
                  <a16:creationId xmlns:a16="http://schemas.microsoft.com/office/drawing/2014/main" id="{5573CE2B-9649-8A35-E48A-9FA24C068DF3}"/>
                </a:ext>
              </a:extLst>
            </p:cNvPr>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1" name="Google Shape;290;p7">
              <a:extLst>
                <a:ext uri="{FF2B5EF4-FFF2-40B4-BE49-F238E27FC236}">
                  <a16:creationId xmlns:a16="http://schemas.microsoft.com/office/drawing/2014/main" id="{CD8D6264-CFAD-12CE-49AB-03D432F3D5BF}"/>
                </a:ext>
              </a:extLst>
            </p:cNvPr>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2" name="Google Shape;291;p7">
              <a:extLst>
                <a:ext uri="{FF2B5EF4-FFF2-40B4-BE49-F238E27FC236}">
                  <a16:creationId xmlns:a16="http://schemas.microsoft.com/office/drawing/2014/main" id="{9A0F9920-8622-8871-85E6-1B67D732A376}"/>
                </a:ext>
              </a:extLst>
            </p:cNvPr>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3" name="Google Shape;292;p7">
              <a:extLst>
                <a:ext uri="{FF2B5EF4-FFF2-40B4-BE49-F238E27FC236}">
                  <a16:creationId xmlns:a16="http://schemas.microsoft.com/office/drawing/2014/main" id="{FCB3E3F2-55FD-C095-7672-EBBB6699B4C6}"/>
                </a:ext>
              </a:extLst>
            </p:cNvPr>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4" name="Google Shape;293;p7">
              <a:extLst>
                <a:ext uri="{FF2B5EF4-FFF2-40B4-BE49-F238E27FC236}">
                  <a16:creationId xmlns:a16="http://schemas.microsoft.com/office/drawing/2014/main" id="{4782DD64-0913-B16E-EA31-7DBBDE70C780}"/>
                </a:ext>
              </a:extLst>
            </p:cNvPr>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5" name="Google Shape;294;p7">
              <a:extLst>
                <a:ext uri="{FF2B5EF4-FFF2-40B4-BE49-F238E27FC236}">
                  <a16:creationId xmlns:a16="http://schemas.microsoft.com/office/drawing/2014/main" id="{9D4BBCD9-ED36-0F79-057B-DD51315BFB7A}"/>
                </a:ext>
              </a:extLst>
            </p:cNvPr>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2" name="Group 1">
            <a:extLst>
              <a:ext uri="{FF2B5EF4-FFF2-40B4-BE49-F238E27FC236}">
                <a16:creationId xmlns:a16="http://schemas.microsoft.com/office/drawing/2014/main" id="{57945C85-CC8E-3B0A-7890-F795EF817682}"/>
              </a:ext>
            </a:extLst>
          </p:cNvPr>
          <p:cNvGrpSpPr/>
          <p:nvPr/>
        </p:nvGrpSpPr>
        <p:grpSpPr>
          <a:xfrm>
            <a:off x="0" y="4919833"/>
            <a:ext cx="1418550" cy="1654119"/>
            <a:chOff x="16550" y="1826216"/>
            <a:chExt cx="1061488" cy="1237762"/>
          </a:xfrm>
        </p:grpSpPr>
        <p:sp>
          <p:nvSpPr>
            <p:cNvPr id="115" name="Google Shape;270;p7">
              <a:extLst>
                <a:ext uri="{FF2B5EF4-FFF2-40B4-BE49-F238E27FC236}">
                  <a16:creationId xmlns:a16="http://schemas.microsoft.com/office/drawing/2014/main" id="{08E8F6B8-2ACA-76F4-04C3-97469687BA6C}"/>
                </a:ext>
              </a:extLst>
            </p:cNvPr>
            <p:cNvSpPr/>
            <p:nvPr/>
          </p:nvSpPr>
          <p:spPr>
            <a:xfrm>
              <a:off x="786038" y="2130410"/>
              <a:ext cx="292000" cy="292000"/>
            </a:xfrm>
            <a:prstGeom prst="mathPlus">
              <a:avLst>
                <a:gd name="adj1" fmla="val 23520"/>
              </a:avLst>
            </a:pr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17" name="Google Shape;272;p7">
              <a:extLst>
                <a:ext uri="{FF2B5EF4-FFF2-40B4-BE49-F238E27FC236}">
                  <a16:creationId xmlns:a16="http://schemas.microsoft.com/office/drawing/2014/main" id="{747BC859-AC6E-B949-6E9D-3CB370BD4BED}"/>
                </a:ext>
              </a:extLst>
            </p:cNvPr>
            <p:cNvGrpSpPr/>
            <p:nvPr/>
          </p:nvGrpSpPr>
          <p:grpSpPr>
            <a:xfrm>
              <a:off x="16550" y="2366498"/>
              <a:ext cx="769489" cy="697480"/>
              <a:chOff x="5752459" y="1744741"/>
              <a:chExt cx="577117" cy="523110"/>
            </a:xfrm>
          </p:grpSpPr>
          <p:sp>
            <p:nvSpPr>
              <p:cNvPr id="160" name="Google Shape;273;p7">
                <a:extLst>
                  <a:ext uri="{FF2B5EF4-FFF2-40B4-BE49-F238E27FC236}">
                    <a16:creationId xmlns:a16="http://schemas.microsoft.com/office/drawing/2014/main" id="{D77FA7C9-3748-5868-1927-8B6EF88A0A7E}"/>
                  </a:ext>
                </a:extLst>
              </p:cNvPr>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rgbClr val="F4FF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1" name="Google Shape;274;p7">
                <a:extLst>
                  <a:ext uri="{FF2B5EF4-FFF2-40B4-BE49-F238E27FC236}">
                    <a16:creationId xmlns:a16="http://schemas.microsoft.com/office/drawing/2014/main" id="{CF48A6FC-1A10-9746-C404-95DEFAEA6878}"/>
                  </a:ext>
                </a:extLst>
              </p:cNvPr>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rgbClr val="FFCA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62" name="Google Shape;275;p7">
                <a:extLst>
                  <a:ext uri="{FF2B5EF4-FFF2-40B4-BE49-F238E27FC236}">
                    <a16:creationId xmlns:a16="http://schemas.microsoft.com/office/drawing/2014/main" id="{E9CF3C8E-3F37-C4F0-3CB4-0DD90FFE4E9E}"/>
                  </a:ext>
                </a:extLst>
              </p:cNvPr>
              <p:cNvGrpSpPr/>
              <p:nvPr/>
            </p:nvGrpSpPr>
            <p:grpSpPr>
              <a:xfrm>
                <a:off x="5876129" y="1859008"/>
                <a:ext cx="343285" cy="332191"/>
                <a:chOff x="5876129" y="1859008"/>
                <a:chExt cx="343285" cy="332191"/>
              </a:xfrm>
            </p:grpSpPr>
            <p:sp>
              <p:nvSpPr>
                <p:cNvPr id="163" name="Google Shape;276;p7">
                  <a:extLst>
                    <a:ext uri="{FF2B5EF4-FFF2-40B4-BE49-F238E27FC236}">
                      <a16:creationId xmlns:a16="http://schemas.microsoft.com/office/drawing/2014/main" id="{B098B352-FFAD-B22C-041C-D71CE4938EF5}"/>
                    </a:ext>
                  </a:extLst>
                </p:cNvPr>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4" name="Google Shape;277;p7">
                  <a:extLst>
                    <a:ext uri="{FF2B5EF4-FFF2-40B4-BE49-F238E27FC236}">
                      <a16:creationId xmlns:a16="http://schemas.microsoft.com/office/drawing/2014/main" id="{B87E1246-D8F4-BF35-7D6C-5887214BE395}"/>
                    </a:ext>
                  </a:extLst>
                </p:cNvPr>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5" name="Google Shape;278;p7">
                  <a:extLst>
                    <a:ext uri="{FF2B5EF4-FFF2-40B4-BE49-F238E27FC236}">
                      <a16:creationId xmlns:a16="http://schemas.microsoft.com/office/drawing/2014/main" id="{40DD5E14-467A-99E6-4E4F-3376E1697D18}"/>
                    </a:ext>
                  </a:extLst>
                </p:cNvPr>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6" name="Google Shape;279;p7">
                  <a:extLst>
                    <a:ext uri="{FF2B5EF4-FFF2-40B4-BE49-F238E27FC236}">
                      <a16:creationId xmlns:a16="http://schemas.microsoft.com/office/drawing/2014/main" id="{6F8927AC-09B4-297F-A7B4-9170921B6778}"/>
                    </a:ext>
                  </a:extLst>
                </p:cNvPr>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rgbClr val="1810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grpSp>
          <p:nvGrpSpPr>
            <p:cNvPr id="120" name="Google Shape;295;p7">
              <a:extLst>
                <a:ext uri="{FF2B5EF4-FFF2-40B4-BE49-F238E27FC236}">
                  <a16:creationId xmlns:a16="http://schemas.microsoft.com/office/drawing/2014/main" id="{0F97229F-DA92-147D-EA46-31EE3A8D138C}"/>
                </a:ext>
              </a:extLst>
            </p:cNvPr>
            <p:cNvGrpSpPr/>
            <p:nvPr/>
          </p:nvGrpSpPr>
          <p:grpSpPr>
            <a:xfrm rot="5159506">
              <a:off x="134693" y="1823141"/>
              <a:ext cx="819865" cy="826016"/>
              <a:chOff x="2235848" y="1207369"/>
              <a:chExt cx="793012" cy="798961"/>
            </a:xfrm>
          </p:grpSpPr>
          <p:sp>
            <p:nvSpPr>
              <p:cNvPr id="121" name="Google Shape;296;p7">
                <a:extLst>
                  <a:ext uri="{FF2B5EF4-FFF2-40B4-BE49-F238E27FC236}">
                    <a16:creationId xmlns:a16="http://schemas.microsoft.com/office/drawing/2014/main" id="{CC03354E-85AD-AE71-588B-CB7A13105215}"/>
                  </a:ext>
                </a:extLst>
              </p:cNvPr>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rgbClr val="512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2" name="Google Shape;297;p7">
                <a:extLst>
                  <a:ext uri="{FF2B5EF4-FFF2-40B4-BE49-F238E27FC236}">
                    <a16:creationId xmlns:a16="http://schemas.microsoft.com/office/drawing/2014/main" id="{C25DC783-0D64-C4C9-CC9C-5C4A20C6864F}"/>
                  </a:ext>
                </a:extLst>
              </p:cNvPr>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rgbClr val="E719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23" name="Google Shape;298;p7">
                <a:extLst>
                  <a:ext uri="{FF2B5EF4-FFF2-40B4-BE49-F238E27FC236}">
                    <a16:creationId xmlns:a16="http://schemas.microsoft.com/office/drawing/2014/main" id="{54A16863-567C-8490-3AFA-AD66A7806C83}"/>
                  </a:ext>
                </a:extLst>
              </p:cNvPr>
              <p:cNvGrpSpPr/>
              <p:nvPr/>
            </p:nvGrpSpPr>
            <p:grpSpPr>
              <a:xfrm>
                <a:off x="2291377" y="1249060"/>
                <a:ext cx="678668" cy="431239"/>
                <a:chOff x="2291377" y="1249060"/>
                <a:chExt cx="678668" cy="431239"/>
              </a:xfrm>
            </p:grpSpPr>
            <p:sp>
              <p:nvSpPr>
                <p:cNvPr id="124" name="Google Shape;299;p7">
                  <a:extLst>
                    <a:ext uri="{FF2B5EF4-FFF2-40B4-BE49-F238E27FC236}">
                      <a16:creationId xmlns:a16="http://schemas.microsoft.com/office/drawing/2014/main" id="{9F2E305F-57A4-1E27-8D3D-07EBE52E31C8}"/>
                    </a:ext>
                  </a:extLst>
                </p:cNvPr>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5" name="Google Shape;300;p7">
                  <a:extLst>
                    <a:ext uri="{FF2B5EF4-FFF2-40B4-BE49-F238E27FC236}">
                      <a16:creationId xmlns:a16="http://schemas.microsoft.com/office/drawing/2014/main" id="{C376BE38-42CC-AA18-981B-F78DD955A048}"/>
                    </a:ext>
                  </a:extLst>
                </p:cNvPr>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6" name="Google Shape;301;p7">
                  <a:extLst>
                    <a:ext uri="{FF2B5EF4-FFF2-40B4-BE49-F238E27FC236}">
                      <a16:creationId xmlns:a16="http://schemas.microsoft.com/office/drawing/2014/main" id="{D70CF0BB-2160-0955-23B2-F070F6D6F1B7}"/>
                    </a:ext>
                  </a:extLst>
                </p:cNvPr>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7" name="Google Shape;302;p7">
                  <a:extLst>
                    <a:ext uri="{FF2B5EF4-FFF2-40B4-BE49-F238E27FC236}">
                      <a16:creationId xmlns:a16="http://schemas.microsoft.com/office/drawing/2014/main" id="{5D8969FF-4C30-A675-B4F7-69D28A4A6588}"/>
                    </a:ext>
                  </a:extLst>
                </p:cNvPr>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8" name="Google Shape;303;p7">
                  <a:extLst>
                    <a:ext uri="{FF2B5EF4-FFF2-40B4-BE49-F238E27FC236}">
                      <a16:creationId xmlns:a16="http://schemas.microsoft.com/office/drawing/2014/main" id="{FB2CA895-3A99-21D4-EDDA-CA11470A251C}"/>
                    </a:ext>
                  </a:extLst>
                </p:cNvPr>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9" name="Google Shape;304;p7">
                  <a:extLst>
                    <a:ext uri="{FF2B5EF4-FFF2-40B4-BE49-F238E27FC236}">
                      <a16:creationId xmlns:a16="http://schemas.microsoft.com/office/drawing/2014/main" id="{91E505B6-B4AF-4FDF-9FB4-874D21E55B28}"/>
                    </a:ext>
                  </a:extLst>
                </p:cNvPr>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0" name="Google Shape;305;p7">
                  <a:extLst>
                    <a:ext uri="{FF2B5EF4-FFF2-40B4-BE49-F238E27FC236}">
                      <a16:creationId xmlns:a16="http://schemas.microsoft.com/office/drawing/2014/main" id="{0D2F2FF2-A22C-68FD-B228-73C3D8392F5B}"/>
                    </a:ext>
                  </a:extLst>
                </p:cNvPr>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1" name="Google Shape;306;p7">
                  <a:extLst>
                    <a:ext uri="{FF2B5EF4-FFF2-40B4-BE49-F238E27FC236}">
                      <a16:creationId xmlns:a16="http://schemas.microsoft.com/office/drawing/2014/main" id="{5F926843-0316-B420-EC23-041B945CD7F5}"/>
                    </a:ext>
                  </a:extLst>
                </p:cNvPr>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2" name="Google Shape;307;p7">
                  <a:extLst>
                    <a:ext uri="{FF2B5EF4-FFF2-40B4-BE49-F238E27FC236}">
                      <a16:creationId xmlns:a16="http://schemas.microsoft.com/office/drawing/2014/main" id="{9FB70CC6-8CB8-068D-9CD1-CEB40C20DCD7}"/>
                    </a:ext>
                  </a:extLst>
                </p:cNvPr>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3" name="Google Shape;308;p7">
                  <a:extLst>
                    <a:ext uri="{FF2B5EF4-FFF2-40B4-BE49-F238E27FC236}">
                      <a16:creationId xmlns:a16="http://schemas.microsoft.com/office/drawing/2014/main" id="{E7464CA6-7D56-7D80-E30A-A129A712CA83}"/>
                    </a:ext>
                  </a:extLst>
                </p:cNvPr>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4" name="Google Shape;309;p7">
                  <a:extLst>
                    <a:ext uri="{FF2B5EF4-FFF2-40B4-BE49-F238E27FC236}">
                      <a16:creationId xmlns:a16="http://schemas.microsoft.com/office/drawing/2014/main" id="{7171AE31-A172-A9F2-ED59-7F6711B64467}"/>
                    </a:ext>
                  </a:extLst>
                </p:cNvPr>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5" name="Google Shape;310;p7">
                  <a:extLst>
                    <a:ext uri="{FF2B5EF4-FFF2-40B4-BE49-F238E27FC236}">
                      <a16:creationId xmlns:a16="http://schemas.microsoft.com/office/drawing/2014/main" id="{61396859-5CC1-84FB-36D6-21ED62100E16}"/>
                    </a:ext>
                  </a:extLst>
                </p:cNvPr>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6" name="Google Shape;311;p7">
                  <a:extLst>
                    <a:ext uri="{FF2B5EF4-FFF2-40B4-BE49-F238E27FC236}">
                      <a16:creationId xmlns:a16="http://schemas.microsoft.com/office/drawing/2014/main" id="{89BC0964-8072-17C7-A420-B73D9289DB6F}"/>
                    </a:ext>
                  </a:extLst>
                </p:cNvPr>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7" name="Google Shape;312;p7">
                  <a:extLst>
                    <a:ext uri="{FF2B5EF4-FFF2-40B4-BE49-F238E27FC236}">
                      <a16:creationId xmlns:a16="http://schemas.microsoft.com/office/drawing/2014/main" id="{5818B185-969B-7F00-C5BB-B31B65232055}"/>
                    </a:ext>
                  </a:extLst>
                </p:cNvPr>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8" name="Google Shape;313;p7">
                  <a:extLst>
                    <a:ext uri="{FF2B5EF4-FFF2-40B4-BE49-F238E27FC236}">
                      <a16:creationId xmlns:a16="http://schemas.microsoft.com/office/drawing/2014/main" id="{93ADDC78-5193-4BB1-4FC8-D6667F86DDA8}"/>
                    </a:ext>
                  </a:extLst>
                </p:cNvPr>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9" name="Google Shape;314;p7">
                  <a:extLst>
                    <a:ext uri="{FF2B5EF4-FFF2-40B4-BE49-F238E27FC236}">
                      <a16:creationId xmlns:a16="http://schemas.microsoft.com/office/drawing/2014/main" id="{17F94966-2DFC-5A11-C3FD-2A2F24F94834}"/>
                    </a:ext>
                  </a:extLst>
                </p:cNvPr>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0" name="Google Shape;315;p7">
                  <a:extLst>
                    <a:ext uri="{FF2B5EF4-FFF2-40B4-BE49-F238E27FC236}">
                      <a16:creationId xmlns:a16="http://schemas.microsoft.com/office/drawing/2014/main" id="{3B6C548E-2158-C52D-7822-04D6A14A16CD}"/>
                    </a:ext>
                  </a:extLst>
                </p:cNvPr>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1" name="Google Shape;316;p7">
                  <a:extLst>
                    <a:ext uri="{FF2B5EF4-FFF2-40B4-BE49-F238E27FC236}">
                      <a16:creationId xmlns:a16="http://schemas.microsoft.com/office/drawing/2014/main" id="{0A7BBDA7-93E3-C4E9-C2D2-9B85DFBE46EA}"/>
                    </a:ext>
                  </a:extLst>
                </p:cNvPr>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2" name="Google Shape;317;p7">
                  <a:extLst>
                    <a:ext uri="{FF2B5EF4-FFF2-40B4-BE49-F238E27FC236}">
                      <a16:creationId xmlns:a16="http://schemas.microsoft.com/office/drawing/2014/main" id="{8112D151-B410-F932-ACA1-1E3099A7F26A}"/>
                    </a:ext>
                  </a:extLst>
                </p:cNvPr>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3" name="Google Shape;318;p7">
                  <a:extLst>
                    <a:ext uri="{FF2B5EF4-FFF2-40B4-BE49-F238E27FC236}">
                      <a16:creationId xmlns:a16="http://schemas.microsoft.com/office/drawing/2014/main" id="{2BC0E6B8-6ACC-36A7-D7C2-8BA9F8D8F980}"/>
                    </a:ext>
                  </a:extLst>
                </p:cNvPr>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4" name="Google Shape;319;p7">
                  <a:extLst>
                    <a:ext uri="{FF2B5EF4-FFF2-40B4-BE49-F238E27FC236}">
                      <a16:creationId xmlns:a16="http://schemas.microsoft.com/office/drawing/2014/main" id="{BBAAD40C-856C-C3EB-10F4-48267F9058FD}"/>
                    </a:ext>
                  </a:extLst>
                </p:cNvPr>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5" name="Google Shape;320;p7">
                  <a:extLst>
                    <a:ext uri="{FF2B5EF4-FFF2-40B4-BE49-F238E27FC236}">
                      <a16:creationId xmlns:a16="http://schemas.microsoft.com/office/drawing/2014/main" id="{BEF7F18E-92A5-E4FD-1959-9EDD5D0FB711}"/>
                    </a:ext>
                  </a:extLst>
                </p:cNvPr>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6" name="Google Shape;321;p7">
                  <a:extLst>
                    <a:ext uri="{FF2B5EF4-FFF2-40B4-BE49-F238E27FC236}">
                      <a16:creationId xmlns:a16="http://schemas.microsoft.com/office/drawing/2014/main" id="{E746214F-7AB2-B0A5-CF21-E96575E76871}"/>
                    </a:ext>
                  </a:extLst>
                </p:cNvPr>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grpSp>
      <p:sp>
        <p:nvSpPr>
          <p:cNvPr id="5" name="Rectangle 4">
            <a:extLst>
              <a:ext uri="{FF2B5EF4-FFF2-40B4-BE49-F238E27FC236}">
                <a16:creationId xmlns:a16="http://schemas.microsoft.com/office/drawing/2014/main" id="{1657C153-EA10-27FE-0723-B8E0CB808152}"/>
              </a:ext>
            </a:extLst>
          </p:cNvPr>
          <p:cNvSpPr/>
          <p:nvPr/>
        </p:nvSpPr>
        <p:spPr>
          <a:xfrm>
            <a:off x="5627761" y="3809306"/>
            <a:ext cx="936475" cy="585994"/>
          </a:xfrm>
          <a:prstGeom prst="rect">
            <a:avLst/>
          </a:prstGeom>
        </p:spPr>
        <p:txBody>
          <a:bodyPr wrap="none">
            <a:spAutoFit/>
          </a:bodyPr>
          <a:lstStyle/>
          <a:p>
            <a:pPr algn="ctr" defTabSz="1219170">
              <a:lnSpc>
                <a:spcPct val="150000"/>
              </a:lnSpc>
              <a:buClrTx/>
              <a:defRPr/>
            </a:pPr>
            <a:r>
              <a:rPr lang="en-US" sz="2400" b="1" kern="1200" dirty="0" err="1">
                <a:solidFill>
                  <a:srgbClr val="C00000"/>
                </a:solidFill>
                <a:latin typeface="UTM Avo" panose="02040603050506020204" pitchFamily="18" charset="0"/>
                <a:ea typeface="+mn-ea"/>
              </a:rPr>
              <a:t>Giải</a:t>
            </a:r>
            <a:r>
              <a:rPr lang="en-US" sz="2400" b="1" kern="1200" dirty="0">
                <a:solidFill>
                  <a:srgbClr val="C00000"/>
                </a:solidFill>
                <a:latin typeface="UTM Avo" panose="02040603050506020204" pitchFamily="18" charset="0"/>
                <a:ea typeface="+mn-ea"/>
              </a:rPr>
              <a:t>:</a:t>
            </a:r>
            <a:endParaRPr lang="en-US" sz="2400" b="1" kern="1200" dirty="0">
              <a:solidFill>
                <a:srgbClr val="C00000"/>
              </a:solidFill>
              <a:latin typeface="Calibri"/>
              <a:ea typeface="+mn-ea"/>
            </a:endParaRPr>
          </a:p>
        </p:txBody>
      </p:sp>
      <p:sp>
        <p:nvSpPr>
          <p:cNvPr id="6" name="Rectangle 5">
            <a:extLst>
              <a:ext uri="{FF2B5EF4-FFF2-40B4-BE49-F238E27FC236}">
                <a16:creationId xmlns:a16="http://schemas.microsoft.com/office/drawing/2014/main" id="{B6B3D256-A932-F500-337C-41A1C2453C56}"/>
              </a:ext>
            </a:extLst>
          </p:cNvPr>
          <p:cNvSpPr/>
          <p:nvPr/>
        </p:nvSpPr>
        <p:spPr>
          <a:xfrm>
            <a:off x="1576014" y="4376882"/>
            <a:ext cx="8923179" cy="1675843"/>
          </a:xfrm>
          <a:prstGeom prst="rect">
            <a:avLst/>
          </a:prstGeom>
        </p:spPr>
        <p:txBody>
          <a:bodyPr wrap="square">
            <a:spAutoFit/>
          </a:bodyPr>
          <a:lstStyle/>
          <a:p>
            <a:pPr algn="just">
              <a:lnSpc>
                <a:spcPct val="150000"/>
              </a:lnSpc>
            </a:pPr>
            <a:r>
              <a:rPr lang="vi-VN" sz="2400" dirty="0">
                <a:latin typeface="UTM Avo" panose="02040603050506020204" pitchFamily="18" charset="0"/>
                <a:ea typeface="Arial" panose="020B0604020202020204" pitchFamily="34" charset="0"/>
                <a:cs typeface="Times New Roman" panose="02020603050405020304" pitchFamily="18" charset="0"/>
              </a:rPr>
              <a:t>Tổng số nhân viên của cửa hàng là 16, mỗi nhân viên chỉ làm 1 ca, mà quản lí thống kê tổng 3 ca có </a:t>
            </a:r>
            <a:r>
              <a:rPr lang="en-US" sz="2400" dirty="0">
                <a:latin typeface="UTM Avo" panose="02040603050506020204" pitchFamily="18" charset="0"/>
                <a:ea typeface="Arial" panose="020B0604020202020204" pitchFamily="34" charset="0"/>
                <a:cs typeface="Times New Roman" panose="02020603050405020304" pitchFamily="18" charset="0"/>
              </a:rPr>
              <a:t>6 + 6 + 5 = 17</a:t>
            </a:r>
            <a:r>
              <a:rPr lang="vi-VN" sz="2400" dirty="0">
                <a:latin typeface="UTM Avo" panose="02040603050506020204" pitchFamily="18" charset="0"/>
                <a:ea typeface="Arial" panose="020B0604020202020204" pitchFamily="34" charset="0"/>
                <a:cs typeface="Times New Roman" panose="02020603050405020304" pitchFamily="18" charset="0"/>
              </a:rPr>
              <a:t> là không hợp lí.</a:t>
            </a:r>
            <a:endParaRPr lang="en-US" sz="2400" dirty="0">
              <a:latin typeface="UTM Avo" panose="020406030505060202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6378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DE56AD-E0BF-21AB-BA96-5D94AC889CAA}"/>
              </a:ext>
            </a:extLst>
          </p:cNvPr>
          <p:cNvGrpSpPr/>
          <p:nvPr/>
        </p:nvGrpSpPr>
        <p:grpSpPr>
          <a:xfrm>
            <a:off x="4727728" y="2992430"/>
            <a:ext cx="2736543" cy="1558939"/>
            <a:chOff x="309542" y="967667"/>
            <a:chExt cx="2878585" cy="1558939"/>
          </a:xfrm>
        </p:grpSpPr>
        <p:pic>
          <p:nvPicPr>
            <p:cNvPr id="3" name="Picture 2">
              <a:hlinkClick r:id="rId3"/>
              <a:extLst>
                <a:ext uri="{FF2B5EF4-FFF2-40B4-BE49-F238E27FC236}">
                  <a16:creationId xmlns:a16="http://schemas.microsoft.com/office/drawing/2014/main" id="{5CBA5ED6-007C-E237-FDF6-1C7BE3A1593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06052EB7-EDC8-2F18-EF7F-3C777C95C9FE}"/>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946045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331;p61">
            <a:extLst>
              <a:ext uri="{FF2B5EF4-FFF2-40B4-BE49-F238E27FC236}">
                <a16:creationId xmlns:a16="http://schemas.microsoft.com/office/drawing/2014/main" id="{3608CDE9-2000-7BFC-8E41-567BF4E26605}"/>
              </a:ext>
            </a:extLst>
          </p:cNvPr>
          <p:cNvSpPr txBox="1"/>
          <p:nvPr/>
        </p:nvSpPr>
        <p:spPr>
          <a:xfrm flipH="1">
            <a:off x="4309711" y="1612183"/>
            <a:ext cx="3572573" cy="688780"/>
          </a:xfrm>
          <a:prstGeom prst="rect">
            <a:avLst/>
          </a:prstGeom>
          <a:solidFill>
            <a:schemeClr val="accent4">
              <a:lumMod val="20000"/>
              <a:lumOff val="80000"/>
            </a:schemeClr>
          </a:solidFill>
          <a:ln w="571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a:lnSpc>
                <a:spcPct val="150000"/>
              </a:lnSpc>
              <a:defRPr/>
            </a:pPr>
            <a:r>
              <a:rPr lang="fr-FR" sz="2800" b="1" kern="0">
                <a:latin typeface="UTM Avo" panose="02040603050506020204" pitchFamily="18" charset="0"/>
                <a:ea typeface="Calibri" panose="020F0502020204030204" pitchFamily="34" charset="0"/>
                <a:cs typeface="Times New Roman" panose="02020603050405020304" pitchFamily="18" charset="0"/>
                <a:sym typeface="Arial"/>
              </a:rPr>
              <a:t>Bài 3 (SGK – tr.8)</a:t>
            </a:r>
          </a:p>
        </p:txBody>
      </p:sp>
      <p:sp>
        <p:nvSpPr>
          <p:cNvPr id="3" name="Rectangle 2">
            <a:extLst>
              <a:ext uri="{FF2B5EF4-FFF2-40B4-BE49-F238E27FC236}">
                <a16:creationId xmlns:a16="http://schemas.microsoft.com/office/drawing/2014/main" id="{2A328680-7AE4-23A2-DB88-30C0F10A9D95}"/>
              </a:ext>
            </a:extLst>
          </p:cNvPr>
          <p:cNvSpPr/>
          <p:nvPr/>
        </p:nvSpPr>
        <p:spPr>
          <a:xfrm>
            <a:off x="298447" y="2376741"/>
            <a:ext cx="11595099" cy="3891835"/>
          </a:xfrm>
          <a:prstGeom prst="rect">
            <a:avLst/>
          </a:prstGeom>
        </p:spPr>
        <p:txBody>
          <a:bodyPr wrap="square">
            <a:spAutoFit/>
          </a:bodyPr>
          <a:lstStyle/>
          <a:p>
            <a:pPr algn="just">
              <a:lnSpc>
                <a:spcPct val="150000"/>
              </a:lnSpc>
              <a:buClr>
                <a:srgbClr val="000000"/>
              </a:buClr>
              <a:buFont typeface="Arial"/>
              <a:buNone/>
            </a:pP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Để chuẩn bị đưa ra thị trường mẫu xe ô tô mới, một hãng sản xuất xe ô tô tiến hành thăm dò màu sơn mà người mua yêu thích. Hãng sản xuất xe đó đã hỏi ý kiến của 100 người mua xe ở độ tuổi từ 20 đến 30 và nhận được kết quả là: 45 người thích màu đen, 20 người thích màu trắng, 35 người thích màu đỏ. Từ đó hãng sản xuất xe đưa ra thông báo sau: 45% số người mua xe chọn màu đen, 20% số người mua chọn xe màu trắng. Theo em, hãng sản xuất xe đưa ra kết luận như trong thông báo trên thì có hợp lí không? Vì sao?</a:t>
            </a:r>
          </a:p>
        </p:txBody>
      </p:sp>
    </p:spTree>
    <p:extLst>
      <p:ext uri="{BB962C8B-B14F-4D97-AF65-F5344CB8AC3E}">
        <p14:creationId xmlns:p14="http://schemas.microsoft.com/office/powerpoint/2010/main" val="349969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CA774E-C3ED-9BE4-1EE3-BE2671D6923A}"/>
              </a:ext>
            </a:extLst>
          </p:cNvPr>
          <p:cNvSpPr/>
          <p:nvPr/>
        </p:nvSpPr>
        <p:spPr>
          <a:xfrm>
            <a:off x="5565246" y="1579762"/>
            <a:ext cx="1061508" cy="523220"/>
          </a:xfrm>
          <a:prstGeom prst="rect">
            <a:avLst/>
          </a:prstGeom>
        </p:spPr>
        <p:txBody>
          <a:bodyPr wrap="none">
            <a:spAutoFit/>
          </a:bodyPr>
          <a:lstStyle/>
          <a:p>
            <a:pPr algn="ctr" defTabSz="1219170">
              <a:buClrTx/>
              <a:defRPr/>
            </a:pPr>
            <a:r>
              <a:rPr lang="en-US" sz="2800" b="1" kern="1200" dirty="0" err="1">
                <a:solidFill>
                  <a:srgbClr val="C00000"/>
                </a:solidFill>
                <a:latin typeface="UTM Avo" panose="02040603050506020204" pitchFamily="18" charset="0"/>
                <a:ea typeface="+mn-ea"/>
              </a:rPr>
              <a:t>Giải</a:t>
            </a:r>
            <a:r>
              <a:rPr lang="en-US" sz="2800" b="1" kern="1200" dirty="0">
                <a:solidFill>
                  <a:srgbClr val="C00000"/>
                </a:solidFill>
                <a:latin typeface="UTM Avo" panose="02040603050506020204" pitchFamily="18" charset="0"/>
                <a:ea typeface="+mn-ea"/>
              </a:rPr>
              <a:t>:</a:t>
            </a:r>
            <a:endParaRPr lang="en-US" sz="2800" b="1" kern="1200" dirty="0">
              <a:solidFill>
                <a:srgbClr val="C00000"/>
              </a:solidFill>
              <a:latin typeface="Calibri"/>
              <a:ea typeface="+mn-ea"/>
            </a:endParaRPr>
          </a:p>
        </p:txBody>
      </p:sp>
      <p:sp>
        <p:nvSpPr>
          <p:cNvPr id="3" name="Rectangle 2">
            <a:extLst>
              <a:ext uri="{FF2B5EF4-FFF2-40B4-BE49-F238E27FC236}">
                <a16:creationId xmlns:a16="http://schemas.microsoft.com/office/drawing/2014/main" id="{9DFBAF1A-30D9-D6DE-C4F9-3F93A4C2F703}"/>
              </a:ext>
            </a:extLst>
          </p:cNvPr>
          <p:cNvSpPr/>
          <p:nvPr/>
        </p:nvSpPr>
        <p:spPr>
          <a:xfrm>
            <a:off x="298450" y="2102982"/>
            <a:ext cx="11595100" cy="3899914"/>
          </a:xfrm>
          <a:prstGeom prst="rect">
            <a:avLst/>
          </a:prstGeom>
        </p:spPr>
        <p:txBody>
          <a:bodyPr wrap="square">
            <a:spAutoFit/>
          </a:bodyPr>
          <a:lstStyle/>
          <a:p>
            <a:pPr marL="457189" indent="-457189" algn="just">
              <a:lnSpc>
                <a:spcPct val="150000"/>
              </a:lnSpc>
              <a:buFontTx/>
              <a:buChar char="-"/>
            </a:pPr>
            <a:r>
              <a:rPr lang="vi-VN" sz="2400" dirty="0">
                <a:latin typeface="UTM Avo" panose="02040603050506020204" pitchFamily="18" charset="0"/>
                <a:ea typeface="Calibri" panose="020F0502020204030204" pitchFamily="34" charset="0"/>
                <a:cs typeface="Times New Roman" panose="02020603050405020304" pitchFamily="18" charset="0"/>
              </a:rPr>
              <a:t>Hãng sản xuất xe đưa ra kết luận trong thông báo: 45% số người mua xe chọn màu đen, 20% số người mua chọn xe màu trắng là chưa hợp lí.</a:t>
            </a:r>
          </a:p>
          <a:p>
            <a:pPr marL="457189" indent="-457189" algn="just">
              <a:lnSpc>
                <a:spcPct val="150000"/>
              </a:lnSpc>
              <a:buFontTx/>
              <a:buChar char="-"/>
            </a:pPr>
            <a:r>
              <a:rPr lang="vi-VN" sz="2400" dirty="0">
                <a:latin typeface="UTM Avo" panose="02040603050506020204" pitchFamily="18" charset="0"/>
                <a:ea typeface="Calibri" panose="020F0502020204030204" pitchFamily="34" charset="0"/>
                <a:cs typeface="Times New Roman" panose="02020603050405020304" pitchFamily="18" charset="0"/>
              </a:rPr>
              <a:t>Vì, mục đích mục đích hãng xe đưa ra là tiến hành thăm dò màu sơn mà người mua yêu thích và ba màu được yêu thích là đen, trắng, đỏ. Nhưng khi đưa ra kết luận thì hãng không hề nhắc đến màu đỏ.</a:t>
            </a:r>
          </a:p>
          <a:p>
            <a:pPr algn="just">
              <a:lnSpc>
                <a:spcPct val="150000"/>
              </a:lnSpc>
            </a:pPr>
            <a:r>
              <a:rPr lang="en-US" sz="2400" dirty="0">
                <a:latin typeface="UTM Avo" panose="02040603050506020204" pitchFamily="18" charset="0"/>
                <a:ea typeface="Calibri" panose="020F0502020204030204" pitchFamily="34" charset="0"/>
                <a:cs typeface="Times New Roman" panose="02020603050405020304" pitchFamily="18" charset="0"/>
                <a:sym typeface="Wingdings" panose="05000000000000000000" pitchFamily="2" charset="2"/>
              </a:rPr>
              <a:t> </a:t>
            </a:r>
            <a:r>
              <a:rPr lang="vi-VN" sz="2400" dirty="0">
                <a:latin typeface="UTM Avo" panose="02040603050506020204" pitchFamily="18" charset="0"/>
                <a:ea typeface="Calibri" panose="020F0502020204030204" pitchFamily="34" charset="0"/>
                <a:cs typeface="Times New Roman" panose="02020603050405020304" pitchFamily="18" charset="0"/>
              </a:rPr>
              <a:t>Thông báo này của hãng chưa có tính đại diện toàn bộ đối với vấn đề cần thống kê. </a:t>
            </a:r>
          </a:p>
        </p:txBody>
      </p:sp>
    </p:spTree>
    <p:extLst>
      <p:ext uri="{BB962C8B-B14F-4D97-AF65-F5344CB8AC3E}">
        <p14:creationId xmlns:p14="http://schemas.microsoft.com/office/powerpoint/2010/main" val="121190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01C133-2BC4-FE69-C669-61DD1A5E7F5B}"/>
              </a:ext>
            </a:extLst>
          </p:cNvPr>
          <p:cNvGrpSpPr/>
          <p:nvPr/>
        </p:nvGrpSpPr>
        <p:grpSpPr>
          <a:xfrm>
            <a:off x="4727728" y="2992430"/>
            <a:ext cx="2736543" cy="1558939"/>
            <a:chOff x="309542" y="967667"/>
            <a:chExt cx="2878585" cy="1558939"/>
          </a:xfrm>
        </p:grpSpPr>
        <p:pic>
          <p:nvPicPr>
            <p:cNvPr id="3" name="Picture 2">
              <a:hlinkClick r:id="rId3"/>
              <a:extLst>
                <a:ext uri="{FF2B5EF4-FFF2-40B4-BE49-F238E27FC236}">
                  <a16:creationId xmlns:a16="http://schemas.microsoft.com/office/drawing/2014/main" id="{784392E5-BA90-7FE5-6FE6-1E055D263F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7" name="TextBox 6">
              <a:extLst>
                <a:ext uri="{FF2B5EF4-FFF2-40B4-BE49-F238E27FC236}">
                  <a16:creationId xmlns:a16="http://schemas.microsoft.com/office/drawing/2014/main" id="{EF20A96D-2C73-9D09-3E21-E131DB2F0F61}"/>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0DA40E-C143-CD1A-4BA7-F7DAE1FDFC02}"/>
              </a:ext>
            </a:extLst>
          </p:cNvPr>
          <p:cNvGrpSpPr/>
          <p:nvPr/>
        </p:nvGrpSpPr>
        <p:grpSpPr>
          <a:xfrm>
            <a:off x="4727728" y="2992430"/>
            <a:ext cx="2736543" cy="1558939"/>
            <a:chOff x="309542" y="967667"/>
            <a:chExt cx="2878585" cy="1558939"/>
          </a:xfrm>
        </p:grpSpPr>
        <p:pic>
          <p:nvPicPr>
            <p:cNvPr id="3" name="Picture 2">
              <a:hlinkClick r:id="rId3"/>
              <a:extLst>
                <a:ext uri="{FF2B5EF4-FFF2-40B4-BE49-F238E27FC236}">
                  <a16:creationId xmlns:a16="http://schemas.microsoft.com/office/drawing/2014/main" id="{3D3E4C90-55A1-F816-1511-3C31885BA56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4A1ADA68-0D84-96B5-A36E-A471D7AAAE49}"/>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43696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EB409311-9C94-17DA-7945-0002F2737083}"/>
              </a:ext>
            </a:extLst>
          </p:cNvPr>
          <p:cNvGrpSpPr/>
          <p:nvPr/>
        </p:nvGrpSpPr>
        <p:grpSpPr>
          <a:xfrm>
            <a:off x="2743280" y="4221289"/>
            <a:ext cx="4381769" cy="2349703"/>
            <a:chOff x="1435254" y="4190797"/>
            <a:chExt cx="4381769" cy="2349703"/>
          </a:xfrm>
          <a:solidFill>
            <a:srgbClr val="E8D9F3"/>
          </a:solidFill>
        </p:grpSpPr>
        <p:grpSp>
          <p:nvGrpSpPr>
            <p:cNvPr id="13" name="Group 3">
              <a:extLst>
                <a:ext uri="{FF2B5EF4-FFF2-40B4-BE49-F238E27FC236}">
                  <a16:creationId xmlns:a16="http://schemas.microsoft.com/office/drawing/2014/main" id="{EE60CA5B-72DD-D89D-EDEE-EDCFC59C067C}"/>
                </a:ext>
              </a:extLst>
            </p:cNvPr>
            <p:cNvGrpSpPr/>
            <p:nvPr/>
          </p:nvGrpSpPr>
          <p:grpSpPr>
            <a:xfrm>
              <a:off x="1435254" y="4190797"/>
              <a:ext cx="4381769" cy="2349703"/>
              <a:chOff x="-3810" y="0"/>
              <a:chExt cx="3189543" cy="3444242"/>
            </a:xfrm>
            <a:grpFill/>
          </p:grpSpPr>
          <p:sp>
            <p:nvSpPr>
              <p:cNvPr id="15" name="Freeform 4">
                <a:extLst>
                  <a:ext uri="{FF2B5EF4-FFF2-40B4-BE49-F238E27FC236}">
                    <a16:creationId xmlns:a16="http://schemas.microsoft.com/office/drawing/2014/main" id="{9DC5D91B-1F83-B40F-855A-FEDB5412E070}"/>
                  </a:ext>
                </a:extLst>
              </p:cNvPr>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w="25400" cap="flat" cmpd="sng" algn="ctr">
                <a:solidFill>
                  <a:srgbClr val="7030A0"/>
                </a:solidFill>
                <a:prstDash val="solid"/>
              </a:ln>
              <a:effectLst/>
            </p:spPr>
          </p:sp>
          <p:sp>
            <p:nvSpPr>
              <p:cNvPr id="16" name="Freeform 5">
                <a:extLst>
                  <a:ext uri="{FF2B5EF4-FFF2-40B4-BE49-F238E27FC236}">
                    <a16:creationId xmlns:a16="http://schemas.microsoft.com/office/drawing/2014/main" id="{B3E5E425-549A-851F-FB7C-55D13F3622C6}"/>
                  </a:ext>
                </a:extLst>
              </p:cNvPr>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w="25400" cap="flat" cmpd="sng" algn="ctr">
                <a:solidFill>
                  <a:srgbClr val="7030A0"/>
                </a:solidFill>
                <a:prstDash val="solid"/>
              </a:ln>
              <a:effectLst/>
            </p:spPr>
          </p:sp>
        </p:grpSp>
        <p:sp>
          <p:nvSpPr>
            <p:cNvPr id="14" name="Rectangle 13">
              <a:extLst>
                <a:ext uri="{FF2B5EF4-FFF2-40B4-BE49-F238E27FC236}">
                  <a16:creationId xmlns:a16="http://schemas.microsoft.com/office/drawing/2014/main" id="{74AA3031-6D5C-7046-20FA-B40500CED8F4}"/>
                </a:ext>
              </a:extLst>
            </p:cNvPr>
            <p:cNvSpPr/>
            <p:nvPr/>
          </p:nvSpPr>
          <p:spPr>
            <a:xfrm>
              <a:off x="1663700" y="4494286"/>
              <a:ext cx="3987800" cy="1685654"/>
            </a:xfrm>
            <a:prstGeom prst="rect">
              <a:avLst/>
            </a:prstGeom>
            <a:grpFill/>
            <a:ln w="25400" cap="flat" cmpd="sng" algn="ctr">
              <a:noFill/>
              <a:prstDash val="solid"/>
            </a:ln>
            <a:effectLst/>
          </p:spPr>
          <p:txBody>
            <a:bodyPr wrap="square">
              <a:spAutoFit/>
            </a:bodyPr>
            <a:lstStyle/>
            <a:p>
              <a:pPr marL="0" marR="0" lvl="0" indent="0" algn="ctr" defTabSz="609585" eaLnBrk="1" fontAlgn="auto" latinLnBrk="0" hangingPunct="1">
                <a:lnSpc>
                  <a:spcPct val="150000"/>
                </a:lnSpc>
                <a:spcBef>
                  <a:spcPts val="0"/>
                </a:spcBef>
                <a:spcAft>
                  <a:spcPts val="0"/>
                </a:spcAft>
                <a:buClrTx/>
                <a:buSzTx/>
                <a:buFont typeface="Arial"/>
                <a:buNone/>
                <a:tabLst/>
                <a:defRPr/>
              </a:pPr>
              <a:r>
                <a:rPr lang="vi-VN" sz="2400" kern="0" dirty="0">
                  <a:solidFill>
                    <a:prstClr val="black"/>
                  </a:solidFill>
                  <a:latin typeface="UTM Avo" panose="02040603050506020204" pitchFamily="18" charset="0"/>
                  <a:cs typeface="Times New Roman" panose="02020603050405020304" pitchFamily="18" charset="0"/>
                  <a:sym typeface="Arial"/>
                </a:rPr>
                <a:t>Chuẩn bị trước </a:t>
              </a:r>
            </a:p>
            <a:p>
              <a:pPr marL="0" marR="0" lvl="0" indent="0" algn="ctr" defTabSz="609585" eaLnBrk="1" fontAlgn="auto" latinLnBrk="0" hangingPunct="1">
                <a:lnSpc>
                  <a:spcPct val="150000"/>
                </a:lnSpc>
                <a:spcBef>
                  <a:spcPts val="0"/>
                </a:spcBef>
                <a:spcAft>
                  <a:spcPts val="0"/>
                </a:spcAft>
                <a:buClrTx/>
                <a:buSzTx/>
                <a:buFont typeface="Arial"/>
                <a:buNone/>
                <a:tabLst/>
                <a:defRPr/>
              </a:pPr>
              <a:r>
                <a:rPr lang="vi-VN" sz="2400" b="1" kern="0" dirty="0">
                  <a:solidFill>
                    <a:prstClr val="black"/>
                  </a:solidFill>
                  <a:latin typeface="UTM Avo" panose="02040603050506020204" pitchFamily="18" charset="0"/>
                  <a:cs typeface="Times New Roman" panose="02020603050405020304" pitchFamily="18" charset="0"/>
                  <a:sym typeface="Arial"/>
                </a:rPr>
                <a:t>Bài 1. Thu thập và phân loại dữ liệu – Tiết 3</a:t>
              </a:r>
            </a:p>
          </p:txBody>
        </p:sp>
      </p:grpSp>
      <p:grpSp>
        <p:nvGrpSpPr>
          <p:cNvPr id="18" name="Group 17">
            <a:extLst>
              <a:ext uri="{FF2B5EF4-FFF2-40B4-BE49-F238E27FC236}">
                <a16:creationId xmlns:a16="http://schemas.microsoft.com/office/drawing/2014/main" id="{38F28CAC-DF97-B262-92C8-6CA791F2C896}"/>
              </a:ext>
            </a:extLst>
          </p:cNvPr>
          <p:cNvGrpSpPr/>
          <p:nvPr/>
        </p:nvGrpSpPr>
        <p:grpSpPr>
          <a:xfrm>
            <a:off x="861023" y="2019684"/>
            <a:ext cx="3515495" cy="1845439"/>
            <a:chOff x="890039" y="2287044"/>
            <a:chExt cx="3515495" cy="1845439"/>
          </a:xfrm>
          <a:solidFill>
            <a:srgbClr val="E8D9F3"/>
          </a:solidFill>
        </p:grpSpPr>
        <p:grpSp>
          <p:nvGrpSpPr>
            <p:cNvPr id="3" name="Group 3">
              <a:extLst>
                <a:ext uri="{FF2B5EF4-FFF2-40B4-BE49-F238E27FC236}">
                  <a16:creationId xmlns:a16="http://schemas.microsoft.com/office/drawing/2014/main" id="{CEBEE19B-18C1-E18A-99C3-96170E1FBBDE}"/>
                </a:ext>
              </a:extLst>
            </p:cNvPr>
            <p:cNvGrpSpPr/>
            <p:nvPr/>
          </p:nvGrpSpPr>
          <p:grpSpPr>
            <a:xfrm>
              <a:off x="890039" y="2287044"/>
              <a:ext cx="3515495" cy="1845439"/>
              <a:chOff x="-3810" y="0"/>
              <a:chExt cx="3189543" cy="3100688"/>
            </a:xfrm>
            <a:grpFill/>
          </p:grpSpPr>
          <p:sp>
            <p:nvSpPr>
              <p:cNvPr id="5" name="Freeform 4">
                <a:extLst>
                  <a:ext uri="{FF2B5EF4-FFF2-40B4-BE49-F238E27FC236}">
                    <a16:creationId xmlns:a16="http://schemas.microsoft.com/office/drawing/2014/main" id="{6049FE6E-8940-C5CC-B99D-C8B892060CCF}"/>
                  </a:ext>
                </a:extLst>
              </p:cNvPr>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w="25400" cap="flat" cmpd="sng" algn="ctr">
                <a:solidFill>
                  <a:srgbClr val="7030A0"/>
                </a:solidFill>
                <a:prstDash val="solid"/>
              </a:ln>
              <a:effectLst/>
            </p:spPr>
          </p:sp>
          <p:sp>
            <p:nvSpPr>
              <p:cNvPr id="6" name="Freeform 5">
                <a:extLst>
                  <a:ext uri="{FF2B5EF4-FFF2-40B4-BE49-F238E27FC236}">
                    <a16:creationId xmlns:a16="http://schemas.microsoft.com/office/drawing/2014/main" id="{4C714C3F-16F7-4ADC-97EC-0A3D278C6B34}"/>
                  </a:ext>
                </a:extLst>
              </p:cNvPr>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w="25400" cap="flat" cmpd="sng" algn="ctr">
                <a:solidFill>
                  <a:srgbClr val="7030A0"/>
                </a:solidFill>
                <a:prstDash val="solid"/>
              </a:ln>
              <a:effectLst/>
            </p:spPr>
          </p:sp>
        </p:grpSp>
        <p:sp>
          <p:nvSpPr>
            <p:cNvPr id="4" name="Rectangle 3">
              <a:extLst>
                <a:ext uri="{FF2B5EF4-FFF2-40B4-BE49-F238E27FC236}">
                  <a16:creationId xmlns:a16="http://schemas.microsoft.com/office/drawing/2014/main" id="{FB10D245-54E7-3F40-EED8-5E36DC03E9A5}"/>
                </a:ext>
              </a:extLst>
            </p:cNvPr>
            <p:cNvSpPr/>
            <p:nvPr/>
          </p:nvSpPr>
          <p:spPr>
            <a:xfrm>
              <a:off x="1009767" y="2648840"/>
              <a:ext cx="3274639" cy="1121846"/>
            </a:xfrm>
            <a:prstGeom prst="rect">
              <a:avLst/>
            </a:prstGeom>
            <a:grpFill/>
            <a:ln w="25400" cap="flat" cmpd="sng" algn="ctr">
              <a:noFill/>
              <a:prstDash val="solid"/>
            </a:ln>
            <a:effectLst/>
          </p:spPr>
          <p:txBody>
            <a:bodyPr wrap="square">
              <a:spAutoFit/>
            </a:bodyPr>
            <a:lstStyle/>
            <a:p>
              <a:pPr marL="0" marR="0" lvl="0" indent="0" algn="ctr" defTabSz="609585" eaLnBrk="1" fontAlgn="auto" latinLnBrk="0" hangingPunct="1">
                <a:lnSpc>
                  <a:spcPct val="150000"/>
                </a:lnSpc>
                <a:spcBef>
                  <a:spcPts val="0"/>
                </a:spcBef>
                <a:spcAft>
                  <a:spcPts val="0"/>
                </a:spcAft>
                <a:buClrTx/>
                <a:buSzTx/>
                <a:buFont typeface="Arial"/>
                <a:buNone/>
                <a:tabLst/>
                <a:defRPr/>
              </a:pPr>
              <a:r>
                <a:rPr kumimoji="0" lang="pt-BR" sz="2400" b="0" i="0" u="none" strike="noStrike" kern="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Ghi nhớ kiến thức trong bài </a:t>
              </a:r>
            </a:p>
          </p:txBody>
        </p:sp>
      </p:grpSp>
      <p:grpSp>
        <p:nvGrpSpPr>
          <p:cNvPr id="17" name="Group 16">
            <a:extLst>
              <a:ext uri="{FF2B5EF4-FFF2-40B4-BE49-F238E27FC236}">
                <a16:creationId xmlns:a16="http://schemas.microsoft.com/office/drawing/2014/main" id="{C18C5F51-38FB-1476-9462-52B37CB0E129}"/>
              </a:ext>
            </a:extLst>
          </p:cNvPr>
          <p:cNvGrpSpPr/>
          <p:nvPr/>
        </p:nvGrpSpPr>
        <p:grpSpPr>
          <a:xfrm>
            <a:off x="5556140" y="2010859"/>
            <a:ext cx="3930702" cy="1863091"/>
            <a:chOff x="5683198" y="2278218"/>
            <a:chExt cx="3930702" cy="1863091"/>
          </a:xfrm>
          <a:solidFill>
            <a:srgbClr val="E8D9F3"/>
          </a:solidFill>
        </p:grpSpPr>
        <p:grpSp>
          <p:nvGrpSpPr>
            <p:cNvPr id="8" name="Group 3">
              <a:extLst>
                <a:ext uri="{FF2B5EF4-FFF2-40B4-BE49-F238E27FC236}">
                  <a16:creationId xmlns:a16="http://schemas.microsoft.com/office/drawing/2014/main" id="{63A93A25-B93E-491D-15DC-88B78F639105}"/>
                </a:ext>
              </a:extLst>
            </p:cNvPr>
            <p:cNvGrpSpPr/>
            <p:nvPr/>
          </p:nvGrpSpPr>
          <p:grpSpPr>
            <a:xfrm>
              <a:off x="5683198" y="2278218"/>
              <a:ext cx="3930702" cy="1863091"/>
              <a:chOff x="-3810" y="-1"/>
              <a:chExt cx="3189543" cy="3657863"/>
            </a:xfrm>
            <a:grpFill/>
          </p:grpSpPr>
          <p:sp>
            <p:nvSpPr>
              <p:cNvPr id="10" name="Freeform 4">
                <a:extLst>
                  <a:ext uri="{FF2B5EF4-FFF2-40B4-BE49-F238E27FC236}">
                    <a16:creationId xmlns:a16="http://schemas.microsoft.com/office/drawing/2014/main" id="{691BFE2B-5372-E517-8500-4F3E04F16459}"/>
                  </a:ext>
                </a:extLst>
              </p:cNvPr>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w="25400" cap="flat" cmpd="sng" algn="ctr">
                <a:solidFill>
                  <a:srgbClr val="7030A0"/>
                </a:solidFill>
                <a:prstDash val="solid"/>
              </a:ln>
              <a:effectLst/>
            </p:spPr>
          </p:sp>
          <p:sp>
            <p:nvSpPr>
              <p:cNvPr id="11" name="Freeform 5">
                <a:extLst>
                  <a:ext uri="{FF2B5EF4-FFF2-40B4-BE49-F238E27FC236}">
                    <a16:creationId xmlns:a16="http://schemas.microsoft.com/office/drawing/2014/main" id="{2E35E34D-560F-C31C-C278-72ACCC1FE9A3}"/>
                  </a:ext>
                </a:extLst>
              </p:cNvPr>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w="25400" cap="flat" cmpd="sng" algn="ctr">
                <a:solidFill>
                  <a:srgbClr val="7030A0"/>
                </a:solidFill>
                <a:prstDash val="solid"/>
              </a:ln>
              <a:effectLst/>
            </p:spPr>
          </p:sp>
        </p:grpSp>
        <p:sp>
          <p:nvSpPr>
            <p:cNvPr id="9" name="Rectangle 8">
              <a:extLst>
                <a:ext uri="{FF2B5EF4-FFF2-40B4-BE49-F238E27FC236}">
                  <a16:creationId xmlns:a16="http://schemas.microsoft.com/office/drawing/2014/main" id="{9CD1C6A3-546D-113A-F364-8E809CB7CE7A}"/>
                </a:ext>
              </a:extLst>
            </p:cNvPr>
            <p:cNvSpPr/>
            <p:nvPr/>
          </p:nvSpPr>
          <p:spPr>
            <a:xfrm>
              <a:off x="6067354" y="2648840"/>
              <a:ext cx="3160822" cy="1121846"/>
            </a:xfrm>
            <a:prstGeom prst="rect">
              <a:avLst/>
            </a:prstGeom>
            <a:grpFill/>
            <a:ln w="25400" cap="flat" cmpd="sng" algn="ctr">
              <a:noFill/>
              <a:prstDash val="solid"/>
            </a:ln>
            <a:effectLst/>
          </p:spPr>
          <p:txBody>
            <a:bodyPr wrap="square">
              <a:spAutoFit/>
            </a:bodyPr>
            <a:lstStyle/>
            <a:p>
              <a:pPr marL="0" marR="0" lvl="0" indent="0" algn="ctr" defTabSz="609585" eaLnBrk="1" fontAlgn="auto" latinLnBrk="0" hangingPunct="1">
                <a:lnSpc>
                  <a:spcPct val="150000"/>
                </a:lnSpc>
                <a:spcBef>
                  <a:spcPts val="400"/>
                </a:spcBef>
                <a:spcAft>
                  <a:spcPts val="400"/>
                </a:spcAft>
                <a:buClrTx/>
                <a:buSzTx/>
                <a:buFont typeface="Arial"/>
                <a:buNone/>
                <a:tabLst/>
                <a:defRPr/>
              </a:pPr>
              <a:r>
                <a:rPr kumimoji="0" lang="pt-BR" sz="2400" b="0" i="0" u="none" strike="noStrike" kern="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Hoàn thành các bài tập trong SBT </a:t>
              </a:r>
            </a:p>
          </p:txBody>
        </p:sp>
      </p:grpSp>
    </p:spTree>
    <p:extLst>
      <p:ext uri="{BB962C8B-B14F-4D97-AF65-F5344CB8AC3E}">
        <p14:creationId xmlns:p14="http://schemas.microsoft.com/office/powerpoint/2010/main" val="157960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8A12D8E-95D4-FEAA-4466-B0A0969F2F22}"/>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4B8277-022A-FA83-1F27-8AB4EC66CB9E}"/>
              </a:ext>
            </a:extLst>
          </p:cNvPr>
          <p:cNvSpPr txBox="1"/>
          <p:nvPr/>
        </p:nvSpPr>
        <p:spPr>
          <a:xfrm>
            <a:off x="462105" y="912740"/>
            <a:ext cx="11367083" cy="950325"/>
          </a:xfrm>
          <a:prstGeom prst="rect">
            <a:avLst/>
          </a:prstGeom>
          <a:noFill/>
        </p:spPr>
        <p:txBody>
          <a:bodyPr wrap="square" rtlCol="0">
            <a:spAutoFit/>
          </a:bodyPr>
          <a:lstStyle/>
          <a:p>
            <a:pPr algn="ctr">
              <a:lnSpc>
                <a:spcPct val="150000"/>
              </a:lnSpc>
            </a:pPr>
            <a:r>
              <a:rPr lang="en-US" sz="2000" b="1" dirty="0">
                <a:solidFill>
                  <a:schemeClr val="accent2">
                    <a:lumMod val="50000"/>
                  </a:schemeClr>
                </a:solidFill>
                <a:latin typeface="UTM Avo" panose="02040603050506020204" pitchFamily="18" charset="0"/>
              </a:rPr>
              <a:t>Like </a:t>
            </a:r>
            <a:r>
              <a:rPr lang="en-US" sz="2000" b="1" dirty="0" err="1">
                <a:solidFill>
                  <a:schemeClr val="accent2">
                    <a:lumMod val="50000"/>
                  </a:schemeClr>
                </a:solidFill>
                <a:latin typeface="UTM Avo" panose="02040603050506020204" pitchFamily="18" charset="0"/>
              </a:rPr>
              <a:t>fanpage</a:t>
            </a:r>
            <a:r>
              <a:rPr lang="en-US" sz="2000" b="1" dirty="0">
                <a:solidFill>
                  <a:schemeClr val="accent2">
                    <a:lumMod val="50000"/>
                  </a:schemeClr>
                </a:solidFill>
                <a:latin typeface="UTM Avo" panose="02040603050506020204" pitchFamily="18" charset="0"/>
              </a:rPr>
              <a:t> Hoc10 - </a:t>
            </a:r>
            <a:r>
              <a:rPr lang="en-US" sz="2000" b="1" dirty="0" err="1">
                <a:solidFill>
                  <a:schemeClr val="accent2">
                    <a:lumMod val="50000"/>
                  </a:schemeClr>
                </a:solidFill>
                <a:latin typeface="UTM Avo" panose="02040603050506020204" pitchFamily="18" charset="0"/>
              </a:rPr>
              <a:t>Học</a:t>
            </a:r>
            <a:r>
              <a:rPr lang="en-US" sz="2000" b="1" dirty="0">
                <a:solidFill>
                  <a:schemeClr val="accent2">
                    <a:lumMod val="50000"/>
                  </a:schemeClr>
                </a:solidFill>
                <a:latin typeface="UTM Avo" panose="02040603050506020204" pitchFamily="18" charset="0"/>
              </a:rPr>
              <a:t> 1 </a:t>
            </a:r>
            <a:r>
              <a:rPr lang="en-US" sz="2000" b="1" dirty="0" err="1">
                <a:solidFill>
                  <a:schemeClr val="accent2">
                    <a:lumMod val="50000"/>
                  </a:schemeClr>
                </a:solidFill>
                <a:latin typeface="UTM Avo" panose="02040603050506020204" pitchFamily="18" charset="0"/>
              </a:rPr>
              <a:t>biết</a:t>
            </a:r>
            <a:r>
              <a:rPr lang="en-US" sz="2000" b="1" dirty="0">
                <a:solidFill>
                  <a:schemeClr val="accent2">
                    <a:lumMod val="50000"/>
                  </a:schemeClr>
                </a:solidFill>
                <a:latin typeface="UTM Avo" panose="02040603050506020204" pitchFamily="18" charset="0"/>
              </a:rPr>
              <a:t> 10 </a:t>
            </a:r>
            <a:r>
              <a:rPr lang="en-US" sz="2000" b="1" dirty="0" err="1">
                <a:solidFill>
                  <a:schemeClr val="accent2">
                    <a:lumMod val="50000"/>
                  </a:schemeClr>
                </a:solidFill>
                <a:latin typeface="UTM Avo" panose="02040603050506020204" pitchFamily="18" charset="0"/>
              </a:rPr>
              <a:t>để</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nhận</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thêm</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nhiều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tài</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liệu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giảng</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dạy</a:t>
            </a:r>
            <a:endParaRPr lang="en-US" sz="2000" b="1" dirty="0">
              <a:solidFill>
                <a:schemeClr val="accent2">
                  <a:lumMod val="50000"/>
                </a:schemeClr>
              </a:solidFill>
              <a:latin typeface="UTM Avo" panose="02040603050506020204" pitchFamily="18" charset="0"/>
            </a:endParaRPr>
          </a:p>
          <a:p>
            <a:pPr algn="ctr">
              <a:lnSpc>
                <a:spcPct val="150000"/>
              </a:lnSpc>
            </a:pPr>
            <a:r>
              <a:rPr lang="en-US" sz="2000" dirty="0" err="1">
                <a:solidFill>
                  <a:schemeClr val="accent2">
                    <a:lumMod val="50000"/>
                  </a:schemeClr>
                </a:solidFill>
                <a:latin typeface="UTM Avo" panose="02040603050506020204" pitchFamily="18" charset="0"/>
              </a:rPr>
              <a:t>theo</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đường</a:t>
            </a:r>
            <a:r>
              <a:rPr lang="en-US" sz="2000" dirty="0">
                <a:solidFill>
                  <a:schemeClr val="accent2">
                    <a:lumMod val="50000"/>
                  </a:schemeClr>
                </a:solidFill>
                <a:latin typeface="UTM Avo" panose="02040603050506020204" pitchFamily="18" charset="0"/>
              </a:rPr>
              <a:t> link:  </a:t>
            </a:r>
          </a:p>
        </p:txBody>
      </p:sp>
      <p:sp>
        <p:nvSpPr>
          <p:cNvPr id="6" name="Rectangle: Rounded Corners 5">
            <a:extLst>
              <a:ext uri="{FF2B5EF4-FFF2-40B4-BE49-F238E27FC236}">
                <a16:creationId xmlns:a16="http://schemas.microsoft.com/office/drawing/2014/main" id="{F9DF1492-905C-F2F2-AE28-5D1AE2B9DF20}"/>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3"/>
            <a:extLst>
              <a:ext uri="{FF2B5EF4-FFF2-40B4-BE49-F238E27FC236}">
                <a16:creationId xmlns:a16="http://schemas.microsoft.com/office/drawing/2014/main" id="{384142EF-7412-E984-432B-75EE1BBB9309}"/>
              </a:ext>
            </a:extLst>
          </p:cNvPr>
          <p:cNvSpPr txBox="1"/>
          <p:nvPr/>
        </p:nvSpPr>
        <p:spPr>
          <a:xfrm>
            <a:off x="2644617" y="2000034"/>
            <a:ext cx="7122253" cy="461665"/>
          </a:xfrm>
          <a:prstGeom prst="rect">
            <a:avLst/>
          </a:prstGeom>
          <a:noFill/>
        </p:spPr>
        <p:txBody>
          <a:bodyPr wrap="square" rtlCol="0">
            <a:spAutoFit/>
          </a:bodyPr>
          <a:lstStyle/>
          <a:p>
            <a:pPr algn="ct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Hoc10 – </a:t>
            </a:r>
            <a:r>
              <a:rPr lang="en-US" sz="2400" b="1" u="sng" dirty="0" err="1">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Học</a:t>
            </a: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 1 </a:t>
            </a:r>
            <a:r>
              <a:rPr lang="en-US" sz="2400" b="1" u="sng" dirty="0" err="1">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biết</a:t>
            </a: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 10</a:t>
            </a:r>
            <a:endParaRPr lang="en-US" sz="2400" b="1" u="sng" dirty="0">
              <a:solidFill>
                <a:srgbClr val="843C0C"/>
              </a:solidFill>
              <a:latin typeface="UTM Avo" panose="02040603050506020204" pitchFamily="18" charset="0"/>
            </a:endParaRPr>
          </a:p>
        </p:txBody>
      </p:sp>
      <p:sp>
        <p:nvSpPr>
          <p:cNvPr id="8" name="TextBox 7">
            <a:extLst>
              <a:ext uri="{FF2B5EF4-FFF2-40B4-BE49-F238E27FC236}">
                <a16:creationId xmlns:a16="http://schemas.microsoft.com/office/drawing/2014/main" id="{32E47845-F3B8-7C7E-CBFD-026113046482}"/>
              </a:ext>
            </a:extLst>
          </p:cNvPr>
          <p:cNvSpPr txBox="1"/>
          <p:nvPr/>
        </p:nvSpPr>
        <p:spPr>
          <a:xfrm>
            <a:off x="4011326" y="2381351"/>
            <a:ext cx="4321723" cy="488660"/>
          </a:xfrm>
          <a:prstGeom prst="rect">
            <a:avLst/>
          </a:prstGeom>
          <a:noFill/>
        </p:spPr>
        <p:txBody>
          <a:bodyPr wrap="square" rtlCol="0">
            <a:spAutoFit/>
          </a:bodyPr>
          <a:lstStyle/>
          <a:p>
            <a:pPr algn="ctr">
              <a:lnSpc>
                <a:spcPct val="150000"/>
              </a:lnSpc>
            </a:pPr>
            <a:r>
              <a:rPr lang="en-US" sz="2000">
                <a:solidFill>
                  <a:schemeClr val="accent2">
                    <a:lumMod val="50000"/>
                  </a:schemeClr>
                </a:solidFill>
                <a:latin typeface="UTM Avo" panose="02040603050506020204" pitchFamily="18" charset="0"/>
              </a:rPr>
              <a:t>Hoặc truy cập qua QR code</a:t>
            </a:r>
          </a:p>
        </p:txBody>
      </p:sp>
      <p:pic>
        <p:nvPicPr>
          <p:cNvPr id="9" name="Picture 2" descr="Ngón Trỏ, ngón tay, Máy tính Biểu tượng Tay - tay png tải về - Miễn phí  trong suốt Tay png Tải về.">
            <a:extLst>
              <a:ext uri="{FF2B5EF4-FFF2-40B4-BE49-F238E27FC236}">
                <a16:creationId xmlns:a16="http://schemas.microsoft.com/office/drawing/2014/main" id="{C51CD2EB-38CB-6657-D095-B85CFDE4865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46D06E2-E04F-02F2-3DE7-15A84D572B5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21360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7"/>
                                        </p:tgtEl>
                                        <p:attrNameLst>
                                          <p:attrName>style.color</p:attrName>
                                        </p:attrNameLst>
                                      </p:cBhvr>
                                      <p:by>
                                        <p:hsl h="7200000" s="0" l="0"/>
                                      </p:by>
                                    </p:animClr>
                                    <p:animClr clrSpc="hsl" dir="cw">
                                      <p:cBhvr>
                                        <p:cTn id="7" dur="1000" fill="hold"/>
                                        <p:tgtEl>
                                          <p:spTgt spid="7"/>
                                        </p:tgtEl>
                                        <p:attrNameLst>
                                          <p:attrName>fillcolor</p:attrName>
                                        </p:attrNameLst>
                                      </p:cBhvr>
                                      <p:by>
                                        <p:hsl h="7200000" s="0" l="0"/>
                                      </p:by>
                                    </p:animClr>
                                    <p:animClr clrSpc="hsl" dir="cw">
                                      <p:cBhvr>
                                        <p:cTn id="8" dur="1000" fill="hold"/>
                                        <p:tgtEl>
                                          <p:spTgt spid="7"/>
                                        </p:tgtEl>
                                        <p:attrNameLst>
                                          <p:attrName>stroke.color</p:attrName>
                                        </p:attrNameLst>
                                      </p:cBhvr>
                                      <p:by>
                                        <p:hsl h="7200000" s="0" l="0"/>
                                      </p:by>
                                    </p:animClr>
                                    <p:set>
                                      <p:cBhvr>
                                        <p:cTn id="9" dur="1000" fill="hold"/>
                                        <p:tgtEl>
                                          <p:spTgt spid="7"/>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6"/>
                                        </p:tgtEl>
                                        <p:attrNameLst>
                                          <p:attrName>fillcolor</p:attrName>
                                        </p:attrNameLst>
                                      </p:cBhvr>
                                      <p:to>
                                        <a:srgbClr val="C5E0B3"/>
                                      </p:to>
                                    </p:animClr>
                                    <p:set>
                                      <p:cBhvr>
                                        <p:cTn id="12" dur="1000" fill="hold"/>
                                        <p:tgtEl>
                                          <p:spTgt spid="6"/>
                                        </p:tgtEl>
                                        <p:attrNameLst>
                                          <p:attrName>fill.type</p:attrName>
                                        </p:attrNameLst>
                                      </p:cBhvr>
                                      <p:to>
                                        <p:strVal val="solid"/>
                                      </p:to>
                                    </p:set>
                                    <p:set>
                                      <p:cBhvr>
                                        <p:cTn id="13" dur="1000" fill="hold"/>
                                        <p:tgtEl>
                                          <p:spTgt spid="6"/>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4"/>
                                        </p:tgtEl>
                                        <p:attrNameLst>
                                          <p:attrName>style.color</p:attrName>
                                        </p:attrNameLst>
                                      </p:cBhvr>
                                      <p:by>
                                        <p:hsl h="7200000" s="0" l="0"/>
                                      </p:by>
                                    </p:animClr>
                                    <p:animClr clrSpc="hsl" dir="cw">
                                      <p:cBhvr>
                                        <p:cTn id="16" dur="1000" fill="hold"/>
                                        <p:tgtEl>
                                          <p:spTgt spid="4"/>
                                        </p:tgtEl>
                                        <p:attrNameLst>
                                          <p:attrName>fillcolor</p:attrName>
                                        </p:attrNameLst>
                                      </p:cBhvr>
                                      <p:by>
                                        <p:hsl h="7200000" s="0" l="0"/>
                                      </p:by>
                                    </p:animClr>
                                    <p:animClr clrSpc="hsl" dir="cw">
                                      <p:cBhvr>
                                        <p:cTn id="17" dur="1000" fill="hold"/>
                                        <p:tgtEl>
                                          <p:spTgt spid="4"/>
                                        </p:tgtEl>
                                        <p:attrNameLst>
                                          <p:attrName>stroke.color</p:attrName>
                                        </p:attrNameLst>
                                      </p:cBhvr>
                                      <p:by>
                                        <p:hsl h="7200000" s="0" l="0"/>
                                      </p:by>
                                    </p:animClr>
                                    <p:set>
                                      <p:cBhvr>
                                        <p:cTn id="18" dur="1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Đáp án đúng">
            <a:extLst>
              <a:ext uri="{FF2B5EF4-FFF2-40B4-BE49-F238E27FC236}">
                <a16:creationId xmlns:a16="http://schemas.microsoft.com/office/drawing/2014/main" id="{1C15C9F5-86A3-55E7-F644-683448F4D5F9}"/>
              </a:ext>
            </a:extLst>
          </p:cNvPr>
          <p:cNvSpPr/>
          <p:nvPr/>
        </p:nvSpPr>
        <p:spPr>
          <a:xfrm>
            <a:off x="1681685" y="4968983"/>
            <a:ext cx="4058263" cy="775837"/>
          </a:xfrm>
          <a:prstGeom prst="roundRect">
            <a:avLst/>
          </a:prstGeom>
          <a:solidFill>
            <a:schemeClr val="accent4">
              <a:lumMod val="20000"/>
              <a:lumOff val="80000"/>
            </a:schemeClr>
          </a:solidFill>
          <a:ln w="25400" cap="flat" cmpd="sng" algn="ctr">
            <a:noFill/>
            <a:prstDash val="solid"/>
          </a:ln>
          <a:effectLst/>
        </p:spPr>
        <p:txBody>
          <a:bodyPr rtlCol="0" anchor="ctr"/>
          <a:lstStyle/>
          <a:p>
            <a:pPr marL="0" marR="0" lvl="0" indent="0" defTabSz="609585" eaLnBrk="1" fontAlgn="auto" latinLnBrk="0" hangingPunct="1">
              <a:lnSpc>
                <a:spcPct val="100000"/>
              </a:lnSpc>
              <a:spcBef>
                <a:spcPts val="0"/>
              </a:spcBef>
              <a:spcAft>
                <a:spcPts val="0"/>
              </a:spcAft>
              <a:buClrTx/>
              <a:buSzTx/>
              <a:buFont typeface="Arial"/>
              <a:buNone/>
              <a:tabLst/>
              <a:defRPr/>
            </a:pPr>
            <a:r>
              <a:rPr kumimoji="0" lang="en-US" sz="2400" b="0" i="0" u="none" strike="noStrike" kern="0" cap="none" spc="0" normalizeH="0" baseline="0" noProof="1">
                <a:ln>
                  <a:noFill/>
                </a:ln>
                <a:solidFill>
                  <a:prstClr val="black"/>
                </a:solidFill>
                <a:effectLst/>
                <a:uLnTx/>
                <a:uFillTx/>
                <a:latin typeface="UTM Avo" panose="02040603050506020204" pitchFamily="18" charset="0"/>
                <a:cs typeface="Arial" panose="020B0604020202020204" pitchFamily="34" charset="0"/>
                <a:sym typeface="Arial"/>
              </a:rPr>
              <a:t>A. Giới t</a:t>
            </a:r>
            <a:r>
              <a:rPr lang="en-US" sz="2400" kern="0" noProof="1">
                <a:solidFill>
                  <a:prstClr val="black"/>
                </a:solidFill>
                <a:latin typeface="UTM Avo" panose="02040603050506020204" pitchFamily="18" charset="0"/>
                <a:cs typeface="Arial" panose="020B0604020202020204" pitchFamily="34" charset="0"/>
                <a:sym typeface="Arial"/>
              </a:rPr>
              <a:t>ính</a:t>
            </a:r>
            <a:r>
              <a:rPr kumimoji="0" lang="en-US" sz="2400" b="0" i="0" u="none" strike="noStrike" kern="0" cap="none" spc="0" normalizeH="0" baseline="0" noProof="1">
                <a:ln>
                  <a:noFill/>
                </a:ln>
                <a:solidFill>
                  <a:prstClr val="black"/>
                </a:solidFill>
                <a:effectLst/>
                <a:uLnTx/>
                <a:uFillTx/>
                <a:latin typeface="UTM Avo" panose="02040603050506020204" pitchFamily="18" charset="0"/>
                <a:cs typeface="Arial" panose="020B0604020202020204" pitchFamily="34" charset="0"/>
                <a:sym typeface="Arial"/>
              </a:rPr>
              <a:t>, Sở thích. </a:t>
            </a:r>
            <a:endParaRPr kumimoji="0" lang="vi-VN" sz="2400" b="0" i="0" u="none" strike="noStrike" kern="0" cap="none" spc="0" normalizeH="0" baseline="0" noProof="1">
              <a:ln>
                <a:noFill/>
              </a:ln>
              <a:solidFill>
                <a:prstClr val="black"/>
              </a:solidFill>
              <a:effectLst/>
              <a:uLnTx/>
              <a:uFillTx/>
              <a:latin typeface="Times New Roman" panose="02020603050405020304" pitchFamily="18" charset="0"/>
              <a:cs typeface="Arial" panose="020B0604020202020204" pitchFamily="34" charset="0"/>
              <a:sym typeface="Arial"/>
            </a:endParaRPr>
          </a:p>
        </p:txBody>
      </p:sp>
      <p:sp>
        <p:nvSpPr>
          <p:cNvPr id="3" name="Đáp án sai 1">
            <a:extLst>
              <a:ext uri="{FF2B5EF4-FFF2-40B4-BE49-F238E27FC236}">
                <a16:creationId xmlns:a16="http://schemas.microsoft.com/office/drawing/2014/main" id="{A8C97D47-961A-7941-BED6-C576E52EBF4A}"/>
              </a:ext>
            </a:extLst>
          </p:cNvPr>
          <p:cNvSpPr/>
          <p:nvPr/>
        </p:nvSpPr>
        <p:spPr>
          <a:xfrm>
            <a:off x="1689956" y="5966551"/>
            <a:ext cx="4058263" cy="775837"/>
          </a:xfrm>
          <a:prstGeom prst="roundRect">
            <a:avLst/>
          </a:prstGeom>
          <a:solidFill>
            <a:schemeClr val="accent4">
              <a:lumMod val="20000"/>
              <a:lumOff val="80000"/>
            </a:schemeClr>
          </a:solidFill>
          <a:ln w="25400" cap="flat" cmpd="sng" algn="ctr">
            <a:noFill/>
            <a:prstDash val="solid"/>
          </a:ln>
          <a:effectLst/>
        </p:spPr>
        <p:txBody>
          <a:bodyPr rtlCol="0" anchor="ctr"/>
          <a:lstStyle/>
          <a:p>
            <a:pPr marL="0" marR="0" lvl="0" indent="0" defTabSz="609585" eaLnBrk="1" fontAlgn="auto" latinLnBrk="0" hangingPunct="1">
              <a:lnSpc>
                <a:spcPct val="100000"/>
              </a:lnSpc>
              <a:spcBef>
                <a:spcPts val="0"/>
              </a:spcBef>
              <a:spcAft>
                <a:spcPts val="0"/>
              </a:spcAft>
              <a:buClrTx/>
              <a:buSzTx/>
              <a:buFont typeface="Arial"/>
              <a:buNone/>
              <a:tabLst/>
              <a:defRPr/>
            </a:pPr>
            <a:r>
              <a:rPr kumimoji="0" lang="en-US" sz="2400" b="0" i="0" u="none" strike="noStrike" kern="0" cap="none" spc="0" normalizeH="0" baseline="0" noProof="1">
                <a:ln>
                  <a:noFill/>
                </a:ln>
                <a:solidFill>
                  <a:prstClr val="black"/>
                </a:solidFill>
                <a:effectLst/>
                <a:uLnTx/>
                <a:uFillTx/>
                <a:latin typeface="UTM Avo" panose="02040603050506020204" pitchFamily="18" charset="0"/>
                <a:cs typeface="Arial" panose="020B0604020202020204" pitchFamily="34" charset="0"/>
                <a:sym typeface="Arial"/>
              </a:rPr>
              <a:t>C. Tuổi, Giới tính.</a:t>
            </a:r>
            <a:endParaRPr kumimoji="0" lang="vi-VN" sz="2400" b="0" i="0" u="none" strike="noStrike" kern="0" cap="none" spc="0" normalizeH="0" baseline="0" noProof="1">
              <a:ln>
                <a:noFill/>
              </a:ln>
              <a:solidFill>
                <a:prstClr val="black"/>
              </a:solidFill>
              <a:effectLst/>
              <a:uLnTx/>
              <a:uFillTx/>
              <a:latin typeface="Times New Roman" panose="02020603050405020304" pitchFamily="18" charset="0"/>
              <a:cs typeface="Arial" panose="020B0604020202020204" pitchFamily="34" charset="0"/>
              <a:sym typeface="Arial"/>
            </a:endParaRPr>
          </a:p>
        </p:txBody>
      </p:sp>
      <p:sp>
        <p:nvSpPr>
          <p:cNvPr id="4" name="Đáp án sai 2">
            <a:extLst>
              <a:ext uri="{FF2B5EF4-FFF2-40B4-BE49-F238E27FC236}">
                <a16:creationId xmlns:a16="http://schemas.microsoft.com/office/drawing/2014/main" id="{0685D266-971C-EEAF-D806-869ED7C8AA7C}"/>
              </a:ext>
            </a:extLst>
          </p:cNvPr>
          <p:cNvSpPr/>
          <p:nvPr/>
        </p:nvSpPr>
        <p:spPr>
          <a:xfrm>
            <a:off x="6703798" y="4968014"/>
            <a:ext cx="4058263" cy="775837"/>
          </a:xfrm>
          <a:prstGeom prst="roundRect">
            <a:avLst/>
          </a:prstGeom>
          <a:solidFill>
            <a:schemeClr val="accent4">
              <a:lumMod val="20000"/>
              <a:lumOff val="80000"/>
            </a:schemeClr>
          </a:solidFill>
          <a:ln w="25400" cap="flat" cmpd="sng" algn="ctr">
            <a:noFill/>
            <a:prstDash val="solid"/>
          </a:ln>
          <a:effectLst/>
        </p:spPr>
        <p:txBody>
          <a:bodyPr rtlCol="0" anchor="ctr"/>
          <a:lstStyle/>
          <a:p>
            <a:pPr marL="0" marR="0" lvl="0" indent="0" defTabSz="609585" eaLnBrk="1" fontAlgn="auto" latinLnBrk="0" hangingPunct="1">
              <a:lnSpc>
                <a:spcPct val="100000"/>
              </a:lnSpc>
              <a:spcBef>
                <a:spcPts val="0"/>
              </a:spcBef>
              <a:spcAft>
                <a:spcPts val="0"/>
              </a:spcAft>
              <a:buClrTx/>
              <a:buSzTx/>
              <a:buFont typeface="Arial"/>
              <a:buNone/>
              <a:tabLst/>
              <a:defRPr/>
            </a:pPr>
            <a:r>
              <a:rPr kumimoji="0" lang="en-US" sz="2400" b="0" i="0" u="none" strike="noStrike" kern="0" cap="none" spc="0" normalizeH="0" baseline="0" noProof="1">
                <a:ln>
                  <a:noFill/>
                </a:ln>
                <a:solidFill>
                  <a:prstClr val="black"/>
                </a:solidFill>
                <a:effectLst/>
                <a:uLnTx/>
                <a:uFillTx/>
                <a:latin typeface="UTM Avo" panose="02040603050506020204" pitchFamily="18" charset="0"/>
                <a:cs typeface="Arial" panose="020B0604020202020204" pitchFamily="34" charset="0"/>
                <a:sym typeface="Arial"/>
              </a:rPr>
              <a:t>B. Tuổi, Sở thích.</a:t>
            </a:r>
            <a:endParaRPr kumimoji="0" lang="vi-VN" sz="2400" b="0" i="0" u="none" strike="noStrike" kern="0" cap="none" spc="0" normalizeH="0" baseline="0" noProof="1">
              <a:ln>
                <a:noFill/>
              </a:ln>
              <a:solidFill>
                <a:prstClr val="black"/>
              </a:solidFill>
              <a:effectLst/>
              <a:uLnTx/>
              <a:uFillTx/>
              <a:latin typeface="Times New Roman" panose="02020603050405020304" pitchFamily="18" charset="0"/>
              <a:cs typeface="Arial" panose="020B0604020202020204" pitchFamily="34" charset="0"/>
              <a:sym typeface="Arial"/>
            </a:endParaRPr>
          </a:p>
        </p:txBody>
      </p:sp>
      <p:sp>
        <p:nvSpPr>
          <p:cNvPr id="5" name="Đáp án sai 3">
            <a:extLst>
              <a:ext uri="{FF2B5EF4-FFF2-40B4-BE49-F238E27FC236}">
                <a16:creationId xmlns:a16="http://schemas.microsoft.com/office/drawing/2014/main" id="{4ECB204B-998D-3F4B-97FC-CDE6886266ED}"/>
              </a:ext>
            </a:extLst>
          </p:cNvPr>
          <p:cNvSpPr/>
          <p:nvPr/>
        </p:nvSpPr>
        <p:spPr>
          <a:xfrm>
            <a:off x="6703798" y="5966551"/>
            <a:ext cx="4058263" cy="775837"/>
          </a:xfrm>
          <a:prstGeom prst="roundRect">
            <a:avLst/>
          </a:prstGeom>
          <a:solidFill>
            <a:schemeClr val="accent4">
              <a:lumMod val="20000"/>
              <a:lumOff val="80000"/>
            </a:schemeClr>
          </a:solidFill>
          <a:ln w="25400" cap="flat" cmpd="sng" algn="ctr">
            <a:noFill/>
            <a:prstDash val="solid"/>
          </a:ln>
          <a:effectLst/>
        </p:spPr>
        <p:txBody>
          <a:bodyPr rtlCol="0" anchor="ctr"/>
          <a:lstStyle/>
          <a:p>
            <a:pPr marL="0" marR="0" lvl="0" indent="0" defTabSz="609585" eaLnBrk="1" fontAlgn="auto" latinLnBrk="0" hangingPunct="1">
              <a:lnSpc>
                <a:spcPct val="100000"/>
              </a:lnSpc>
              <a:spcBef>
                <a:spcPts val="0"/>
              </a:spcBef>
              <a:spcAft>
                <a:spcPts val="0"/>
              </a:spcAft>
              <a:buClrTx/>
              <a:buSzTx/>
              <a:buFont typeface="Arial"/>
              <a:buNone/>
              <a:tabLst/>
              <a:defRPr/>
            </a:pPr>
            <a:r>
              <a:rPr kumimoji="0" lang="en-US" sz="2400" b="0" i="0" u="none" strike="noStrike" kern="0" cap="none" spc="0" normalizeH="0" baseline="0" noProof="1">
                <a:ln>
                  <a:noFill/>
                </a:ln>
                <a:solidFill>
                  <a:prstClr val="black"/>
                </a:solidFill>
                <a:effectLst/>
                <a:uLnTx/>
                <a:uFillTx/>
                <a:latin typeface="UTM Avo" panose="02040603050506020204" pitchFamily="18" charset="0"/>
                <a:cs typeface="Arial" panose="020B0604020202020204" pitchFamily="34" charset="0"/>
                <a:sym typeface="Arial"/>
              </a:rPr>
              <a:t>D. Tuổi, Giới tính, Sở thích.</a:t>
            </a:r>
            <a:endParaRPr kumimoji="0" lang="vi-VN" sz="2400" b="0" i="0" u="none" strike="noStrike" kern="0" cap="none" spc="0" normalizeH="0" baseline="0" noProof="1">
              <a:ln>
                <a:noFill/>
              </a:ln>
              <a:solidFill>
                <a:prstClr val="black"/>
              </a:solidFill>
              <a:effectLst/>
              <a:uLnTx/>
              <a:uFillTx/>
              <a:latin typeface="Times New Roman" panose="02020603050405020304" pitchFamily="18" charset="0"/>
              <a:cs typeface="Arial" panose="020B0604020202020204" pitchFamily="34" charset="0"/>
              <a:sym typeface="Arial"/>
            </a:endParaRPr>
          </a:p>
        </p:txBody>
      </p:sp>
      <p:pic>
        <p:nvPicPr>
          <p:cNvPr id="6" name="Picture 5">
            <a:extLst>
              <a:ext uri="{FF2B5EF4-FFF2-40B4-BE49-F238E27FC236}">
                <a16:creationId xmlns:a16="http://schemas.microsoft.com/office/drawing/2014/main" id="{C32A6932-206E-6500-F1FE-98EFACF55A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530573" y="5082084"/>
            <a:ext cx="691300" cy="601711"/>
          </a:xfrm>
          <a:prstGeom prst="rect">
            <a:avLst/>
          </a:prstGeom>
        </p:spPr>
      </p:pic>
      <p:pic>
        <p:nvPicPr>
          <p:cNvPr id="7" name="Picture 6">
            <a:extLst>
              <a:ext uri="{FF2B5EF4-FFF2-40B4-BE49-F238E27FC236}">
                <a16:creationId xmlns:a16="http://schemas.microsoft.com/office/drawing/2014/main" id="{838F1AB8-465F-2376-4E5F-0E54B94FDE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0327519" y="5082084"/>
            <a:ext cx="688931" cy="613775"/>
          </a:xfrm>
          <a:prstGeom prst="rect">
            <a:avLst/>
          </a:prstGeom>
        </p:spPr>
      </p:pic>
      <p:pic>
        <p:nvPicPr>
          <p:cNvPr id="8" name="Picture 10">
            <a:extLst>
              <a:ext uri="{FF2B5EF4-FFF2-40B4-BE49-F238E27FC236}">
                <a16:creationId xmlns:a16="http://schemas.microsoft.com/office/drawing/2014/main" id="{3A270721-1944-B661-DEDD-59E34F170A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0502044" y="6049338"/>
            <a:ext cx="705471" cy="613775"/>
          </a:xfrm>
          <a:prstGeom prst="rect">
            <a:avLst/>
          </a:prstGeom>
        </p:spPr>
      </p:pic>
      <p:pic>
        <p:nvPicPr>
          <p:cNvPr id="9" name="Picture 10">
            <a:extLst>
              <a:ext uri="{FF2B5EF4-FFF2-40B4-BE49-F238E27FC236}">
                <a16:creationId xmlns:a16="http://schemas.microsoft.com/office/drawing/2014/main" id="{1727D633-547D-748A-63BD-D011DD5934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282015" y="6049338"/>
            <a:ext cx="688931" cy="613775"/>
          </a:xfrm>
          <a:prstGeom prst="rect">
            <a:avLst/>
          </a:prstGeom>
        </p:spPr>
      </p:pic>
      <p:sp>
        <p:nvSpPr>
          <p:cNvPr id="12" name="Rectangle 11">
            <a:extLst>
              <a:ext uri="{FF2B5EF4-FFF2-40B4-BE49-F238E27FC236}">
                <a16:creationId xmlns:a16="http://schemas.microsoft.com/office/drawing/2014/main" id="{0652B8F1-B6B8-01B6-3211-CB92EA4695AA}"/>
              </a:ext>
            </a:extLst>
          </p:cNvPr>
          <p:cNvSpPr/>
          <p:nvPr/>
        </p:nvSpPr>
        <p:spPr>
          <a:xfrm>
            <a:off x="121597" y="1864839"/>
            <a:ext cx="5165106" cy="2229841"/>
          </a:xfrm>
          <a:prstGeom prst="rect">
            <a:avLst/>
          </a:prstGeom>
        </p:spPr>
        <p:txBody>
          <a:bodyPr wrap="square">
            <a:spAutoFit/>
          </a:bodyPr>
          <a:lstStyle/>
          <a:p>
            <a:pPr marR="40639" algn="just">
              <a:lnSpc>
                <a:spcPct val="150000"/>
              </a:lnSpc>
              <a:spcBef>
                <a:spcPts val="800"/>
              </a:spcBef>
              <a:spcAft>
                <a:spcPts val="800"/>
              </a:spcAft>
              <a:buClr>
                <a:srgbClr val="000000"/>
              </a:buClr>
              <a:buFont typeface="Arial"/>
              <a:buNone/>
            </a:pPr>
            <a:r>
              <a:rPr lang="fr-FR" sz="2400" b="1" kern="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Câu</a:t>
            </a:r>
            <a:r>
              <a:rPr lang="fr-FR" sz="2400" b="1"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1.</a:t>
            </a:r>
            <a:r>
              <a:rPr lang="fr-FR"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Tìm hiểu về sở thích đối với môn </a:t>
            </a:r>
            <a:r>
              <a:rPr lang="fr-FR" sz="2400" kern="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Âm</a:t>
            </a:r>
            <a:r>
              <a:rPr lang="fr-FR"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r>
              <a:rPr lang="fr-FR" sz="2400" kern="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Nhạc</a:t>
            </a:r>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của </a:t>
            </a:r>
            <a:r>
              <a:rPr lang="fr-FR"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3</a:t>
            </a:r>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bạn học sinh một trường THCS được cho bởi bảng thống kê:</a:t>
            </a:r>
            <a:endParaRPr lang="en-US"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endParaRPr>
          </a:p>
        </p:txBody>
      </p:sp>
      <p:graphicFrame>
        <p:nvGraphicFramePr>
          <p:cNvPr id="13" name="Table 12">
            <a:extLst>
              <a:ext uri="{FF2B5EF4-FFF2-40B4-BE49-F238E27FC236}">
                <a16:creationId xmlns:a16="http://schemas.microsoft.com/office/drawing/2014/main" id="{DE6CDB36-2288-C639-B1FC-6B753E50F639}"/>
              </a:ext>
            </a:extLst>
          </p:cNvPr>
          <p:cNvGraphicFramePr>
            <a:graphicFrameLocks noGrp="1"/>
          </p:cNvGraphicFramePr>
          <p:nvPr>
            <p:extLst>
              <p:ext uri="{D42A27DB-BD31-4B8C-83A1-F6EECF244321}">
                <p14:modId xmlns:p14="http://schemas.microsoft.com/office/powerpoint/2010/main" val="1798337715"/>
              </p:ext>
            </p:extLst>
          </p:nvPr>
        </p:nvGraphicFramePr>
        <p:xfrm>
          <a:off x="5701134" y="1864839"/>
          <a:ext cx="6369269" cy="2229840"/>
        </p:xfrm>
        <a:graphic>
          <a:graphicData uri="http://schemas.openxmlformats.org/drawingml/2006/table">
            <a:tbl>
              <a:tblPr firstRow="1" firstCol="1" bandRow="1"/>
              <a:tblGrid>
                <a:gridCol w="1008630">
                  <a:extLst>
                    <a:ext uri="{9D8B030D-6E8A-4147-A177-3AD203B41FA5}">
                      <a16:colId xmlns:a16="http://schemas.microsoft.com/office/drawing/2014/main" val="1521526924"/>
                    </a:ext>
                  </a:extLst>
                </a:gridCol>
                <a:gridCol w="1137001">
                  <a:extLst>
                    <a:ext uri="{9D8B030D-6E8A-4147-A177-3AD203B41FA5}">
                      <a16:colId xmlns:a16="http://schemas.microsoft.com/office/drawing/2014/main" val="1587283700"/>
                    </a:ext>
                  </a:extLst>
                </a:gridCol>
                <a:gridCol w="1680286">
                  <a:extLst>
                    <a:ext uri="{9D8B030D-6E8A-4147-A177-3AD203B41FA5}">
                      <a16:colId xmlns:a16="http://schemas.microsoft.com/office/drawing/2014/main" val="843811204"/>
                    </a:ext>
                  </a:extLst>
                </a:gridCol>
                <a:gridCol w="2543352">
                  <a:extLst>
                    <a:ext uri="{9D8B030D-6E8A-4147-A177-3AD203B41FA5}">
                      <a16:colId xmlns:a16="http://schemas.microsoft.com/office/drawing/2014/main" val="907129967"/>
                    </a:ext>
                  </a:extLst>
                </a:gridCol>
              </a:tblGrid>
              <a:tr h="5574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30480" algn="ctr">
                        <a:lnSpc>
                          <a:spcPct val="150000"/>
                        </a:lnSpc>
                        <a:spcBef>
                          <a:spcPts val="600"/>
                        </a:spcBef>
                        <a:spcAft>
                          <a:spcPts val="600"/>
                        </a:spcAft>
                      </a:pPr>
                      <a:r>
                        <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STT</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30480" algn="ctr">
                        <a:lnSpc>
                          <a:spcPct val="150000"/>
                        </a:lnSpc>
                        <a:spcBef>
                          <a:spcPts val="600"/>
                        </a:spcBef>
                        <a:spcAft>
                          <a:spcPts val="600"/>
                        </a:spcAft>
                      </a:pPr>
                      <a:r>
                        <a:rPr lang="en-US" sz="2400" kern="1200" dirty="0" err="1">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Tuổi</a:t>
                      </a:r>
                      <a:endPar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30480" algn="ctr">
                        <a:lnSpc>
                          <a:spcPct val="150000"/>
                        </a:lnSpc>
                        <a:spcBef>
                          <a:spcPts val="600"/>
                        </a:spcBef>
                        <a:spcAft>
                          <a:spcPts val="600"/>
                        </a:spcAft>
                      </a:pPr>
                      <a:r>
                        <a:rPr lang="en-US" sz="2400" kern="1200" dirty="0" err="1">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Giới</a:t>
                      </a:r>
                      <a:r>
                        <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tính</a:t>
                      </a:r>
                      <a:endPar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30480" algn="ctr">
                        <a:lnSpc>
                          <a:spcPct val="150000"/>
                        </a:lnSpc>
                        <a:spcBef>
                          <a:spcPts val="600"/>
                        </a:spcBef>
                        <a:spcAft>
                          <a:spcPts val="600"/>
                        </a:spcAft>
                      </a:pPr>
                      <a:r>
                        <a:rPr lang="en-US" sz="2400" kern="1200" dirty="0" err="1">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Sở</a:t>
                      </a:r>
                      <a:r>
                        <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thích</a:t>
                      </a:r>
                      <a:endPar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09292322"/>
                  </a:ext>
                </a:extLst>
              </a:tr>
              <a:tr h="5574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30480" algn="ctr">
                        <a:lnSpc>
                          <a:spcPct val="150000"/>
                        </a:lnSpc>
                        <a:spcBef>
                          <a:spcPts val="600"/>
                        </a:spcBef>
                        <a:spcAft>
                          <a:spcPts val="600"/>
                        </a:spcAft>
                      </a:pPr>
                      <a:r>
                        <a:rPr lang="nl-NL"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1</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30480" algn="ctr">
                        <a:lnSpc>
                          <a:spcPct val="150000"/>
                        </a:lnSpc>
                        <a:spcBef>
                          <a:spcPts val="600"/>
                        </a:spcBef>
                        <a:spcAft>
                          <a:spcPts val="600"/>
                        </a:spcAft>
                      </a:pPr>
                      <a:r>
                        <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12</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30480" algn="ctr">
                        <a:lnSpc>
                          <a:spcPct val="150000"/>
                        </a:lnSpc>
                        <a:spcBef>
                          <a:spcPts val="600"/>
                        </a:spcBef>
                        <a:spcAft>
                          <a:spcPts val="600"/>
                        </a:spcAft>
                      </a:pPr>
                      <a:r>
                        <a:rPr lang="en-US" sz="2400" kern="1200" dirty="0" err="1">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Nữ</a:t>
                      </a:r>
                      <a:endPar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30480" algn="ctr">
                        <a:lnSpc>
                          <a:spcPct val="150000"/>
                        </a:lnSpc>
                        <a:spcBef>
                          <a:spcPts val="600"/>
                        </a:spcBef>
                        <a:spcAft>
                          <a:spcPts val="600"/>
                        </a:spcAft>
                      </a:pPr>
                      <a:r>
                        <a:rPr lang="en-US" sz="2400" kern="1200" dirty="0" err="1">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Không</a:t>
                      </a:r>
                      <a:r>
                        <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thích</a:t>
                      </a:r>
                      <a:endPar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2805629"/>
                  </a:ext>
                </a:extLst>
              </a:tr>
              <a:tr h="5574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30480" algn="ctr">
                        <a:lnSpc>
                          <a:spcPct val="150000"/>
                        </a:lnSpc>
                        <a:spcBef>
                          <a:spcPts val="600"/>
                        </a:spcBef>
                        <a:spcAft>
                          <a:spcPts val="600"/>
                        </a:spcAft>
                      </a:pPr>
                      <a:r>
                        <a:rPr lang="nl-NL"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2</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30480" algn="ctr">
                        <a:lnSpc>
                          <a:spcPct val="150000"/>
                        </a:lnSpc>
                        <a:spcBef>
                          <a:spcPts val="600"/>
                        </a:spcBef>
                        <a:spcAft>
                          <a:spcPts val="600"/>
                        </a:spcAft>
                      </a:pPr>
                      <a:r>
                        <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13</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30480" algn="ctr">
                        <a:lnSpc>
                          <a:spcPct val="150000"/>
                        </a:lnSpc>
                        <a:spcBef>
                          <a:spcPts val="600"/>
                        </a:spcBef>
                        <a:spcAft>
                          <a:spcPts val="600"/>
                        </a:spcAft>
                      </a:pPr>
                      <a:r>
                        <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Nam</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30480" algn="ctr">
                        <a:lnSpc>
                          <a:spcPct val="150000"/>
                        </a:lnSpc>
                        <a:spcBef>
                          <a:spcPts val="600"/>
                        </a:spcBef>
                        <a:spcAft>
                          <a:spcPts val="600"/>
                        </a:spcAft>
                      </a:pPr>
                      <a:r>
                        <a:rPr lang="en-US" sz="2400" kern="1200" dirty="0" err="1">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Rất</a:t>
                      </a:r>
                      <a:r>
                        <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thích</a:t>
                      </a:r>
                      <a:endPar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8413497"/>
                  </a:ext>
                </a:extLst>
              </a:tr>
              <a:tr h="5574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30480" algn="ctr">
                        <a:lnSpc>
                          <a:spcPct val="150000"/>
                        </a:lnSpc>
                        <a:spcBef>
                          <a:spcPts val="600"/>
                        </a:spcBef>
                        <a:spcAft>
                          <a:spcPts val="600"/>
                        </a:spcAft>
                      </a:pPr>
                      <a:r>
                        <a:rPr lang="nl-NL"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3</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30480" algn="ctr">
                        <a:lnSpc>
                          <a:spcPct val="150000"/>
                        </a:lnSpc>
                        <a:spcBef>
                          <a:spcPts val="600"/>
                        </a:spcBef>
                        <a:spcAft>
                          <a:spcPts val="600"/>
                        </a:spcAft>
                      </a:pPr>
                      <a:r>
                        <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14</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30480" algn="ctr">
                        <a:lnSpc>
                          <a:spcPct val="150000"/>
                        </a:lnSpc>
                        <a:spcBef>
                          <a:spcPts val="600"/>
                        </a:spcBef>
                        <a:spcAft>
                          <a:spcPts val="600"/>
                        </a:spcAft>
                      </a:pPr>
                      <a:r>
                        <a:rPr lang="en-US" sz="2400" kern="1200" dirty="0" err="1">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Nữ</a:t>
                      </a:r>
                      <a:endPar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30480" algn="ctr">
                        <a:lnSpc>
                          <a:spcPct val="150000"/>
                        </a:lnSpc>
                        <a:spcBef>
                          <a:spcPts val="600"/>
                        </a:spcBef>
                        <a:spcAft>
                          <a:spcPts val="600"/>
                        </a:spcAft>
                      </a:pPr>
                      <a:r>
                        <a:rPr lang="en-US" sz="2400" kern="1200" dirty="0" err="1">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Không</a:t>
                      </a:r>
                      <a:r>
                        <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rPr>
                        <a:t>thích</a:t>
                      </a:r>
                      <a:endParaRPr lang="en-US" sz="2400" kern="1200" dirty="0">
                        <a:solidFill>
                          <a:srgbClr val="000000"/>
                        </a:solidFill>
                        <a:effectLst/>
                        <a:latin typeface="UTM Avo" panose="02040603050506020204" pitchFamily="18" charset="0"/>
                        <a:ea typeface="Times New Roman" panose="02020603050405020304" pitchFamily="18"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082044"/>
                  </a:ext>
                </a:extLst>
              </a:tr>
            </a:tbl>
          </a:graphicData>
        </a:graphic>
      </p:graphicFrame>
      <p:sp>
        <p:nvSpPr>
          <p:cNvPr id="14" name="Rectangle 13">
            <a:extLst>
              <a:ext uri="{FF2B5EF4-FFF2-40B4-BE49-F238E27FC236}">
                <a16:creationId xmlns:a16="http://schemas.microsoft.com/office/drawing/2014/main" id="{B49624AE-7BD5-F258-286E-AC1E229E6FFD}"/>
              </a:ext>
            </a:extLst>
          </p:cNvPr>
          <p:cNvSpPr/>
          <p:nvPr/>
        </p:nvSpPr>
        <p:spPr>
          <a:xfrm>
            <a:off x="121597" y="4094679"/>
            <a:ext cx="8173391" cy="567848"/>
          </a:xfrm>
          <a:prstGeom prst="rect">
            <a:avLst/>
          </a:prstGeom>
        </p:spPr>
        <p:txBody>
          <a:bodyPr wrap="none">
            <a:spAutoFit/>
          </a:bodyPr>
          <a:lstStyle/>
          <a:p>
            <a:pPr marR="40639" algn="just">
              <a:lnSpc>
                <a:spcPct val="150000"/>
              </a:lnSpc>
              <a:spcBef>
                <a:spcPts val="800"/>
              </a:spcBef>
              <a:spcAft>
                <a:spcPts val="800"/>
              </a:spcAft>
              <a:buClr>
                <a:srgbClr val="000000"/>
              </a:buClr>
              <a:buFont typeface="Arial"/>
              <a:buNone/>
            </a:pPr>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Dữ liệu trong bảng thống kê theo tiêu chí định tính là:</a:t>
            </a:r>
            <a:endParaRPr lang="en-US"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21023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2"/>
                                        </p:tgtEl>
                                        <p:attrNameLst>
                                          <p:attrName>fillcolor</p:attrName>
                                        </p:attrNameLst>
                                      </p:cBhvr>
                                      <p:to>
                                        <a:srgbClr val="92D050"/>
                                      </p:to>
                                    </p:animClr>
                                    <p:set>
                                      <p:cBhvr>
                                        <p:cTn id="31" dur="500" fill="hold"/>
                                        <p:tgtEl>
                                          <p:spTgt spid="2"/>
                                        </p:tgtEl>
                                        <p:attrNameLst>
                                          <p:attrName>fill.type</p:attrName>
                                        </p:attrNameLst>
                                      </p:cBhvr>
                                      <p:to>
                                        <p:strVal val="solid"/>
                                      </p:to>
                                    </p:set>
                                    <p:set>
                                      <p:cBhvr>
                                        <p:cTn id="32" dur="500" fill="hold"/>
                                        <p:tgtEl>
                                          <p:spTgt spid="2"/>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
                                        </p:tgtEl>
                                      </p:cBhvr>
                                    </p:animEffect>
                                    <p:animScale>
                                      <p:cBhvr>
                                        <p:cTn id="37" dur="250" autoRev="1" fill="hold"/>
                                        <p:tgtEl>
                                          <p:spTgt spid="2"/>
                                        </p:tgtEl>
                                      </p:cBhvr>
                                      <p:by x="105000" y="105000"/>
                                    </p:animScale>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
                                        </p:tgtEl>
                                        <p:attrNameLst>
                                          <p:attrName>fillcolor</p:attrName>
                                        </p:attrNameLst>
                                      </p:cBhvr>
                                      <p:to>
                                        <a:srgbClr val="D99694"/>
                                      </p:to>
                                    </p:animClr>
                                    <p:set>
                                      <p:cBhvr>
                                        <p:cTn id="43" dur="500" fill="hold"/>
                                        <p:tgtEl>
                                          <p:spTgt spid="3"/>
                                        </p:tgtEl>
                                        <p:attrNameLst>
                                          <p:attrName>fill.type</p:attrName>
                                        </p:attrNameLst>
                                      </p:cBhvr>
                                      <p:to>
                                        <p:strVal val="solid"/>
                                      </p:to>
                                    </p:set>
                                    <p:set>
                                      <p:cBhvr>
                                        <p:cTn id="44" dur="500" fill="hold"/>
                                        <p:tgtEl>
                                          <p:spTgt spid="3"/>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3"/>
                                        </p:tgtEl>
                                      </p:cBhvr>
                                    </p:animEffect>
                                    <p:animScale>
                                      <p:cBhvr>
                                        <p:cTn id="49"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50" restart="whenNotActive" fill="hold" evtFilter="cancelBubble" nodeType="interactiveSeq">
                <p:stCondLst>
                  <p:cond evt="onClick" delay="0">
                    <p:tgtEl>
                      <p:spTgt spid="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4"/>
                                        </p:tgtEl>
                                        <p:attrNameLst>
                                          <p:attrName>fillcolor</p:attrName>
                                        </p:attrNameLst>
                                      </p:cBhvr>
                                      <p:to>
                                        <a:srgbClr val="D99694"/>
                                      </p:to>
                                    </p:animClr>
                                    <p:set>
                                      <p:cBhvr>
                                        <p:cTn id="55" dur="500" fill="hold"/>
                                        <p:tgtEl>
                                          <p:spTgt spid="4"/>
                                        </p:tgtEl>
                                        <p:attrNameLst>
                                          <p:attrName>fill.type</p:attrName>
                                        </p:attrNameLst>
                                      </p:cBhvr>
                                      <p:to>
                                        <p:strVal val="solid"/>
                                      </p:to>
                                    </p:set>
                                    <p:set>
                                      <p:cBhvr>
                                        <p:cTn id="56" dur="500" fill="hold"/>
                                        <p:tgtEl>
                                          <p:spTgt spid="4"/>
                                        </p:tgtEl>
                                        <p:attrNameLst>
                                          <p:attrName>fill.on</p:attrName>
                                        </p:attrNameLst>
                                      </p:cBhvr>
                                      <p:to>
                                        <p:strVal val="true"/>
                                      </p:to>
                                    </p:set>
                                  </p:childTnLst>
                                </p:cTn>
                              </p:par>
                              <p:par>
                                <p:cTn id="57" presetID="1" presetClass="entr" presetSubtype="0" fill="hold" nodeType="withEffect">
                                  <p:stCondLst>
                                    <p:cond delay="0"/>
                                  </p:stCondLst>
                                  <p:childTnLst>
                                    <p:set>
                                      <p:cBhvr>
                                        <p:cTn id="58" dur="1" fill="hold">
                                          <p:stCondLst>
                                            <p:cond delay="9"/>
                                          </p:stCondLst>
                                        </p:cTn>
                                        <p:tgtEl>
                                          <p:spTgt spid="7"/>
                                        </p:tgtEl>
                                        <p:attrNameLst>
                                          <p:attrName>style.visibility</p:attrName>
                                        </p:attrNameLst>
                                      </p:cBhvr>
                                      <p:to>
                                        <p:strVal val="visible"/>
                                      </p:to>
                                    </p:set>
                                  </p:childTnLst>
                                </p:cTn>
                              </p:par>
                              <p:par>
                                <p:cTn id="59" presetID="26" presetClass="emph" presetSubtype="0" repeatCount="4000" fill="hold" grpId="1" nodeType="withEffect">
                                  <p:stCondLst>
                                    <p:cond delay="0"/>
                                  </p:stCondLst>
                                  <p:childTnLst>
                                    <p:animEffect transition="out" filter="fade">
                                      <p:cBhvr>
                                        <p:cTn id="60" dur="500" tmFilter="0, 0; .2, .5; .8, .5; 1, 0"/>
                                        <p:tgtEl>
                                          <p:spTgt spid="4"/>
                                        </p:tgtEl>
                                      </p:cBhvr>
                                    </p:animEffect>
                                    <p:animScale>
                                      <p:cBhvr>
                                        <p:cTn id="61"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62" restart="whenNotActive" fill="hold" evtFilter="cancelBubble" nodeType="interactiveSeq">
                <p:stCondLst>
                  <p:cond evt="onClick" delay="0">
                    <p:tgtEl>
                      <p:spTgt spid="5"/>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5"/>
                                        </p:tgtEl>
                                        <p:attrNameLst>
                                          <p:attrName>fillcolor</p:attrName>
                                        </p:attrNameLst>
                                      </p:cBhvr>
                                      <p:to>
                                        <a:srgbClr val="D99694"/>
                                      </p:to>
                                    </p:animClr>
                                    <p:set>
                                      <p:cBhvr>
                                        <p:cTn id="67" dur="500" fill="hold"/>
                                        <p:tgtEl>
                                          <p:spTgt spid="5"/>
                                        </p:tgtEl>
                                        <p:attrNameLst>
                                          <p:attrName>fill.type</p:attrName>
                                        </p:attrNameLst>
                                      </p:cBhvr>
                                      <p:to>
                                        <p:strVal val="solid"/>
                                      </p:to>
                                    </p:set>
                                    <p:set>
                                      <p:cBhvr>
                                        <p:cTn id="68" dur="500" fill="hold"/>
                                        <p:tgtEl>
                                          <p:spTgt spid="5"/>
                                        </p:tgtEl>
                                        <p:attrNameLst>
                                          <p:attrName>fill.on</p:attrName>
                                        </p:attrNameLst>
                                      </p:cBhvr>
                                      <p:to>
                                        <p:strVal val="true"/>
                                      </p:to>
                                    </p:set>
                                  </p:childTnLst>
                                </p:cTn>
                              </p:par>
                              <p:par>
                                <p:cTn id="69" presetID="1" presetClass="entr" presetSubtype="0" fill="hold" nodeType="withEffect">
                                  <p:stCondLst>
                                    <p:cond delay="0"/>
                                  </p:stCondLst>
                                  <p:childTnLst>
                                    <p:set>
                                      <p:cBhvr>
                                        <p:cTn id="70" dur="1" fill="hold">
                                          <p:stCondLst>
                                            <p:cond delay="9"/>
                                          </p:stCondLst>
                                        </p:cTn>
                                        <p:tgtEl>
                                          <p:spTgt spid="8"/>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5"/>
                                        </p:tgtEl>
                                      </p:cBhvr>
                                    </p:animEffect>
                                    <p:animScale>
                                      <p:cBhvr>
                                        <p:cTn id="73" dur="250" autoRev="1" fill="hold"/>
                                        <p:tgtEl>
                                          <p:spTgt spid="5"/>
                                        </p:tgtEl>
                                      </p:cBhvr>
                                      <p:by x="105000" y="105000"/>
                                    </p:animScale>
                                  </p:childTnLst>
                                </p:cTn>
                              </p:par>
                            </p:childTnLst>
                          </p:cTn>
                        </p:par>
                      </p:childTnLst>
                    </p:cTn>
                  </p:par>
                </p:childTnLst>
              </p:cTn>
              <p:nextCondLst>
                <p:cond evt="onClick" delay="0">
                  <p:tgtEl>
                    <p:spTgt spid="5"/>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52B8F1-B6B8-01B6-3211-CB92EA4695AA}"/>
              </a:ext>
            </a:extLst>
          </p:cNvPr>
          <p:cNvSpPr/>
          <p:nvPr/>
        </p:nvSpPr>
        <p:spPr>
          <a:xfrm>
            <a:off x="121596" y="1864839"/>
            <a:ext cx="11628969" cy="1121846"/>
          </a:xfrm>
          <a:prstGeom prst="rect">
            <a:avLst/>
          </a:prstGeom>
        </p:spPr>
        <p:txBody>
          <a:bodyPr wrap="square">
            <a:spAutoFit/>
          </a:bodyPr>
          <a:lstStyle/>
          <a:p>
            <a:pPr marR="40639" algn="just">
              <a:lnSpc>
                <a:spcPct val="150000"/>
              </a:lnSpc>
              <a:spcBef>
                <a:spcPts val="800"/>
              </a:spcBef>
              <a:spcAft>
                <a:spcPts val="800"/>
              </a:spcAft>
              <a:buClr>
                <a:srgbClr val="000000"/>
              </a:buClr>
              <a:buFont typeface="Arial"/>
              <a:buNone/>
            </a:pPr>
            <a:r>
              <a:rPr lang="fr-FR" sz="2400" b="1" kern="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Câu</a:t>
            </a:r>
            <a:r>
              <a:rPr lang="fr-FR" sz="2400" b="1"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2.</a:t>
            </a:r>
            <a:r>
              <a:rPr lang="fr-FR"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Muốn thống kê số học sinh mắc F0 ở một trường THCS trong đợt dịch Covid, ta nên dùng phương pháp nào để thu thập dữ liệu là tối ưu nhất? </a:t>
            </a:r>
          </a:p>
        </p:txBody>
      </p:sp>
      <p:sp>
        <p:nvSpPr>
          <p:cNvPr id="21" name="Đáp án đúng">
            <a:extLst>
              <a:ext uri="{FF2B5EF4-FFF2-40B4-BE49-F238E27FC236}">
                <a16:creationId xmlns:a16="http://schemas.microsoft.com/office/drawing/2014/main" id="{8C425A53-69BF-8ED2-9841-47A77484C128}"/>
              </a:ext>
            </a:extLst>
          </p:cNvPr>
          <p:cNvSpPr/>
          <p:nvPr/>
        </p:nvSpPr>
        <p:spPr>
          <a:xfrm>
            <a:off x="6606693" y="5108896"/>
            <a:ext cx="4058263" cy="900789"/>
          </a:xfrm>
          <a:prstGeom prst="roundRect">
            <a:avLst/>
          </a:prstGeom>
          <a:solidFill>
            <a:schemeClr val="accent4">
              <a:lumMod val="20000"/>
              <a:lumOff val="80000"/>
            </a:schemeClr>
          </a:solidFill>
          <a:ln w="25400" cap="flat" cmpd="sng" algn="ctr">
            <a:noFill/>
            <a:prstDash val="solid"/>
          </a:ln>
          <a:effectLst/>
        </p:spPr>
        <p:txBody>
          <a:bodyPr rtlCol="0" anchor="ctr"/>
          <a:lstStyle/>
          <a:p>
            <a:pPr marL="0" marR="0" lvl="0" indent="0" defTabSz="609585" eaLnBrk="1" fontAlgn="auto" latinLnBrk="0" hangingPunct="1">
              <a:lnSpc>
                <a:spcPct val="100000"/>
              </a:lnSpc>
              <a:spcBef>
                <a:spcPts val="0"/>
              </a:spcBef>
              <a:spcAft>
                <a:spcPts val="0"/>
              </a:spcAft>
              <a:buClrTx/>
              <a:buSzTx/>
              <a:buFont typeface="Arial"/>
              <a:buNone/>
              <a:tabLst/>
              <a:defRPr/>
            </a:pPr>
            <a:r>
              <a:rPr kumimoji="0" lang="en-US" sz="2667" b="0" i="0" u="none" strike="noStrike" kern="0" cap="none" spc="0" normalizeH="0" baseline="0" noProof="1">
                <a:ln>
                  <a:noFill/>
                </a:ln>
                <a:solidFill>
                  <a:prstClr val="black"/>
                </a:solidFill>
                <a:effectLst/>
                <a:uLnTx/>
                <a:uFillTx/>
                <a:latin typeface="UTM Avo" panose="02040603050506020204" pitchFamily="18" charset="0"/>
                <a:cs typeface="Arial" panose="020B0604020202020204" pitchFamily="34" charset="0"/>
                <a:sym typeface="Arial"/>
              </a:rPr>
              <a:t>D. Lập phiếu hỏi.</a:t>
            </a:r>
            <a:endParaRPr kumimoji="0" lang="vi-VN" sz="2667" b="0" i="0" u="none" strike="noStrike" kern="0" cap="none" spc="0" normalizeH="0" baseline="0" noProof="1">
              <a:ln>
                <a:noFill/>
              </a:ln>
              <a:solidFill>
                <a:prstClr val="black"/>
              </a:solidFill>
              <a:effectLst/>
              <a:uLnTx/>
              <a:uFillTx/>
              <a:latin typeface="Times New Roman" panose="02020603050405020304" pitchFamily="18" charset="0"/>
              <a:cs typeface="Arial" panose="020B0604020202020204" pitchFamily="34" charset="0"/>
              <a:sym typeface="Arial"/>
            </a:endParaRPr>
          </a:p>
        </p:txBody>
      </p:sp>
      <p:sp>
        <p:nvSpPr>
          <p:cNvPr id="22" name="Đáp án sai 1">
            <a:extLst>
              <a:ext uri="{FF2B5EF4-FFF2-40B4-BE49-F238E27FC236}">
                <a16:creationId xmlns:a16="http://schemas.microsoft.com/office/drawing/2014/main" id="{C3750488-A14A-32F4-C43C-BDBF053835E2}"/>
              </a:ext>
            </a:extLst>
          </p:cNvPr>
          <p:cNvSpPr/>
          <p:nvPr/>
        </p:nvSpPr>
        <p:spPr>
          <a:xfrm>
            <a:off x="1509054" y="5108896"/>
            <a:ext cx="4058263" cy="900789"/>
          </a:xfrm>
          <a:prstGeom prst="roundRect">
            <a:avLst/>
          </a:prstGeom>
          <a:solidFill>
            <a:schemeClr val="accent4">
              <a:lumMod val="20000"/>
              <a:lumOff val="80000"/>
            </a:schemeClr>
          </a:solidFill>
          <a:ln w="25400" cap="flat" cmpd="sng" algn="ctr">
            <a:noFill/>
            <a:prstDash val="solid"/>
          </a:ln>
          <a:effectLst/>
        </p:spPr>
        <p:txBody>
          <a:bodyPr rtlCol="0" anchor="ctr"/>
          <a:lstStyle/>
          <a:p>
            <a:pPr marL="0" marR="0" lvl="0" indent="0" defTabSz="609585" eaLnBrk="1" fontAlgn="auto" latinLnBrk="0" hangingPunct="1">
              <a:lnSpc>
                <a:spcPct val="100000"/>
              </a:lnSpc>
              <a:spcBef>
                <a:spcPts val="0"/>
              </a:spcBef>
              <a:spcAft>
                <a:spcPts val="0"/>
              </a:spcAft>
              <a:buClrTx/>
              <a:buSzTx/>
              <a:buFont typeface="Arial"/>
              <a:buNone/>
              <a:tabLst/>
              <a:defRPr/>
            </a:pPr>
            <a:r>
              <a:rPr kumimoji="0" lang="en-US" sz="2667" b="0" i="0" u="none" strike="noStrike" kern="0" cap="none" spc="0" normalizeH="0" baseline="0" noProof="1">
                <a:ln>
                  <a:noFill/>
                </a:ln>
                <a:solidFill>
                  <a:prstClr val="black"/>
                </a:solidFill>
                <a:effectLst/>
                <a:uLnTx/>
                <a:uFillTx/>
                <a:latin typeface="UTM Avo" panose="02040603050506020204" pitchFamily="18" charset="0"/>
                <a:cs typeface="Arial" panose="020B0604020202020204" pitchFamily="34" charset="0"/>
                <a:sym typeface="Arial"/>
              </a:rPr>
              <a:t>C. Quan sát. 	</a:t>
            </a:r>
            <a:endParaRPr kumimoji="0" lang="vi-VN" sz="2667" b="0" i="0" u="none" strike="noStrike" kern="0" cap="none" spc="0" normalizeH="0" baseline="0" noProof="1">
              <a:ln>
                <a:noFill/>
              </a:ln>
              <a:solidFill>
                <a:prstClr val="black"/>
              </a:solidFill>
              <a:effectLst/>
              <a:uLnTx/>
              <a:uFillTx/>
              <a:latin typeface="Times New Roman" panose="02020603050405020304" pitchFamily="18" charset="0"/>
              <a:cs typeface="Arial" panose="020B0604020202020204" pitchFamily="34" charset="0"/>
              <a:sym typeface="Arial"/>
            </a:endParaRPr>
          </a:p>
        </p:txBody>
      </p:sp>
      <p:sp>
        <p:nvSpPr>
          <p:cNvPr id="23" name="Đáp án sai 2">
            <a:extLst>
              <a:ext uri="{FF2B5EF4-FFF2-40B4-BE49-F238E27FC236}">
                <a16:creationId xmlns:a16="http://schemas.microsoft.com/office/drawing/2014/main" id="{36A0E89B-A916-3151-763B-C642E0549785}"/>
              </a:ext>
            </a:extLst>
          </p:cNvPr>
          <p:cNvSpPr/>
          <p:nvPr/>
        </p:nvSpPr>
        <p:spPr>
          <a:xfrm>
            <a:off x="6606693" y="3719556"/>
            <a:ext cx="4058263" cy="900789"/>
          </a:xfrm>
          <a:prstGeom prst="roundRect">
            <a:avLst/>
          </a:prstGeom>
          <a:solidFill>
            <a:schemeClr val="accent4">
              <a:lumMod val="20000"/>
              <a:lumOff val="80000"/>
            </a:schemeClr>
          </a:solidFill>
          <a:ln w="25400" cap="flat" cmpd="sng" algn="ctr">
            <a:noFill/>
            <a:prstDash val="solid"/>
          </a:ln>
          <a:effectLst/>
        </p:spPr>
        <p:txBody>
          <a:bodyPr rtlCol="0" anchor="ctr"/>
          <a:lstStyle/>
          <a:p>
            <a:pPr lvl="0" defTabSz="609585">
              <a:defRPr/>
            </a:pPr>
            <a:r>
              <a:rPr kumimoji="0" lang="en-US" sz="2667" b="0" i="0" u="none" strike="noStrike" kern="0" cap="none" spc="0" normalizeH="0" baseline="0" noProof="1">
                <a:ln>
                  <a:noFill/>
                </a:ln>
                <a:solidFill>
                  <a:prstClr val="black"/>
                </a:solidFill>
                <a:effectLst/>
                <a:uLnTx/>
                <a:uFillTx/>
                <a:latin typeface="UTM Avo" panose="02040603050506020204" pitchFamily="18" charset="0"/>
                <a:cs typeface="Arial" panose="020B0604020202020204" pitchFamily="34" charset="0"/>
                <a:sym typeface="Arial"/>
              </a:rPr>
              <a:t>B. </a:t>
            </a:r>
            <a:r>
              <a:rPr lang="en-US" sz="2800" kern="0" noProof="1">
                <a:solidFill>
                  <a:prstClr val="black"/>
                </a:solidFill>
                <a:latin typeface="UTM Avo" panose="02040603050506020204" pitchFamily="18" charset="0"/>
                <a:cs typeface="Arial" panose="020B0604020202020204" pitchFamily="34" charset="0"/>
                <a:sym typeface="Arial"/>
              </a:rPr>
              <a:t>Tìm trên các web thống kê dữ liệu</a:t>
            </a:r>
            <a:r>
              <a:rPr kumimoji="0" lang="en-US" sz="2667" b="0" i="0" u="none" strike="noStrike" kern="0" cap="none" spc="0" normalizeH="0" baseline="0" noProof="1">
                <a:ln>
                  <a:noFill/>
                </a:ln>
                <a:solidFill>
                  <a:prstClr val="black"/>
                </a:solidFill>
                <a:effectLst/>
                <a:uLnTx/>
                <a:uFillTx/>
                <a:latin typeface="UTM Avo" panose="02040603050506020204" pitchFamily="18" charset="0"/>
                <a:cs typeface="Arial" panose="020B0604020202020204" pitchFamily="34" charset="0"/>
                <a:sym typeface="Arial"/>
              </a:rPr>
              <a:t>. </a:t>
            </a:r>
            <a:endParaRPr kumimoji="0" lang="vi-VN" sz="2667" b="0" i="0" u="none" strike="noStrike" kern="0" cap="none" spc="0" normalizeH="0" baseline="0" noProof="1">
              <a:ln>
                <a:noFill/>
              </a:ln>
              <a:solidFill>
                <a:prstClr val="black"/>
              </a:solidFill>
              <a:effectLst/>
              <a:uLnTx/>
              <a:uFillTx/>
              <a:latin typeface="Times New Roman" panose="02020603050405020304" pitchFamily="18" charset="0"/>
              <a:cs typeface="Arial" panose="020B0604020202020204" pitchFamily="34" charset="0"/>
              <a:sym typeface="Arial"/>
            </a:endParaRPr>
          </a:p>
        </p:txBody>
      </p:sp>
      <p:sp>
        <p:nvSpPr>
          <p:cNvPr id="24" name="Đáp án sai 3">
            <a:extLst>
              <a:ext uri="{FF2B5EF4-FFF2-40B4-BE49-F238E27FC236}">
                <a16:creationId xmlns:a16="http://schemas.microsoft.com/office/drawing/2014/main" id="{1B96AF20-5B07-B36C-E324-E90288086771}"/>
              </a:ext>
            </a:extLst>
          </p:cNvPr>
          <p:cNvSpPr/>
          <p:nvPr/>
        </p:nvSpPr>
        <p:spPr>
          <a:xfrm>
            <a:off x="1509054" y="3719556"/>
            <a:ext cx="4058263" cy="900789"/>
          </a:xfrm>
          <a:prstGeom prst="roundRect">
            <a:avLst/>
          </a:prstGeom>
          <a:solidFill>
            <a:schemeClr val="accent4">
              <a:lumMod val="20000"/>
              <a:lumOff val="80000"/>
            </a:schemeClr>
          </a:solidFill>
          <a:ln w="25400" cap="flat" cmpd="sng" algn="ctr">
            <a:noFill/>
            <a:prstDash val="solid"/>
          </a:ln>
          <a:effectLst/>
        </p:spPr>
        <p:txBody>
          <a:bodyPr rtlCol="0" anchor="ctr"/>
          <a:lstStyle/>
          <a:p>
            <a:pPr marL="0" marR="0" lvl="0" indent="0" defTabSz="609585" eaLnBrk="1" fontAlgn="auto" latinLnBrk="0" hangingPunct="1">
              <a:lnSpc>
                <a:spcPct val="100000"/>
              </a:lnSpc>
              <a:spcBef>
                <a:spcPts val="0"/>
              </a:spcBef>
              <a:spcAft>
                <a:spcPts val="0"/>
              </a:spcAft>
              <a:buClrTx/>
              <a:buSzTx/>
              <a:buFont typeface="Arial"/>
              <a:buNone/>
              <a:tabLst/>
              <a:defRPr/>
            </a:pPr>
            <a:r>
              <a:rPr kumimoji="0" lang="en-US" sz="2667" b="0" i="0" u="none" strike="noStrike" kern="0" cap="none" spc="0" normalizeH="0" baseline="0" noProof="1">
                <a:ln>
                  <a:noFill/>
                </a:ln>
                <a:solidFill>
                  <a:prstClr val="black"/>
                </a:solidFill>
                <a:effectLst/>
                <a:uLnTx/>
                <a:uFillTx/>
                <a:latin typeface="UTM Avo" panose="02040603050506020204" pitchFamily="18" charset="0"/>
                <a:cs typeface="Arial" panose="020B0604020202020204" pitchFamily="34" charset="0"/>
                <a:sym typeface="Arial"/>
              </a:rPr>
              <a:t>A. Đánh giá.</a:t>
            </a:r>
            <a:endParaRPr kumimoji="0" lang="vi-VN" sz="2667" b="0" i="0" u="none" strike="noStrike" kern="0" cap="none" spc="0" normalizeH="0" baseline="0" noProof="1">
              <a:ln>
                <a:noFill/>
              </a:ln>
              <a:solidFill>
                <a:prstClr val="black"/>
              </a:solidFill>
              <a:effectLst/>
              <a:uLnTx/>
              <a:uFillTx/>
              <a:latin typeface="Times New Roman" panose="02020603050405020304" pitchFamily="18" charset="0"/>
              <a:cs typeface="Arial" panose="020B0604020202020204" pitchFamily="34" charset="0"/>
              <a:sym typeface="Arial"/>
            </a:endParaRPr>
          </a:p>
        </p:txBody>
      </p:sp>
      <p:pic>
        <p:nvPicPr>
          <p:cNvPr id="25" name="Picture 5">
            <a:extLst>
              <a:ext uri="{FF2B5EF4-FFF2-40B4-BE49-F238E27FC236}">
                <a16:creationId xmlns:a16="http://schemas.microsoft.com/office/drawing/2014/main" id="{F31ED868-5CB4-C658-24E3-11323D39B0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953578" y="5252403"/>
            <a:ext cx="691300" cy="601711"/>
          </a:xfrm>
          <a:prstGeom prst="rect">
            <a:avLst/>
          </a:prstGeom>
        </p:spPr>
      </p:pic>
      <p:pic>
        <p:nvPicPr>
          <p:cNvPr id="26" name="Picture 25">
            <a:extLst>
              <a:ext uri="{FF2B5EF4-FFF2-40B4-BE49-F238E27FC236}">
                <a16:creationId xmlns:a16="http://schemas.microsoft.com/office/drawing/2014/main" id="{DBF2DC61-C4C3-AE0E-F2F1-B886F82B3B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0431749" y="3943958"/>
            <a:ext cx="688931" cy="613775"/>
          </a:xfrm>
          <a:prstGeom prst="rect">
            <a:avLst/>
          </a:prstGeom>
        </p:spPr>
      </p:pic>
      <p:pic>
        <p:nvPicPr>
          <p:cNvPr id="27" name="Picture 10">
            <a:extLst>
              <a:ext uri="{FF2B5EF4-FFF2-40B4-BE49-F238E27FC236}">
                <a16:creationId xmlns:a16="http://schemas.microsoft.com/office/drawing/2014/main" id="{D73F9DE4-BAF3-AE8C-E018-33E8BCDC6B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861846" y="3818969"/>
            <a:ext cx="705471" cy="613775"/>
          </a:xfrm>
          <a:prstGeom prst="rect">
            <a:avLst/>
          </a:prstGeom>
        </p:spPr>
      </p:pic>
      <p:pic>
        <p:nvPicPr>
          <p:cNvPr id="28" name="Picture 10">
            <a:extLst>
              <a:ext uri="{FF2B5EF4-FFF2-40B4-BE49-F238E27FC236}">
                <a16:creationId xmlns:a16="http://schemas.microsoft.com/office/drawing/2014/main" id="{FC3586CF-DEB8-7157-BDDE-D2C1FD2BEF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840848" y="5252403"/>
            <a:ext cx="688931" cy="613775"/>
          </a:xfrm>
          <a:prstGeom prst="rect">
            <a:avLst/>
          </a:prstGeom>
        </p:spPr>
      </p:pic>
    </p:spTree>
    <p:extLst>
      <p:ext uri="{BB962C8B-B14F-4D97-AF65-F5344CB8AC3E}">
        <p14:creationId xmlns:p14="http://schemas.microsoft.com/office/powerpoint/2010/main" val="27284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21"/>
                                        </p:tgtEl>
                                        <p:attrNameLst>
                                          <p:attrName>fillcolor</p:attrName>
                                        </p:attrNameLst>
                                      </p:cBhvr>
                                      <p:to>
                                        <a:srgbClr val="92D050"/>
                                      </p:to>
                                    </p:animClr>
                                    <p:set>
                                      <p:cBhvr>
                                        <p:cTn id="25" dur="500" fill="hold"/>
                                        <p:tgtEl>
                                          <p:spTgt spid="21"/>
                                        </p:tgtEl>
                                        <p:attrNameLst>
                                          <p:attrName>fill.type</p:attrName>
                                        </p:attrNameLst>
                                      </p:cBhvr>
                                      <p:to>
                                        <p:strVal val="solid"/>
                                      </p:to>
                                    </p:set>
                                    <p:set>
                                      <p:cBhvr>
                                        <p:cTn id="26" dur="500" fill="hold"/>
                                        <p:tgtEl>
                                          <p:spTgt spid="21"/>
                                        </p:tgtEl>
                                        <p:attrNameLst>
                                          <p:attrName>fill.on</p:attrName>
                                        </p:attrNameLst>
                                      </p:cBhvr>
                                      <p:to>
                                        <p:strVal val="true"/>
                                      </p:to>
                                    </p:set>
                                  </p:childTnLst>
                                </p:cTn>
                              </p:par>
                              <p:par>
                                <p:cTn id="27" presetID="1" presetClass="entr" presetSubtype="0" fill="hold" nodeType="withEffect">
                                  <p:stCondLst>
                                    <p:cond delay="0"/>
                                  </p:stCondLst>
                                  <p:childTnLst>
                                    <p:set>
                                      <p:cBhvr>
                                        <p:cTn id="28" dur="1" fill="hold">
                                          <p:stCondLst>
                                            <p:cond delay="9"/>
                                          </p:stCondLst>
                                        </p:cTn>
                                        <p:tgtEl>
                                          <p:spTgt spid="25"/>
                                        </p:tgtEl>
                                        <p:attrNameLst>
                                          <p:attrName>style.visibility</p:attrName>
                                        </p:attrNameLst>
                                      </p:cBhvr>
                                      <p:to>
                                        <p:strVal val="visible"/>
                                      </p:to>
                                    </p:set>
                                  </p:childTnLst>
                                </p:cTn>
                              </p:par>
                              <p:par>
                                <p:cTn id="29" presetID="26" presetClass="emph" presetSubtype="0" repeatCount="4000" fill="hold" grpId="1" nodeType="with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22"/>
                                        </p:tgtEl>
                                        <p:attrNameLst>
                                          <p:attrName>fillcolor</p:attrName>
                                        </p:attrNameLst>
                                      </p:cBhvr>
                                      <p:to>
                                        <a:srgbClr val="D99694"/>
                                      </p:to>
                                    </p:animClr>
                                    <p:set>
                                      <p:cBhvr>
                                        <p:cTn id="37" dur="500" fill="hold"/>
                                        <p:tgtEl>
                                          <p:spTgt spid="22"/>
                                        </p:tgtEl>
                                        <p:attrNameLst>
                                          <p:attrName>fill.type</p:attrName>
                                        </p:attrNameLst>
                                      </p:cBhvr>
                                      <p:to>
                                        <p:strVal val="solid"/>
                                      </p:to>
                                    </p:set>
                                    <p:set>
                                      <p:cBhvr>
                                        <p:cTn id="38" dur="500" fill="hold"/>
                                        <p:tgtEl>
                                          <p:spTgt spid="22"/>
                                        </p:tgtEl>
                                        <p:attrNameLst>
                                          <p:attrName>fill.on</p:attrName>
                                        </p:attrNameLst>
                                      </p:cBhvr>
                                      <p:to>
                                        <p:strVal val="tru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26" presetClass="emph" presetSubtype="0" repeatCount="4000" fill="hold" grpId="1" nodeType="withEffect">
                                  <p:stCondLst>
                                    <p:cond delay="0"/>
                                  </p:stCondLst>
                                  <p:childTnLst>
                                    <p:animEffect transition="out" filter="fade">
                                      <p:cBhvr>
                                        <p:cTn id="42" dur="500" tmFilter="0, 0; .2, .5; .8, .5; 1, 0"/>
                                        <p:tgtEl>
                                          <p:spTgt spid="22"/>
                                        </p:tgtEl>
                                      </p:cBhvr>
                                    </p:animEffect>
                                    <p:animScale>
                                      <p:cBhvr>
                                        <p:cTn id="43"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3"/>
                                        </p:tgtEl>
                                        <p:attrNameLst>
                                          <p:attrName>fillcolor</p:attrName>
                                        </p:attrNameLst>
                                      </p:cBhvr>
                                      <p:to>
                                        <a:srgbClr val="D99694"/>
                                      </p:to>
                                    </p:animClr>
                                    <p:set>
                                      <p:cBhvr>
                                        <p:cTn id="49" dur="500" fill="hold"/>
                                        <p:tgtEl>
                                          <p:spTgt spid="23"/>
                                        </p:tgtEl>
                                        <p:attrNameLst>
                                          <p:attrName>fill.type</p:attrName>
                                        </p:attrNameLst>
                                      </p:cBhvr>
                                      <p:to>
                                        <p:strVal val="solid"/>
                                      </p:to>
                                    </p:set>
                                    <p:set>
                                      <p:cBhvr>
                                        <p:cTn id="50" dur="500" fill="hold"/>
                                        <p:tgtEl>
                                          <p:spTgt spid="23"/>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26"/>
                                        </p:tgtEl>
                                        <p:attrNameLst>
                                          <p:attrName>style.visibility</p:attrName>
                                        </p:attrNameLst>
                                      </p:cBhvr>
                                      <p:to>
                                        <p:strVal val="visible"/>
                                      </p:to>
                                    </p:set>
                                  </p:childTnLst>
                                </p:cTn>
                              </p:par>
                              <p:par>
                                <p:cTn id="53" presetID="26" presetClass="emph" presetSubtype="0" repeatCount="4000" fill="hold" grpId="1" nodeType="withEffect">
                                  <p:stCondLst>
                                    <p:cond delay="0"/>
                                  </p:stCondLst>
                                  <p:childTnLst>
                                    <p:animEffect transition="out" filter="fade">
                                      <p:cBhvr>
                                        <p:cTn id="54" dur="500" tmFilter="0, 0; .2, .5; .8, .5; 1, 0"/>
                                        <p:tgtEl>
                                          <p:spTgt spid="23"/>
                                        </p:tgtEl>
                                      </p:cBhvr>
                                    </p:animEffect>
                                    <p:animScale>
                                      <p:cBhvr>
                                        <p:cTn id="55"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6" restart="whenNotActive" fill="hold" evtFilter="cancelBubble" nodeType="interactiveSeq">
                <p:stCondLst>
                  <p:cond evt="onClick" delay="0">
                    <p:tgtEl>
                      <p:spTgt spid="24"/>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24"/>
                                        </p:tgtEl>
                                        <p:attrNameLst>
                                          <p:attrName>fillcolor</p:attrName>
                                        </p:attrNameLst>
                                      </p:cBhvr>
                                      <p:to>
                                        <a:srgbClr val="D99694"/>
                                      </p:to>
                                    </p:animClr>
                                    <p:set>
                                      <p:cBhvr>
                                        <p:cTn id="61" dur="500" fill="hold"/>
                                        <p:tgtEl>
                                          <p:spTgt spid="24"/>
                                        </p:tgtEl>
                                        <p:attrNameLst>
                                          <p:attrName>fill.type</p:attrName>
                                        </p:attrNameLst>
                                      </p:cBhvr>
                                      <p:to>
                                        <p:strVal val="solid"/>
                                      </p:to>
                                    </p:set>
                                    <p:set>
                                      <p:cBhvr>
                                        <p:cTn id="62" dur="500" fill="hold"/>
                                        <p:tgtEl>
                                          <p:spTgt spid="24"/>
                                        </p:tgtEl>
                                        <p:attrNameLst>
                                          <p:attrName>fill.on</p:attrName>
                                        </p:attrNameLst>
                                      </p:cBhvr>
                                      <p:to>
                                        <p:strVal val="true"/>
                                      </p:to>
                                    </p:set>
                                  </p:childTnLst>
                                </p:cTn>
                              </p:par>
                              <p:par>
                                <p:cTn id="63" presetID="1" presetClass="entr" presetSubtype="0" fill="hold" nodeType="withEffect">
                                  <p:stCondLst>
                                    <p:cond delay="0"/>
                                  </p:stCondLst>
                                  <p:childTnLst>
                                    <p:set>
                                      <p:cBhvr>
                                        <p:cTn id="64" dur="1" fill="hold">
                                          <p:stCondLst>
                                            <p:cond delay="9"/>
                                          </p:stCondLst>
                                        </p:cTn>
                                        <p:tgtEl>
                                          <p:spTgt spid="27"/>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24"/>
                                        </p:tgtEl>
                                      </p:cBhvr>
                                    </p:animEffect>
                                    <p:animScale>
                                      <p:cBhvr>
                                        <p:cTn id="67" dur="250" autoRev="1" fill="hold"/>
                                        <p:tgtEl>
                                          <p:spTgt spid="24"/>
                                        </p:tgtEl>
                                      </p:cBhvr>
                                      <p:by x="105000" y="105000"/>
                                    </p:animScale>
                                  </p:childTnLst>
                                </p:cTn>
                              </p:par>
                            </p:childTnLst>
                          </p:cTn>
                        </p:par>
                      </p:childTnLst>
                    </p:cTn>
                  </p:par>
                </p:childTnLst>
              </p:cTn>
              <p:nextCondLst>
                <p:cond evt="onClick" delay="0">
                  <p:tgtEl>
                    <p:spTgt spid="24"/>
                  </p:tgtEl>
                </p:cond>
              </p:nextCondLst>
            </p:seq>
          </p:childTnLst>
        </p:cTn>
      </p:par>
    </p:tnLst>
    <p:bldLst>
      <p:bldP spid="12" grpId="0"/>
      <p:bldP spid="21" grpId="0" animBg="1"/>
      <p:bldP spid="21" grpId="1" animBg="1"/>
      <p:bldP spid="22" grpId="0" animBg="1"/>
      <p:bldP spid="22" grpId="1" animBg="1"/>
      <p:bldP spid="23" grpId="0" animBg="1"/>
      <p:bldP spid="23" grpId="1" animBg="1"/>
      <p:bldP spid="24" grpId="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52B8F1-B6B8-01B6-3211-CB92EA4695AA}"/>
              </a:ext>
            </a:extLst>
          </p:cNvPr>
          <p:cNvSpPr/>
          <p:nvPr/>
        </p:nvSpPr>
        <p:spPr>
          <a:xfrm>
            <a:off x="121596" y="1864839"/>
            <a:ext cx="11628969" cy="1121846"/>
          </a:xfrm>
          <a:prstGeom prst="rect">
            <a:avLst/>
          </a:prstGeom>
        </p:spPr>
        <p:txBody>
          <a:bodyPr wrap="square">
            <a:spAutoFit/>
          </a:bodyPr>
          <a:lstStyle/>
          <a:p>
            <a:pPr marR="40639" algn="just">
              <a:lnSpc>
                <a:spcPct val="150000"/>
              </a:lnSpc>
              <a:spcBef>
                <a:spcPts val="800"/>
              </a:spcBef>
              <a:spcAft>
                <a:spcPts val="800"/>
              </a:spcAft>
              <a:buClr>
                <a:srgbClr val="000000"/>
              </a:buClr>
              <a:buFont typeface="Arial"/>
              <a:buNone/>
            </a:pPr>
            <a:r>
              <a:rPr lang="vi-VN" sz="2400" b="1"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Câu 3. </a:t>
            </a:r>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Muốn thống kê thời gian tự học ở nhà mỗi ngày của các bạn trong lớp, ta dùng phương pháp nào để thu thập dữ liệu?</a:t>
            </a:r>
          </a:p>
        </p:txBody>
      </p:sp>
      <p:sp>
        <p:nvSpPr>
          <p:cNvPr id="9" name="Đáp án đúng">
            <a:extLst>
              <a:ext uri="{FF2B5EF4-FFF2-40B4-BE49-F238E27FC236}">
                <a16:creationId xmlns:a16="http://schemas.microsoft.com/office/drawing/2014/main" id="{FC8BA37A-25EC-30FB-7AD4-74A234781062}"/>
              </a:ext>
            </a:extLst>
          </p:cNvPr>
          <p:cNvSpPr/>
          <p:nvPr/>
        </p:nvSpPr>
        <p:spPr>
          <a:xfrm>
            <a:off x="6401694" y="3485091"/>
            <a:ext cx="4058263" cy="1232359"/>
          </a:xfrm>
          <a:prstGeom prst="roundRect">
            <a:avLst/>
          </a:prstGeom>
          <a:solidFill>
            <a:schemeClr val="accent4">
              <a:lumMod val="20000"/>
              <a:lumOff val="80000"/>
            </a:schemeClr>
          </a:solidFill>
          <a:ln w="25400" cap="flat" cmpd="sng" algn="ctr">
            <a:noFill/>
            <a:prstDash val="solid"/>
          </a:ln>
          <a:effectLst/>
        </p:spPr>
        <p:txBody>
          <a:bodyPr rtlCol="0" anchor="ctr"/>
          <a:lstStyle/>
          <a:p>
            <a:pPr marL="0" marR="0" lvl="0" indent="0" defTabSz="609585" eaLnBrk="1" fontAlgn="auto" latinLnBrk="0" hangingPunct="1">
              <a:lnSpc>
                <a:spcPct val="150000"/>
              </a:lnSpc>
              <a:spcBef>
                <a:spcPts val="0"/>
              </a:spcBef>
              <a:spcAft>
                <a:spcPts val="0"/>
              </a:spcAft>
              <a:buClrTx/>
              <a:buSzTx/>
              <a:buFont typeface="Arial"/>
              <a:buNone/>
              <a:tabLst/>
              <a:defRPr/>
            </a:pPr>
            <a:r>
              <a:rPr kumimoji="0" lang="en-US" sz="2400" b="0" i="0" u="none" strike="noStrike" kern="0" cap="none" spc="0" normalizeH="0" baseline="0" noProof="1">
                <a:ln>
                  <a:noFill/>
                </a:ln>
                <a:solidFill>
                  <a:prstClr val="black"/>
                </a:solidFill>
                <a:effectLst/>
                <a:uLnTx/>
                <a:uFillTx/>
                <a:latin typeface="UTM Avo" panose="02040603050506020204" pitchFamily="18" charset="0"/>
                <a:cs typeface="Arial" panose="020B0604020202020204" pitchFamily="34" charset="0"/>
                <a:sym typeface="Arial"/>
              </a:rPr>
              <a:t>C. Lập bảng hỏi  hoặc  phỏng vấn.</a:t>
            </a:r>
            <a:endParaRPr kumimoji="0" lang="vi-VN" sz="2400" b="0" i="0" u="none" strike="noStrike" kern="0" cap="none" spc="0" normalizeH="0" baseline="0" noProof="1">
              <a:ln>
                <a:noFill/>
              </a:ln>
              <a:solidFill>
                <a:prstClr val="black"/>
              </a:solidFill>
              <a:effectLst/>
              <a:uLnTx/>
              <a:uFillTx/>
              <a:latin typeface="Times New Roman" panose="02020603050405020304" pitchFamily="18" charset="0"/>
              <a:cs typeface="Arial" panose="020B0604020202020204" pitchFamily="34" charset="0"/>
              <a:sym typeface="Arial"/>
            </a:endParaRPr>
          </a:p>
        </p:txBody>
      </p:sp>
      <p:sp>
        <p:nvSpPr>
          <p:cNvPr id="10" name="Đáp án sai 1">
            <a:extLst>
              <a:ext uri="{FF2B5EF4-FFF2-40B4-BE49-F238E27FC236}">
                <a16:creationId xmlns:a16="http://schemas.microsoft.com/office/drawing/2014/main" id="{F2B03C36-952B-4E4C-0A97-9F638947516A}"/>
              </a:ext>
            </a:extLst>
          </p:cNvPr>
          <p:cNvSpPr/>
          <p:nvPr/>
        </p:nvSpPr>
        <p:spPr>
          <a:xfrm>
            <a:off x="1509054" y="5036271"/>
            <a:ext cx="4058263" cy="1232359"/>
          </a:xfrm>
          <a:prstGeom prst="roundRect">
            <a:avLst/>
          </a:prstGeom>
          <a:solidFill>
            <a:schemeClr val="accent4">
              <a:lumMod val="20000"/>
              <a:lumOff val="80000"/>
            </a:schemeClr>
          </a:solidFill>
          <a:ln w="25400" cap="flat" cmpd="sng" algn="ctr">
            <a:noFill/>
            <a:prstDash val="solid"/>
          </a:ln>
          <a:effectLst/>
        </p:spPr>
        <p:txBody>
          <a:bodyPr rtlCol="0" anchor="ctr"/>
          <a:lstStyle/>
          <a:p>
            <a:pPr marL="0" marR="0" lvl="0" indent="0" defTabSz="609585" eaLnBrk="1" fontAlgn="auto" latinLnBrk="0" hangingPunct="1">
              <a:lnSpc>
                <a:spcPct val="100000"/>
              </a:lnSpc>
              <a:spcBef>
                <a:spcPts val="0"/>
              </a:spcBef>
              <a:spcAft>
                <a:spcPts val="0"/>
              </a:spcAft>
              <a:buClrTx/>
              <a:buSzTx/>
              <a:buFont typeface="Arial"/>
              <a:buNone/>
              <a:tabLst/>
              <a:defRPr/>
            </a:pPr>
            <a:r>
              <a:rPr kumimoji="0" lang="en-US" sz="2400" b="0" i="0" u="none" strike="noStrike" kern="0" cap="none" spc="0" normalizeH="0" baseline="0" noProof="1">
                <a:ln>
                  <a:noFill/>
                </a:ln>
                <a:solidFill>
                  <a:prstClr val="black"/>
                </a:solidFill>
                <a:effectLst/>
                <a:uLnTx/>
                <a:uFillTx/>
                <a:latin typeface="UTM Avo" panose="02040603050506020204" pitchFamily="18" charset="0"/>
                <a:cs typeface="Arial" panose="020B0604020202020204" pitchFamily="34" charset="0"/>
                <a:sym typeface="Arial"/>
              </a:rPr>
              <a:t>B. Làm thí nghiệm.</a:t>
            </a:r>
            <a:endParaRPr kumimoji="0" lang="vi-VN" sz="2400" b="0" i="0" u="none" strike="noStrike" kern="0" cap="none" spc="0" normalizeH="0" baseline="0" noProof="1">
              <a:ln>
                <a:noFill/>
              </a:ln>
              <a:solidFill>
                <a:prstClr val="black"/>
              </a:solidFill>
              <a:effectLst/>
              <a:uLnTx/>
              <a:uFillTx/>
              <a:latin typeface="Times New Roman" panose="02020603050405020304" pitchFamily="18" charset="0"/>
              <a:cs typeface="Arial" panose="020B0604020202020204" pitchFamily="34" charset="0"/>
              <a:sym typeface="Arial"/>
            </a:endParaRPr>
          </a:p>
        </p:txBody>
      </p:sp>
      <p:sp>
        <p:nvSpPr>
          <p:cNvPr id="11" name="Đáp án sai 2">
            <a:extLst>
              <a:ext uri="{FF2B5EF4-FFF2-40B4-BE49-F238E27FC236}">
                <a16:creationId xmlns:a16="http://schemas.microsoft.com/office/drawing/2014/main" id="{4F06C543-D9DF-7B57-3559-099E011B3845}"/>
              </a:ext>
            </a:extLst>
          </p:cNvPr>
          <p:cNvSpPr/>
          <p:nvPr/>
        </p:nvSpPr>
        <p:spPr>
          <a:xfrm>
            <a:off x="6401694" y="5031001"/>
            <a:ext cx="4058263" cy="1232359"/>
          </a:xfrm>
          <a:prstGeom prst="roundRect">
            <a:avLst/>
          </a:prstGeom>
          <a:solidFill>
            <a:schemeClr val="accent4">
              <a:lumMod val="20000"/>
              <a:lumOff val="80000"/>
            </a:schemeClr>
          </a:solidFill>
          <a:ln w="25400" cap="flat" cmpd="sng" algn="ctr">
            <a:noFill/>
            <a:prstDash val="solid"/>
          </a:ln>
          <a:effectLst/>
        </p:spPr>
        <p:txBody>
          <a:bodyPr rtlCol="0" anchor="ctr"/>
          <a:lstStyle/>
          <a:p>
            <a:pPr marL="0" marR="0" lvl="0" indent="0" defTabSz="609585" eaLnBrk="1" fontAlgn="auto" latinLnBrk="0" hangingPunct="1">
              <a:lnSpc>
                <a:spcPct val="150000"/>
              </a:lnSpc>
              <a:spcBef>
                <a:spcPts val="0"/>
              </a:spcBef>
              <a:spcAft>
                <a:spcPts val="0"/>
              </a:spcAft>
              <a:buClrTx/>
              <a:buSzTx/>
              <a:buFont typeface="Arial"/>
              <a:buNone/>
              <a:tabLst/>
              <a:defRPr/>
            </a:pPr>
            <a:r>
              <a:rPr kumimoji="0" lang="en-US" sz="2400" b="0" i="0" u="none" strike="noStrike" kern="0" cap="none" spc="0" normalizeH="0" baseline="0" noProof="1">
                <a:ln>
                  <a:noFill/>
                </a:ln>
                <a:solidFill>
                  <a:prstClr val="black"/>
                </a:solidFill>
                <a:effectLst/>
                <a:uLnTx/>
                <a:uFillTx/>
                <a:latin typeface="UTM Avo" panose="02040603050506020204" pitchFamily="18" charset="0"/>
                <a:cs typeface="Arial" panose="020B0604020202020204" pitchFamily="34" charset="0"/>
                <a:sym typeface="Arial"/>
              </a:rPr>
              <a:t>D. Tìm trên các web thống kê dữ liệu.</a:t>
            </a:r>
            <a:endParaRPr kumimoji="0" lang="vi-VN" sz="2400" b="0" i="0" u="none" strike="noStrike" kern="0" cap="none" spc="0" normalizeH="0" baseline="0" noProof="1">
              <a:ln>
                <a:noFill/>
              </a:ln>
              <a:solidFill>
                <a:prstClr val="black"/>
              </a:solidFill>
              <a:effectLst/>
              <a:uLnTx/>
              <a:uFillTx/>
              <a:latin typeface="Times New Roman" panose="02020603050405020304" pitchFamily="18" charset="0"/>
              <a:cs typeface="Arial" panose="020B0604020202020204" pitchFamily="34" charset="0"/>
              <a:sym typeface="Arial"/>
            </a:endParaRPr>
          </a:p>
        </p:txBody>
      </p:sp>
      <p:sp>
        <p:nvSpPr>
          <p:cNvPr id="13" name="Đáp án sai 3">
            <a:extLst>
              <a:ext uri="{FF2B5EF4-FFF2-40B4-BE49-F238E27FC236}">
                <a16:creationId xmlns:a16="http://schemas.microsoft.com/office/drawing/2014/main" id="{D4895DFD-E657-5BB7-D1A6-652080292787}"/>
              </a:ext>
            </a:extLst>
          </p:cNvPr>
          <p:cNvSpPr/>
          <p:nvPr/>
        </p:nvSpPr>
        <p:spPr>
          <a:xfrm>
            <a:off x="1509054" y="3485091"/>
            <a:ext cx="4058263" cy="1232359"/>
          </a:xfrm>
          <a:prstGeom prst="roundRect">
            <a:avLst/>
          </a:prstGeom>
          <a:solidFill>
            <a:schemeClr val="accent4">
              <a:lumMod val="20000"/>
              <a:lumOff val="80000"/>
            </a:schemeClr>
          </a:solidFill>
          <a:ln w="25400" cap="flat" cmpd="sng" algn="ctr">
            <a:noFill/>
            <a:prstDash val="solid"/>
          </a:ln>
          <a:effectLst/>
        </p:spPr>
        <p:txBody>
          <a:bodyPr rtlCol="0" anchor="ctr"/>
          <a:lstStyle/>
          <a:p>
            <a:pPr marL="0" marR="0" lvl="0" indent="0" defTabSz="609585" eaLnBrk="1" fontAlgn="auto" latinLnBrk="0" hangingPunct="1">
              <a:lnSpc>
                <a:spcPct val="100000"/>
              </a:lnSpc>
              <a:spcBef>
                <a:spcPts val="0"/>
              </a:spcBef>
              <a:spcAft>
                <a:spcPts val="0"/>
              </a:spcAft>
              <a:buClrTx/>
              <a:buSzTx/>
              <a:buFont typeface="Arial"/>
              <a:buNone/>
              <a:tabLst/>
              <a:defRPr/>
            </a:pPr>
            <a:r>
              <a:rPr kumimoji="0" lang="en-US" sz="2400" b="0" i="0" u="none" strike="noStrike" kern="0" cap="none" spc="0" normalizeH="0" baseline="0" noProof="1">
                <a:ln>
                  <a:noFill/>
                </a:ln>
                <a:solidFill>
                  <a:prstClr val="black"/>
                </a:solidFill>
                <a:effectLst/>
                <a:uLnTx/>
                <a:uFillTx/>
                <a:latin typeface="UTM Avo" panose="02040603050506020204" pitchFamily="18" charset="0"/>
                <a:cs typeface="Arial" panose="020B0604020202020204" pitchFamily="34" charset="0"/>
                <a:sym typeface="Arial"/>
              </a:rPr>
              <a:t>A. Quan sát.</a:t>
            </a:r>
            <a:endParaRPr kumimoji="0" lang="vi-VN" sz="2400" b="0" i="0" u="none" strike="noStrike" kern="0" cap="none" spc="0" normalizeH="0" baseline="0" noProof="1">
              <a:ln>
                <a:noFill/>
              </a:ln>
              <a:solidFill>
                <a:prstClr val="black"/>
              </a:solidFill>
              <a:effectLst/>
              <a:uLnTx/>
              <a:uFillTx/>
              <a:latin typeface="Times New Roman" panose="02020603050405020304" pitchFamily="18" charset="0"/>
              <a:cs typeface="Arial" panose="020B0604020202020204" pitchFamily="34" charset="0"/>
              <a:sym typeface="Arial"/>
            </a:endParaRPr>
          </a:p>
        </p:txBody>
      </p:sp>
      <p:pic>
        <p:nvPicPr>
          <p:cNvPr id="14" name="Picture 5">
            <a:extLst>
              <a:ext uri="{FF2B5EF4-FFF2-40B4-BE49-F238E27FC236}">
                <a16:creationId xmlns:a16="http://schemas.microsoft.com/office/drawing/2014/main" id="{8D73B8A4-6B76-7947-26DC-ED13461E88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748579" y="3864591"/>
            <a:ext cx="691300" cy="601711"/>
          </a:xfrm>
          <a:prstGeom prst="rect">
            <a:avLst/>
          </a:prstGeom>
        </p:spPr>
      </p:pic>
      <p:pic>
        <p:nvPicPr>
          <p:cNvPr id="15" name="Picture 14">
            <a:extLst>
              <a:ext uri="{FF2B5EF4-FFF2-40B4-BE49-F238E27FC236}">
                <a16:creationId xmlns:a16="http://schemas.microsoft.com/office/drawing/2014/main" id="{488FE964-CA84-47ED-8A4C-E46520BDA0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748579" y="5446877"/>
            <a:ext cx="688931" cy="613775"/>
          </a:xfrm>
          <a:prstGeom prst="rect">
            <a:avLst/>
          </a:prstGeom>
        </p:spPr>
      </p:pic>
      <p:pic>
        <p:nvPicPr>
          <p:cNvPr id="16" name="Picture 10">
            <a:extLst>
              <a:ext uri="{FF2B5EF4-FFF2-40B4-BE49-F238E27FC236}">
                <a16:creationId xmlns:a16="http://schemas.microsoft.com/office/drawing/2014/main" id="{ED490424-3785-5DC7-8BF1-BDDC9F5D60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861846" y="3820497"/>
            <a:ext cx="705471" cy="613775"/>
          </a:xfrm>
          <a:prstGeom prst="rect">
            <a:avLst/>
          </a:prstGeom>
        </p:spPr>
      </p:pic>
      <p:pic>
        <p:nvPicPr>
          <p:cNvPr id="17" name="Picture 10">
            <a:extLst>
              <a:ext uri="{FF2B5EF4-FFF2-40B4-BE49-F238E27FC236}">
                <a16:creationId xmlns:a16="http://schemas.microsoft.com/office/drawing/2014/main" id="{A41A240C-D634-4ACD-F846-58E9A7B8C2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840848" y="5468190"/>
            <a:ext cx="688931" cy="613775"/>
          </a:xfrm>
          <a:prstGeom prst="rect">
            <a:avLst/>
          </a:prstGeom>
        </p:spPr>
      </p:pic>
    </p:spTree>
    <p:extLst>
      <p:ext uri="{BB962C8B-B14F-4D97-AF65-F5344CB8AC3E}">
        <p14:creationId xmlns:p14="http://schemas.microsoft.com/office/powerpoint/2010/main" val="23920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9"/>
                                        </p:tgtEl>
                                        <p:attrNameLst>
                                          <p:attrName>fillcolor</p:attrName>
                                        </p:attrNameLst>
                                      </p:cBhvr>
                                      <p:to>
                                        <a:srgbClr val="92D050"/>
                                      </p:to>
                                    </p:animClr>
                                    <p:set>
                                      <p:cBhvr>
                                        <p:cTn id="25" dur="500" fill="hold"/>
                                        <p:tgtEl>
                                          <p:spTgt spid="9"/>
                                        </p:tgtEl>
                                        <p:attrNameLst>
                                          <p:attrName>fill.type</p:attrName>
                                        </p:attrNameLst>
                                      </p:cBhvr>
                                      <p:to>
                                        <p:strVal val="solid"/>
                                      </p:to>
                                    </p:set>
                                    <p:set>
                                      <p:cBhvr>
                                        <p:cTn id="26" dur="500" fill="hold"/>
                                        <p:tgtEl>
                                          <p:spTgt spid="9"/>
                                        </p:tgtEl>
                                        <p:attrNameLst>
                                          <p:attrName>fill.on</p:attrName>
                                        </p:attrNameLst>
                                      </p:cBhvr>
                                      <p:to>
                                        <p:strVal val="true"/>
                                      </p:to>
                                    </p:set>
                                  </p:childTnLst>
                                </p:cTn>
                              </p:par>
                              <p:par>
                                <p:cTn id="27" presetID="1" presetClass="entr" presetSubtype="0" fill="hold" nodeType="withEffect">
                                  <p:stCondLst>
                                    <p:cond delay="0"/>
                                  </p:stCondLst>
                                  <p:childTnLst>
                                    <p:set>
                                      <p:cBhvr>
                                        <p:cTn id="28" dur="1" fill="hold">
                                          <p:stCondLst>
                                            <p:cond delay="9"/>
                                          </p:stCondLst>
                                        </p:cTn>
                                        <p:tgtEl>
                                          <p:spTgt spid="14"/>
                                        </p:tgtEl>
                                        <p:attrNameLst>
                                          <p:attrName>style.visibility</p:attrName>
                                        </p:attrNameLst>
                                      </p:cBhvr>
                                      <p:to>
                                        <p:strVal val="visible"/>
                                      </p:to>
                                    </p:set>
                                  </p:childTnLst>
                                </p:cTn>
                              </p:par>
                              <p:par>
                                <p:cTn id="29" presetID="26" presetClass="emph" presetSubtype="0" repeatCount="4000" fill="hold" grpId="1" nodeType="withEffect">
                                  <p:stCondLst>
                                    <p:cond delay="0"/>
                                  </p:stCondLst>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0"/>
                                        </p:tgtEl>
                                        <p:attrNameLst>
                                          <p:attrName>fillcolor</p:attrName>
                                        </p:attrNameLst>
                                      </p:cBhvr>
                                      <p:to>
                                        <a:srgbClr val="D99694"/>
                                      </p:to>
                                    </p:animClr>
                                    <p:set>
                                      <p:cBhvr>
                                        <p:cTn id="37" dur="500" fill="hold"/>
                                        <p:tgtEl>
                                          <p:spTgt spid="10"/>
                                        </p:tgtEl>
                                        <p:attrNameLst>
                                          <p:attrName>fill.type</p:attrName>
                                        </p:attrNameLst>
                                      </p:cBhvr>
                                      <p:to>
                                        <p:strVal val="solid"/>
                                      </p:to>
                                    </p:set>
                                    <p:set>
                                      <p:cBhvr>
                                        <p:cTn id="38" dur="500" fill="hold"/>
                                        <p:tgtEl>
                                          <p:spTgt spid="10"/>
                                        </p:tgtEl>
                                        <p:attrNameLst>
                                          <p:attrName>fill.on</p:attrName>
                                        </p:attrNameLst>
                                      </p:cBhvr>
                                      <p:to>
                                        <p:strVal val="tru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26" presetClass="emph" presetSubtype="0" repeatCount="4000" fill="hold" grpId="1" nodeType="withEffect">
                                  <p:stCondLst>
                                    <p:cond delay="0"/>
                                  </p:stCondLst>
                                  <p:childTnLst>
                                    <p:animEffect transition="out" filter="fade">
                                      <p:cBhvr>
                                        <p:cTn id="42" dur="500" tmFilter="0, 0; .2, .5; .8, .5; 1, 0"/>
                                        <p:tgtEl>
                                          <p:spTgt spid="10"/>
                                        </p:tgtEl>
                                      </p:cBhvr>
                                    </p:animEffect>
                                    <p:animScale>
                                      <p:cBhvr>
                                        <p:cTn id="43"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11"/>
                                        </p:tgtEl>
                                        <p:attrNameLst>
                                          <p:attrName>fillcolor</p:attrName>
                                        </p:attrNameLst>
                                      </p:cBhvr>
                                      <p:to>
                                        <a:srgbClr val="D99694"/>
                                      </p:to>
                                    </p:animClr>
                                    <p:set>
                                      <p:cBhvr>
                                        <p:cTn id="49" dur="500" fill="hold"/>
                                        <p:tgtEl>
                                          <p:spTgt spid="11"/>
                                        </p:tgtEl>
                                        <p:attrNameLst>
                                          <p:attrName>fill.type</p:attrName>
                                        </p:attrNameLst>
                                      </p:cBhvr>
                                      <p:to>
                                        <p:strVal val="solid"/>
                                      </p:to>
                                    </p:set>
                                    <p:set>
                                      <p:cBhvr>
                                        <p:cTn id="50" dur="500" fill="hold"/>
                                        <p:tgtEl>
                                          <p:spTgt spid="11"/>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15"/>
                                        </p:tgtEl>
                                        <p:attrNameLst>
                                          <p:attrName>style.visibility</p:attrName>
                                        </p:attrNameLst>
                                      </p:cBhvr>
                                      <p:to>
                                        <p:strVal val="visible"/>
                                      </p:to>
                                    </p:set>
                                  </p:childTnLst>
                                </p:cTn>
                              </p:par>
                              <p:par>
                                <p:cTn id="53" presetID="26" presetClass="emph" presetSubtype="0" repeatCount="4000" fill="hold" grpId="1" nodeType="withEffect">
                                  <p:stCondLst>
                                    <p:cond delay="0"/>
                                  </p:stCondLst>
                                  <p:childTnLst>
                                    <p:animEffect transition="out" filter="fade">
                                      <p:cBhvr>
                                        <p:cTn id="54" dur="500" tmFilter="0, 0; .2, .5; .8, .5; 1, 0"/>
                                        <p:tgtEl>
                                          <p:spTgt spid="11"/>
                                        </p:tgtEl>
                                      </p:cBhvr>
                                    </p:animEffect>
                                    <p:animScale>
                                      <p:cBhvr>
                                        <p:cTn id="5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13"/>
                                        </p:tgtEl>
                                        <p:attrNameLst>
                                          <p:attrName>fillcolor</p:attrName>
                                        </p:attrNameLst>
                                      </p:cBhvr>
                                      <p:to>
                                        <a:srgbClr val="D99694"/>
                                      </p:to>
                                    </p:animClr>
                                    <p:set>
                                      <p:cBhvr>
                                        <p:cTn id="61" dur="500" fill="hold"/>
                                        <p:tgtEl>
                                          <p:spTgt spid="13"/>
                                        </p:tgtEl>
                                        <p:attrNameLst>
                                          <p:attrName>fill.type</p:attrName>
                                        </p:attrNameLst>
                                      </p:cBhvr>
                                      <p:to>
                                        <p:strVal val="solid"/>
                                      </p:to>
                                    </p:set>
                                    <p:set>
                                      <p:cBhvr>
                                        <p:cTn id="62" dur="500" fill="hold"/>
                                        <p:tgtEl>
                                          <p:spTgt spid="13"/>
                                        </p:tgtEl>
                                        <p:attrNameLst>
                                          <p:attrName>fill.on</p:attrName>
                                        </p:attrNameLst>
                                      </p:cBhvr>
                                      <p:to>
                                        <p:strVal val="true"/>
                                      </p:to>
                                    </p:set>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3"/>
                                        </p:tgtEl>
                                      </p:cBhvr>
                                    </p:animEffect>
                                    <p:animScale>
                                      <p:cBhvr>
                                        <p:cTn id="67" dur="250" autoRev="1" fill="hold"/>
                                        <p:tgtEl>
                                          <p:spTgt spid="13"/>
                                        </p:tgtEl>
                                      </p:cBhvr>
                                      <p:by x="105000" y="105000"/>
                                    </p:animScale>
                                  </p:childTnLst>
                                </p:cTn>
                              </p:par>
                            </p:childTnLst>
                          </p:cTn>
                        </p:par>
                      </p:childTnLst>
                    </p:cTn>
                  </p:par>
                </p:childTnLst>
              </p:cTn>
              <p:nextCondLst>
                <p:cond evt="onClick" delay="0">
                  <p:tgtEl>
                    <p:spTgt spid="13"/>
                  </p:tgtEl>
                </p:cond>
              </p:nextCondLst>
            </p:seq>
          </p:childTnLst>
        </p:cTn>
      </p:par>
    </p:tnLst>
    <p:bldLst>
      <p:bldP spid="12" grpId="0"/>
      <p:bldP spid="9" grpId="0" animBg="1"/>
      <p:bldP spid="9" grpId="1" animBg="1"/>
      <p:bldP spid="10" grpId="0" animBg="1"/>
      <p:bldP spid="10" grpId="1" animBg="1"/>
      <p:bldP spid="11" grpId="0" animBg="1"/>
      <p:bldP spid="11" grpId="1" animBg="1"/>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920F55-D223-6D09-F502-475FA1DC5737}"/>
              </a:ext>
            </a:extLst>
          </p:cNvPr>
          <p:cNvGrpSpPr/>
          <p:nvPr/>
        </p:nvGrpSpPr>
        <p:grpSpPr>
          <a:xfrm>
            <a:off x="4727728" y="2992430"/>
            <a:ext cx="2736543" cy="1558939"/>
            <a:chOff x="309542" y="967667"/>
            <a:chExt cx="2878585" cy="1558939"/>
          </a:xfrm>
        </p:grpSpPr>
        <p:pic>
          <p:nvPicPr>
            <p:cNvPr id="3" name="Picture 2">
              <a:hlinkClick r:id="rId3"/>
              <a:extLst>
                <a:ext uri="{FF2B5EF4-FFF2-40B4-BE49-F238E27FC236}">
                  <a16:creationId xmlns:a16="http://schemas.microsoft.com/office/drawing/2014/main" id="{4E2C7B05-98B3-BF86-4E2E-480510056F4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9027174E-13DE-58D0-CADB-898D793AA519}"/>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24084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911;p39">
            <a:extLst>
              <a:ext uri="{FF2B5EF4-FFF2-40B4-BE49-F238E27FC236}">
                <a16:creationId xmlns:a16="http://schemas.microsoft.com/office/drawing/2014/main" id="{9718484B-A0C2-CDE7-99BD-02C138AAB15B}"/>
              </a:ext>
            </a:extLst>
          </p:cNvPr>
          <p:cNvSpPr txBox="1">
            <a:spLocks/>
          </p:cNvSpPr>
          <p:nvPr/>
        </p:nvSpPr>
        <p:spPr>
          <a:xfrm>
            <a:off x="951000" y="1813322"/>
            <a:ext cx="10290000" cy="697600"/>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C00000"/>
                </a:solidFill>
                <a:latin typeface="UTM Avo" panose="02040603050506020204" pitchFamily="18" charset="0"/>
              </a:rPr>
              <a:t>NỘI DUNG BÀI HỌC</a:t>
            </a:r>
          </a:p>
        </p:txBody>
      </p:sp>
      <p:sp>
        <p:nvSpPr>
          <p:cNvPr id="13" name="Google Shape;2004;p39">
            <a:extLst>
              <a:ext uri="{FF2B5EF4-FFF2-40B4-BE49-F238E27FC236}">
                <a16:creationId xmlns:a16="http://schemas.microsoft.com/office/drawing/2014/main" id="{31ED69EB-E1EF-7CF3-0D16-A35C44F1D9A5}"/>
              </a:ext>
            </a:extLst>
          </p:cNvPr>
          <p:cNvSpPr txBox="1">
            <a:spLocks/>
          </p:cNvSpPr>
          <p:nvPr/>
        </p:nvSpPr>
        <p:spPr>
          <a:xfrm>
            <a:off x="1082566" y="2586828"/>
            <a:ext cx="815698" cy="699337"/>
          </a:xfrm>
          <a:prstGeom prst="rect">
            <a:avLst/>
          </a:prstGeom>
          <a:solidFill>
            <a:schemeClr val="accent4">
              <a:lumMod val="20000"/>
              <a:lumOff val="80000"/>
            </a:schemeClr>
          </a:solidFill>
          <a:ln w="571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4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US" sz="4000" b="1" i="0" u="none" strike="noStrike" kern="0" cap="none" spc="0" normalizeH="0" baseline="0" noProof="0">
                <a:ln>
                  <a:noFill/>
                </a:ln>
                <a:solidFill>
                  <a:schemeClr val="tx1"/>
                </a:solidFill>
                <a:effectLst/>
                <a:uLnTx/>
                <a:uFillTx/>
                <a:latin typeface="UTM Avo" panose="02040603050506020204" pitchFamily="18" charset="0"/>
                <a:cs typeface="Maven Pro ExtraBold"/>
                <a:sym typeface="Maven Pro ExtraBold"/>
              </a:rPr>
              <a:t>I</a:t>
            </a:r>
            <a:endParaRPr kumimoji="0" lang="en-US" sz="4000" b="1" i="0" u="none" strike="noStrike" kern="0" cap="none" spc="0" normalizeH="0" baseline="0" noProof="0" dirty="0">
              <a:ln>
                <a:noFill/>
              </a:ln>
              <a:solidFill>
                <a:schemeClr val="tx1"/>
              </a:solidFill>
              <a:effectLst/>
              <a:uLnTx/>
              <a:uFillTx/>
              <a:latin typeface="UTM Avo" panose="02040603050506020204" pitchFamily="18" charset="0"/>
              <a:cs typeface="Maven Pro ExtraBold"/>
              <a:sym typeface="Maven Pro ExtraBold"/>
            </a:endParaRPr>
          </a:p>
        </p:txBody>
      </p:sp>
      <p:sp>
        <p:nvSpPr>
          <p:cNvPr id="14" name="Google Shape;2007;p39">
            <a:extLst>
              <a:ext uri="{FF2B5EF4-FFF2-40B4-BE49-F238E27FC236}">
                <a16:creationId xmlns:a16="http://schemas.microsoft.com/office/drawing/2014/main" id="{C0B06BEE-44D0-10EB-6253-32095DA8E4D8}"/>
              </a:ext>
            </a:extLst>
          </p:cNvPr>
          <p:cNvSpPr txBox="1">
            <a:spLocks/>
          </p:cNvSpPr>
          <p:nvPr/>
        </p:nvSpPr>
        <p:spPr>
          <a:xfrm>
            <a:off x="1972474" y="2706915"/>
            <a:ext cx="5178915" cy="646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667"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9pPr>
          </a:lstStyle>
          <a:p>
            <a:pPr marL="0" marR="0" lvl="0" indent="0" algn="l" defTabSz="914400" rtl="0" eaLnBrk="1" fontAlgn="auto" latinLnBrk="0" hangingPunct="1">
              <a:lnSpc>
                <a:spcPct val="115000"/>
              </a:lnSpc>
              <a:spcBef>
                <a:spcPts val="0"/>
              </a:spcBef>
              <a:spcAft>
                <a:spcPts val="0"/>
              </a:spcAft>
              <a:buClr>
                <a:srgbClr val="070185"/>
              </a:buClr>
              <a:buSzPts val="2400"/>
              <a:buFont typeface="DM Sans"/>
              <a:buNone/>
              <a:tabLst/>
              <a:defRPr/>
            </a:pPr>
            <a:r>
              <a:rPr lang="vi-VN" sz="2800" b="1" kern="0" dirty="0">
                <a:latin typeface="UTM Avo" panose="02040603050506020204" pitchFamily="18" charset="0"/>
              </a:rPr>
              <a:t>Thu thập dữ liệu</a:t>
            </a:r>
          </a:p>
        </p:txBody>
      </p:sp>
      <p:sp>
        <p:nvSpPr>
          <p:cNvPr id="15" name="Google Shape;2004;p39">
            <a:extLst>
              <a:ext uri="{FF2B5EF4-FFF2-40B4-BE49-F238E27FC236}">
                <a16:creationId xmlns:a16="http://schemas.microsoft.com/office/drawing/2014/main" id="{C02F2DA1-DC5E-9B86-9FD3-1FBF39203730}"/>
              </a:ext>
            </a:extLst>
          </p:cNvPr>
          <p:cNvSpPr txBox="1">
            <a:spLocks/>
          </p:cNvSpPr>
          <p:nvPr/>
        </p:nvSpPr>
        <p:spPr>
          <a:xfrm>
            <a:off x="1082566" y="3912954"/>
            <a:ext cx="815698" cy="699337"/>
          </a:xfrm>
          <a:prstGeom prst="rect">
            <a:avLst/>
          </a:prstGeom>
          <a:solidFill>
            <a:schemeClr val="accent4">
              <a:lumMod val="20000"/>
              <a:lumOff val="80000"/>
            </a:schemeClr>
          </a:solidFill>
          <a:ln w="571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4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US" sz="4000" b="1" i="0" u="none" strike="noStrike" kern="0" cap="none" spc="0" normalizeH="0" baseline="0" noProof="0">
                <a:ln>
                  <a:noFill/>
                </a:ln>
                <a:solidFill>
                  <a:schemeClr val="tx1"/>
                </a:solidFill>
                <a:effectLst/>
                <a:uLnTx/>
                <a:uFillTx/>
                <a:latin typeface="UTM Avo" panose="02040603050506020204" pitchFamily="18" charset="0"/>
                <a:cs typeface="Maven Pro ExtraBold"/>
                <a:sym typeface="Maven Pro ExtraBold"/>
              </a:rPr>
              <a:t>II</a:t>
            </a:r>
            <a:endParaRPr kumimoji="0" lang="en-US" sz="4000" b="1" i="0" u="none" strike="noStrike" kern="0" cap="none" spc="0" normalizeH="0" baseline="0" noProof="0" dirty="0">
              <a:ln>
                <a:noFill/>
              </a:ln>
              <a:solidFill>
                <a:schemeClr val="tx1"/>
              </a:solidFill>
              <a:effectLst/>
              <a:uLnTx/>
              <a:uFillTx/>
              <a:latin typeface="UTM Avo" panose="02040603050506020204" pitchFamily="18" charset="0"/>
              <a:cs typeface="Maven Pro ExtraBold"/>
              <a:sym typeface="Maven Pro ExtraBold"/>
            </a:endParaRPr>
          </a:p>
        </p:txBody>
      </p:sp>
      <p:sp>
        <p:nvSpPr>
          <p:cNvPr id="16" name="Google Shape;2007;p39">
            <a:extLst>
              <a:ext uri="{FF2B5EF4-FFF2-40B4-BE49-F238E27FC236}">
                <a16:creationId xmlns:a16="http://schemas.microsoft.com/office/drawing/2014/main" id="{D4A665B9-42F7-35AA-D1C6-2CE83DCC066E}"/>
              </a:ext>
            </a:extLst>
          </p:cNvPr>
          <p:cNvSpPr txBox="1">
            <a:spLocks/>
          </p:cNvSpPr>
          <p:nvPr/>
        </p:nvSpPr>
        <p:spPr>
          <a:xfrm>
            <a:off x="1972473" y="4029686"/>
            <a:ext cx="5563444" cy="646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667"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9pPr>
          </a:lstStyle>
          <a:p>
            <a:pPr marL="0" indent="0" algn="l"/>
            <a:r>
              <a:rPr lang="en-US" sz="2800" b="1" kern="0">
                <a:latin typeface="UTM Avo" panose="02040603050506020204" pitchFamily="18" charset="0"/>
              </a:rPr>
              <a:t>Phân loại và tổ chức dữ liệu</a:t>
            </a:r>
            <a:endParaRPr lang="en-US" sz="2800" b="1" kern="0" dirty="0">
              <a:latin typeface="UTM Avo" panose="02040603050506020204" pitchFamily="18" charset="0"/>
            </a:endParaRPr>
          </a:p>
        </p:txBody>
      </p:sp>
      <p:sp>
        <p:nvSpPr>
          <p:cNvPr id="17" name="Google Shape;2004;p39">
            <a:extLst>
              <a:ext uri="{FF2B5EF4-FFF2-40B4-BE49-F238E27FC236}">
                <a16:creationId xmlns:a16="http://schemas.microsoft.com/office/drawing/2014/main" id="{50908F6C-185F-DD18-268B-062F578451C6}"/>
              </a:ext>
            </a:extLst>
          </p:cNvPr>
          <p:cNvSpPr txBox="1">
            <a:spLocks/>
          </p:cNvSpPr>
          <p:nvPr/>
        </p:nvSpPr>
        <p:spPr>
          <a:xfrm>
            <a:off x="1082566" y="5239079"/>
            <a:ext cx="815698" cy="699337"/>
          </a:xfrm>
          <a:prstGeom prst="rect">
            <a:avLst/>
          </a:prstGeom>
          <a:solidFill>
            <a:schemeClr val="accent4">
              <a:lumMod val="20000"/>
              <a:lumOff val="80000"/>
            </a:schemeClr>
          </a:solidFill>
          <a:ln w="571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4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4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US" sz="4000" b="1" i="0" u="none" strike="noStrike" kern="0" cap="none" spc="0" normalizeH="0" baseline="0" noProof="0">
                <a:ln>
                  <a:noFill/>
                </a:ln>
                <a:solidFill>
                  <a:schemeClr val="tx1"/>
                </a:solidFill>
                <a:effectLst/>
                <a:uLnTx/>
                <a:uFillTx/>
                <a:latin typeface="UTM Avo" panose="02040603050506020204" pitchFamily="18" charset="0"/>
                <a:cs typeface="Maven Pro ExtraBold"/>
                <a:sym typeface="Maven Pro ExtraBold"/>
              </a:rPr>
              <a:t>III</a:t>
            </a:r>
            <a:endParaRPr kumimoji="0" lang="en-US" sz="4000" b="1" i="0" u="none" strike="noStrike" kern="0" cap="none" spc="0" normalizeH="0" baseline="0" noProof="0" dirty="0">
              <a:ln>
                <a:noFill/>
              </a:ln>
              <a:solidFill>
                <a:schemeClr val="tx1"/>
              </a:solidFill>
              <a:effectLst/>
              <a:uLnTx/>
              <a:uFillTx/>
              <a:latin typeface="UTM Avo" panose="02040603050506020204" pitchFamily="18" charset="0"/>
              <a:cs typeface="Maven Pro ExtraBold"/>
              <a:sym typeface="Maven Pro ExtraBold"/>
            </a:endParaRPr>
          </a:p>
        </p:txBody>
      </p:sp>
      <p:sp>
        <p:nvSpPr>
          <p:cNvPr id="18" name="Google Shape;2007;p39">
            <a:extLst>
              <a:ext uri="{FF2B5EF4-FFF2-40B4-BE49-F238E27FC236}">
                <a16:creationId xmlns:a16="http://schemas.microsoft.com/office/drawing/2014/main" id="{1AEA8469-8B89-2EF1-79C9-C360B56CAA1E}"/>
              </a:ext>
            </a:extLst>
          </p:cNvPr>
          <p:cNvSpPr txBox="1">
            <a:spLocks/>
          </p:cNvSpPr>
          <p:nvPr/>
        </p:nvSpPr>
        <p:spPr>
          <a:xfrm>
            <a:off x="1972473" y="5343385"/>
            <a:ext cx="5563444" cy="646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667"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3200" b="1" i="0" u="none" strike="noStrike" cap="none">
                <a:solidFill>
                  <a:schemeClr val="dk1"/>
                </a:solidFill>
                <a:latin typeface="DM Sans"/>
                <a:ea typeface="DM Sans"/>
                <a:cs typeface="DM Sans"/>
                <a:sym typeface="DM Sans"/>
              </a:defRPr>
            </a:lvl9pPr>
          </a:lstStyle>
          <a:p>
            <a:pPr marL="0" indent="0" algn="l"/>
            <a:r>
              <a:rPr lang="en-US" sz="2800" b="1" kern="0" dirty="0" err="1">
                <a:latin typeface="UTM Avo" panose="02040603050506020204" pitchFamily="18" charset="0"/>
              </a:rPr>
              <a:t>Tính</a:t>
            </a:r>
            <a:r>
              <a:rPr lang="en-US" sz="2800" b="1" kern="0" dirty="0">
                <a:latin typeface="UTM Avo" panose="02040603050506020204" pitchFamily="18" charset="0"/>
              </a:rPr>
              <a:t> </a:t>
            </a:r>
            <a:r>
              <a:rPr lang="en-US" sz="2800" b="1" kern="0" dirty="0" err="1">
                <a:latin typeface="UTM Avo" panose="02040603050506020204" pitchFamily="18" charset="0"/>
              </a:rPr>
              <a:t>hợp</a:t>
            </a:r>
            <a:r>
              <a:rPr lang="en-US" sz="2800" b="1" kern="0" dirty="0">
                <a:latin typeface="UTM Avo" panose="02040603050506020204" pitchFamily="18" charset="0"/>
              </a:rPr>
              <a:t> </a:t>
            </a:r>
            <a:r>
              <a:rPr lang="en-US" sz="2800" b="1" kern="0" dirty="0" err="1">
                <a:latin typeface="UTM Avo" panose="02040603050506020204" pitchFamily="18" charset="0"/>
              </a:rPr>
              <a:t>lí</a:t>
            </a:r>
            <a:r>
              <a:rPr lang="en-US" sz="2800" b="1" kern="0" dirty="0">
                <a:latin typeface="UTM Avo" panose="02040603050506020204" pitchFamily="18" charset="0"/>
              </a:rPr>
              <a:t> </a:t>
            </a:r>
            <a:r>
              <a:rPr lang="en-US" sz="2800" b="1" kern="0" dirty="0" err="1">
                <a:latin typeface="UTM Avo" panose="02040603050506020204" pitchFamily="18" charset="0"/>
              </a:rPr>
              <a:t>của</a:t>
            </a:r>
            <a:r>
              <a:rPr lang="en-US" sz="2800" b="1" kern="0" dirty="0">
                <a:latin typeface="UTM Avo" panose="02040603050506020204" pitchFamily="18" charset="0"/>
              </a:rPr>
              <a:t> </a:t>
            </a:r>
            <a:r>
              <a:rPr lang="en-US" sz="2800" b="1" kern="0" dirty="0" err="1">
                <a:latin typeface="UTM Avo" panose="02040603050506020204" pitchFamily="18" charset="0"/>
              </a:rPr>
              <a:t>dữ</a:t>
            </a:r>
            <a:r>
              <a:rPr lang="en-US" sz="2800" b="1" kern="0" dirty="0">
                <a:latin typeface="UTM Avo" panose="02040603050506020204" pitchFamily="18" charset="0"/>
              </a:rPr>
              <a:t> </a:t>
            </a:r>
            <a:r>
              <a:rPr lang="en-US" sz="2800" b="1" kern="0" dirty="0" err="1">
                <a:latin typeface="UTM Avo" panose="02040603050506020204" pitchFamily="18" charset="0"/>
              </a:rPr>
              <a:t>liệu</a:t>
            </a:r>
            <a:endParaRPr lang="en-US" sz="2800" b="1" kern="0" dirty="0">
              <a:latin typeface="UTM Avo" panose="02040603050506020204" pitchFamily="18" charset="0"/>
            </a:endParaRPr>
          </a:p>
        </p:txBody>
      </p:sp>
    </p:spTree>
    <p:extLst>
      <p:ext uri="{BB962C8B-B14F-4D97-AF65-F5344CB8AC3E}">
        <p14:creationId xmlns:p14="http://schemas.microsoft.com/office/powerpoint/2010/main" val="66472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P spid="15" grpId="0" animBg="1"/>
      <p:bldP spid="16" grpId="0"/>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5" name="Google Shape;2129;p41">
            <a:extLst>
              <a:ext uri="{FF2B5EF4-FFF2-40B4-BE49-F238E27FC236}">
                <a16:creationId xmlns:a16="http://schemas.microsoft.com/office/drawing/2014/main" id="{823F080D-FC3C-1BBF-4281-BE376B911B3C}"/>
              </a:ext>
            </a:extLst>
          </p:cNvPr>
          <p:cNvSpPr txBox="1">
            <a:spLocks/>
          </p:cNvSpPr>
          <p:nvPr/>
        </p:nvSpPr>
        <p:spPr>
          <a:xfrm>
            <a:off x="3851718" y="1160489"/>
            <a:ext cx="6085032" cy="307888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Maven Pro ExtraBold"/>
              <a:buNone/>
              <a:defRPr sz="6667"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600"/>
              <a:buFont typeface="DM Sans"/>
              <a:buNone/>
              <a:defRPr sz="48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600"/>
              <a:buFont typeface="DM Sans"/>
              <a:buNone/>
              <a:defRPr sz="48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600"/>
              <a:buFont typeface="DM Sans"/>
              <a:buNone/>
              <a:defRPr sz="48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600"/>
              <a:buFont typeface="DM Sans"/>
              <a:buNone/>
              <a:defRPr sz="48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600"/>
              <a:buFont typeface="DM Sans"/>
              <a:buNone/>
              <a:defRPr sz="48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600"/>
              <a:buFont typeface="DM Sans"/>
              <a:buNone/>
              <a:defRPr sz="48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600"/>
              <a:buFont typeface="DM Sans"/>
              <a:buNone/>
              <a:defRPr sz="48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600"/>
              <a:buFont typeface="DM Sans"/>
              <a:buNone/>
              <a:defRPr sz="4800" b="1" i="0" u="none" strike="noStrike" cap="none">
                <a:solidFill>
                  <a:schemeClr val="dk1"/>
                </a:solidFill>
                <a:latin typeface="DM Sans"/>
                <a:ea typeface="DM Sans"/>
                <a:cs typeface="DM Sans"/>
                <a:sym typeface="DM Sans"/>
              </a:defRPr>
            </a:lvl9pPr>
          </a:lstStyle>
          <a:p>
            <a:pPr>
              <a:lnSpc>
                <a:spcPct val="150000"/>
              </a:lnSpc>
            </a:pPr>
            <a:r>
              <a:rPr lang="en-US" sz="6600" b="1" kern="0">
                <a:latin typeface="UTM Avo" panose="02040603050506020204" pitchFamily="18" charset="0"/>
              </a:rPr>
              <a:t>TÍNH HỢP LÝ CỦA DỮ LIỆU</a:t>
            </a:r>
            <a:endParaRPr lang="en-US" sz="6600" b="1" kern="0" dirty="0">
              <a:latin typeface="UTM Avo" panose="02040603050506020204" pitchFamily="18" charset="0"/>
            </a:endParaRPr>
          </a:p>
        </p:txBody>
      </p:sp>
      <p:sp>
        <p:nvSpPr>
          <p:cNvPr id="186" name="Google Shape;2130;p41">
            <a:extLst>
              <a:ext uri="{FF2B5EF4-FFF2-40B4-BE49-F238E27FC236}">
                <a16:creationId xmlns:a16="http://schemas.microsoft.com/office/drawing/2014/main" id="{D4BB4B43-F3BD-A528-497E-0CACB05FAFDB}"/>
              </a:ext>
            </a:extLst>
          </p:cNvPr>
          <p:cNvSpPr txBox="1">
            <a:spLocks/>
          </p:cNvSpPr>
          <p:nvPr/>
        </p:nvSpPr>
        <p:spPr>
          <a:xfrm>
            <a:off x="2135846" y="2021541"/>
            <a:ext cx="1357799" cy="1221200"/>
          </a:xfrm>
          <a:prstGeom prst="rect">
            <a:avLst/>
          </a:prstGeom>
          <a:solidFill>
            <a:schemeClr val="accent4">
              <a:lumMod val="20000"/>
              <a:lumOff val="80000"/>
            </a:schemeClr>
          </a:solidFill>
          <a:ln w="762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Maven Pro ExtraBold"/>
              <a:buNone/>
              <a:defRPr sz="80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lt1"/>
              </a:buClr>
              <a:buSzPts val="6000"/>
              <a:buFont typeface="DM Sans"/>
              <a:buNone/>
              <a:defRPr sz="8000" b="1" i="0" u="none" strike="noStrike" cap="none">
                <a:solidFill>
                  <a:schemeClr val="lt1"/>
                </a:solidFill>
                <a:latin typeface="DM Sans"/>
                <a:ea typeface="DM Sans"/>
                <a:cs typeface="DM Sans"/>
                <a:sym typeface="DM Sans"/>
              </a:defRPr>
            </a:lvl2pPr>
            <a:lvl3pPr marR="0" lvl="2" algn="ctr" rtl="0">
              <a:lnSpc>
                <a:spcPct val="100000"/>
              </a:lnSpc>
              <a:spcBef>
                <a:spcPts val="0"/>
              </a:spcBef>
              <a:spcAft>
                <a:spcPts val="0"/>
              </a:spcAft>
              <a:buClr>
                <a:schemeClr val="lt1"/>
              </a:buClr>
              <a:buSzPts val="6000"/>
              <a:buFont typeface="DM Sans"/>
              <a:buNone/>
              <a:defRPr sz="8000" b="1" i="0" u="none" strike="noStrike" cap="none">
                <a:solidFill>
                  <a:schemeClr val="lt1"/>
                </a:solidFill>
                <a:latin typeface="DM Sans"/>
                <a:ea typeface="DM Sans"/>
                <a:cs typeface="DM Sans"/>
                <a:sym typeface="DM Sans"/>
              </a:defRPr>
            </a:lvl3pPr>
            <a:lvl4pPr marR="0" lvl="3" algn="ctr" rtl="0">
              <a:lnSpc>
                <a:spcPct val="100000"/>
              </a:lnSpc>
              <a:spcBef>
                <a:spcPts val="0"/>
              </a:spcBef>
              <a:spcAft>
                <a:spcPts val="0"/>
              </a:spcAft>
              <a:buClr>
                <a:schemeClr val="lt1"/>
              </a:buClr>
              <a:buSzPts val="6000"/>
              <a:buFont typeface="DM Sans"/>
              <a:buNone/>
              <a:defRPr sz="8000" b="1" i="0" u="none" strike="noStrike" cap="none">
                <a:solidFill>
                  <a:schemeClr val="lt1"/>
                </a:solidFill>
                <a:latin typeface="DM Sans"/>
                <a:ea typeface="DM Sans"/>
                <a:cs typeface="DM Sans"/>
                <a:sym typeface="DM Sans"/>
              </a:defRPr>
            </a:lvl4pPr>
            <a:lvl5pPr marR="0" lvl="4" algn="ctr" rtl="0">
              <a:lnSpc>
                <a:spcPct val="100000"/>
              </a:lnSpc>
              <a:spcBef>
                <a:spcPts val="0"/>
              </a:spcBef>
              <a:spcAft>
                <a:spcPts val="0"/>
              </a:spcAft>
              <a:buClr>
                <a:schemeClr val="lt1"/>
              </a:buClr>
              <a:buSzPts val="6000"/>
              <a:buFont typeface="DM Sans"/>
              <a:buNone/>
              <a:defRPr sz="8000" b="1" i="0" u="none" strike="noStrike" cap="none">
                <a:solidFill>
                  <a:schemeClr val="lt1"/>
                </a:solidFill>
                <a:latin typeface="DM Sans"/>
                <a:ea typeface="DM Sans"/>
                <a:cs typeface="DM Sans"/>
                <a:sym typeface="DM Sans"/>
              </a:defRPr>
            </a:lvl5pPr>
            <a:lvl6pPr marR="0" lvl="5" algn="ctr" rtl="0">
              <a:lnSpc>
                <a:spcPct val="100000"/>
              </a:lnSpc>
              <a:spcBef>
                <a:spcPts val="0"/>
              </a:spcBef>
              <a:spcAft>
                <a:spcPts val="0"/>
              </a:spcAft>
              <a:buClr>
                <a:schemeClr val="lt1"/>
              </a:buClr>
              <a:buSzPts val="6000"/>
              <a:buFont typeface="DM Sans"/>
              <a:buNone/>
              <a:defRPr sz="8000" b="1" i="0" u="none" strike="noStrike" cap="none">
                <a:solidFill>
                  <a:schemeClr val="lt1"/>
                </a:solidFill>
                <a:latin typeface="DM Sans"/>
                <a:ea typeface="DM Sans"/>
                <a:cs typeface="DM Sans"/>
                <a:sym typeface="DM Sans"/>
              </a:defRPr>
            </a:lvl6pPr>
            <a:lvl7pPr marR="0" lvl="6" algn="ctr" rtl="0">
              <a:lnSpc>
                <a:spcPct val="100000"/>
              </a:lnSpc>
              <a:spcBef>
                <a:spcPts val="0"/>
              </a:spcBef>
              <a:spcAft>
                <a:spcPts val="0"/>
              </a:spcAft>
              <a:buClr>
                <a:schemeClr val="lt1"/>
              </a:buClr>
              <a:buSzPts val="6000"/>
              <a:buFont typeface="DM Sans"/>
              <a:buNone/>
              <a:defRPr sz="8000" b="1" i="0" u="none" strike="noStrike" cap="none">
                <a:solidFill>
                  <a:schemeClr val="lt1"/>
                </a:solidFill>
                <a:latin typeface="DM Sans"/>
                <a:ea typeface="DM Sans"/>
                <a:cs typeface="DM Sans"/>
                <a:sym typeface="DM Sans"/>
              </a:defRPr>
            </a:lvl7pPr>
            <a:lvl8pPr marR="0" lvl="7" algn="ctr" rtl="0">
              <a:lnSpc>
                <a:spcPct val="100000"/>
              </a:lnSpc>
              <a:spcBef>
                <a:spcPts val="0"/>
              </a:spcBef>
              <a:spcAft>
                <a:spcPts val="0"/>
              </a:spcAft>
              <a:buClr>
                <a:schemeClr val="lt1"/>
              </a:buClr>
              <a:buSzPts val="6000"/>
              <a:buFont typeface="DM Sans"/>
              <a:buNone/>
              <a:defRPr sz="8000" b="1" i="0" u="none" strike="noStrike" cap="none">
                <a:solidFill>
                  <a:schemeClr val="lt1"/>
                </a:solidFill>
                <a:latin typeface="DM Sans"/>
                <a:ea typeface="DM Sans"/>
                <a:cs typeface="DM Sans"/>
                <a:sym typeface="DM Sans"/>
              </a:defRPr>
            </a:lvl8pPr>
            <a:lvl9pPr marR="0" lvl="8" algn="ctr" rtl="0">
              <a:lnSpc>
                <a:spcPct val="100000"/>
              </a:lnSpc>
              <a:spcBef>
                <a:spcPts val="0"/>
              </a:spcBef>
              <a:spcAft>
                <a:spcPts val="0"/>
              </a:spcAft>
              <a:buClr>
                <a:schemeClr val="lt1"/>
              </a:buClr>
              <a:buSzPts val="6000"/>
              <a:buFont typeface="DM Sans"/>
              <a:buNone/>
              <a:defRPr sz="8000" b="1" i="0" u="none" strike="noStrike" cap="none">
                <a:solidFill>
                  <a:schemeClr val="lt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BFDBF7"/>
              </a:buClr>
              <a:buSzPts val="6000"/>
              <a:buFont typeface="Maven Pro ExtraBold"/>
              <a:buNone/>
              <a:tabLst/>
              <a:defRPr/>
            </a:pPr>
            <a:r>
              <a:rPr kumimoji="0" lang="en-US" sz="6600" b="1" i="0" u="none" strike="noStrike" kern="0" cap="none" spc="0" normalizeH="0" baseline="0" noProof="0" dirty="0">
                <a:ln>
                  <a:noFill/>
                </a:ln>
                <a:solidFill>
                  <a:schemeClr val="tx1"/>
                </a:solidFill>
                <a:effectLst/>
                <a:uLnTx/>
                <a:uFillTx/>
                <a:latin typeface="UTM Avo" panose="02040603050506020204" pitchFamily="18" charset="0"/>
                <a:cs typeface="Maven Pro ExtraBold"/>
                <a:sym typeface="Maven Pro ExtraBold"/>
              </a:rPr>
              <a:t>III</a:t>
            </a:r>
          </a:p>
        </p:txBody>
      </p:sp>
      <p:grpSp>
        <p:nvGrpSpPr>
          <p:cNvPr id="187" name="Google Shape;2132;p41">
            <a:extLst>
              <a:ext uri="{FF2B5EF4-FFF2-40B4-BE49-F238E27FC236}">
                <a16:creationId xmlns:a16="http://schemas.microsoft.com/office/drawing/2014/main" id="{2EC343A1-DECF-4D7D-5912-EE87F21B5CA0}"/>
              </a:ext>
            </a:extLst>
          </p:cNvPr>
          <p:cNvGrpSpPr/>
          <p:nvPr/>
        </p:nvGrpSpPr>
        <p:grpSpPr>
          <a:xfrm>
            <a:off x="777979" y="3454714"/>
            <a:ext cx="3358929" cy="3297464"/>
            <a:chOff x="713213" y="1009588"/>
            <a:chExt cx="3434987" cy="3673912"/>
          </a:xfrm>
        </p:grpSpPr>
        <p:sp>
          <p:nvSpPr>
            <p:cNvPr id="188" name="Google Shape;2133;p41">
              <a:extLst>
                <a:ext uri="{FF2B5EF4-FFF2-40B4-BE49-F238E27FC236}">
                  <a16:creationId xmlns:a16="http://schemas.microsoft.com/office/drawing/2014/main" id="{D4263393-1329-18B6-EAF3-07420DBE9AE8}"/>
                </a:ext>
              </a:extLst>
            </p:cNvPr>
            <p:cNvSpPr/>
            <p:nvPr/>
          </p:nvSpPr>
          <p:spPr>
            <a:xfrm>
              <a:off x="1438238" y="4524500"/>
              <a:ext cx="2205600" cy="159000"/>
            </a:xfrm>
            <a:prstGeom prst="ellipse">
              <a:avLst/>
            </a:prstGeom>
            <a:solidFill>
              <a:srgbClr val="181015">
                <a:alpha val="1392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89" name="Google Shape;2134;p41">
              <a:extLst>
                <a:ext uri="{FF2B5EF4-FFF2-40B4-BE49-F238E27FC236}">
                  <a16:creationId xmlns:a16="http://schemas.microsoft.com/office/drawing/2014/main" id="{BC53D7C9-424F-42F4-04AD-553788F06BC8}"/>
                </a:ext>
              </a:extLst>
            </p:cNvPr>
            <p:cNvGrpSpPr/>
            <p:nvPr/>
          </p:nvGrpSpPr>
          <p:grpSpPr>
            <a:xfrm>
              <a:off x="1490863" y="2174662"/>
              <a:ext cx="2100349" cy="2429370"/>
              <a:chOff x="3809440" y="119922"/>
              <a:chExt cx="720803" cy="833689"/>
            </a:xfrm>
          </p:grpSpPr>
          <p:sp>
            <p:nvSpPr>
              <p:cNvPr id="321" name="Google Shape;2135;p41">
                <a:extLst>
                  <a:ext uri="{FF2B5EF4-FFF2-40B4-BE49-F238E27FC236}">
                    <a16:creationId xmlns:a16="http://schemas.microsoft.com/office/drawing/2014/main" id="{6AE01983-EF6E-837D-AEF1-213E24DB6CD3}"/>
                  </a:ext>
                </a:extLst>
              </p:cNvPr>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rgbClr val="5122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2" name="Google Shape;2136;p41">
                <a:extLst>
                  <a:ext uri="{FF2B5EF4-FFF2-40B4-BE49-F238E27FC236}">
                    <a16:creationId xmlns:a16="http://schemas.microsoft.com/office/drawing/2014/main" id="{88B465A6-199C-9DF0-2E86-6A925AAA8682}"/>
                  </a:ext>
                </a:extLst>
              </p:cNvPr>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rgbClr val="BFDBF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3" name="Google Shape;2137;p41">
                <a:extLst>
                  <a:ext uri="{FF2B5EF4-FFF2-40B4-BE49-F238E27FC236}">
                    <a16:creationId xmlns:a16="http://schemas.microsoft.com/office/drawing/2014/main" id="{0CED24B9-866E-F50F-4968-BB02FD98D45F}"/>
                  </a:ext>
                </a:extLst>
              </p:cNvPr>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4" name="Google Shape;2138;p41">
                <a:extLst>
                  <a:ext uri="{FF2B5EF4-FFF2-40B4-BE49-F238E27FC236}">
                    <a16:creationId xmlns:a16="http://schemas.microsoft.com/office/drawing/2014/main" id="{069321D1-B076-0175-6AD1-C58AD48F294E}"/>
                  </a:ext>
                </a:extLst>
              </p:cNvPr>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5" name="Google Shape;2139;p41">
                <a:extLst>
                  <a:ext uri="{FF2B5EF4-FFF2-40B4-BE49-F238E27FC236}">
                    <a16:creationId xmlns:a16="http://schemas.microsoft.com/office/drawing/2014/main" id="{F8919B45-7860-DE65-1014-2D8CE8E24716}"/>
                  </a:ext>
                </a:extLst>
              </p:cNvPr>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6" name="Google Shape;2140;p41">
                <a:extLst>
                  <a:ext uri="{FF2B5EF4-FFF2-40B4-BE49-F238E27FC236}">
                    <a16:creationId xmlns:a16="http://schemas.microsoft.com/office/drawing/2014/main" id="{33B22DA2-F703-2D65-8AB6-EEBDD16A2CF9}"/>
                  </a:ext>
                </a:extLst>
              </p:cNvPr>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7" name="Google Shape;2141;p41">
                <a:extLst>
                  <a:ext uri="{FF2B5EF4-FFF2-40B4-BE49-F238E27FC236}">
                    <a16:creationId xmlns:a16="http://schemas.microsoft.com/office/drawing/2014/main" id="{69A9A339-9F78-5150-F407-7AE114DF1F31}"/>
                  </a:ext>
                </a:extLst>
              </p:cNvPr>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8" name="Google Shape;2142;p41">
                <a:extLst>
                  <a:ext uri="{FF2B5EF4-FFF2-40B4-BE49-F238E27FC236}">
                    <a16:creationId xmlns:a16="http://schemas.microsoft.com/office/drawing/2014/main" id="{DE779036-6A8C-5047-287C-9EFCFA536776}"/>
                  </a:ext>
                </a:extLst>
              </p:cNvPr>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9" name="Google Shape;2143;p41">
                <a:extLst>
                  <a:ext uri="{FF2B5EF4-FFF2-40B4-BE49-F238E27FC236}">
                    <a16:creationId xmlns:a16="http://schemas.microsoft.com/office/drawing/2014/main" id="{5FE49235-0AB9-66F8-DBB7-AE7173950980}"/>
                  </a:ext>
                </a:extLst>
              </p:cNvPr>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0" name="Google Shape;2144;p41">
                <a:extLst>
                  <a:ext uri="{FF2B5EF4-FFF2-40B4-BE49-F238E27FC236}">
                    <a16:creationId xmlns:a16="http://schemas.microsoft.com/office/drawing/2014/main" id="{74FBD50B-6015-9D7F-81EF-347085898221}"/>
                  </a:ext>
                </a:extLst>
              </p:cNvPr>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1" name="Google Shape;2145;p41">
                <a:extLst>
                  <a:ext uri="{FF2B5EF4-FFF2-40B4-BE49-F238E27FC236}">
                    <a16:creationId xmlns:a16="http://schemas.microsoft.com/office/drawing/2014/main" id="{C8C23940-4557-250B-9FB9-BB2C2988D1BE}"/>
                  </a:ext>
                </a:extLst>
              </p:cNvPr>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2" name="Google Shape;2146;p41">
                <a:extLst>
                  <a:ext uri="{FF2B5EF4-FFF2-40B4-BE49-F238E27FC236}">
                    <a16:creationId xmlns:a16="http://schemas.microsoft.com/office/drawing/2014/main" id="{4D55B207-CA49-A16B-680C-0AF31F4901AD}"/>
                  </a:ext>
                </a:extLst>
              </p:cNvPr>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3" name="Google Shape;2147;p41">
                <a:extLst>
                  <a:ext uri="{FF2B5EF4-FFF2-40B4-BE49-F238E27FC236}">
                    <a16:creationId xmlns:a16="http://schemas.microsoft.com/office/drawing/2014/main" id="{48D5D05F-B9FA-6E8F-FC00-C5A58F41CD56}"/>
                  </a:ext>
                </a:extLst>
              </p:cNvPr>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4" name="Google Shape;2148;p41">
                <a:extLst>
                  <a:ext uri="{FF2B5EF4-FFF2-40B4-BE49-F238E27FC236}">
                    <a16:creationId xmlns:a16="http://schemas.microsoft.com/office/drawing/2014/main" id="{24320465-7E31-3661-9EAE-6D47A3EBBA24}"/>
                  </a:ext>
                </a:extLst>
              </p:cNvPr>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5" name="Google Shape;2149;p41">
                <a:extLst>
                  <a:ext uri="{FF2B5EF4-FFF2-40B4-BE49-F238E27FC236}">
                    <a16:creationId xmlns:a16="http://schemas.microsoft.com/office/drawing/2014/main" id="{CFB9E001-E3A9-1B80-5EB5-AFDFA38C0B7A}"/>
                  </a:ext>
                </a:extLst>
              </p:cNvPr>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6" name="Google Shape;2150;p41">
                <a:extLst>
                  <a:ext uri="{FF2B5EF4-FFF2-40B4-BE49-F238E27FC236}">
                    <a16:creationId xmlns:a16="http://schemas.microsoft.com/office/drawing/2014/main" id="{3B209F9F-4341-C73D-8D64-A11133F6C84D}"/>
                  </a:ext>
                </a:extLst>
              </p:cNvPr>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7" name="Google Shape;2151;p41">
                <a:extLst>
                  <a:ext uri="{FF2B5EF4-FFF2-40B4-BE49-F238E27FC236}">
                    <a16:creationId xmlns:a16="http://schemas.microsoft.com/office/drawing/2014/main" id="{2D9D69F9-F423-1E7C-577E-ADF6AA37E643}"/>
                  </a:ext>
                </a:extLst>
              </p:cNvPr>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8" name="Google Shape;2152;p41">
                <a:extLst>
                  <a:ext uri="{FF2B5EF4-FFF2-40B4-BE49-F238E27FC236}">
                    <a16:creationId xmlns:a16="http://schemas.microsoft.com/office/drawing/2014/main" id="{48CC636E-2B56-4961-1002-5E54E8627FA1}"/>
                  </a:ext>
                </a:extLst>
              </p:cNvPr>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9" name="Google Shape;2153;p41">
                <a:extLst>
                  <a:ext uri="{FF2B5EF4-FFF2-40B4-BE49-F238E27FC236}">
                    <a16:creationId xmlns:a16="http://schemas.microsoft.com/office/drawing/2014/main" id="{E9CA8465-FA88-28BF-77D3-A678061DA1E5}"/>
                  </a:ext>
                </a:extLst>
              </p:cNvPr>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0" name="Google Shape;2154;p41">
                <a:extLst>
                  <a:ext uri="{FF2B5EF4-FFF2-40B4-BE49-F238E27FC236}">
                    <a16:creationId xmlns:a16="http://schemas.microsoft.com/office/drawing/2014/main" id="{720AC682-F608-70E9-26C7-1E0A3A585E73}"/>
                  </a:ext>
                </a:extLst>
              </p:cNvPr>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1" name="Google Shape;2155;p41">
                <a:extLst>
                  <a:ext uri="{FF2B5EF4-FFF2-40B4-BE49-F238E27FC236}">
                    <a16:creationId xmlns:a16="http://schemas.microsoft.com/office/drawing/2014/main" id="{EEC682A3-D821-BD41-05B3-7993B0427069}"/>
                  </a:ext>
                </a:extLst>
              </p:cNvPr>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2" name="Google Shape;2156;p41">
                <a:extLst>
                  <a:ext uri="{FF2B5EF4-FFF2-40B4-BE49-F238E27FC236}">
                    <a16:creationId xmlns:a16="http://schemas.microsoft.com/office/drawing/2014/main" id="{4F9D7F55-72AA-F32F-DE6D-3BD67B1F9FC1}"/>
                  </a:ext>
                </a:extLst>
              </p:cNvPr>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3" name="Google Shape;2157;p41">
                <a:extLst>
                  <a:ext uri="{FF2B5EF4-FFF2-40B4-BE49-F238E27FC236}">
                    <a16:creationId xmlns:a16="http://schemas.microsoft.com/office/drawing/2014/main" id="{715EBF3A-B879-FCE5-BD89-139216807FFF}"/>
                  </a:ext>
                </a:extLst>
              </p:cNvPr>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rgbClr val="5122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4" name="Google Shape;2158;p41">
                <a:extLst>
                  <a:ext uri="{FF2B5EF4-FFF2-40B4-BE49-F238E27FC236}">
                    <a16:creationId xmlns:a16="http://schemas.microsoft.com/office/drawing/2014/main" id="{66E18963-FCDA-F8D2-F159-85936E586DE9}"/>
                  </a:ext>
                </a:extLst>
              </p:cNvPr>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rgbClr val="5122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5" name="Google Shape;2159;p41">
                <a:extLst>
                  <a:ext uri="{FF2B5EF4-FFF2-40B4-BE49-F238E27FC236}">
                    <a16:creationId xmlns:a16="http://schemas.microsoft.com/office/drawing/2014/main" id="{CC6E016E-DC25-D172-EECF-4DF3EAF62DA1}"/>
                  </a:ext>
                </a:extLst>
              </p:cNvPr>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6" name="Google Shape;2160;p41">
                <a:extLst>
                  <a:ext uri="{FF2B5EF4-FFF2-40B4-BE49-F238E27FC236}">
                    <a16:creationId xmlns:a16="http://schemas.microsoft.com/office/drawing/2014/main" id="{5F44FE4F-FEFF-84E7-6A48-AF2832A40C52}"/>
                  </a:ext>
                </a:extLst>
              </p:cNvPr>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7" name="Google Shape;2161;p41">
                <a:extLst>
                  <a:ext uri="{FF2B5EF4-FFF2-40B4-BE49-F238E27FC236}">
                    <a16:creationId xmlns:a16="http://schemas.microsoft.com/office/drawing/2014/main" id="{7774A656-414C-7BCA-3420-3D447A407C7F}"/>
                  </a:ext>
                </a:extLst>
              </p:cNvPr>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8" name="Google Shape;2162;p41">
                <a:extLst>
                  <a:ext uri="{FF2B5EF4-FFF2-40B4-BE49-F238E27FC236}">
                    <a16:creationId xmlns:a16="http://schemas.microsoft.com/office/drawing/2014/main" id="{862924FE-4FA9-95B6-765A-6A6763DBE4AA}"/>
                  </a:ext>
                </a:extLst>
              </p:cNvPr>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9" name="Google Shape;2163;p41">
                <a:extLst>
                  <a:ext uri="{FF2B5EF4-FFF2-40B4-BE49-F238E27FC236}">
                    <a16:creationId xmlns:a16="http://schemas.microsoft.com/office/drawing/2014/main" id="{415BEED3-2FA4-2CA2-4416-125482FA40C1}"/>
                  </a:ext>
                </a:extLst>
              </p:cNvPr>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0" name="Google Shape;2164;p41">
                <a:extLst>
                  <a:ext uri="{FF2B5EF4-FFF2-40B4-BE49-F238E27FC236}">
                    <a16:creationId xmlns:a16="http://schemas.microsoft.com/office/drawing/2014/main" id="{E2FD5B58-5C2B-ACB0-CF38-9BAF85C91D21}"/>
                  </a:ext>
                </a:extLst>
              </p:cNvPr>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1" name="Google Shape;2165;p41">
                <a:extLst>
                  <a:ext uri="{FF2B5EF4-FFF2-40B4-BE49-F238E27FC236}">
                    <a16:creationId xmlns:a16="http://schemas.microsoft.com/office/drawing/2014/main" id="{A2423AA5-3430-3E62-DB7E-7F80F775B024}"/>
                  </a:ext>
                </a:extLst>
              </p:cNvPr>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2" name="Google Shape;2166;p41">
                <a:extLst>
                  <a:ext uri="{FF2B5EF4-FFF2-40B4-BE49-F238E27FC236}">
                    <a16:creationId xmlns:a16="http://schemas.microsoft.com/office/drawing/2014/main" id="{118C601F-8018-0808-5217-91107D2BFA82}"/>
                  </a:ext>
                </a:extLst>
              </p:cNvPr>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3" name="Google Shape;2167;p41">
                <a:extLst>
                  <a:ext uri="{FF2B5EF4-FFF2-40B4-BE49-F238E27FC236}">
                    <a16:creationId xmlns:a16="http://schemas.microsoft.com/office/drawing/2014/main" id="{91B1952C-1D4A-A423-2F33-7B74A51D4F24}"/>
                  </a:ext>
                </a:extLst>
              </p:cNvPr>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4" name="Google Shape;2168;p41">
                <a:extLst>
                  <a:ext uri="{FF2B5EF4-FFF2-40B4-BE49-F238E27FC236}">
                    <a16:creationId xmlns:a16="http://schemas.microsoft.com/office/drawing/2014/main" id="{8ADD4F61-0B46-FF22-94A8-320CC56A4913}"/>
                  </a:ext>
                </a:extLst>
              </p:cNvPr>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5" name="Google Shape;2169;p41">
                <a:extLst>
                  <a:ext uri="{FF2B5EF4-FFF2-40B4-BE49-F238E27FC236}">
                    <a16:creationId xmlns:a16="http://schemas.microsoft.com/office/drawing/2014/main" id="{2DA700C5-7C5D-F931-CCCD-8C48AFCE4343}"/>
                  </a:ext>
                </a:extLst>
              </p:cNvPr>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6" name="Google Shape;2170;p41">
                <a:extLst>
                  <a:ext uri="{FF2B5EF4-FFF2-40B4-BE49-F238E27FC236}">
                    <a16:creationId xmlns:a16="http://schemas.microsoft.com/office/drawing/2014/main" id="{814B6265-CBBB-8F8C-B941-8B7245BE18DF}"/>
                  </a:ext>
                </a:extLst>
              </p:cNvPr>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7" name="Google Shape;2171;p41">
                <a:extLst>
                  <a:ext uri="{FF2B5EF4-FFF2-40B4-BE49-F238E27FC236}">
                    <a16:creationId xmlns:a16="http://schemas.microsoft.com/office/drawing/2014/main" id="{1F89F721-99A2-D398-B744-BACCF7CC20AA}"/>
                  </a:ext>
                </a:extLst>
              </p:cNvPr>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8" name="Google Shape;2172;p41">
                <a:extLst>
                  <a:ext uri="{FF2B5EF4-FFF2-40B4-BE49-F238E27FC236}">
                    <a16:creationId xmlns:a16="http://schemas.microsoft.com/office/drawing/2014/main" id="{B8E6C1BD-7A89-4E06-C3ED-3D41DED1C0B3}"/>
                  </a:ext>
                </a:extLst>
              </p:cNvPr>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9" name="Google Shape;2173;p41">
                <a:extLst>
                  <a:ext uri="{FF2B5EF4-FFF2-40B4-BE49-F238E27FC236}">
                    <a16:creationId xmlns:a16="http://schemas.microsoft.com/office/drawing/2014/main" id="{E7955D16-4DFB-7C90-2DD6-928B8C010DCB}"/>
                  </a:ext>
                </a:extLst>
              </p:cNvPr>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0" name="Google Shape;2174;p41">
                <a:extLst>
                  <a:ext uri="{FF2B5EF4-FFF2-40B4-BE49-F238E27FC236}">
                    <a16:creationId xmlns:a16="http://schemas.microsoft.com/office/drawing/2014/main" id="{0179AD22-3540-9994-5FC8-C841F4DC2412}"/>
                  </a:ext>
                </a:extLst>
              </p:cNvPr>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1" name="Google Shape;2175;p41">
                <a:extLst>
                  <a:ext uri="{FF2B5EF4-FFF2-40B4-BE49-F238E27FC236}">
                    <a16:creationId xmlns:a16="http://schemas.microsoft.com/office/drawing/2014/main" id="{E85031FE-A70F-9F83-FB46-098E1AD02AB4}"/>
                  </a:ext>
                </a:extLst>
              </p:cNvPr>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2" name="Google Shape;2176;p41">
                <a:extLst>
                  <a:ext uri="{FF2B5EF4-FFF2-40B4-BE49-F238E27FC236}">
                    <a16:creationId xmlns:a16="http://schemas.microsoft.com/office/drawing/2014/main" id="{E5FFAAD7-C414-3323-76B9-994A11013642}"/>
                  </a:ext>
                </a:extLst>
              </p:cNvPr>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3" name="Google Shape;2177;p41">
                <a:extLst>
                  <a:ext uri="{FF2B5EF4-FFF2-40B4-BE49-F238E27FC236}">
                    <a16:creationId xmlns:a16="http://schemas.microsoft.com/office/drawing/2014/main" id="{59DFEAD4-CFBB-85D2-663B-61449A41799F}"/>
                  </a:ext>
                </a:extLst>
              </p:cNvPr>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4" name="Google Shape;2178;p41">
                <a:extLst>
                  <a:ext uri="{FF2B5EF4-FFF2-40B4-BE49-F238E27FC236}">
                    <a16:creationId xmlns:a16="http://schemas.microsoft.com/office/drawing/2014/main" id="{59736B43-E9F6-312D-B717-ACD3F3BC2112}"/>
                  </a:ext>
                </a:extLst>
              </p:cNvPr>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5" name="Google Shape;2179;p41">
                <a:extLst>
                  <a:ext uri="{FF2B5EF4-FFF2-40B4-BE49-F238E27FC236}">
                    <a16:creationId xmlns:a16="http://schemas.microsoft.com/office/drawing/2014/main" id="{7F14822A-437F-14F0-742C-80DE3607C6C8}"/>
                  </a:ext>
                </a:extLst>
              </p:cNvPr>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90" name="Google Shape;2180;p41">
              <a:extLst>
                <a:ext uri="{FF2B5EF4-FFF2-40B4-BE49-F238E27FC236}">
                  <a16:creationId xmlns:a16="http://schemas.microsoft.com/office/drawing/2014/main" id="{E50FD84B-AC3D-35D4-D6CB-0D3B26C235A0}"/>
                </a:ext>
              </a:extLst>
            </p:cNvPr>
            <p:cNvGrpSpPr/>
            <p:nvPr/>
          </p:nvGrpSpPr>
          <p:grpSpPr>
            <a:xfrm>
              <a:off x="837631" y="3518371"/>
              <a:ext cx="1050211" cy="1085637"/>
              <a:chOff x="4774220" y="148489"/>
              <a:chExt cx="710707" cy="734680"/>
            </a:xfrm>
          </p:grpSpPr>
          <p:sp>
            <p:nvSpPr>
              <p:cNvPr id="298" name="Google Shape;2181;p41">
                <a:extLst>
                  <a:ext uri="{FF2B5EF4-FFF2-40B4-BE49-F238E27FC236}">
                    <a16:creationId xmlns:a16="http://schemas.microsoft.com/office/drawing/2014/main" id="{7F3C638B-EDBA-B1EB-D729-43EE3A940741}"/>
                  </a:ext>
                </a:extLst>
              </p:cNvPr>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9" name="Google Shape;2182;p41">
                <a:extLst>
                  <a:ext uri="{FF2B5EF4-FFF2-40B4-BE49-F238E27FC236}">
                    <a16:creationId xmlns:a16="http://schemas.microsoft.com/office/drawing/2014/main" id="{A43639A8-1194-6C0F-3DD8-51F94E9EC662}"/>
                  </a:ext>
                </a:extLst>
              </p:cNvPr>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rgbClr val="E719C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0" name="Google Shape;2183;p41">
                <a:extLst>
                  <a:ext uri="{FF2B5EF4-FFF2-40B4-BE49-F238E27FC236}">
                    <a16:creationId xmlns:a16="http://schemas.microsoft.com/office/drawing/2014/main" id="{42415D43-5064-C662-8C8F-5F330789BC70}"/>
                  </a:ext>
                </a:extLst>
              </p:cNvPr>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rgbClr val="5122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1" name="Google Shape;2184;p41">
                <a:extLst>
                  <a:ext uri="{FF2B5EF4-FFF2-40B4-BE49-F238E27FC236}">
                    <a16:creationId xmlns:a16="http://schemas.microsoft.com/office/drawing/2014/main" id="{8EAF338B-706D-CEE1-BF68-B89C56D1A2E5}"/>
                  </a:ext>
                </a:extLst>
              </p:cNvPr>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rgbClr val="F4FF5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2" name="Google Shape;2185;p41">
                <a:extLst>
                  <a:ext uri="{FF2B5EF4-FFF2-40B4-BE49-F238E27FC236}">
                    <a16:creationId xmlns:a16="http://schemas.microsoft.com/office/drawing/2014/main" id="{CC9EF25F-B456-A070-5322-95485813B508}"/>
                  </a:ext>
                </a:extLst>
              </p:cNvPr>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rgbClr val="E797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3" name="Google Shape;2186;p41">
                <a:extLst>
                  <a:ext uri="{FF2B5EF4-FFF2-40B4-BE49-F238E27FC236}">
                    <a16:creationId xmlns:a16="http://schemas.microsoft.com/office/drawing/2014/main" id="{320F0B3B-D3C3-5342-6513-AA4F0C3283BD}"/>
                  </a:ext>
                </a:extLst>
              </p:cNvPr>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rgbClr val="BFDBF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4" name="Google Shape;2187;p41">
                <a:extLst>
                  <a:ext uri="{FF2B5EF4-FFF2-40B4-BE49-F238E27FC236}">
                    <a16:creationId xmlns:a16="http://schemas.microsoft.com/office/drawing/2014/main" id="{C4D2F34A-E78D-33BC-9D2E-0506D9680B5F}"/>
                  </a:ext>
                </a:extLst>
              </p:cNvPr>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rgbClr val="BFDBF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5" name="Google Shape;2188;p41">
                <a:extLst>
                  <a:ext uri="{FF2B5EF4-FFF2-40B4-BE49-F238E27FC236}">
                    <a16:creationId xmlns:a16="http://schemas.microsoft.com/office/drawing/2014/main" id="{5B1C14C0-CE57-ECF4-D8E7-33A54CA3103C}"/>
                  </a:ext>
                </a:extLst>
              </p:cNvPr>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6" name="Google Shape;2189;p41">
                <a:extLst>
                  <a:ext uri="{FF2B5EF4-FFF2-40B4-BE49-F238E27FC236}">
                    <a16:creationId xmlns:a16="http://schemas.microsoft.com/office/drawing/2014/main" id="{1FB040A4-A69E-19B4-D1CC-DF95F0D1508A}"/>
                  </a:ext>
                </a:extLst>
              </p:cNvPr>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7" name="Google Shape;2190;p41">
                <a:extLst>
                  <a:ext uri="{FF2B5EF4-FFF2-40B4-BE49-F238E27FC236}">
                    <a16:creationId xmlns:a16="http://schemas.microsoft.com/office/drawing/2014/main" id="{41C12B67-F704-E40D-0012-3834D5F9D208}"/>
                  </a:ext>
                </a:extLst>
              </p:cNvPr>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8" name="Google Shape;2191;p41">
                <a:extLst>
                  <a:ext uri="{FF2B5EF4-FFF2-40B4-BE49-F238E27FC236}">
                    <a16:creationId xmlns:a16="http://schemas.microsoft.com/office/drawing/2014/main" id="{8EC5F99F-1EA0-9DBE-C810-7D0EF42446E6}"/>
                  </a:ext>
                </a:extLst>
              </p:cNvPr>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rgbClr val="181015"/>
              </a:solidFill>
              <a:ln w="9525" cap="flat" cmpd="sng">
                <a:solidFill>
                  <a:srgbClr val="181015"/>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9" name="Google Shape;2192;p41">
                <a:extLst>
                  <a:ext uri="{FF2B5EF4-FFF2-40B4-BE49-F238E27FC236}">
                    <a16:creationId xmlns:a16="http://schemas.microsoft.com/office/drawing/2014/main" id="{1EA3C2F4-3FFB-AB31-4955-03ACA05866CB}"/>
                  </a:ext>
                </a:extLst>
              </p:cNvPr>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0" name="Google Shape;2193;p41">
                <a:extLst>
                  <a:ext uri="{FF2B5EF4-FFF2-40B4-BE49-F238E27FC236}">
                    <a16:creationId xmlns:a16="http://schemas.microsoft.com/office/drawing/2014/main" id="{C3D3B596-2857-A49A-E646-D39136CD1984}"/>
                  </a:ext>
                </a:extLst>
              </p:cNvPr>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rgbClr val="F4FF5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1" name="Google Shape;2194;p41">
                <a:extLst>
                  <a:ext uri="{FF2B5EF4-FFF2-40B4-BE49-F238E27FC236}">
                    <a16:creationId xmlns:a16="http://schemas.microsoft.com/office/drawing/2014/main" id="{8A348A1B-7972-329B-658E-967A20030138}"/>
                  </a:ext>
                </a:extLst>
              </p:cNvPr>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rgbClr val="E797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2" name="Google Shape;2195;p41">
                <a:extLst>
                  <a:ext uri="{FF2B5EF4-FFF2-40B4-BE49-F238E27FC236}">
                    <a16:creationId xmlns:a16="http://schemas.microsoft.com/office/drawing/2014/main" id="{52CF959A-3496-A666-8DE8-C792BCC3E3AE}"/>
                  </a:ext>
                </a:extLst>
              </p:cNvPr>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rgbClr val="181015"/>
              </a:solidFill>
              <a:ln w="9525" cap="flat" cmpd="sng">
                <a:solidFill>
                  <a:srgbClr val="181015"/>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3" name="Google Shape;2196;p41">
                <a:extLst>
                  <a:ext uri="{FF2B5EF4-FFF2-40B4-BE49-F238E27FC236}">
                    <a16:creationId xmlns:a16="http://schemas.microsoft.com/office/drawing/2014/main" id="{392C2A3E-9BDA-6A5F-EA0C-89067025889B}"/>
                  </a:ext>
                </a:extLst>
              </p:cNvPr>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4" name="Google Shape;2197;p41">
                <a:extLst>
                  <a:ext uri="{FF2B5EF4-FFF2-40B4-BE49-F238E27FC236}">
                    <a16:creationId xmlns:a16="http://schemas.microsoft.com/office/drawing/2014/main" id="{D70FC0DD-AF9F-E3C0-E350-035E895A6E4A}"/>
                  </a:ext>
                </a:extLst>
              </p:cNvPr>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5" name="Google Shape;2198;p41">
                <a:extLst>
                  <a:ext uri="{FF2B5EF4-FFF2-40B4-BE49-F238E27FC236}">
                    <a16:creationId xmlns:a16="http://schemas.microsoft.com/office/drawing/2014/main" id="{432368E9-AB98-E050-5D50-6ADA6ED98DA9}"/>
                  </a:ext>
                </a:extLst>
              </p:cNvPr>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6" name="Google Shape;2199;p41">
                <a:extLst>
                  <a:ext uri="{FF2B5EF4-FFF2-40B4-BE49-F238E27FC236}">
                    <a16:creationId xmlns:a16="http://schemas.microsoft.com/office/drawing/2014/main" id="{6E854B20-FD40-DC11-DA66-46170C737A15}"/>
                  </a:ext>
                </a:extLst>
              </p:cNvPr>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7" name="Google Shape;2200;p41">
                <a:extLst>
                  <a:ext uri="{FF2B5EF4-FFF2-40B4-BE49-F238E27FC236}">
                    <a16:creationId xmlns:a16="http://schemas.microsoft.com/office/drawing/2014/main" id="{9A2C4D37-3585-66CA-2CD6-AEF045ADBC00}"/>
                  </a:ext>
                </a:extLst>
              </p:cNvPr>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rgbClr val="E719C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8" name="Google Shape;2201;p41">
                <a:extLst>
                  <a:ext uri="{FF2B5EF4-FFF2-40B4-BE49-F238E27FC236}">
                    <a16:creationId xmlns:a16="http://schemas.microsoft.com/office/drawing/2014/main" id="{D5C7849F-0FEF-1FE3-389B-EA25C3A6B87D}"/>
                  </a:ext>
                </a:extLst>
              </p:cNvPr>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rgbClr val="5122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9" name="Google Shape;2202;p41">
                <a:extLst>
                  <a:ext uri="{FF2B5EF4-FFF2-40B4-BE49-F238E27FC236}">
                    <a16:creationId xmlns:a16="http://schemas.microsoft.com/office/drawing/2014/main" id="{747D97C7-C38C-05CC-5C8B-68C789D871ED}"/>
                  </a:ext>
                </a:extLst>
              </p:cNvPr>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rgbClr val="E797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0" name="Google Shape;2203;p41">
                <a:extLst>
                  <a:ext uri="{FF2B5EF4-FFF2-40B4-BE49-F238E27FC236}">
                    <a16:creationId xmlns:a16="http://schemas.microsoft.com/office/drawing/2014/main" id="{2A29AABF-59F5-D585-4DAF-0C3F8BC35AD7}"/>
                  </a:ext>
                </a:extLst>
              </p:cNvPr>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91" name="Google Shape;2204;p41">
              <a:extLst>
                <a:ext uri="{FF2B5EF4-FFF2-40B4-BE49-F238E27FC236}">
                  <a16:creationId xmlns:a16="http://schemas.microsoft.com/office/drawing/2014/main" id="{367B09DC-F4FF-809C-D2AC-ECDB22CF48F5}"/>
                </a:ext>
              </a:extLst>
            </p:cNvPr>
            <p:cNvGrpSpPr/>
            <p:nvPr/>
          </p:nvGrpSpPr>
          <p:grpSpPr>
            <a:xfrm>
              <a:off x="713213" y="2556901"/>
              <a:ext cx="673517" cy="806032"/>
              <a:chOff x="4512263" y="939351"/>
              <a:chExt cx="673517" cy="806032"/>
            </a:xfrm>
          </p:grpSpPr>
          <p:sp>
            <p:nvSpPr>
              <p:cNvPr id="289" name="Google Shape;2205;p41">
                <a:extLst>
                  <a:ext uri="{FF2B5EF4-FFF2-40B4-BE49-F238E27FC236}">
                    <a16:creationId xmlns:a16="http://schemas.microsoft.com/office/drawing/2014/main" id="{2622385C-FF56-8190-86CC-B4FC86C4081B}"/>
                  </a:ext>
                </a:extLst>
              </p:cNvPr>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rgbClr val="E797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0" name="Google Shape;2206;p41">
                <a:extLst>
                  <a:ext uri="{FF2B5EF4-FFF2-40B4-BE49-F238E27FC236}">
                    <a16:creationId xmlns:a16="http://schemas.microsoft.com/office/drawing/2014/main" id="{01BCE30F-919C-1536-472D-1E7DACA29448}"/>
                  </a:ext>
                </a:extLst>
              </p:cNvPr>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1" name="Google Shape;2207;p41">
                <a:extLst>
                  <a:ext uri="{FF2B5EF4-FFF2-40B4-BE49-F238E27FC236}">
                    <a16:creationId xmlns:a16="http://schemas.microsoft.com/office/drawing/2014/main" id="{1F3E0264-4115-158C-0EFF-D6C6FF42D72E}"/>
                  </a:ext>
                </a:extLst>
              </p:cNvPr>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rgbClr val="F4FF5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2" name="Google Shape;2208;p41">
                <a:extLst>
                  <a:ext uri="{FF2B5EF4-FFF2-40B4-BE49-F238E27FC236}">
                    <a16:creationId xmlns:a16="http://schemas.microsoft.com/office/drawing/2014/main" id="{F69AF7BA-EF22-4DE0-7AD9-82CF619E460E}"/>
                  </a:ext>
                </a:extLst>
              </p:cNvPr>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3" name="Google Shape;2209;p41">
                <a:extLst>
                  <a:ext uri="{FF2B5EF4-FFF2-40B4-BE49-F238E27FC236}">
                    <a16:creationId xmlns:a16="http://schemas.microsoft.com/office/drawing/2014/main" id="{B28C13B1-AB30-F27E-84D7-2DD54FE5CB31}"/>
                  </a:ext>
                </a:extLst>
              </p:cNvPr>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4" name="Google Shape;2210;p41">
                <a:extLst>
                  <a:ext uri="{FF2B5EF4-FFF2-40B4-BE49-F238E27FC236}">
                    <a16:creationId xmlns:a16="http://schemas.microsoft.com/office/drawing/2014/main" id="{6D58220D-3E37-9795-D08B-696A5F526ADE}"/>
                  </a:ext>
                </a:extLst>
              </p:cNvPr>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rgbClr val="5122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5" name="Google Shape;2211;p41">
                <a:extLst>
                  <a:ext uri="{FF2B5EF4-FFF2-40B4-BE49-F238E27FC236}">
                    <a16:creationId xmlns:a16="http://schemas.microsoft.com/office/drawing/2014/main" id="{BAD8C908-C59E-16C3-057F-4D02513F0A25}"/>
                  </a:ext>
                </a:extLst>
              </p:cNvPr>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rgbClr val="5122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6" name="Google Shape;2212;p41">
                <a:extLst>
                  <a:ext uri="{FF2B5EF4-FFF2-40B4-BE49-F238E27FC236}">
                    <a16:creationId xmlns:a16="http://schemas.microsoft.com/office/drawing/2014/main" id="{11CDC2A9-9ED4-1E32-4744-3DB198CD3CC5}"/>
                  </a:ext>
                </a:extLst>
              </p:cNvPr>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rgbClr val="E719C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7" name="Google Shape;2213;p41">
                <a:extLst>
                  <a:ext uri="{FF2B5EF4-FFF2-40B4-BE49-F238E27FC236}">
                    <a16:creationId xmlns:a16="http://schemas.microsoft.com/office/drawing/2014/main" id="{0454137A-A961-A41E-6B03-BE6DDBA9326E}"/>
                  </a:ext>
                </a:extLst>
              </p:cNvPr>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rgbClr val="E719C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192" name="Google Shape;2214;p41">
              <a:extLst>
                <a:ext uri="{FF2B5EF4-FFF2-40B4-BE49-F238E27FC236}">
                  <a16:creationId xmlns:a16="http://schemas.microsoft.com/office/drawing/2014/main" id="{6F58BB8E-DAEE-AE59-87A6-2FFFEF7DDD5C}"/>
                </a:ext>
              </a:extLst>
            </p:cNvPr>
            <p:cNvSpPr/>
            <p:nvPr/>
          </p:nvSpPr>
          <p:spPr>
            <a:xfrm>
              <a:off x="3643850" y="2256875"/>
              <a:ext cx="264300" cy="264300"/>
            </a:xfrm>
            <a:prstGeom prst="mathPlus">
              <a:avLst>
                <a:gd name="adj1" fmla="val 23520"/>
              </a:avLst>
            </a:prstGeom>
            <a:solidFill>
              <a:srgbClr val="AA6FC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3" name="Google Shape;2215;p41">
              <a:extLst>
                <a:ext uri="{FF2B5EF4-FFF2-40B4-BE49-F238E27FC236}">
                  <a16:creationId xmlns:a16="http://schemas.microsoft.com/office/drawing/2014/main" id="{18609CD6-5EA5-EA3A-AE81-ED2FAA97DFD0}"/>
                </a:ext>
              </a:extLst>
            </p:cNvPr>
            <p:cNvSpPr/>
            <p:nvPr/>
          </p:nvSpPr>
          <p:spPr>
            <a:xfrm>
              <a:off x="3883900" y="4053238"/>
              <a:ext cx="264300" cy="264300"/>
            </a:xfrm>
            <a:prstGeom prst="mathDivide">
              <a:avLst>
                <a:gd name="adj1" fmla="val 23520"/>
                <a:gd name="adj2" fmla="val 5880"/>
                <a:gd name="adj3" fmla="val 11760"/>
              </a:avLst>
            </a:prstGeom>
            <a:solidFill>
              <a:srgbClr val="E719C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94" name="Google Shape;2216;p41">
              <a:extLst>
                <a:ext uri="{FF2B5EF4-FFF2-40B4-BE49-F238E27FC236}">
                  <a16:creationId xmlns:a16="http://schemas.microsoft.com/office/drawing/2014/main" id="{C4EA00D7-66D9-9D44-025F-EAC6E2E8EF4D}"/>
                </a:ext>
              </a:extLst>
            </p:cNvPr>
            <p:cNvGrpSpPr/>
            <p:nvPr/>
          </p:nvGrpSpPr>
          <p:grpSpPr>
            <a:xfrm>
              <a:off x="2735162" y="1009588"/>
              <a:ext cx="503009" cy="806019"/>
              <a:chOff x="5029670" y="1742067"/>
              <a:chExt cx="554708" cy="888861"/>
            </a:xfrm>
          </p:grpSpPr>
          <p:sp>
            <p:nvSpPr>
              <p:cNvPr id="281" name="Google Shape;2217;p41">
                <a:extLst>
                  <a:ext uri="{FF2B5EF4-FFF2-40B4-BE49-F238E27FC236}">
                    <a16:creationId xmlns:a16="http://schemas.microsoft.com/office/drawing/2014/main" id="{1D383FDA-9F29-0D89-89D0-1508F5455DC9}"/>
                  </a:ext>
                </a:extLst>
              </p:cNvPr>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2" name="Google Shape;2218;p41">
                <a:extLst>
                  <a:ext uri="{FF2B5EF4-FFF2-40B4-BE49-F238E27FC236}">
                    <a16:creationId xmlns:a16="http://schemas.microsoft.com/office/drawing/2014/main" id="{D60D43A8-A94E-5C72-65E5-FE5A81BE2113}"/>
                  </a:ext>
                </a:extLst>
              </p:cNvPr>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rgbClr val="E797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3" name="Google Shape;2219;p41">
                <a:extLst>
                  <a:ext uri="{FF2B5EF4-FFF2-40B4-BE49-F238E27FC236}">
                    <a16:creationId xmlns:a16="http://schemas.microsoft.com/office/drawing/2014/main" id="{4E1C84CF-8E49-46B2-B123-9231FD652D64}"/>
                  </a:ext>
                </a:extLst>
              </p:cNvPr>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rgbClr val="E797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4" name="Google Shape;2220;p41">
                <a:extLst>
                  <a:ext uri="{FF2B5EF4-FFF2-40B4-BE49-F238E27FC236}">
                    <a16:creationId xmlns:a16="http://schemas.microsoft.com/office/drawing/2014/main" id="{DB81E9F7-1CA6-11E8-FFE4-EE2E6816545F}"/>
                  </a:ext>
                </a:extLst>
              </p:cNvPr>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5" name="Google Shape;2221;p41">
                <a:extLst>
                  <a:ext uri="{FF2B5EF4-FFF2-40B4-BE49-F238E27FC236}">
                    <a16:creationId xmlns:a16="http://schemas.microsoft.com/office/drawing/2014/main" id="{F58F01E4-CF64-8065-7AF9-53EB26ED16D0}"/>
                  </a:ext>
                </a:extLst>
              </p:cNvPr>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rgbClr val="5122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6" name="Google Shape;2222;p41">
                <a:extLst>
                  <a:ext uri="{FF2B5EF4-FFF2-40B4-BE49-F238E27FC236}">
                    <a16:creationId xmlns:a16="http://schemas.microsoft.com/office/drawing/2014/main" id="{E6FCBD73-DF32-D9B1-CAAF-F509AC2D1863}"/>
                  </a:ext>
                </a:extLst>
              </p:cNvPr>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rgbClr val="E719C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7" name="Google Shape;2223;p41">
                <a:extLst>
                  <a:ext uri="{FF2B5EF4-FFF2-40B4-BE49-F238E27FC236}">
                    <a16:creationId xmlns:a16="http://schemas.microsoft.com/office/drawing/2014/main" id="{A0E562C8-01D6-CB76-88F3-C52EBB721FE2}"/>
                  </a:ext>
                </a:extLst>
              </p:cNvPr>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8" name="Google Shape;2224;p41">
                <a:extLst>
                  <a:ext uri="{FF2B5EF4-FFF2-40B4-BE49-F238E27FC236}">
                    <a16:creationId xmlns:a16="http://schemas.microsoft.com/office/drawing/2014/main" id="{AFB0D589-209E-3C2C-0DAC-8A57D88FAD25}"/>
                  </a:ext>
                </a:extLst>
              </p:cNvPr>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rgbClr val="E719C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95" name="Google Shape;2225;p41">
              <a:extLst>
                <a:ext uri="{FF2B5EF4-FFF2-40B4-BE49-F238E27FC236}">
                  <a16:creationId xmlns:a16="http://schemas.microsoft.com/office/drawing/2014/main" id="{18EFF622-3162-05B9-2DC2-5334C6D16B02}"/>
                </a:ext>
              </a:extLst>
            </p:cNvPr>
            <p:cNvGrpSpPr/>
            <p:nvPr/>
          </p:nvGrpSpPr>
          <p:grpSpPr>
            <a:xfrm>
              <a:off x="3091657" y="3690897"/>
              <a:ext cx="973341" cy="740586"/>
              <a:chOff x="3321334" y="1134860"/>
              <a:chExt cx="739958" cy="563012"/>
            </a:xfrm>
          </p:grpSpPr>
          <p:sp>
            <p:nvSpPr>
              <p:cNvPr id="196" name="Google Shape;2226;p41">
                <a:extLst>
                  <a:ext uri="{FF2B5EF4-FFF2-40B4-BE49-F238E27FC236}">
                    <a16:creationId xmlns:a16="http://schemas.microsoft.com/office/drawing/2014/main" id="{0DEFCBD0-46CB-8B0B-E1D7-4B951D529266}"/>
                  </a:ext>
                </a:extLst>
              </p:cNvPr>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rgbClr val="F4FF5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7" name="Google Shape;2227;p41">
                <a:extLst>
                  <a:ext uri="{FF2B5EF4-FFF2-40B4-BE49-F238E27FC236}">
                    <a16:creationId xmlns:a16="http://schemas.microsoft.com/office/drawing/2014/main" id="{7D1EE0F3-5E31-7A7F-D5C4-8FB20BC28107}"/>
                  </a:ext>
                </a:extLst>
              </p:cNvPr>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rgbClr val="FFCA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98" name="Google Shape;2228;p41">
                <a:extLst>
                  <a:ext uri="{FF2B5EF4-FFF2-40B4-BE49-F238E27FC236}">
                    <a16:creationId xmlns:a16="http://schemas.microsoft.com/office/drawing/2014/main" id="{1C91D80B-D751-5CD9-3BC4-C8B36EF81F7B}"/>
                  </a:ext>
                </a:extLst>
              </p:cNvPr>
              <p:cNvGrpSpPr/>
              <p:nvPr/>
            </p:nvGrpSpPr>
            <p:grpSpPr>
              <a:xfrm>
                <a:off x="3401954" y="1228537"/>
                <a:ext cx="641456" cy="452252"/>
                <a:chOff x="3401954" y="1228537"/>
                <a:chExt cx="641456" cy="452252"/>
              </a:xfrm>
            </p:grpSpPr>
            <p:sp>
              <p:nvSpPr>
                <p:cNvPr id="199" name="Google Shape;2229;p41">
                  <a:extLst>
                    <a:ext uri="{FF2B5EF4-FFF2-40B4-BE49-F238E27FC236}">
                      <a16:creationId xmlns:a16="http://schemas.microsoft.com/office/drawing/2014/main" id="{411AD56D-8936-81C2-BAF4-BEF3CB48996A}"/>
                    </a:ext>
                  </a:extLst>
                </p:cNvPr>
                <p:cNvSpPr/>
                <p:nvPr/>
              </p:nvSpPr>
              <p:spPr>
                <a:xfrm>
                  <a:off x="3403046" y="1650061"/>
                  <a:ext cx="20344" cy="29881"/>
                </a:xfrm>
                <a:custGeom>
                  <a:avLst/>
                  <a:gdLst/>
                  <a:ahLst/>
                  <a:cxnLst/>
                  <a:rect l="l" t="t" r="r" b="b"/>
                  <a:pathLst>
                    <a:path w="913" h="1341" extrusionOk="0">
                      <a:moveTo>
                        <a:pt x="0" y="0"/>
                      </a:moveTo>
                      <a:lnTo>
                        <a:pt x="912" y="1340"/>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0" name="Google Shape;2230;p41">
                  <a:extLst>
                    <a:ext uri="{FF2B5EF4-FFF2-40B4-BE49-F238E27FC236}">
                      <a16:creationId xmlns:a16="http://schemas.microsoft.com/office/drawing/2014/main" id="{0A150E33-0368-4C69-32D9-60AF754159D2}"/>
                    </a:ext>
                  </a:extLst>
                </p:cNvPr>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1" name="Google Shape;2231;p41">
                  <a:extLst>
                    <a:ext uri="{FF2B5EF4-FFF2-40B4-BE49-F238E27FC236}">
                      <a16:creationId xmlns:a16="http://schemas.microsoft.com/office/drawing/2014/main" id="{B8B2C7B5-D3DE-3D3A-72AE-338B0F616001}"/>
                    </a:ext>
                  </a:extLst>
                </p:cNvPr>
                <p:cNvSpPr/>
                <p:nvPr/>
              </p:nvSpPr>
              <p:spPr>
                <a:xfrm>
                  <a:off x="3425663" y="1650061"/>
                  <a:ext cx="13191" cy="19363"/>
                </a:xfrm>
                <a:custGeom>
                  <a:avLst/>
                  <a:gdLst/>
                  <a:ahLst/>
                  <a:cxnLst/>
                  <a:rect l="l" t="t" r="r" b="b"/>
                  <a:pathLst>
                    <a:path w="592" h="869" extrusionOk="0">
                      <a:moveTo>
                        <a:pt x="1" y="0"/>
                      </a:moveTo>
                      <a:lnTo>
                        <a:pt x="591"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2" name="Google Shape;2232;p41">
                  <a:extLst>
                    <a:ext uri="{FF2B5EF4-FFF2-40B4-BE49-F238E27FC236}">
                      <a16:creationId xmlns:a16="http://schemas.microsoft.com/office/drawing/2014/main" id="{5C6EA8A3-F262-2266-8470-4CB2D842D7CD}"/>
                    </a:ext>
                  </a:extLst>
                </p:cNvPr>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3" name="Google Shape;2233;p41">
                  <a:extLst>
                    <a:ext uri="{FF2B5EF4-FFF2-40B4-BE49-F238E27FC236}">
                      <a16:creationId xmlns:a16="http://schemas.microsoft.com/office/drawing/2014/main" id="{880D89BF-CD9B-CFC3-E4D5-B23296C0F4AA}"/>
                    </a:ext>
                  </a:extLst>
                </p:cNvPr>
                <p:cNvSpPr/>
                <p:nvPr/>
              </p:nvSpPr>
              <p:spPr>
                <a:xfrm>
                  <a:off x="3441127" y="1639544"/>
                  <a:ext cx="13191" cy="19363"/>
                </a:xfrm>
                <a:custGeom>
                  <a:avLst/>
                  <a:gdLst/>
                  <a:ahLst/>
                  <a:cxnLst/>
                  <a:rect l="l" t="t" r="r" b="b"/>
                  <a:pathLst>
                    <a:path w="592" h="869" extrusionOk="0">
                      <a:moveTo>
                        <a:pt x="1" y="0"/>
                      </a:moveTo>
                      <a:lnTo>
                        <a:pt x="591"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4" name="Google Shape;2234;p41">
                  <a:extLst>
                    <a:ext uri="{FF2B5EF4-FFF2-40B4-BE49-F238E27FC236}">
                      <a16:creationId xmlns:a16="http://schemas.microsoft.com/office/drawing/2014/main" id="{71B2E952-7B79-3DF6-CDBC-6A9BFBA44EBC}"/>
                    </a:ext>
                  </a:extLst>
                </p:cNvPr>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5" name="Google Shape;2235;p41">
                  <a:extLst>
                    <a:ext uri="{FF2B5EF4-FFF2-40B4-BE49-F238E27FC236}">
                      <a16:creationId xmlns:a16="http://schemas.microsoft.com/office/drawing/2014/main" id="{450327E1-6606-2214-9759-8949BBA22EBC}"/>
                    </a:ext>
                  </a:extLst>
                </p:cNvPr>
                <p:cNvSpPr/>
                <p:nvPr/>
              </p:nvSpPr>
              <p:spPr>
                <a:xfrm>
                  <a:off x="3456591" y="1629026"/>
                  <a:ext cx="13191" cy="19386"/>
                </a:xfrm>
                <a:custGeom>
                  <a:avLst/>
                  <a:gdLst/>
                  <a:ahLst/>
                  <a:cxnLst/>
                  <a:rect l="l" t="t" r="r" b="b"/>
                  <a:pathLst>
                    <a:path w="592" h="870" extrusionOk="0">
                      <a:moveTo>
                        <a:pt x="1" y="0"/>
                      </a:moveTo>
                      <a:lnTo>
                        <a:pt x="591"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6" name="Google Shape;2236;p41">
                  <a:extLst>
                    <a:ext uri="{FF2B5EF4-FFF2-40B4-BE49-F238E27FC236}">
                      <a16:creationId xmlns:a16="http://schemas.microsoft.com/office/drawing/2014/main" id="{71477063-390E-537C-E840-4E7B894D54F4}"/>
                    </a:ext>
                  </a:extLst>
                </p:cNvPr>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7" name="Google Shape;2237;p41">
                  <a:extLst>
                    <a:ext uri="{FF2B5EF4-FFF2-40B4-BE49-F238E27FC236}">
                      <a16:creationId xmlns:a16="http://schemas.microsoft.com/office/drawing/2014/main" id="{B01FAF5E-D5C6-EDBE-45BD-7190B0D417DF}"/>
                    </a:ext>
                  </a:extLst>
                </p:cNvPr>
                <p:cNvSpPr/>
                <p:nvPr/>
              </p:nvSpPr>
              <p:spPr>
                <a:xfrm>
                  <a:off x="3472056" y="1618531"/>
                  <a:ext cx="13191" cy="19341"/>
                </a:xfrm>
                <a:custGeom>
                  <a:avLst/>
                  <a:gdLst/>
                  <a:ahLst/>
                  <a:cxnLst/>
                  <a:rect l="l" t="t" r="r" b="b"/>
                  <a:pathLst>
                    <a:path w="592" h="868" extrusionOk="0">
                      <a:moveTo>
                        <a:pt x="1" y="0"/>
                      </a:moveTo>
                      <a:lnTo>
                        <a:pt x="591" y="867"/>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8" name="Google Shape;2238;p41">
                  <a:extLst>
                    <a:ext uri="{FF2B5EF4-FFF2-40B4-BE49-F238E27FC236}">
                      <a16:creationId xmlns:a16="http://schemas.microsoft.com/office/drawing/2014/main" id="{07331949-0FAC-FEA4-5CB8-7EC10D24BBB5}"/>
                    </a:ext>
                  </a:extLst>
                </p:cNvPr>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9" name="Google Shape;2239;p41">
                  <a:extLst>
                    <a:ext uri="{FF2B5EF4-FFF2-40B4-BE49-F238E27FC236}">
                      <a16:creationId xmlns:a16="http://schemas.microsoft.com/office/drawing/2014/main" id="{976E2A17-3517-1FB0-9394-951156A51F1B}"/>
                    </a:ext>
                  </a:extLst>
                </p:cNvPr>
                <p:cNvSpPr/>
                <p:nvPr/>
              </p:nvSpPr>
              <p:spPr>
                <a:xfrm>
                  <a:off x="3480367" y="1597474"/>
                  <a:ext cx="20344" cy="29903"/>
                </a:xfrm>
                <a:custGeom>
                  <a:avLst/>
                  <a:gdLst/>
                  <a:ahLst/>
                  <a:cxnLst/>
                  <a:rect l="l" t="t" r="r" b="b"/>
                  <a:pathLst>
                    <a:path w="913" h="1342" extrusionOk="0">
                      <a:moveTo>
                        <a:pt x="1" y="0"/>
                      </a:moveTo>
                      <a:lnTo>
                        <a:pt x="912" y="1342"/>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0" name="Google Shape;2240;p41">
                  <a:extLst>
                    <a:ext uri="{FF2B5EF4-FFF2-40B4-BE49-F238E27FC236}">
                      <a16:creationId xmlns:a16="http://schemas.microsoft.com/office/drawing/2014/main" id="{65C32352-C48F-9A4D-E050-59ADB0F6D4F7}"/>
                    </a:ext>
                  </a:extLst>
                </p:cNvPr>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1" name="Google Shape;2241;p41">
                  <a:extLst>
                    <a:ext uri="{FF2B5EF4-FFF2-40B4-BE49-F238E27FC236}">
                      <a16:creationId xmlns:a16="http://schemas.microsoft.com/office/drawing/2014/main" id="{B6FBD66B-A37B-AB37-54B6-C428EBF6480B}"/>
                    </a:ext>
                  </a:extLst>
                </p:cNvPr>
                <p:cNvSpPr/>
                <p:nvPr/>
              </p:nvSpPr>
              <p:spPr>
                <a:xfrm>
                  <a:off x="3502984" y="1597496"/>
                  <a:ext cx="13191" cy="19363"/>
                </a:xfrm>
                <a:custGeom>
                  <a:avLst/>
                  <a:gdLst/>
                  <a:ahLst/>
                  <a:cxnLst/>
                  <a:rect l="l" t="t" r="r" b="b"/>
                  <a:pathLst>
                    <a:path w="592" h="869" extrusionOk="0">
                      <a:moveTo>
                        <a:pt x="1" y="0"/>
                      </a:moveTo>
                      <a:lnTo>
                        <a:pt x="591"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2" name="Google Shape;2242;p41">
                  <a:extLst>
                    <a:ext uri="{FF2B5EF4-FFF2-40B4-BE49-F238E27FC236}">
                      <a16:creationId xmlns:a16="http://schemas.microsoft.com/office/drawing/2014/main" id="{AEA8245A-E924-D8C6-2F5E-923168B56B32}"/>
                    </a:ext>
                  </a:extLst>
                </p:cNvPr>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3" name="Google Shape;2243;p41">
                  <a:extLst>
                    <a:ext uri="{FF2B5EF4-FFF2-40B4-BE49-F238E27FC236}">
                      <a16:creationId xmlns:a16="http://schemas.microsoft.com/office/drawing/2014/main" id="{A9622C51-74A0-7E34-68E6-F36794E7C22A}"/>
                    </a:ext>
                  </a:extLst>
                </p:cNvPr>
                <p:cNvSpPr/>
                <p:nvPr/>
              </p:nvSpPr>
              <p:spPr>
                <a:xfrm>
                  <a:off x="3518471" y="1586979"/>
                  <a:ext cx="13169" cy="19341"/>
                </a:xfrm>
                <a:custGeom>
                  <a:avLst/>
                  <a:gdLst/>
                  <a:ahLst/>
                  <a:cxnLst/>
                  <a:rect l="l" t="t" r="r" b="b"/>
                  <a:pathLst>
                    <a:path w="591" h="868" extrusionOk="0">
                      <a:moveTo>
                        <a:pt x="0" y="0"/>
                      </a:moveTo>
                      <a:lnTo>
                        <a:pt x="591"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4" name="Google Shape;2244;p41">
                  <a:extLst>
                    <a:ext uri="{FF2B5EF4-FFF2-40B4-BE49-F238E27FC236}">
                      <a16:creationId xmlns:a16="http://schemas.microsoft.com/office/drawing/2014/main" id="{70644BA0-6B51-6DAE-E2A9-89EA3C7FF49F}"/>
                    </a:ext>
                  </a:extLst>
                </p:cNvPr>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5" name="Google Shape;2245;p41">
                  <a:extLst>
                    <a:ext uri="{FF2B5EF4-FFF2-40B4-BE49-F238E27FC236}">
                      <a16:creationId xmlns:a16="http://schemas.microsoft.com/office/drawing/2014/main" id="{7A6C91FC-3B6F-0291-CB23-6CDE59985F43}"/>
                    </a:ext>
                  </a:extLst>
                </p:cNvPr>
                <p:cNvSpPr/>
                <p:nvPr/>
              </p:nvSpPr>
              <p:spPr>
                <a:xfrm>
                  <a:off x="3533935" y="1576439"/>
                  <a:ext cx="13169" cy="19386"/>
                </a:xfrm>
                <a:custGeom>
                  <a:avLst/>
                  <a:gdLst/>
                  <a:ahLst/>
                  <a:cxnLst/>
                  <a:rect l="l" t="t" r="r" b="b"/>
                  <a:pathLst>
                    <a:path w="591" h="870" extrusionOk="0">
                      <a:moveTo>
                        <a:pt x="0" y="0"/>
                      </a:moveTo>
                      <a:lnTo>
                        <a:pt x="591" y="870"/>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6" name="Google Shape;2246;p41">
                  <a:extLst>
                    <a:ext uri="{FF2B5EF4-FFF2-40B4-BE49-F238E27FC236}">
                      <a16:creationId xmlns:a16="http://schemas.microsoft.com/office/drawing/2014/main" id="{0F43BBC4-28DA-4F4D-1EA1-10DC90E4FAF8}"/>
                    </a:ext>
                  </a:extLst>
                </p:cNvPr>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7" name="Google Shape;2247;p41">
                  <a:extLst>
                    <a:ext uri="{FF2B5EF4-FFF2-40B4-BE49-F238E27FC236}">
                      <a16:creationId xmlns:a16="http://schemas.microsoft.com/office/drawing/2014/main" id="{F128A3E5-E362-089A-9062-F14774C4FCF5}"/>
                    </a:ext>
                  </a:extLst>
                </p:cNvPr>
                <p:cNvSpPr/>
                <p:nvPr/>
              </p:nvSpPr>
              <p:spPr>
                <a:xfrm>
                  <a:off x="3549399" y="1565944"/>
                  <a:ext cx="13169" cy="19341"/>
                </a:xfrm>
                <a:custGeom>
                  <a:avLst/>
                  <a:gdLst/>
                  <a:ahLst/>
                  <a:cxnLst/>
                  <a:rect l="l" t="t" r="r" b="b"/>
                  <a:pathLst>
                    <a:path w="591" h="868" extrusionOk="0">
                      <a:moveTo>
                        <a:pt x="0" y="1"/>
                      </a:moveTo>
                      <a:lnTo>
                        <a:pt x="591"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8" name="Google Shape;2248;p41">
                  <a:extLst>
                    <a:ext uri="{FF2B5EF4-FFF2-40B4-BE49-F238E27FC236}">
                      <a16:creationId xmlns:a16="http://schemas.microsoft.com/office/drawing/2014/main" id="{3F940D43-6AB7-5801-E6F7-2BE003B26696}"/>
                    </a:ext>
                  </a:extLst>
                </p:cNvPr>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9" name="Google Shape;2249;p41">
                  <a:extLst>
                    <a:ext uri="{FF2B5EF4-FFF2-40B4-BE49-F238E27FC236}">
                      <a16:creationId xmlns:a16="http://schemas.microsoft.com/office/drawing/2014/main" id="{6C20AC60-83E9-C88D-E921-F2AD31C2AD53}"/>
                    </a:ext>
                  </a:extLst>
                </p:cNvPr>
                <p:cNvSpPr/>
                <p:nvPr/>
              </p:nvSpPr>
              <p:spPr>
                <a:xfrm>
                  <a:off x="3557711" y="1544887"/>
                  <a:ext cx="20322" cy="29903"/>
                </a:xfrm>
                <a:custGeom>
                  <a:avLst/>
                  <a:gdLst/>
                  <a:ahLst/>
                  <a:cxnLst/>
                  <a:rect l="l" t="t" r="r" b="b"/>
                  <a:pathLst>
                    <a:path w="912" h="1342" extrusionOk="0">
                      <a:moveTo>
                        <a:pt x="1" y="1"/>
                      </a:moveTo>
                      <a:lnTo>
                        <a:pt x="912" y="1342"/>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0" name="Google Shape;2250;p41">
                  <a:extLst>
                    <a:ext uri="{FF2B5EF4-FFF2-40B4-BE49-F238E27FC236}">
                      <a16:creationId xmlns:a16="http://schemas.microsoft.com/office/drawing/2014/main" id="{ABAD80A4-832F-3DAD-5705-538208C10AD6}"/>
                    </a:ext>
                  </a:extLst>
                </p:cNvPr>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1" name="Google Shape;2251;p41">
                  <a:extLst>
                    <a:ext uri="{FF2B5EF4-FFF2-40B4-BE49-F238E27FC236}">
                      <a16:creationId xmlns:a16="http://schemas.microsoft.com/office/drawing/2014/main" id="{7621A5E7-6CA6-36A0-ED58-378847DAEA2E}"/>
                    </a:ext>
                  </a:extLst>
                </p:cNvPr>
                <p:cNvSpPr/>
                <p:nvPr/>
              </p:nvSpPr>
              <p:spPr>
                <a:xfrm>
                  <a:off x="3580328" y="1544909"/>
                  <a:ext cx="13169" cy="19363"/>
                </a:xfrm>
                <a:custGeom>
                  <a:avLst/>
                  <a:gdLst/>
                  <a:ahLst/>
                  <a:cxnLst/>
                  <a:rect l="l" t="t" r="r" b="b"/>
                  <a:pathLst>
                    <a:path w="591" h="869" extrusionOk="0">
                      <a:moveTo>
                        <a:pt x="0" y="1"/>
                      </a:moveTo>
                      <a:lnTo>
                        <a:pt x="591"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2" name="Google Shape;2252;p41">
                  <a:extLst>
                    <a:ext uri="{FF2B5EF4-FFF2-40B4-BE49-F238E27FC236}">
                      <a16:creationId xmlns:a16="http://schemas.microsoft.com/office/drawing/2014/main" id="{F28CE54A-8AB0-D514-FC88-9E9AFC401D9C}"/>
                    </a:ext>
                  </a:extLst>
                </p:cNvPr>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3" name="Google Shape;2253;p41">
                  <a:extLst>
                    <a:ext uri="{FF2B5EF4-FFF2-40B4-BE49-F238E27FC236}">
                      <a16:creationId xmlns:a16="http://schemas.microsoft.com/office/drawing/2014/main" id="{DC0AFA6D-FB15-BEB7-608E-195E8BC176F9}"/>
                    </a:ext>
                  </a:extLst>
                </p:cNvPr>
                <p:cNvSpPr/>
                <p:nvPr/>
              </p:nvSpPr>
              <p:spPr>
                <a:xfrm>
                  <a:off x="3595792" y="1534369"/>
                  <a:ext cx="13191" cy="19363"/>
                </a:xfrm>
                <a:custGeom>
                  <a:avLst/>
                  <a:gdLst/>
                  <a:ahLst/>
                  <a:cxnLst/>
                  <a:rect l="l" t="t" r="r" b="b"/>
                  <a:pathLst>
                    <a:path w="592" h="869" extrusionOk="0">
                      <a:moveTo>
                        <a:pt x="0" y="1"/>
                      </a:moveTo>
                      <a:lnTo>
                        <a:pt x="592"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4" name="Google Shape;2254;p41">
                  <a:extLst>
                    <a:ext uri="{FF2B5EF4-FFF2-40B4-BE49-F238E27FC236}">
                      <a16:creationId xmlns:a16="http://schemas.microsoft.com/office/drawing/2014/main" id="{30523304-D0EF-E8B1-0B60-48877958F6D4}"/>
                    </a:ext>
                  </a:extLst>
                </p:cNvPr>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5" name="Google Shape;2255;p41">
                  <a:extLst>
                    <a:ext uri="{FF2B5EF4-FFF2-40B4-BE49-F238E27FC236}">
                      <a16:creationId xmlns:a16="http://schemas.microsoft.com/office/drawing/2014/main" id="{775032DD-4457-B64D-6B71-7279D601A916}"/>
                    </a:ext>
                  </a:extLst>
                </p:cNvPr>
                <p:cNvSpPr/>
                <p:nvPr/>
              </p:nvSpPr>
              <p:spPr>
                <a:xfrm>
                  <a:off x="3611256" y="1523852"/>
                  <a:ext cx="13191" cy="19386"/>
                </a:xfrm>
                <a:custGeom>
                  <a:avLst/>
                  <a:gdLst/>
                  <a:ahLst/>
                  <a:cxnLst/>
                  <a:rect l="l" t="t" r="r" b="b"/>
                  <a:pathLst>
                    <a:path w="592" h="870" extrusionOk="0">
                      <a:moveTo>
                        <a:pt x="0" y="1"/>
                      </a:moveTo>
                      <a:lnTo>
                        <a:pt x="592" y="870"/>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6" name="Google Shape;2256;p41">
                  <a:extLst>
                    <a:ext uri="{FF2B5EF4-FFF2-40B4-BE49-F238E27FC236}">
                      <a16:creationId xmlns:a16="http://schemas.microsoft.com/office/drawing/2014/main" id="{B8D6B53A-B665-A06E-24D1-97FC3D7CAD40}"/>
                    </a:ext>
                  </a:extLst>
                </p:cNvPr>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7" name="Google Shape;2257;p41">
                  <a:extLst>
                    <a:ext uri="{FF2B5EF4-FFF2-40B4-BE49-F238E27FC236}">
                      <a16:creationId xmlns:a16="http://schemas.microsoft.com/office/drawing/2014/main" id="{E6DF4CA7-BDCF-7C0E-9E7B-350AC265A1B6}"/>
                    </a:ext>
                  </a:extLst>
                </p:cNvPr>
                <p:cNvSpPr/>
                <p:nvPr/>
              </p:nvSpPr>
              <p:spPr>
                <a:xfrm>
                  <a:off x="3626721" y="1513356"/>
                  <a:ext cx="13191" cy="19341"/>
                </a:xfrm>
                <a:custGeom>
                  <a:avLst/>
                  <a:gdLst/>
                  <a:ahLst/>
                  <a:cxnLst/>
                  <a:rect l="l" t="t" r="r" b="b"/>
                  <a:pathLst>
                    <a:path w="592" h="868" extrusionOk="0">
                      <a:moveTo>
                        <a:pt x="0" y="1"/>
                      </a:moveTo>
                      <a:lnTo>
                        <a:pt x="592"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8" name="Google Shape;2258;p41">
                  <a:extLst>
                    <a:ext uri="{FF2B5EF4-FFF2-40B4-BE49-F238E27FC236}">
                      <a16:creationId xmlns:a16="http://schemas.microsoft.com/office/drawing/2014/main" id="{CCB72B76-B52A-A5C7-B270-A4B629340827}"/>
                    </a:ext>
                  </a:extLst>
                </p:cNvPr>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9" name="Google Shape;2259;p41">
                  <a:extLst>
                    <a:ext uri="{FF2B5EF4-FFF2-40B4-BE49-F238E27FC236}">
                      <a16:creationId xmlns:a16="http://schemas.microsoft.com/office/drawing/2014/main" id="{B8B4118D-EA65-5BC0-B8B3-E5BDF6378B47}"/>
                    </a:ext>
                  </a:extLst>
                </p:cNvPr>
                <p:cNvSpPr/>
                <p:nvPr/>
              </p:nvSpPr>
              <p:spPr>
                <a:xfrm>
                  <a:off x="3635054" y="1492299"/>
                  <a:ext cx="20322" cy="29903"/>
                </a:xfrm>
                <a:custGeom>
                  <a:avLst/>
                  <a:gdLst/>
                  <a:ahLst/>
                  <a:cxnLst/>
                  <a:rect l="l" t="t" r="r" b="b"/>
                  <a:pathLst>
                    <a:path w="912" h="1342" extrusionOk="0">
                      <a:moveTo>
                        <a:pt x="0" y="1"/>
                      </a:moveTo>
                      <a:lnTo>
                        <a:pt x="912" y="1342"/>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0" name="Google Shape;2260;p41">
                  <a:extLst>
                    <a:ext uri="{FF2B5EF4-FFF2-40B4-BE49-F238E27FC236}">
                      <a16:creationId xmlns:a16="http://schemas.microsoft.com/office/drawing/2014/main" id="{78219E73-17C1-185E-3841-18E245A22DF3}"/>
                    </a:ext>
                  </a:extLst>
                </p:cNvPr>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1" name="Google Shape;2261;p41">
                  <a:extLst>
                    <a:ext uri="{FF2B5EF4-FFF2-40B4-BE49-F238E27FC236}">
                      <a16:creationId xmlns:a16="http://schemas.microsoft.com/office/drawing/2014/main" id="{F46DD0CA-188F-6CBA-0247-FE41066532F4}"/>
                    </a:ext>
                  </a:extLst>
                </p:cNvPr>
                <p:cNvSpPr/>
                <p:nvPr/>
              </p:nvSpPr>
              <p:spPr>
                <a:xfrm>
                  <a:off x="3657694" y="1492321"/>
                  <a:ext cx="13169" cy="19341"/>
                </a:xfrm>
                <a:custGeom>
                  <a:avLst/>
                  <a:gdLst/>
                  <a:ahLst/>
                  <a:cxnLst/>
                  <a:rect l="l" t="t" r="r" b="b"/>
                  <a:pathLst>
                    <a:path w="591" h="868" extrusionOk="0">
                      <a:moveTo>
                        <a:pt x="1" y="1"/>
                      </a:moveTo>
                      <a:lnTo>
                        <a:pt x="590"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2" name="Google Shape;2262;p41">
                  <a:extLst>
                    <a:ext uri="{FF2B5EF4-FFF2-40B4-BE49-F238E27FC236}">
                      <a16:creationId xmlns:a16="http://schemas.microsoft.com/office/drawing/2014/main" id="{5713D148-DC3C-FBBB-E01F-100A7AC63FF1}"/>
                    </a:ext>
                  </a:extLst>
                </p:cNvPr>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3" name="Google Shape;2263;p41">
                  <a:extLst>
                    <a:ext uri="{FF2B5EF4-FFF2-40B4-BE49-F238E27FC236}">
                      <a16:creationId xmlns:a16="http://schemas.microsoft.com/office/drawing/2014/main" id="{BE1FFC60-5037-F4FE-A981-1AD5D83F2C32}"/>
                    </a:ext>
                  </a:extLst>
                </p:cNvPr>
                <p:cNvSpPr/>
                <p:nvPr/>
              </p:nvSpPr>
              <p:spPr>
                <a:xfrm>
                  <a:off x="3673158" y="1481804"/>
                  <a:ext cx="13169" cy="19341"/>
                </a:xfrm>
                <a:custGeom>
                  <a:avLst/>
                  <a:gdLst/>
                  <a:ahLst/>
                  <a:cxnLst/>
                  <a:rect l="l" t="t" r="r" b="b"/>
                  <a:pathLst>
                    <a:path w="591" h="868" extrusionOk="0">
                      <a:moveTo>
                        <a:pt x="1" y="1"/>
                      </a:moveTo>
                      <a:lnTo>
                        <a:pt x="590"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4" name="Google Shape;2264;p41">
                  <a:extLst>
                    <a:ext uri="{FF2B5EF4-FFF2-40B4-BE49-F238E27FC236}">
                      <a16:creationId xmlns:a16="http://schemas.microsoft.com/office/drawing/2014/main" id="{204F62A0-C650-656A-611C-5F6403D229F6}"/>
                    </a:ext>
                  </a:extLst>
                </p:cNvPr>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5" name="Google Shape;2265;p41">
                  <a:extLst>
                    <a:ext uri="{FF2B5EF4-FFF2-40B4-BE49-F238E27FC236}">
                      <a16:creationId xmlns:a16="http://schemas.microsoft.com/office/drawing/2014/main" id="{3A5AE7D4-9955-9F68-4251-60CBC16B2353}"/>
                    </a:ext>
                  </a:extLst>
                </p:cNvPr>
                <p:cNvSpPr/>
                <p:nvPr/>
              </p:nvSpPr>
              <p:spPr>
                <a:xfrm>
                  <a:off x="3688622" y="1471264"/>
                  <a:ext cx="13169" cy="19408"/>
                </a:xfrm>
                <a:custGeom>
                  <a:avLst/>
                  <a:gdLst/>
                  <a:ahLst/>
                  <a:cxnLst/>
                  <a:rect l="l" t="t" r="r" b="b"/>
                  <a:pathLst>
                    <a:path w="591" h="871" extrusionOk="0">
                      <a:moveTo>
                        <a:pt x="1" y="1"/>
                      </a:moveTo>
                      <a:lnTo>
                        <a:pt x="590" y="870"/>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6" name="Google Shape;2266;p41">
                  <a:extLst>
                    <a:ext uri="{FF2B5EF4-FFF2-40B4-BE49-F238E27FC236}">
                      <a16:creationId xmlns:a16="http://schemas.microsoft.com/office/drawing/2014/main" id="{F7CD7BDE-6842-14BA-7EBB-5B2053EB37B0}"/>
                    </a:ext>
                  </a:extLst>
                </p:cNvPr>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7" name="Google Shape;2267;p41">
                  <a:extLst>
                    <a:ext uri="{FF2B5EF4-FFF2-40B4-BE49-F238E27FC236}">
                      <a16:creationId xmlns:a16="http://schemas.microsoft.com/office/drawing/2014/main" id="{B71E0DBA-A982-035F-1779-C349643C9941}"/>
                    </a:ext>
                  </a:extLst>
                </p:cNvPr>
                <p:cNvSpPr/>
                <p:nvPr/>
              </p:nvSpPr>
              <p:spPr>
                <a:xfrm>
                  <a:off x="3704087" y="1460791"/>
                  <a:ext cx="13169" cy="19341"/>
                </a:xfrm>
                <a:custGeom>
                  <a:avLst/>
                  <a:gdLst/>
                  <a:ahLst/>
                  <a:cxnLst/>
                  <a:rect l="l" t="t" r="r" b="b"/>
                  <a:pathLst>
                    <a:path w="591" h="868" extrusionOk="0">
                      <a:moveTo>
                        <a:pt x="1" y="0"/>
                      </a:moveTo>
                      <a:lnTo>
                        <a:pt x="590" y="867"/>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8" name="Google Shape;2268;p41">
                  <a:extLst>
                    <a:ext uri="{FF2B5EF4-FFF2-40B4-BE49-F238E27FC236}">
                      <a16:creationId xmlns:a16="http://schemas.microsoft.com/office/drawing/2014/main" id="{0199D364-640B-E90D-4239-1357A7F1152C}"/>
                    </a:ext>
                  </a:extLst>
                </p:cNvPr>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9" name="Google Shape;2269;p41">
                  <a:extLst>
                    <a:ext uri="{FF2B5EF4-FFF2-40B4-BE49-F238E27FC236}">
                      <a16:creationId xmlns:a16="http://schemas.microsoft.com/office/drawing/2014/main" id="{2ACE79A2-ED5C-B57B-C157-D231D22E759C}"/>
                    </a:ext>
                  </a:extLst>
                </p:cNvPr>
                <p:cNvSpPr/>
                <p:nvPr/>
              </p:nvSpPr>
              <p:spPr>
                <a:xfrm>
                  <a:off x="3712376" y="1439734"/>
                  <a:ext cx="20344" cy="29903"/>
                </a:xfrm>
                <a:custGeom>
                  <a:avLst/>
                  <a:gdLst/>
                  <a:ahLst/>
                  <a:cxnLst/>
                  <a:rect l="l" t="t" r="r" b="b"/>
                  <a:pathLst>
                    <a:path w="913" h="1342" extrusionOk="0">
                      <a:moveTo>
                        <a:pt x="0" y="0"/>
                      </a:moveTo>
                      <a:lnTo>
                        <a:pt x="912" y="1341"/>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0" name="Google Shape;2270;p41">
                  <a:extLst>
                    <a:ext uri="{FF2B5EF4-FFF2-40B4-BE49-F238E27FC236}">
                      <a16:creationId xmlns:a16="http://schemas.microsoft.com/office/drawing/2014/main" id="{6032449E-62C9-1382-9E0A-106A94306812}"/>
                    </a:ext>
                  </a:extLst>
                </p:cNvPr>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1" name="Google Shape;2271;p41">
                  <a:extLst>
                    <a:ext uri="{FF2B5EF4-FFF2-40B4-BE49-F238E27FC236}">
                      <a16:creationId xmlns:a16="http://schemas.microsoft.com/office/drawing/2014/main" id="{D449C50A-5EBD-0C96-AEA3-05A59C9E2676}"/>
                    </a:ext>
                  </a:extLst>
                </p:cNvPr>
                <p:cNvSpPr/>
                <p:nvPr/>
              </p:nvSpPr>
              <p:spPr>
                <a:xfrm>
                  <a:off x="3735015" y="1439756"/>
                  <a:ext cx="13169" cy="19363"/>
                </a:xfrm>
                <a:custGeom>
                  <a:avLst/>
                  <a:gdLst/>
                  <a:ahLst/>
                  <a:cxnLst/>
                  <a:rect l="l" t="t" r="r" b="b"/>
                  <a:pathLst>
                    <a:path w="591" h="869" extrusionOk="0">
                      <a:moveTo>
                        <a:pt x="1" y="0"/>
                      </a:moveTo>
                      <a:lnTo>
                        <a:pt x="590"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2" name="Google Shape;2272;p41">
                  <a:extLst>
                    <a:ext uri="{FF2B5EF4-FFF2-40B4-BE49-F238E27FC236}">
                      <a16:creationId xmlns:a16="http://schemas.microsoft.com/office/drawing/2014/main" id="{32796019-153D-FCC3-B735-28CB9E3F67FC}"/>
                    </a:ext>
                  </a:extLst>
                </p:cNvPr>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3" name="Google Shape;2273;p41">
                  <a:extLst>
                    <a:ext uri="{FF2B5EF4-FFF2-40B4-BE49-F238E27FC236}">
                      <a16:creationId xmlns:a16="http://schemas.microsoft.com/office/drawing/2014/main" id="{10CAA745-091B-B34D-ABEA-2F21CA0E64AB}"/>
                    </a:ext>
                  </a:extLst>
                </p:cNvPr>
                <p:cNvSpPr/>
                <p:nvPr/>
              </p:nvSpPr>
              <p:spPr>
                <a:xfrm>
                  <a:off x="3750480" y="1429239"/>
                  <a:ext cx="13169" cy="19363"/>
                </a:xfrm>
                <a:custGeom>
                  <a:avLst/>
                  <a:gdLst/>
                  <a:ahLst/>
                  <a:cxnLst/>
                  <a:rect l="l" t="t" r="r" b="b"/>
                  <a:pathLst>
                    <a:path w="591" h="869" extrusionOk="0">
                      <a:moveTo>
                        <a:pt x="1" y="0"/>
                      </a:moveTo>
                      <a:lnTo>
                        <a:pt x="590"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4" name="Google Shape;2274;p41">
                  <a:extLst>
                    <a:ext uri="{FF2B5EF4-FFF2-40B4-BE49-F238E27FC236}">
                      <a16:creationId xmlns:a16="http://schemas.microsoft.com/office/drawing/2014/main" id="{988680F9-E083-6AC1-F244-795C539F480A}"/>
                    </a:ext>
                  </a:extLst>
                </p:cNvPr>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5" name="Google Shape;2275;p41">
                  <a:extLst>
                    <a:ext uri="{FF2B5EF4-FFF2-40B4-BE49-F238E27FC236}">
                      <a16:creationId xmlns:a16="http://schemas.microsoft.com/office/drawing/2014/main" id="{63816CF3-4678-3CCA-8B09-7F1DDC889576}"/>
                    </a:ext>
                  </a:extLst>
                </p:cNvPr>
                <p:cNvSpPr/>
                <p:nvPr/>
              </p:nvSpPr>
              <p:spPr>
                <a:xfrm>
                  <a:off x="3765966" y="1418721"/>
                  <a:ext cx="13147" cy="19363"/>
                </a:xfrm>
                <a:custGeom>
                  <a:avLst/>
                  <a:gdLst/>
                  <a:ahLst/>
                  <a:cxnLst/>
                  <a:rect l="l" t="t" r="r" b="b"/>
                  <a:pathLst>
                    <a:path w="590" h="869" extrusionOk="0">
                      <a:moveTo>
                        <a:pt x="0" y="0"/>
                      </a:moveTo>
                      <a:lnTo>
                        <a:pt x="589"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6" name="Google Shape;2276;p41">
                  <a:extLst>
                    <a:ext uri="{FF2B5EF4-FFF2-40B4-BE49-F238E27FC236}">
                      <a16:creationId xmlns:a16="http://schemas.microsoft.com/office/drawing/2014/main" id="{57711D51-C5B9-B50D-D259-3FF6B79CD917}"/>
                    </a:ext>
                  </a:extLst>
                </p:cNvPr>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7" name="Google Shape;2277;p41">
                  <a:extLst>
                    <a:ext uri="{FF2B5EF4-FFF2-40B4-BE49-F238E27FC236}">
                      <a16:creationId xmlns:a16="http://schemas.microsoft.com/office/drawing/2014/main" id="{36CFC6D4-172E-3B3A-86FB-BA36EABA4C65}"/>
                    </a:ext>
                  </a:extLst>
                </p:cNvPr>
                <p:cNvSpPr/>
                <p:nvPr/>
              </p:nvSpPr>
              <p:spPr>
                <a:xfrm>
                  <a:off x="3781430" y="1408204"/>
                  <a:ext cx="13147" cy="19341"/>
                </a:xfrm>
                <a:custGeom>
                  <a:avLst/>
                  <a:gdLst/>
                  <a:ahLst/>
                  <a:cxnLst/>
                  <a:rect l="l" t="t" r="r" b="b"/>
                  <a:pathLst>
                    <a:path w="590" h="868" extrusionOk="0">
                      <a:moveTo>
                        <a:pt x="0" y="0"/>
                      </a:moveTo>
                      <a:lnTo>
                        <a:pt x="589" y="867"/>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8" name="Google Shape;2278;p41">
                  <a:extLst>
                    <a:ext uri="{FF2B5EF4-FFF2-40B4-BE49-F238E27FC236}">
                      <a16:creationId xmlns:a16="http://schemas.microsoft.com/office/drawing/2014/main" id="{B47D1395-A095-2E40-165E-6313081DB287}"/>
                    </a:ext>
                  </a:extLst>
                </p:cNvPr>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9" name="Google Shape;2279;p41">
                  <a:extLst>
                    <a:ext uri="{FF2B5EF4-FFF2-40B4-BE49-F238E27FC236}">
                      <a16:creationId xmlns:a16="http://schemas.microsoft.com/office/drawing/2014/main" id="{6B3E6A0A-FBCE-E25C-CEE8-073A51DB39FB}"/>
                    </a:ext>
                  </a:extLst>
                </p:cNvPr>
                <p:cNvSpPr/>
                <p:nvPr/>
              </p:nvSpPr>
              <p:spPr>
                <a:xfrm>
                  <a:off x="3789697" y="1387146"/>
                  <a:ext cx="20344" cy="29903"/>
                </a:xfrm>
                <a:custGeom>
                  <a:avLst/>
                  <a:gdLst/>
                  <a:ahLst/>
                  <a:cxnLst/>
                  <a:rect l="l" t="t" r="r" b="b"/>
                  <a:pathLst>
                    <a:path w="913" h="1342" extrusionOk="0">
                      <a:moveTo>
                        <a:pt x="1" y="0"/>
                      </a:moveTo>
                      <a:lnTo>
                        <a:pt x="913" y="1341"/>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0" name="Google Shape;2280;p41">
                  <a:extLst>
                    <a:ext uri="{FF2B5EF4-FFF2-40B4-BE49-F238E27FC236}">
                      <a16:creationId xmlns:a16="http://schemas.microsoft.com/office/drawing/2014/main" id="{1DBA2CBD-AB52-E656-956B-7A0BD167D224}"/>
                    </a:ext>
                  </a:extLst>
                </p:cNvPr>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1" name="Google Shape;2281;p41">
                  <a:extLst>
                    <a:ext uri="{FF2B5EF4-FFF2-40B4-BE49-F238E27FC236}">
                      <a16:creationId xmlns:a16="http://schemas.microsoft.com/office/drawing/2014/main" id="{EF6A3949-124B-C0C5-C322-ABECC4BB445F}"/>
                    </a:ext>
                  </a:extLst>
                </p:cNvPr>
                <p:cNvSpPr/>
                <p:nvPr/>
              </p:nvSpPr>
              <p:spPr>
                <a:xfrm>
                  <a:off x="3812359" y="1387169"/>
                  <a:ext cx="13147" cy="19341"/>
                </a:xfrm>
                <a:custGeom>
                  <a:avLst/>
                  <a:gdLst/>
                  <a:ahLst/>
                  <a:cxnLst/>
                  <a:rect l="l" t="t" r="r" b="b"/>
                  <a:pathLst>
                    <a:path w="590" h="868" extrusionOk="0">
                      <a:moveTo>
                        <a:pt x="0" y="0"/>
                      </a:moveTo>
                      <a:lnTo>
                        <a:pt x="590" y="867"/>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2" name="Google Shape;2282;p41">
                  <a:extLst>
                    <a:ext uri="{FF2B5EF4-FFF2-40B4-BE49-F238E27FC236}">
                      <a16:creationId xmlns:a16="http://schemas.microsoft.com/office/drawing/2014/main" id="{46567DA9-B51D-6007-04FE-D850C01D0960}"/>
                    </a:ext>
                  </a:extLst>
                </p:cNvPr>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3" name="Google Shape;2283;p41">
                  <a:extLst>
                    <a:ext uri="{FF2B5EF4-FFF2-40B4-BE49-F238E27FC236}">
                      <a16:creationId xmlns:a16="http://schemas.microsoft.com/office/drawing/2014/main" id="{34E66139-D70C-53D3-2716-6BB6BDD34883}"/>
                    </a:ext>
                  </a:extLst>
                </p:cNvPr>
                <p:cNvSpPr/>
                <p:nvPr/>
              </p:nvSpPr>
              <p:spPr>
                <a:xfrm>
                  <a:off x="3827823" y="1376629"/>
                  <a:ext cx="13147" cy="19386"/>
                </a:xfrm>
                <a:custGeom>
                  <a:avLst/>
                  <a:gdLst/>
                  <a:ahLst/>
                  <a:cxnLst/>
                  <a:rect l="l" t="t" r="r" b="b"/>
                  <a:pathLst>
                    <a:path w="590" h="870" extrusionOk="0">
                      <a:moveTo>
                        <a:pt x="0" y="0"/>
                      </a:moveTo>
                      <a:lnTo>
                        <a:pt x="590"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4" name="Google Shape;2284;p41">
                  <a:extLst>
                    <a:ext uri="{FF2B5EF4-FFF2-40B4-BE49-F238E27FC236}">
                      <a16:creationId xmlns:a16="http://schemas.microsoft.com/office/drawing/2014/main" id="{157DDE1C-74D5-D6DC-7D76-1A7DF1C8B8F0}"/>
                    </a:ext>
                  </a:extLst>
                </p:cNvPr>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5" name="Google Shape;2285;p41">
                  <a:extLst>
                    <a:ext uri="{FF2B5EF4-FFF2-40B4-BE49-F238E27FC236}">
                      <a16:creationId xmlns:a16="http://schemas.microsoft.com/office/drawing/2014/main" id="{21BA54A8-FDC8-3C3C-24DF-1A001969F6D6}"/>
                    </a:ext>
                  </a:extLst>
                </p:cNvPr>
                <p:cNvSpPr/>
                <p:nvPr/>
              </p:nvSpPr>
              <p:spPr>
                <a:xfrm>
                  <a:off x="3843288" y="1366134"/>
                  <a:ext cx="13147" cy="19363"/>
                </a:xfrm>
                <a:custGeom>
                  <a:avLst/>
                  <a:gdLst/>
                  <a:ahLst/>
                  <a:cxnLst/>
                  <a:rect l="l" t="t" r="r" b="b"/>
                  <a:pathLst>
                    <a:path w="590" h="869" extrusionOk="0">
                      <a:moveTo>
                        <a:pt x="0" y="0"/>
                      </a:moveTo>
                      <a:lnTo>
                        <a:pt x="590"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6" name="Google Shape;2286;p41">
                  <a:extLst>
                    <a:ext uri="{FF2B5EF4-FFF2-40B4-BE49-F238E27FC236}">
                      <a16:creationId xmlns:a16="http://schemas.microsoft.com/office/drawing/2014/main" id="{05A34D69-68D0-1B80-D7CE-25CC81CAB493}"/>
                    </a:ext>
                  </a:extLst>
                </p:cNvPr>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7" name="Google Shape;2287;p41">
                  <a:extLst>
                    <a:ext uri="{FF2B5EF4-FFF2-40B4-BE49-F238E27FC236}">
                      <a16:creationId xmlns:a16="http://schemas.microsoft.com/office/drawing/2014/main" id="{5095F2F2-944E-C382-47E6-39B2F08CE2B7}"/>
                    </a:ext>
                  </a:extLst>
                </p:cNvPr>
                <p:cNvSpPr/>
                <p:nvPr/>
              </p:nvSpPr>
              <p:spPr>
                <a:xfrm>
                  <a:off x="3858752" y="1355616"/>
                  <a:ext cx="13147" cy="19341"/>
                </a:xfrm>
                <a:custGeom>
                  <a:avLst/>
                  <a:gdLst/>
                  <a:ahLst/>
                  <a:cxnLst/>
                  <a:rect l="l" t="t" r="r" b="b"/>
                  <a:pathLst>
                    <a:path w="590" h="868" extrusionOk="0">
                      <a:moveTo>
                        <a:pt x="0" y="0"/>
                      </a:moveTo>
                      <a:lnTo>
                        <a:pt x="590" y="867"/>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8" name="Google Shape;2288;p41">
                  <a:extLst>
                    <a:ext uri="{FF2B5EF4-FFF2-40B4-BE49-F238E27FC236}">
                      <a16:creationId xmlns:a16="http://schemas.microsoft.com/office/drawing/2014/main" id="{4F6B350C-E66A-F0A0-2F7B-899BC4149DB6}"/>
                    </a:ext>
                  </a:extLst>
                </p:cNvPr>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9" name="Google Shape;2289;p41">
                  <a:extLst>
                    <a:ext uri="{FF2B5EF4-FFF2-40B4-BE49-F238E27FC236}">
                      <a16:creationId xmlns:a16="http://schemas.microsoft.com/office/drawing/2014/main" id="{98E7A80C-B50B-B2F2-98B3-F83B81639822}"/>
                    </a:ext>
                  </a:extLst>
                </p:cNvPr>
                <p:cNvSpPr/>
                <p:nvPr/>
              </p:nvSpPr>
              <p:spPr>
                <a:xfrm>
                  <a:off x="3867019" y="1334559"/>
                  <a:ext cx="20344" cy="29903"/>
                </a:xfrm>
                <a:custGeom>
                  <a:avLst/>
                  <a:gdLst/>
                  <a:ahLst/>
                  <a:cxnLst/>
                  <a:rect l="l" t="t" r="r" b="b"/>
                  <a:pathLst>
                    <a:path w="913" h="1342" extrusionOk="0">
                      <a:moveTo>
                        <a:pt x="1" y="0"/>
                      </a:moveTo>
                      <a:lnTo>
                        <a:pt x="913" y="1342"/>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0" name="Google Shape;2290;p41">
                  <a:extLst>
                    <a:ext uri="{FF2B5EF4-FFF2-40B4-BE49-F238E27FC236}">
                      <a16:creationId xmlns:a16="http://schemas.microsoft.com/office/drawing/2014/main" id="{7602F3C8-C684-48A2-856F-7E5DBD31969C}"/>
                    </a:ext>
                  </a:extLst>
                </p:cNvPr>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1" name="Google Shape;2291;p41">
                  <a:extLst>
                    <a:ext uri="{FF2B5EF4-FFF2-40B4-BE49-F238E27FC236}">
                      <a16:creationId xmlns:a16="http://schemas.microsoft.com/office/drawing/2014/main" id="{5D5294CE-AAD0-CDFA-13AD-0BEF457CF6DC}"/>
                    </a:ext>
                  </a:extLst>
                </p:cNvPr>
                <p:cNvSpPr/>
                <p:nvPr/>
              </p:nvSpPr>
              <p:spPr>
                <a:xfrm>
                  <a:off x="3889680" y="1334581"/>
                  <a:ext cx="13147" cy="19363"/>
                </a:xfrm>
                <a:custGeom>
                  <a:avLst/>
                  <a:gdLst/>
                  <a:ahLst/>
                  <a:cxnLst/>
                  <a:rect l="l" t="t" r="r" b="b"/>
                  <a:pathLst>
                    <a:path w="590" h="869" extrusionOk="0">
                      <a:moveTo>
                        <a:pt x="0" y="1"/>
                      </a:moveTo>
                      <a:lnTo>
                        <a:pt x="590"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2" name="Google Shape;2292;p41">
                  <a:extLst>
                    <a:ext uri="{FF2B5EF4-FFF2-40B4-BE49-F238E27FC236}">
                      <a16:creationId xmlns:a16="http://schemas.microsoft.com/office/drawing/2014/main" id="{3BE1399D-A819-9C6E-D6E6-8B743177C339}"/>
                    </a:ext>
                  </a:extLst>
                </p:cNvPr>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3" name="Google Shape;2293;p41">
                  <a:extLst>
                    <a:ext uri="{FF2B5EF4-FFF2-40B4-BE49-F238E27FC236}">
                      <a16:creationId xmlns:a16="http://schemas.microsoft.com/office/drawing/2014/main" id="{91B65D5E-6A64-0A1E-29CB-1AD8D44D0F84}"/>
                    </a:ext>
                  </a:extLst>
                </p:cNvPr>
                <p:cNvSpPr/>
                <p:nvPr/>
              </p:nvSpPr>
              <p:spPr>
                <a:xfrm>
                  <a:off x="3905145" y="1324064"/>
                  <a:ext cx="13147" cy="19363"/>
                </a:xfrm>
                <a:custGeom>
                  <a:avLst/>
                  <a:gdLst/>
                  <a:ahLst/>
                  <a:cxnLst/>
                  <a:rect l="l" t="t" r="r" b="b"/>
                  <a:pathLst>
                    <a:path w="590" h="869" extrusionOk="0">
                      <a:moveTo>
                        <a:pt x="1" y="1"/>
                      </a:moveTo>
                      <a:lnTo>
                        <a:pt x="590"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4" name="Google Shape;2294;p41">
                  <a:extLst>
                    <a:ext uri="{FF2B5EF4-FFF2-40B4-BE49-F238E27FC236}">
                      <a16:creationId xmlns:a16="http://schemas.microsoft.com/office/drawing/2014/main" id="{3EEAEDA2-4F16-957F-CA3B-C125E131B210}"/>
                    </a:ext>
                  </a:extLst>
                </p:cNvPr>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5" name="Google Shape;2295;p41">
                  <a:extLst>
                    <a:ext uri="{FF2B5EF4-FFF2-40B4-BE49-F238E27FC236}">
                      <a16:creationId xmlns:a16="http://schemas.microsoft.com/office/drawing/2014/main" id="{569B74DA-70B4-24CF-B23C-BBA75CD94F7C}"/>
                    </a:ext>
                  </a:extLst>
                </p:cNvPr>
                <p:cNvSpPr/>
                <p:nvPr/>
              </p:nvSpPr>
              <p:spPr>
                <a:xfrm>
                  <a:off x="3920609" y="1313546"/>
                  <a:ext cx="13191" cy="19363"/>
                </a:xfrm>
                <a:custGeom>
                  <a:avLst/>
                  <a:gdLst/>
                  <a:ahLst/>
                  <a:cxnLst/>
                  <a:rect l="l" t="t" r="r" b="b"/>
                  <a:pathLst>
                    <a:path w="592" h="869" extrusionOk="0">
                      <a:moveTo>
                        <a:pt x="1" y="1"/>
                      </a:moveTo>
                      <a:lnTo>
                        <a:pt x="591"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6" name="Google Shape;2296;p41">
                  <a:extLst>
                    <a:ext uri="{FF2B5EF4-FFF2-40B4-BE49-F238E27FC236}">
                      <a16:creationId xmlns:a16="http://schemas.microsoft.com/office/drawing/2014/main" id="{EB92D306-9DFE-0ED7-B405-9616458A6E13}"/>
                    </a:ext>
                  </a:extLst>
                </p:cNvPr>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7" name="Google Shape;2297;p41">
                  <a:extLst>
                    <a:ext uri="{FF2B5EF4-FFF2-40B4-BE49-F238E27FC236}">
                      <a16:creationId xmlns:a16="http://schemas.microsoft.com/office/drawing/2014/main" id="{ECB2C35F-B0D9-F3B9-EB00-B9DD82B8D699}"/>
                    </a:ext>
                  </a:extLst>
                </p:cNvPr>
                <p:cNvSpPr/>
                <p:nvPr/>
              </p:nvSpPr>
              <p:spPr>
                <a:xfrm>
                  <a:off x="3936073" y="1303029"/>
                  <a:ext cx="13191" cy="19341"/>
                </a:xfrm>
                <a:custGeom>
                  <a:avLst/>
                  <a:gdLst/>
                  <a:ahLst/>
                  <a:cxnLst/>
                  <a:rect l="l" t="t" r="r" b="b"/>
                  <a:pathLst>
                    <a:path w="592" h="868" extrusionOk="0">
                      <a:moveTo>
                        <a:pt x="1" y="1"/>
                      </a:moveTo>
                      <a:lnTo>
                        <a:pt x="591" y="868"/>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8" name="Google Shape;2298;p41">
                  <a:extLst>
                    <a:ext uri="{FF2B5EF4-FFF2-40B4-BE49-F238E27FC236}">
                      <a16:creationId xmlns:a16="http://schemas.microsoft.com/office/drawing/2014/main" id="{A8FC3F69-98FE-E4DC-2B61-8E3A103AEC39}"/>
                    </a:ext>
                  </a:extLst>
                </p:cNvPr>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9" name="Google Shape;2299;p41">
                  <a:extLst>
                    <a:ext uri="{FF2B5EF4-FFF2-40B4-BE49-F238E27FC236}">
                      <a16:creationId xmlns:a16="http://schemas.microsoft.com/office/drawing/2014/main" id="{FD8113A0-F305-00FA-C9D7-15C128842782}"/>
                    </a:ext>
                  </a:extLst>
                </p:cNvPr>
                <p:cNvSpPr/>
                <p:nvPr/>
              </p:nvSpPr>
              <p:spPr>
                <a:xfrm>
                  <a:off x="3944407" y="1281971"/>
                  <a:ext cx="20322" cy="29903"/>
                </a:xfrm>
                <a:custGeom>
                  <a:avLst/>
                  <a:gdLst/>
                  <a:ahLst/>
                  <a:cxnLst/>
                  <a:rect l="l" t="t" r="r" b="b"/>
                  <a:pathLst>
                    <a:path w="912" h="1342" extrusionOk="0">
                      <a:moveTo>
                        <a:pt x="0" y="1"/>
                      </a:moveTo>
                      <a:lnTo>
                        <a:pt x="911" y="1342"/>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0" name="Google Shape;2300;p41">
                  <a:extLst>
                    <a:ext uri="{FF2B5EF4-FFF2-40B4-BE49-F238E27FC236}">
                      <a16:creationId xmlns:a16="http://schemas.microsoft.com/office/drawing/2014/main" id="{3105224F-375C-DA44-BDD4-9432E53D2474}"/>
                    </a:ext>
                  </a:extLst>
                </p:cNvPr>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1" name="Google Shape;2301;p41">
                  <a:extLst>
                    <a:ext uri="{FF2B5EF4-FFF2-40B4-BE49-F238E27FC236}">
                      <a16:creationId xmlns:a16="http://schemas.microsoft.com/office/drawing/2014/main" id="{16C0D37D-0815-434C-663C-020AC3490420}"/>
                    </a:ext>
                  </a:extLst>
                </p:cNvPr>
                <p:cNvSpPr/>
                <p:nvPr/>
              </p:nvSpPr>
              <p:spPr>
                <a:xfrm>
                  <a:off x="3967002" y="1281994"/>
                  <a:ext cx="13191" cy="19363"/>
                </a:xfrm>
                <a:custGeom>
                  <a:avLst/>
                  <a:gdLst/>
                  <a:ahLst/>
                  <a:cxnLst/>
                  <a:rect l="l" t="t" r="r" b="b"/>
                  <a:pathLst>
                    <a:path w="592" h="869" extrusionOk="0">
                      <a:moveTo>
                        <a:pt x="1" y="1"/>
                      </a:moveTo>
                      <a:lnTo>
                        <a:pt x="591"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2" name="Google Shape;2302;p41">
                  <a:extLst>
                    <a:ext uri="{FF2B5EF4-FFF2-40B4-BE49-F238E27FC236}">
                      <a16:creationId xmlns:a16="http://schemas.microsoft.com/office/drawing/2014/main" id="{3AAA9DB4-74C4-123F-6E74-59E2FBED502E}"/>
                    </a:ext>
                  </a:extLst>
                </p:cNvPr>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3" name="Google Shape;2303;p41">
                  <a:extLst>
                    <a:ext uri="{FF2B5EF4-FFF2-40B4-BE49-F238E27FC236}">
                      <a16:creationId xmlns:a16="http://schemas.microsoft.com/office/drawing/2014/main" id="{9B048E1C-B348-6323-ED14-460B12042299}"/>
                    </a:ext>
                  </a:extLst>
                </p:cNvPr>
                <p:cNvSpPr/>
                <p:nvPr/>
              </p:nvSpPr>
              <p:spPr>
                <a:xfrm>
                  <a:off x="3982466" y="1271454"/>
                  <a:ext cx="13191" cy="19386"/>
                </a:xfrm>
                <a:custGeom>
                  <a:avLst/>
                  <a:gdLst/>
                  <a:ahLst/>
                  <a:cxnLst/>
                  <a:rect l="l" t="t" r="r" b="b"/>
                  <a:pathLst>
                    <a:path w="592" h="870" extrusionOk="0">
                      <a:moveTo>
                        <a:pt x="1" y="1"/>
                      </a:moveTo>
                      <a:lnTo>
                        <a:pt x="591" y="870"/>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4" name="Google Shape;2304;p41">
                  <a:extLst>
                    <a:ext uri="{FF2B5EF4-FFF2-40B4-BE49-F238E27FC236}">
                      <a16:creationId xmlns:a16="http://schemas.microsoft.com/office/drawing/2014/main" id="{60ACC0EC-C599-B84E-DB7F-078090EEF82A}"/>
                    </a:ext>
                  </a:extLst>
                </p:cNvPr>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5" name="Google Shape;2305;p41">
                  <a:extLst>
                    <a:ext uri="{FF2B5EF4-FFF2-40B4-BE49-F238E27FC236}">
                      <a16:creationId xmlns:a16="http://schemas.microsoft.com/office/drawing/2014/main" id="{36CEC48D-9A4F-C85A-2BA5-A717EF447F51}"/>
                    </a:ext>
                  </a:extLst>
                </p:cNvPr>
                <p:cNvSpPr/>
                <p:nvPr/>
              </p:nvSpPr>
              <p:spPr>
                <a:xfrm>
                  <a:off x="3997953" y="1260959"/>
                  <a:ext cx="13169" cy="19363"/>
                </a:xfrm>
                <a:custGeom>
                  <a:avLst/>
                  <a:gdLst/>
                  <a:ahLst/>
                  <a:cxnLst/>
                  <a:rect l="l" t="t" r="r" b="b"/>
                  <a:pathLst>
                    <a:path w="591" h="869" extrusionOk="0">
                      <a:moveTo>
                        <a:pt x="1" y="1"/>
                      </a:moveTo>
                      <a:lnTo>
                        <a:pt x="590" y="869"/>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6" name="Google Shape;2306;p41">
                  <a:extLst>
                    <a:ext uri="{FF2B5EF4-FFF2-40B4-BE49-F238E27FC236}">
                      <a16:creationId xmlns:a16="http://schemas.microsoft.com/office/drawing/2014/main" id="{C0AAF3A5-5964-3902-A2D8-5D8CC08B38CD}"/>
                    </a:ext>
                  </a:extLst>
                </p:cNvPr>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7" name="Google Shape;2307;p41">
                  <a:extLst>
                    <a:ext uri="{FF2B5EF4-FFF2-40B4-BE49-F238E27FC236}">
                      <a16:creationId xmlns:a16="http://schemas.microsoft.com/office/drawing/2014/main" id="{97629854-376A-0C30-7F45-C6EF81FD90EB}"/>
                    </a:ext>
                  </a:extLst>
                </p:cNvPr>
                <p:cNvSpPr/>
                <p:nvPr/>
              </p:nvSpPr>
              <p:spPr>
                <a:xfrm>
                  <a:off x="4013417" y="1250441"/>
                  <a:ext cx="13169" cy="19408"/>
                </a:xfrm>
                <a:custGeom>
                  <a:avLst/>
                  <a:gdLst/>
                  <a:ahLst/>
                  <a:cxnLst/>
                  <a:rect l="l" t="t" r="r" b="b"/>
                  <a:pathLst>
                    <a:path w="591" h="871" extrusionOk="0">
                      <a:moveTo>
                        <a:pt x="1" y="1"/>
                      </a:moveTo>
                      <a:lnTo>
                        <a:pt x="590" y="870"/>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8" name="Google Shape;2308;p41">
                  <a:extLst>
                    <a:ext uri="{FF2B5EF4-FFF2-40B4-BE49-F238E27FC236}">
                      <a16:creationId xmlns:a16="http://schemas.microsoft.com/office/drawing/2014/main" id="{B85F006D-D99D-0A36-0429-880007BBBD28}"/>
                    </a:ext>
                  </a:extLst>
                </p:cNvPr>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9" name="Google Shape;2309;p41">
                  <a:extLst>
                    <a:ext uri="{FF2B5EF4-FFF2-40B4-BE49-F238E27FC236}">
                      <a16:creationId xmlns:a16="http://schemas.microsoft.com/office/drawing/2014/main" id="{5AF20960-B90B-149F-411D-E22020E9DEA0}"/>
                    </a:ext>
                  </a:extLst>
                </p:cNvPr>
                <p:cNvSpPr/>
                <p:nvPr/>
              </p:nvSpPr>
              <p:spPr>
                <a:xfrm>
                  <a:off x="4021729" y="1229406"/>
                  <a:ext cx="20322" cy="29903"/>
                </a:xfrm>
                <a:custGeom>
                  <a:avLst/>
                  <a:gdLst/>
                  <a:ahLst/>
                  <a:cxnLst/>
                  <a:rect l="l" t="t" r="r" b="b"/>
                  <a:pathLst>
                    <a:path w="912" h="1342" extrusionOk="0">
                      <a:moveTo>
                        <a:pt x="1" y="1"/>
                      </a:moveTo>
                      <a:lnTo>
                        <a:pt x="911" y="1341"/>
                      </a:lnTo>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0" name="Google Shape;2310;p41">
                  <a:extLst>
                    <a:ext uri="{FF2B5EF4-FFF2-40B4-BE49-F238E27FC236}">
                      <a16:creationId xmlns:a16="http://schemas.microsoft.com/office/drawing/2014/main" id="{02E41A21-B46A-9B2A-EB3C-AD82C12B42F4}"/>
                    </a:ext>
                  </a:extLst>
                </p:cNvPr>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rgbClr val="18101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grpSp>
    </p:spTree>
    <p:extLst>
      <p:ext uri="{BB962C8B-B14F-4D97-AF65-F5344CB8AC3E}">
        <p14:creationId xmlns:p14="http://schemas.microsoft.com/office/powerpoint/2010/main" val="312401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CA4B6C-3DD1-60A0-BB9C-0D0167445277}"/>
              </a:ext>
            </a:extLst>
          </p:cNvPr>
          <p:cNvGrpSpPr/>
          <p:nvPr/>
        </p:nvGrpSpPr>
        <p:grpSpPr>
          <a:xfrm>
            <a:off x="177079" y="1798537"/>
            <a:ext cx="11619636" cy="596800"/>
            <a:chOff x="124527" y="1691566"/>
            <a:chExt cx="11619636" cy="596800"/>
          </a:xfrm>
        </p:grpSpPr>
        <p:sp>
          <p:nvSpPr>
            <p:cNvPr id="15" name="Rectangle 14">
              <a:extLst>
                <a:ext uri="{FF2B5EF4-FFF2-40B4-BE49-F238E27FC236}">
                  <a16:creationId xmlns:a16="http://schemas.microsoft.com/office/drawing/2014/main" id="{A5403B86-4708-63B0-2382-6C1429E53F8F}"/>
                </a:ext>
              </a:extLst>
            </p:cNvPr>
            <p:cNvSpPr/>
            <p:nvPr/>
          </p:nvSpPr>
          <p:spPr>
            <a:xfrm>
              <a:off x="124527" y="1743852"/>
              <a:ext cx="11619636" cy="498598"/>
            </a:xfrm>
            <a:prstGeom prst="rect">
              <a:avLst/>
            </a:prstGeom>
          </p:spPr>
          <p:txBody>
            <a:bodyPr wrap="square">
              <a:spAutoFit/>
            </a:bodyPr>
            <a:lstStyle/>
            <a:p>
              <a:pPr lvl="0" algn="just">
                <a:lnSpc>
                  <a:spcPct val="125000"/>
                </a:lnSpc>
              </a:pPr>
              <a:r>
                <a:rPr lang="en-US" sz="2400" dirty="0">
                  <a:latin typeface="UTM Avo" panose="02040603050506020204" pitchFamily="18" charset="0"/>
                  <a:ea typeface="Arial" panose="020B0604020202020204" pitchFamily="34" charset="0"/>
                  <a:cs typeface="Times New Roman" panose="02020603050405020304" pitchFamily="18" charset="0"/>
                </a:rPr>
                <a:t>                </a:t>
              </a:r>
              <a:r>
                <a:rPr lang="vi-VN" sz="2400" dirty="0">
                  <a:latin typeface="UTM Avo" panose="02040603050506020204" pitchFamily="18" charset="0"/>
                  <a:ea typeface="Dotum" panose="020B0600000101010101" pitchFamily="34" charset="-127"/>
                  <a:cs typeface="Times New Roman" panose="02020603050405020304" pitchFamily="18" charset="0"/>
                </a:rPr>
                <a:t>Tìm điểm không hợp lí trong những dữ liệu cho dưới đây.</a:t>
              </a:r>
            </a:p>
          </p:txBody>
        </p:sp>
        <p:sp>
          <p:nvSpPr>
            <p:cNvPr id="3" name="Title 21">
              <a:extLst>
                <a:ext uri="{FF2B5EF4-FFF2-40B4-BE49-F238E27FC236}">
                  <a16:creationId xmlns:a16="http://schemas.microsoft.com/office/drawing/2014/main" id="{D39541C2-5C15-5070-B2C8-F9586EEB9324}"/>
                </a:ext>
              </a:extLst>
            </p:cNvPr>
            <p:cNvSpPr txBox="1">
              <a:spLocks/>
            </p:cNvSpPr>
            <p:nvPr/>
          </p:nvSpPr>
          <p:spPr>
            <a:xfrm>
              <a:off x="124527" y="1691566"/>
              <a:ext cx="1294503" cy="596800"/>
            </a:xfrm>
            <a:prstGeom prst="rect">
              <a:avLst/>
            </a:prstGeom>
            <a:solidFill>
              <a:schemeClr val="accent6"/>
            </a:solidFill>
            <a:ln w="57150">
              <a:solidFill>
                <a:schemeClr val="accent6">
                  <a:lumMod val="50000"/>
                </a:schemeClr>
              </a:solidFill>
            </a:ln>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585">
                <a:lnSpc>
                  <a:spcPct val="100000"/>
                </a:lnSpc>
              </a:pPr>
              <a:r>
                <a:rPr lang="nl-NL" sz="2400" b="1" dirty="0">
                  <a:solidFill>
                    <a:schemeClr val="bg1"/>
                  </a:solidFill>
                  <a:latin typeface="UTM Avo" panose="02040603050506020204" pitchFamily="18" charset="0"/>
                  <a:cs typeface="Arial" panose="020B0604020202020204" pitchFamily="34" charset="0"/>
                  <a:sym typeface="Arial"/>
                </a:rPr>
                <a:t>HĐ 3</a:t>
              </a:r>
              <a:endParaRPr lang="en-US" sz="2400" b="1" dirty="0">
                <a:solidFill>
                  <a:schemeClr val="bg1"/>
                </a:solidFill>
                <a:latin typeface="UTM Avo" panose="02040603050506020204" pitchFamily="18" charset="0"/>
                <a:cs typeface="Arial" panose="020B0604020202020204" pitchFamily="34" charset="0"/>
                <a:sym typeface="Arial"/>
              </a:endParaRPr>
            </a:p>
          </p:txBody>
        </p:sp>
      </p:grpSp>
      <p:sp>
        <p:nvSpPr>
          <p:cNvPr id="17" name="Rectangle 16">
            <a:extLst>
              <a:ext uri="{FF2B5EF4-FFF2-40B4-BE49-F238E27FC236}">
                <a16:creationId xmlns:a16="http://schemas.microsoft.com/office/drawing/2014/main" id="{EF1AABE4-2B25-512C-A66F-32CDB8FE1B12}"/>
              </a:ext>
            </a:extLst>
          </p:cNvPr>
          <p:cNvSpPr/>
          <p:nvPr/>
        </p:nvSpPr>
        <p:spPr>
          <a:xfrm>
            <a:off x="177079" y="2415517"/>
            <a:ext cx="11825735" cy="498598"/>
          </a:xfrm>
          <a:prstGeom prst="rect">
            <a:avLst/>
          </a:prstGeom>
        </p:spPr>
        <p:txBody>
          <a:bodyPr wrap="square">
            <a:spAutoFit/>
          </a:bodyPr>
          <a:lstStyle/>
          <a:p>
            <a:pPr algn="just">
              <a:lnSpc>
                <a:spcPct val="125000"/>
              </a:lnSpc>
            </a:pPr>
            <a:r>
              <a:rPr lang="vi-VN" sz="2400" dirty="0">
                <a:latin typeface="UTM Avo" panose="02040603050506020204" pitchFamily="18" charset="0"/>
                <a:ea typeface="Dotum" panose="020B0600000101010101" pitchFamily="34" charset="-127"/>
                <a:cs typeface="Times New Roman" panose="02020603050405020304" pitchFamily="18" charset="0"/>
              </a:rPr>
              <a:t>a) Danh sách email của các bạn trong đội văn nghệ lớp 8C như sau (Bảng 2):</a:t>
            </a:r>
          </a:p>
        </p:txBody>
      </p:sp>
      <p:pic>
        <p:nvPicPr>
          <p:cNvPr id="2" name="Picture 1">
            <a:extLst>
              <a:ext uri="{FF2B5EF4-FFF2-40B4-BE49-F238E27FC236}">
                <a16:creationId xmlns:a16="http://schemas.microsoft.com/office/drawing/2014/main" id="{3CC0B188-8EFD-14E3-7B2C-E786F5ABCE56}"/>
              </a:ext>
            </a:extLst>
          </p:cNvPr>
          <p:cNvPicPr>
            <a:picLocks noChangeAspect="1"/>
          </p:cNvPicPr>
          <p:nvPr/>
        </p:nvPicPr>
        <p:blipFill>
          <a:blip r:embed="rId3"/>
          <a:stretch>
            <a:fillRect/>
          </a:stretch>
        </p:blipFill>
        <p:spPr>
          <a:xfrm>
            <a:off x="2181138" y="2984135"/>
            <a:ext cx="8232984" cy="2400807"/>
          </a:xfrm>
          <a:prstGeom prst="rect">
            <a:avLst/>
          </a:prstGeom>
        </p:spPr>
      </p:pic>
      <p:sp>
        <p:nvSpPr>
          <p:cNvPr id="5" name="Rectangle 4">
            <a:extLst>
              <a:ext uri="{FF2B5EF4-FFF2-40B4-BE49-F238E27FC236}">
                <a16:creationId xmlns:a16="http://schemas.microsoft.com/office/drawing/2014/main" id="{222AF885-6562-D78D-4B96-73E4213B3590}"/>
              </a:ext>
            </a:extLst>
          </p:cNvPr>
          <p:cNvSpPr/>
          <p:nvPr/>
        </p:nvSpPr>
        <p:spPr>
          <a:xfrm>
            <a:off x="5449718" y="5384942"/>
            <a:ext cx="856325" cy="471989"/>
          </a:xfrm>
          <a:prstGeom prst="rect">
            <a:avLst/>
          </a:prstGeom>
        </p:spPr>
        <p:txBody>
          <a:bodyPr wrap="none">
            <a:spAutoFit/>
          </a:bodyPr>
          <a:lstStyle/>
          <a:p>
            <a:pPr algn="ctr">
              <a:buFont typeface="Arial"/>
              <a:buNone/>
              <a:defRPr/>
            </a:pPr>
            <a:r>
              <a:rPr lang="en-US" sz="2467" b="1" dirty="0" err="1">
                <a:solidFill>
                  <a:srgbClr val="C00000"/>
                </a:solidFill>
                <a:latin typeface="UTM Avo" panose="02040603050506020204" pitchFamily="18" charset="0"/>
                <a:cs typeface="Arial"/>
                <a:sym typeface="Arial"/>
              </a:rPr>
              <a:t>Giải</a:t>
            </a:r>
            <a:endParaRPr lang="en-US" sz="2467" b="1" dirty="0">
              <a:solidFill>
                <a:srgbClr val="C00000"/>
              </a:solidFill>
              <a:cs typeface="Arial"/>
              <a:sym typeface="Arial"/>
            </a:endParaRPr>
          </a:p>
        </p:txBody>
      </p:sp>
      <p:sp>
        <p:nvSpPr>
          <p:cNvPr id="6" name="Rectangle 5">
            <a:extLst>
              <a:ext uri="{FF2B5EF4-FFF2-40B4-BE49-F238E27FC236}">
                <a16:creationId xmlns:a16="http://schemas.microsoft.com/office/drawing/2014/main" id="{BB6838DF-C4F4-E3BC-8C37-40E7E85AA737}"/>
              </a:ext>
            </a:extLst>
          </p:cNvPr>
          <p:cNvSpPr/>
          <p:nvPr/>
        </p:nvSpPr>
        <p:spPr>
          <a:xfrm>
            <a:off x="1568741" y="5736154"/>
            <a:ext cx="9857064" cy="1121846"/>
          </a:xfrm>
          <a:prstGeom prst="rect">
            <a:avLst/>
          </a:prstGeom>
        </p:spPr>
        <p:txBody>
          <a:bodyPr wrap="square">
            <a:spAutoFit/>
          </a:bodyPr>
          <a:lstStyle/>
          <a:p>
            <a:pPr algn="just">
              <a:lnSpc>
                <a:spcPct val="150000"/>
              </a:lnSpc>
              <a:buClr>
                <a:srgbClr val="000000"/>
              </a:buClr>
              <a:buFont typeface="Arial"/>
              <a:buNone/>
            </a:pPr>
            <a:r>
              <a:rPr lang="vi-VN" sz="2400" kern="0" dirty="0">
                <a:latin typeface="UTM Avo" panose="02040603050506020204" pitchFamily="18" charset="0"/>
                <a:cs typeface="Arial" panose="020B0604020202020204" pitchFamily="34" charset="0"/>
                <a:sym typeface="Arial"/>
              </a:rPr>
              <a:t>a) Dữ liệu thuhang_chu.vn là không hợp lí vì dữ liệu đó không đúng với định dạng của email.</a:t>
            </a:r>
          </a:p>
        </p:txBody>
      </p:sp>
    </p:spTree>
    <p:extLst>
      <p:ext uri="{BB962C8B-B14F-4D97-AF65-F5344CB8AC3E}">
        <p14:creationId xmlns:p14="http://schemas.microsoft.com/office/powerpoint/2010/main" val="304393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19 - Bài 1 - Thu thập và phân loại dữ liệu - Tiết 1</Template>
  <TotalTime>58</TotalTime>
  <Words>1396</Words>
  <Application>Microsoft Office PowerPoint</Application>
  <PresentationFormat>Widescreen</PresentationFormat>
  <Paragraphs>104</Paragraphs>
  <Slides>23</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Maven Pro ExtraBold</vt:lpstr>
      <vt:lpstr>Times New Roman</vt:lpstr>
      <vt:lpstr>Calibri Light</vt:lpstr>
      <vt:lpstr>DM Sans</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admin</cp:lastModifiedBy>
  <cp:revision>17</cp:revision>
  <dcterms:created xsi:type="dcterms:W3CDTF">2023-12-25T13:24:26Z</dcterms:created>
  <dcterms:modified xsi:type="dcterms:W3CDTF">2023-12-27T02:39:38Z</dcterms:modified>
</cp:coreProperties>
</file>