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5"/>
  </p:notesMasterIdLst>
  <p:sldIdLst>
    <p:sldId id="317" r:id="rId2"/>
    <p:sldId id="292" r:id="rId3"/>
    <p:sldId id="318" r:id="rId4"/>
    <p:sldId id="475" r:id="rId5"/>
    <p:sldId id="294" r:id="rId6"/>
    <p:sldId id="295" r:id="rId7"/>
    <p:sldId id="338" r:id="rId8"/>
    <p:sldId id="497" r:id="rId9"/>
    <p:sldId id="496" r:id="rId10"/>
    <p:sldId id="500" r:id="rId11"/>
    <p:sldId id="297" r:id="rId12"/>
    <p:sldId id="508" r:id="rId13"/>
    <p:sldId id="375"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9900"/>
    <a:srgbClr val="FF7043"/>
    <a:srgbClr val="FFF1B3"/>
    <a:srgbClr val="9900CC"/>
    <a:srgbClr val="CC00CC"/>
    <a:srgbClr val="EDF6F7"/>
    <a:srgbClr val="C8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56" autoAdjust="0"/>
  </p:normalViewPr>
  <p:slideViewPr>
    <p:cSldViewPr>
      <p:cViewPr varScale="1">
        <p:scale>
          <a:sx n="74" d="100"/>
          <a:sy n="74" d="100"/>
        </p:scale>
        <p:origin x="576"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242557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0.png"/><Relationship Id="rId3" Type="http://schemas.microsoft.com/office/2007/relationships/media" Target="../media/media4.wav"/><Relationship Id="rId21" Type="http://schemas.openxmlformats.org/officeDocument/2006/relationships/image" Target="../media/image13.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slideLayout" Target="../slideLayouts/slideLayout2.xml"/><Relationship Id="rId2" Type="http://schemas.openxmlformats.org/officeDocument/2006/relationships/audio" Target="../media/media3.wav"/><Relationship Id="rId16" Type="http://schemas.openxmlformats.org/officeDocument/2006/relationships/audio" Target="../media/media10.wav"/><Relationship Id="rId20" Type="http://schemas.openxmlformats.org/officeDocument/2006/relationships/image" Target="../media/image12.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24" Type="http://schemas.openxmlformats.org/officeDocument/2006/relationships/image" Target="../media/image16.png"/><Relationship Id="rId5" Type="http://schemas.microsoft.com/office/2007/relationships/media" Target="../media/media5.wav"/><Relationship Id="rId15" Type="http://schemas.microsoft.com/office/2007/relationships/media" Target="../media/media10.wav"/><Relationship Id="rId23" Type="http://schemas.openxmlformats.org/officeDocument/2006/relationships/image" Target="../media/image15.png"/><Relationship Id="rId10" Type="http://schemas.openxmlformats.org/officeDocument/2006/relationships/audio" Target="../media/media7.wav"/><Relationship Id="rId19" Type="http://schemas.openxmlformats.org/officeDocument/2006/relationships/image" Target="../media/image11.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audio" Target="../media/media14.wav"/><Relationship Id="rId13" Type="http://schemas.openxmlformats.org/officeDocument/2006/relationships/slideLayout" Target="../slideLayouts/slideLayout2.xml"/><Relationship Id="rId18" Type="http://schemas.openxmlformats.org/officeDocument/2006/relationships/image" Target="../media/image14.gif"/><Relationship Id="rId3" Type="http://schemas.microsoft.com/office/2007/relationships/media" Target="../media/media12.wav"/><Relationship Id="rId7" Type="http://schemas.microsoft.com/office/2007/relationships/media" Target="../media/media14.wav"/><Relationship Id="rId12" Type="http://schemas.openxmlformats.org/officeDocument/2006/relationships/audio" Target="../media/media16.wav"/><Relationship Id="rId17" Type="http://schemas.openxmlformats.org/officeDocument/2006/relationships/image" Target="../media/image20.png"/><Relationship Id="rId2" Type="http://schemas.openxmlformats.org/officeDocument/2006/relationships/audio" Target="../media/media11.wav"/><Relationship Id="rId16" Type="http://schemas.openxmlformats.org/officeDocument/2006/relationships/image" Target="../media/image19.png"/><Relationship Id="rId1" Type="http://schemas.microsoft.com/office/2007/relationships/media" Target="../media/media11.wav"/><Relationship Id="rId6" Type="http://schemas.openxmlformats.org/officeDocument/2006/relationships/audio" Target="../media/media13.wav"/><Relationship Id="rId11" Type="http://schemas.microsoft.com/office/2007/relationships/media" Target="../media/media16.wav"/><Relationship Id="rId5" Type="http://schemas.microsoft.com/office/2007/relationships/media" Target="../media/media13.wav"/><Relationship Id="rId15" Type="http://schemas.openxmlformats.org/officeDocument/2006/relationships/image" Target="../media/image18.png"/><Relationship Id="rId10" Type="http://schemas.openxmlformats.org/officeDocument/2006/relationships/audio" Target="../media/media15.wav"/><Relationship Id="rId19" Type="http://schemas.openxmlformats.org/officeDocument/2006/relationships/image" Target="../media/image16.png"/><Relationship Id="rId4" Type="http://schemas.openxmlformats.org/officeDocument/2006/relationships/audio" Target="../media/media12.wav"/><Relationship Id="rId9" Type="http://schemas.microsoft.com/office/2007/relationships/media" Target="../media/media15.wav"/><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2539333" y="762000"/>
            <a:ext cx="7093610" cy="1569660"/>
          </a:xfrm>
          <a:prstGeom prst="rect">
            <a:avLst/>
          </a:prstGeom>
          <a:noFill/>
        </p:spPr>
        <p:txBody>
          <a:bodyPr wrap="none" lIns="91440" tIns="45720" rIns="91440" bIns="45720">
            <a:spAutoFit/>
          </a:bodyPr>
          <a:lstStyle/>
          <a:p>
            <a:pPr algn="ctr"/>
            <a:r>
              <a:rPr lang="en-US" sz="9600" b="1" cap="none" spc="0" dirty="0">
                <a:ln w="19050">
                  <a:solidFill>
                    <a:srgbClr val="FFC000"/>
                  </a:solidFill>
                  <a:prstDash val="solid"/>
                </a:ln>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 NHẠC 9</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557E0E3-9FA0-F876-D4D0-288C2AAAE2F4}"/>
              </a:ext>
            </a:extLst>
          </p:cNvPr>
          <p:cNvPicPr>
            <a:picLocks noChangeAspect="1"/>
          </p:cNvPicPr>
          <p:nvPr/>
        </p:nvPicPr>
        <p:blipFill>
          <a:blip r:embed="rId4"/>
          <a:stretch>
            <a:fillRect/>
          </a:stretch>
        </p:blipFill>
        <p:spPr>
          <a:xfrm>
            <a:off x="913677" y="1370877"/>
            <a:ext cx="10364646" cy="5182323"/>
          </a:xfrm>
          <a:prstGeom prst="rect">
            <a:avLst/>
          </a:prstGeom>
        </p:spPr>
      </p:pic>
      <p:sp>
        <p:nvSpPr>
          <p:cNvPr id="5" name="Title 1"/>
          <p:cNvSpPr>
            <a:spLocks noGrp="1"/>
          </p:cNvSpPr>
          <p:nvPr>
            <p:ph type="title"/>
          </p:nvPr>
        </p:nvSpPr>
        <p:spPr>
          <a:xfrm>
            <a:off x="76200" y="152400"/>
            <a:ext cx="12115800" cy="685800"/>
          </a:xfrm>
        </p:spPr>
        <p:txBody>
          <a:bodyPr/>
          <a:lstStyle/>
          <a:p>
            <a:r>
              <a:rPr lang="vi-VN" sz="3200" b="1">
                <a:solidFill>
                  <a:srgbClr val="0000FF"/>
                </a:solidFill>
                <a:cs typeface="Times New Roman" panose="02020603050405020304" pitchFamily="18" charset="0"/>
              </a:rPr>
              <a:t>Học hát </a:t>
            </a:r>
            <a:r>
              <a:rPr lang="en-US" sz="3200">
                <a:solidFill>
                  <a:srgbClr val="0000FF"/>
                </a:solidFill>
                <a:cs typeface="Times New Roman" panose="02020603050405020304" pitchFamily="18" charset="0"/>
              </a:rPr>
              <a:t>(Đoạn 3)</a:t>
            </a:r>
            <a:endParaRPr lang="en-US" sz="3200" dirty="0">
              <a:solidFill>
                <a:srgbClr val="0000FF"/>
              </a:solidFill>
              <a:cs typeface="Times New Roman" panose="02020603050405020304" pitchFamily="18" charset="0"/>
            </a:endParaRPr>
          </a:p>
        </p:txBody>
      </p:sp>
      <p:pic>
        <p:nvPicPr>
          <p:cNvPr id="2" name="Doan 1 &amp; 3">
            <a:hlinkClick r:id="" action="ppaction://media"/>
            <a:extLst>
              <a:ext uri="{FF2B5EF4-FFF2-40B4-BE49-F238E27FC236}">
                <a16:creationId xmlns="" xmlns:a16="http://schemas.microsoft.com/office/drawing/2014/main" id="{6254AD27-8C67-FB30-FBDB-70113C267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901338"/>
            <a:ext cx="406400" cy="406400"/>
          </a:xfrm>
          <a:prstGeom prst="rect">
            <a:avLst/>
          </a:prstGeom>
        </p:spPr>
      </p:pic>
    </p:spTree>
    <p:extLst>
      <p:ext uri="{BB962C8B-B14F-4D97-AF65-F5344CB8AC3E}">
        <p14:creationId xmlns:p14="http://schemas.microsoft.com/office/powerpoint/2010/main" val="1538922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iVongTayLon BEAT 1 lan">
            <a:hlinkClick r:id="" action="ppaction://media"/>
            <a:extLst>
              <a:ext uri="{FF2B5EF4-FFF2-40B4-BE49-F238E27FC236}">
                <a16:creationId xmlns="" xmlns:a16="http://schemas.microsoft.com/office/drawing/2014/main" id="{36E78B17-ECFA-0EB8-6195-5DF5D963C7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3700" y="609600"/>
            <a:ext cx="9004300" cy="6217803"/>
          </a:xfrm>
          <a:prstGeom prst="rect">
            <a:avLst/>
          </a:prstGeom>
        </p:spPr>
      </p:pic>
      <p:sp>
        <p:nvSpPr>
          <p:cNvPr id="2" name="Title 1"/>
          <p:cNvSpPr>
            <a:spLocks noGrp="1"/>
          </p:cNvSpPr>
          <p:nvPr>
            <p:ph type="title"/>
          </p:nvPr>
        </p:nvSpPr>
        <p:spPr>
          <a:xfrm>
            <a:off x="0" y="76200"/>
            <a:ext cx="121920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5 TNKP Hat theo cach rieng">
            <a:hlinkClick r:id="" action="ppaction://media"/>
            <a:extLst>
              <a:ext uri="{FF2B5EF4-FFF2-40B4-BE49-F238E27FC236}">
                <a16:creationId xmlns="" xmlns:a16="http://schemas.microsoft.com/office/drawing/2014/main" id="{B440C934-B7E3-79BB-5093-7EACBAF20D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533400"/>
            <a:ext cx="11049000" cy="6215063"/>
          </a:xfrm>
          <a:prstGeom prst="rect">
            <a:avLst/>
          </a:prstGeom>
        </p:spPr>
      </p:pic>
      <p:sp>
        <p:nvSpPr>
          <p:cNvPr id="2" name="Title 1"/>
          <p:cNvSpPr>
            <a:spLocks noGrp="1"/>
          </p:cNvSpPr>
          <p:nvPr>
            <p:ph type="title"/>
          </p:nvPr>
        </p:nvSpPr>
        <p:spPr>
          <a:xfrm>
            <a:off x="0" y="76200"/>
            <a:ext cx="12192000" cy="1524000"/>
          </a:xfrm>
        </p:spPr>
        <p:txBody>
          <a:bodyPr/>
          <a:lstStyle/>
          <a:p>
            <a:r>
              <a:rPr lang="en-US" sz="3200" b="1">
                <a:solidFill>
                  <a:srgbClr val="C00000"/>
                </a:solidFill>
              </a:rPr>
              <a:t>II. Trải nghiệm và khám phá:</a:t>
            </a:r>
            <a:br>
              <a:rPr lang="en-US" sz="3200" b="1">
                <a:solidFill>
                  <a:srgbClr val="C00000"/>
                </a:solidFill>
              </a:rPr>
            </a:br>
            <a:endParaRPr lang="en-US" sz="3200" b="1" dirty="0">
              <a:solidFill>
                <a:srgbClr val="0000FF"/>
              </a:solidFill>
            </a:endParaRPr>
          </a:p>
        </p:txBody>
      </p:sp>
    </p:spTree>
    <p:extLst>
      <p:ext uri="{BB962C8B-B14F-4D97-AF65-F5344CB8AC3E}">
        <p14:creationId xmlns:p14="http://schemas.microsoft.com/office/powerpoint/2010/main" val="322778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D424C39-6505-4B1C-57BB-01B1C904E401}"/>
              </a:ext>
            </a:extLst>
          </p:cNvPr>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07302"/>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09800" y="2179639"/>
            <a:ext cx="8305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Nối vòng tay lớn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28600"/>
            <a:ext cx="7772400" cy="1676400"/>
          </a:xfrm>
        </p:spPr>
        <p:txBody>
          <a:bodyPr/>
          <a:lstStyle/>
          <a:p>
            <a:r>
              <a:rPr lang="en-US" sz="6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6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6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br>
              <a:rPr lang="en-US" sz="6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 KẾT</a:t>
            </a:r>
            <a:endParaRPr lang="en-US" sz="6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 xmlns:a16="http://schemas.microsoft.com/office/drawing/2014/main" id="{AB190598-6BD6-7A79-7B53-56444E90E2CC}"/>
              </a:ext>
            </a:extLst>
          </p:cNvPr>
          <p:cNvSpPr txBox="1">
            <a:spLocks/>
          </p:cNvSpPr>
          <p:nvPr/>
        </p:nvSpPr>
        <p:spPr bwMode="auto">
          <a:xfrm>
            <a:off x="1905000" y="187173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b="1" kern="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9</a:t>
            </a:r>
            <a:endParaRPr lang="en-US" sz="5400" b="1" kern="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Subtitle 6">
            <a:extLst>
              <a:ext uri="{FF2B5EF4-FFF2-40B4-BE49-F238E27FC236}">
                <a16:creationId xmlns="" xmlns:a16="http://schemas.microsoft.com/office/drawing/2014/main" id="{CDC8949D-1BAA-3D72-B0F3-CB56CB10206D}"/>
              </a:ext>
            </a:extLst>
          </p:cNvPr>
          <p:cNvSpPr>
            <a:spLocks noGrp="1"/>
          </p:cNvSpPr>
          <p:nvPr>
            <p:ph type="subTitle" idx="1"/>
          </p:nvPr>
        </p:nvSpPr>
        <p:spPr>
          <a:xfrm>
            <a:off x="381000" y="3124200"/>
            <a:ext cx="11353800" cy="3048000"/>
          </a:xfrm>
        </p:spPr>
        <p:txBody>
          <a:bodyPr/>
          <a:lstStyle/>
          <a:p>
            <a:pPr algn="just">
              <a:spcAft>
                <a:spcPts val="300"/>
              </a:spcAft>
            </a:pP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Hát</a:t>
            </a:r>
            <a:r>
              <a:rPr lang="vi-VN"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hát</a:t>
            </a:r>
            <a:r>
              <a:rPr lang="en-US" sz="4000" b="1" dirty="0">
                <a:solidFill>
                  <a:srgbClr val="C00000"/>
                </a:solidFill>
                <a:latin typeface="Times New Roman" panose="02020603050405020304" pitchFamily="18" charset="0"/>
                <a:cs typeface="Times New Roman" panose="02020603050405020304" pitchFamily="18" charset="0"/>
              </a:rPr>
              <a:t> </a:t>
            </a:r>
            <a:r>
              <a:rPr lang="vi-VN" sz="4000" b="1" i="1" dirty="0">
                <a:solidFill>
                  <a:srgbClr val="C00000"/>
                </a:solidFill>
                <a:latin typeface="Times New Roman" panose="02020603050405020304" pitchFamily="18" charset="0"/>
                <a:cs typeface="Times New Roman" panose="02020603050405020304" pitchFamily="18" charset="0"/>
              </a:rPr>
              <a:t>Nối vòng tay lớn </a:t>
            </a:r>
            <a:endParaRPr lang="en-US" sz="4000" b="1" i="1" dirty="0">
              <a:solidFill>
                <a:srgbClr val="C00000"/>
              </a:solidFill>
              <a:latin typeface="Times New Roman" panose="02020603050405020304" pitchFamily="18" charset="0"/>
              <a:cs typeface="Times New Roman" panose="02020603050405020304" pitchFamily="18" charset="0"/>
            </a:endParaRPr>
          </a:p>
          <a:p>
            <a:pPr algn="l">
              <a:spcAft>
                <a:spcPts val="300"/>
              </a:spcAft>
            </a:pPr>
            <a:r>
              <a:rPr lang="vi-VN" sz="4000" b="1" dirty="0">
                <a:solidFill>
                  <a:srgbClr val="0000FF"/>
                </a:solidFill>
                <a:latin typeface="Times New Roman" panose="02020603050405020304" pitchFamily="18" charset="0"/>
                <a:cs typeface="Times New Roman" panose="02020603050405020304" pitchFamily="18" charset="0"/>
              </a:rPr>
              <a:t>– Nghe nhạc: </a:t>
            </a:r>
            <a:r>
              <a:rPr lang="en-US" sz="4000" b="1" dirty="0" err="1">
                <a:solidFill>
                  <a:srgbClr val="C00000"/>
                </a:solidFill>
                <a:latin typeface="Times New Roman" panose="02020603050405020304" pitchFamily="18" charset="0"/>
                <a:cs typeface="Times New Roman" panose="02020603050405020304" pitchFamily="18" charset="0"/>
              </a:rPr>
              <a:t>Tác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phẩm</a:t>
            </a:r>
            <a:r>
              <a:rPr lang="en-US" sz="4000" b="1" dirty="0">
                <a:solidFill>
                  <a:srgbClr val="C00000"/>
                </a:solidFill>
                <a:latin typeface="Times New Roman" panose="02020603050405020304" pitchFamily="18" charset="0"/>
                <a:cs typeface="Times New Roman" panose="02020603050405020304" pitchFamily="18" charset="0"/>
              </a:rPr>
              <a:t> </a:t>
            </a:r>
            <a:r>
              <a:rPr lang="vi-VN" sz="4000" b="1" i="1" dirty="0">
                <a:solidFill>
                  <a:srgbClr val="C00000"/>
                </a:solidFill>
                <a:latin typeface="Times New Roman" panose="02020603050405020304" pitchFamily="18" charset="0"/>
                <a:cs typeface="Times New Roman" panose="02020603050405020304" pitchFamily="18" charset="0"/>
              </a:rPr>
              <a:t>Câu hò bên bờ </a:t>
            </a:r>
            <a:r>
              <a:rPr lang="vi-VN" sz="4000" b="1" i="1" dirty="0" smtClean="0">
                <a:solidFill>
                  <a:srgbClr val="C00000"/>
                </a:solidFill>
                <a:latin typeface="Times New Roman" panose="02020603050405020304" pitchFamily="18" charset="0"/>
                <a:cs typeface="Times New Roman" panose="02020603050405020304" pitchFamily="18" charset="0"/>
              </a:rPr>
              <a:t>Hiền</a:t>
            </a:r>
            <a:r>
              <a:rPr lang="en-US" sz="4000" b="1" i="1" dirty="0" smtClean="0">
                <a:solidFill>
                  <a:srgbClr val="C00000"/>
                </a:solidFill>
                <a:latin typeface="Times New Roman" panose="02020603050405020304" pitchFamily="18" charset="0"/>
                <a:cs typeface="Times New Roman" panose="02020603050405020304" pitchFamily="18" charset="0"/>
              </a:rPr>
              <a:t> </a:t>
            </a:r>
            <a:r>
              <a:rPr lang="vi-VN" sz="4000" b="1" i="1" dirty="0" smtClean="0">
                <a:solidFill>
                  <a:srgbClr val="C00000"/>
                </a:solidFill>
                <a:latin typeface="Times New Roman" panose="02020603050405020304" pitchFamily="18" charset="0"/>
                <a:cs typeface="Times New Roman" panose="02020603050405020304" pitchFamily="18" charset="0"/>
              </a:rPr>
              <a:t>Lương</a:t>
            </a:r>
            <a:endParaRPr lang="en-US" sz="4000" b="1" i="1" dirty="0">
              <a:solidFill>
                <a:srgbClr val="C00000"/>
              </a:solidFill>
              <a:latin typeface="Times New Roman" panose="02020603050405020304" pitchFamily="18" charset="0"/>
              <a:cs typeface="Times New Roman" panose="02020603050405020304" pitchFamily="18" charset="0"/>
            </a:endParaRPr>
          </a:p>
          <a:p>
            <a:pPr algn="just">
              <a:spcAft>
                <a:spcPts val="300"/>
              </a:spcAft>
            </a:pPr>
            <a:r>
              <a:rPr lang="vi-VN"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Thường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thức</a:t>
            </a:r>
            <a:r>
              <a:rPr lang="vi-VN" sz="4000" b="1" dirty="0">
                <a:solidFill>
                  <a:srgbClr val="0000FF"/>
                </a:solidFill>
                <a:latin typeface="Times New Roman" panose="02020603050405020304" pitchFamily="18" charset="0"/>
                <a:cs typeface="Times New Roman" panose="02020603050405020304" pitchFamily="18" charset="0"/>
              </a:rPr>
              <a:t> âm nhạc: </a:t>
            </a:r>
            <a:r>
              <a:rPr lang="nl-NL" sz="4000" b="1" dirty="0">
                <a:solidFill>
                  <a:srgbClr val="C00000"/>
                </a:solidFill>
                <a:latin typeface="Times New Roman" panose="02020603050405020304" pitchFamily="18" charset="0"/>
                <a:cs typeface="Times New Roman" panose="02020603050405020304" pitchFamily="18" charset="0"/>
              </a:rPr>
              <a:t>Nhạc sĩ Hoàng Hiệp</a:t>
            </a:r>
            <a:endParaRPr lang="vi-VN" sz="4000" b="1" dirty="0">
              <a:solidFill>
                <a:srgbClr val="0000FF"/>
              </a:solidFill>
              <a:latin typeface="Times New Roman" panose="02020603050405020304" pitchFamily="18" charset="0"/>
              <a:cs typeface="Times New Roman" panose="02020603050405020304" pitchFamily="18" charset="0"/>
            </a:endParaRPr>
          </a:p>
          <a:p>
            <a:pPr algn="just">
              <a:spcAft>
                <a:spcPts val="300"/>
              </a:spcAft>
            </a:pPr>
            <a:endParaRPr lang="vi-VN" b="1"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2362200" y="2015591"/>
            <a:ext cx="7696200" cy="2099209"/>
          </a:xfrm>
        </p:spPr>
        <p:txBody>
          <a:bodyPr/>
          <a:lstStyle/>
          <a:p>
            <a:r>
              <a:rPr lang="en-US" sz="4000" b="1" dirty="0" err="1" smtClean="0">
                <a:solidFill>
                  <a:srgbClr val="0000FF"/>
                </a:solidFill>
                <a:effectLst>
                  <a:outerShdw blurRad="38100" dist="38100" dir="2700000" algn="tl">
                    <a:srgbClr val="000000">
                      <a:alpha val="43137"/>
                    </a:srgbClr>
                  </a:outerShdw>
                </a:effectLst>
                <a:latin typeface="+mj-lt"/>
                <a:cs typeface="Times New Roman" panose="02020603050405020304" pitchFamily="18" charset="0"/>
              </a:rPr>
              <a:t>Tiết</a:t>
            </a:r>
            <a:r>
              <a:rPr lang="en-US" sz="4000" b="1" dirty="0" smtClean="0">
                <a:solidFill>
                  <a:srgbClr val="0000FF"/>
                </a:solidFill>
                <a:effectLst>
                  <a:outerShdw blurRad="38100" dist="38100" dir="2700000" algn="tl">
                    <a:srgbClr val="000000">
                      <a:alpha val="43137"/>
                    </a:srgbClr>
                  </a:outerShdw>
                </a:effectLst>
                <a:latin typeface="+mj-lt"/>
                <a:cs typeface="Times New Roman" panose="02020603050405020304" pitchFamily="18" charset="0"/>
              </a:rPr>
              <a:t> 14- </a:t>
            </a:r>
            <a:r>
              <a:rPr lang="en-US" sz="4000" b="1" dirty="0" err="1" smtClean="0">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a:t>
            </a:r>
            <a:r>
              <a:rPr lang="en-US" sz="4000" b="1" smtClean="0">
                <a:solidFill>
                  <a:srgbClr val="0000FF"/>
                </a:solidFill>
                <a:effectLst>
                  <a:outerShdw blurRad="38100" dist="38100" dir="2700000" algn="tl">
                    <a:srgbClr val="000000">
                      <a:alpha val="43137"/>
                    </a:srgbClr>
                  </a:outerShdw>
                </a:effectLst>
                <a:latin typeface="+mj-lt"/>
                <a:cs typeface="Times New Roman" panose="02020603050405020304" pitchFamily="18" charset="0"/>
              </a:rPr>
              <a:t> 9</a:t>
            </a:r>
          </a:p>
          <a:p>
            <a:pPr algn="l"/>
            <a:r>
              <a:rPr lang="en-US" sz="2800" b="1" i="1" smtClean="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Nối vòng tay lớn </a:t>
            </a:r>
            <a:endParaRPr lang="en-US" b="1" dirty="0">
              <a:solidFill>
                <a:srgbClr val="C00000"/>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sz="2800" b="1" dirty="0">
                <a:solidFill>
                  <a:srgbClr val="C00000"/>
                </a:solidFill>
                <a:latin typeface="+mj-lt"/>
                <a:cs typeface="Times New Roman" panose="02020603050405020304" pitchFamily="18" charset="0"/>
              </a:rPr>
              <a:t>TN&amp;KP: </a:t>
            </a:r>
            <a:r>
              <a:rPr lang="vi-VN" b="1" dirty="0">
                <a:solidFill>
                  <a:srgbClr val="C00000"/>
                </a:solidFill>
                <a:latin typeface="+mj-lt"/>
                <a:cs typeface="Times New Roman" panose="02020603050405020304" pitchFamily="18" charset="0"/>
              </a:rPr>
              <a:t>Hát theo cách riêng của mình</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 xmlns:a16="http://schemas.microsoft.com/office/drawing/2014/main" id="{07E86235-55FD-F84D-6DCA-0FE401A0EEB2}"/>
              </a:ext>
            </a:extLst>
          </p:cNvPr>
          <p:cNvPicPr>
            <a:picLocks noChangeAspect="1"/>
          </p:cNvPicPr>
          <p:nvPr/>
        </p:nvPicPr>
        <p:blipFill>
          <a:blip r:embed="rId2"/>
          <a:stretch>
            <a:fillRect/>
          </a:stretch>
        </p:blipFill>
        <p:spPr>
          <a:xfrm>
            <a:off x="1717040" y="587982"/>
            <a:ext cx="8839005" cy="6117618"/>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22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600" y="1082040"/>
            <a:ext cx="5638800" cy="4709160"/>
          </a:xfrm>
        </p:spPr>
        <p:txBody>
          <a:bodyPr/>
          <a:lstStyle/>
          <a:p>
            <a:pPr marL="0" indent="274320" algn="just">
              <a:lnSpc>
                <a:spcPct val="115000"/>
              </a:lnSpc>
              <a:spcBef>
                <a:spcPts val="300"/>
              </a:spcBef>
              <a:spcAft>
                <a:spcPts val="300"/>
              </a:spcAft>
              <a:buNone/>
            </a:pPr>
            <a:r>
              <a:rPr lang="vi-VN" sz="2000" i="1">
                <a:solidFill>
                  <a:srgbClr val="C00000"/>
                </a:solidFill>
                <a:effectLst/>
                <a:latin typeface="+mj-lt"/>
                <a:ea typeface="Calibri" panose="020F0502020204030204" pitchFamily="34" charset="0"/>
                <a:cs typeface="Times New Roman" panose="02020603050405020304" pitchFamily="18" charset="0"/>
              </a:rPr>
              <a:t>Nối vòng tay lớn </a:t>
            </a:r>
            <a:r>
              <a:rPr lang="vi-VN" sz="2000">
                <a:solidFill>
                  <a:srgbClr val="0000FF"/>
                </a:solidFill>
                <a:effectLst/>
                <a:latin typeface="+mj-lt"/>
                <a:ea typeface="Calibri" panose="020F0502020204030204" pitchFamily="34" charset="0"/>
                <a:cs typeface="Times New Roman" panose="02020603050405020304" pitchFamily="18" charset="0"/>
              </a:rPr>
              <a:t>là một bài hát rất quen thuộc với tuổi trẻ Việt Nam, thường được hát trong những sinh hoạt tập thể và nhiều chương trình âm nhạc.</a:t>
            </a:r>
            <a:r>
              <a:rPr lang="en-US" sz="2000">
                <a:solidFill>
                  <a:srgbClr val="0000FF"/>
                </a:solidFill>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Với nhịp điệu rộn ràng, vui tươi, tràn đầy khí thế, bài hát đã thể hiện cảm xúc tự hào, khát vọng của người dân Việt Nam muốn được nắm chặt tay nhau, cùng kề vai sát cánh xây dựng một đất nước Việt Nam độc lập, hoà bình, phồn vinh, hạnh phúc.</a:t>
            </a:r>
            <a:endParaRPr lang="en-US" sz="2000">
              <a:solidFill>
                <a:srgbClr val="0000FF"/>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Tác giả bài hát là nhạc sĩ </a:t>
            </a:r>
            <a:r>
              <a:rPr lang="vi-VN" sz="2000">
                <a:solidFill>
                  <a:srgbClr val="C00000"/>
                </a:solidFill>
                <a:effectLst/>
                <a:latin typeface="+mj-lt"/>
                <a:ea typeface="Calibri" panose="020F0502020204030204" pitchFamily="34" charset="0"/>
                <a:cs typeface="Times New Roman" panose="02020603050405020304" pitchFamily="18" charset="0"/>
              </a:rPr>
              <a:t>Trịnh Công Sơn</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ông đã sáng tác </a:t>
            </a:r>
            <a:r>
              <a:rPr lang="en-US" sz="2000">
                <a:solidFill>
                  <a:srgbClr val="0000FF"/>
                </a:solidFill>
                <a:latin typeface="+mj-lt"/>
                <a:ea typeface="Calibri" panose="020F0502020204030204" pitchFamily="34" charset="0"/>
                <a:cs typeface="Times New Roman" panose="02020603050405020304" pitchFamily="18" charset="0"/>
              </a:rPr>
              <a:t>một số</a:t>
            </a:r>
            <a:r>
              <a:rPr lang="vi-VN" sz="2000">
                <a:solidFill>
                  <a:srgbClr val="0000FF"/>
                </a:solidFill>
                <a:effectLst/>
                <a:latin typeface="+mj-lt"/>
                <a:ea typeface="Calibri" panose="020F0502020204030204" pitchFamily="34" charset="0"/>
                <a:cs typeface="Times New Roman" panose="02020603050405020304" pitchFamily="18" charset="0"/>
              </a:rPr>
              <a:t> ca khúc cho lứa tuổi học sinh</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như:</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i="1">
                <a:solidFill>
                  <a:srgbClr val="00B050"/>
                </a:solidFill>
                <a:effectLst/>
                <a:latin typeface="+mj-lt"/>
                <a:ea typeface="Calibri" panose="020F0502020204030204" pitchFamily="34" charset="0"/>
                <a:cs typeface="Times New Roman" panose="02020603050405020304" pitchFamily="18" charset="0"/>
              </a:rPr>
              <a:t>Tuổi đời mênh mông, Em là bông hồng nhỏ, Tiếng ve gọi hè, Mẹ đi vắng,</a:t>
            </a:r>
            <a:r>
              <a:rPr lang="en-US" sz="2000" i="1">
                <a:solidFill>
                  <a:srgbClr val="00B050"/>
                </a:solidFill>
                <a:effectLst/>
                <a:latin typeface="+mj-lt"/>
                <a:ea typeface="Calibri" panose="020F0502020204030204" pitchFamily="34" charset="0"/>
                <a:cs typeface="Times New Roman" panose="02020603050405020304" pitchFamily="18" charset="0"/>
              </a:rPr>
              <a:t> Em đến cùng mùa xuân, Mùa hè đến, </a:t>
            </a:r>
            <a:r>
              <a:rPr lang="vi-VN" sz="2000" i="1">
                <a:solidFill>
                  <a:srgbClr val="00B050"/>
                </a:solidFill>
                <a:effectLst/>
                <a:latin typeface="+mj-lt"/>
                <a:ea typeface="Calibri" panose="020F0502020204030204" pitchFamily="34" charset="0"/>
                <a:cs typeface="Times New Roman" panose="02020603050405020304" pitchFamily="18" charset="0"/>
              </a:rPr>
              <a:t>Khăn quàng thắp sáng bình minh,…</a:t>
            </a:r>
            <a:endParaRPr lang="en-US" sz="2000" i="1">
              <a:solidFill>
                <a:srgbClr val="00B050"/>
              </a:solidFill>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3E88E4B1-C54B-0124-14C5-51DDD1F97316}"/>
              </a:ext>
            </a:extLst>
          </p:cNvPr>
          <p:cNvPicPr>
            <a:picLocks noChangeAspect="1"/>
          </p:cNvPicPr>
          <p:nvPr/>
        </p:nvPicPr>
        <p:blipFill>
          <a:blip r:embed="rId2"/>
          <a:stretch>
            <a:fillRect/>
          </a:stretch>
        </p:blipFill>
        <p:spPr>
          <a:xfrm>
            <a:off x="6083858" y="1143000"/>
            <a:ext cx="5874464" cy="5105400"/>
          </a:xfrm>
          <a:prstGeom prst="rect">
            <a:avLst/>
          </a:prstGeom>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iVongTayLon HatMau 1 lan">
            <a:hlinkClick r:id="" action="ppaction://media"/>
            <a:extLst>
              <a:ext uri="{FF2B5EF4-FFF2-40B4-BE49-F238E27FC236}">
                <a16:creationId xmlns="" xmlns:a16="http://schemas.microsoft.com/office/drawing/2014/main" id="{C6F5FFB4-542E-B579-0A6F-812F53A67B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900" y="534959"/>
            <a:ext cx="9156700" cy="6323041"/>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i dong bai hat giong thu">
            <a:hlinkClick r:id="" action="ppaction://media"/>
            <a:extLst>
              <a:ext uri="{FF2B5EF4-FFF2-40B4-BE49-F238E27FC236}">
                <a16:creationId xmlns="" xmlns:a16="http://schemas.microsoft.com/office/drawing/2014/main" id="{72016E0E-57D4-2236-E85A-1EB8109A1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493143"/>
            <a:ext cx="9144000" cy="4002657"/>
          </a:xfrm>
          <a:prstGeom prst="rect">
            <a:avLst/>
          </a:prstGeom>
        </p:spPr>
      </p:pic>
      <p:pic>
        <p:nvPicPr>
          <p:cNvPr id="7" name="Picture 6">
            <a:extLst>
              <a:ext uri="{FF2B5EF4-FFF2-40B4-BE49-F238E27FC236}">
                <a16:creationId xmlns=""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 xmlns:a16="http://schemas.microsoft.com/office/drawing/2014/main" id="{C89F50DC-30AC-D41F-5AB7-779A544DD971}"/>
              </a:ext>
            </a:extLst>
          </p:cNvPr>
          <p:cNvPicPr>
            <a:picLocks noChangeAspect="1"/>
          </p:cNvPicPr>
          <p:nvPr/>
        </p:nvPicPr>
        <p:blipFill>
          <a:blip r:embed="rId18"/>
          <a:stretch>
            <a:fillRect/>
          </a:stretch>
        </p:blipFill>
        <p:spPr>
          <a:xfrm>
            <a:off x="2167401" y="5497907"/>
            <a:ext cx="7306695" cy="1247949"/>
          </a:xfrm>
          <a:prstGeom prst="rect">
            <a:avLst/>
          </a:prstGeom>
        </p:spPr>
      </p:pic>
      <p:pic>
        <p:nvPicPr>
          <p:cNvPr id="37" name="Picture 36">
            <a:extLst>
              <a:ext uri="{FF2B5EF4-FFF2-40B4-BE49-F238E27FC236}">
                <a16:creationId xmlns="" xmlns:a16="http://schemas.microsoft.com/office/drawing/2014/main" id="{9D0FB749-12C0-2071-0E69-0CE3ACAB880D}"/>
              </a:ext>
            </a:extLst>
          </p:cNvPr>
          <p:cNvPicPr>
            <a:picLocks noChangeAspect="1"/>
          </p:cNvPicPr>
          <p:nvPr/>
        </p:nvPicPr>
        <p:blipFill>
          <a:blip r:embed="rId19"/>
          <a:stretch>
            <a:fillRect/>
          </a:stretch>
        </p:blipFill>
        <p:spPr>
          <a:xfrm>
            <a:off x="2162871" y="3015497"/>
            <a:ext cx="7344800" cy="1267002"/>
          </a:xfrm>
          <a:prstGeom prst="rect">
            <a:avLst/>
          </a:prstGeom>
        </p:spPr>
      </p:pic>
      <p:pic>
        <p:nvPicPr>
          <p:cNvPr id="35" name="Picture 34">
            <a:extLst>
              <a:ext uri="{FF2B5EF4-FFF2-40B4-BE49-F238E27FC236}">
                <a16:creationId xmlns="" xmlns:a16="http://schemas.microsoft.com/office/drawing/2014/main" id="{422F9B6F-5D96-C095-47EE-A8CA27291218}"/>
              </a:ext>
            </a:extLst>
          </p:cNvPr>
          <p:cNvPicPr>
            <a:picLocks noChangeAspect="1"/>
          </p:cNvPicPr>
          <p:nvPr/>
        </p:nvPicPr>
        <p:blipFill>
          <a:blip r:embed="rId20"/>
          <a:stretch>
            <a:fillRect/>
          </a:stretch>
        </p:blipFill>
        <p:spPr>
          <a:xfrm>
            <a:off x="2158896" y="1783042"/>
            <a:ext cx="7306695" cy="1228896"/>
          </a:xfrm>
          <a:prstGeom prst="rect">
            <a:avLst/>
          </a:prstGeom>
        </p:spPr>
      </p:pic>
      <p:pic>
        <p:nvPicPr>
          <p:cNvPr id="29" name="Picture 28">
            <a:extLst>
              <a:ext uri="{FF2B5EF4-FFF2-40B4-BE49-F238E27FC236}">
                <a16:creationId xmlns="" xmlns:a16="http://schemas.microsoft.com/office/drawing/2014/main" id="{8D8A02E5-7911-D67D-DA08-C7474C8E37F6}"/>
              </a:ext>
            </a:extLst>
          </p:cNvPr>
          <p:cNvPicPr>
            <a:picLocks noChangeAspect="1"/>
          </p:cNvPicPr>
          <p:nvPr/>
        </p:nvPicPr>
        <p:blipFill>
          <a:blip r:embed="rId21"/>
          <a:stretch>
            <a:fillRect/>
          </a:stretch>
        </p:blipFill>
        <p:spPr>
          <a:xfrm>
            <a:off x="2148104" y="685894"/>
            <a:ext cx="7382905" cy="1181265"/>
          </a:xfrm>
          <a:prstGeom prst="rect">
            <a:avLst/>
          </a:prstGeom>
        </p:spPr>
      </p:pic>
      <p:sp>
        <p:nvSpPr>
          <p:cNvPr id="18" name="Left Brace 17"/>
          <p:cNvSpPr/>
          <p:nvPr/>
        </p:nvSpPr>
        <p:spPr bwMode="auto">
          <a:xfrm>
            <a:off x="1465984" y="609600"/>
            <a:ext cx="642937" cy="6085840"/>
          </a:xfrm>
          <a:prstGeom prst="leftBrace">
            <a:avLst>
              <a:gd name="adj1" fmla="val 8333"/>
              <a:gd name="adj2" fmla="val 47550"/>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542184" y="625475"/>
            <a:ext cx="642937" cy="232537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677914" y="905828"/>
            <a:ext cx="219075" cy="466725"/>
          </a:xfrm>
          <a:prstGeom prst="rect">
            <a:avLst/>
          </a:prstGeom>
        </p:spPr>
      </p:pic>
      <p:pic>
        <p:nvPicPr>
          <p:cNvPr id="11" name="Picture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666008" y="2130742"/>
            <a:ext cx="219075" cy="466725"/>
          </a:xfrm>
          <a:prstGeom prst="rect">
            <a:avLst/>
          </a:prstGeom>
        </p:spPr>
      </p:pic>
      <p:pic>
        <p:nvPicPr>
          <p:cNvPr id="13" name="Picture 1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117688" y="1647437"/>
            <a:ext cx="219075" cy="466725"/>
          </a:xfrm>
          <a:prstGeom prst="rect">
            <a:avLst/>
          </a:prstGeom>
        </p:spPr>
      </p:pic>
      <p:pic>
        <p:nvPicPr>
          <p:cNvPr id="19" name="Picture 1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012593" y="3343491"/>
            <a:ext cx="240983" cy="513398"/>
          </a:xfrm>
          <a:prstGeom prst="rect">
            <a:avLst/>
          </a:prstGeom>
        </p:spPr>
      </p:pic>
      <p:pic>
        <p:nvPicPr>
          <p:cNvPr id="24" name="Picture 23">
            <a:extLst>
              <a:ext uri="{FF2B5EF4-FFF2-40B4-BE49-F238E27FC236}">
                <a16:creationId xmlns="" xmlns:a16="http://schemas.microsoft.com/office/drawing/2014/main" id="{4017ABD8-A34D-9059-1531-D13264AA632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708450" y="3347085"/>
            <a:ext cx="219075" cy="466725"/>
          </a:xfrm>
          <a:prstGeom prst="rect">
            <a:avLst/>
          </a:prstGeom>
        </p:spPr>
      </p:pic>
      <p:pic>
        <p:nvPicPr>
          <p:cNvPr id="25" name="Picture 24">
            <a:extLst>
              <a:ext uri="{FF2B5EF4-FFF2-40B4-BE49-F238E27FC236}">
                <a16:creationId xmlns="" xmlns:a16="http://schemas.microsoft.com/office/drawing/2014/main" id="{8B991DF5-29E4-A097-DBEC-6D2FDDF4392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677914" y="4584148"/>
            <a:ext cx="219075" cy="466725"/>
          </a:xfrm>
          <a:prstGeom prst="rect">
            <a:avLst/>
          </a:prstGeom>
        </p:spPr>
      </p:pic>
      <p:sp>
        <p:nvSpPr>
          <p:cNvPr id="30" name="Left Brace 29">
            <a:extLst>
              <a:ext uri="{FF2B5EF4-FFF2-40B4-BE49-F238E27FC236}">
                <a16:creationId xmlns="" xmlns:a16="http://schemas.microsoft.com/office/drawing/2014/main" id="{7DB19550-DF92-30F8-EF07-4D8D018D6FEF}"/>
              </a:ext>
            </a:extLst>
          </p:cNvPr>
          <p:cNvSpPr/>
          <p:nvPr/>
        </p:nvSpPr>
        <p:spPr bwMode="auto">
          <a:xfrm>
            <a:off x="1545040" y="3011938"/>
            <a:ext cx="622361" cy="3731127"/>
          </a:xfrm>
          <a:prstGeom prst="leftBrace">
            <a:avLst>
              <a:gd name="adj1" fmla="val 8333"/>
              <a:gd name="adj2" fmla="val 47336"/>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 xmlns:a16="http://schemas.microsoft.com/office/drawing/2014/main" id="{B6BC5A0C-BC13-D231-8B31-37880FC51EF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073109" y="4644630"/>
            <a:ext cx="219075" cy="466725"/>
          </a:xfrm>
          <a:prstGeom prst="rect">
            <a:avLst/>
          </a:prstGeom>
        </p:spPr>
      </p:pic>
      <p:pic>
        <p:nvPicPr>
          <p:cNvPr id="33" name="Picture 32">
            <a:extLst>
              <a:ext uri="{FF2B5EF4-FFF2-40B4-BE49-F238E27FC236}">
                <a16:creationId xmlns="" xmlns:a16="http://schemas.microsoft.com/office/drawing/2014/main" id="{281090EA-F6D6-A822-F11F-6C4C4BB366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1666008" y="5832475"/>
            <a:ext cx="219075" cy="466725"/>
          </a:xfrm>
          <a:prstGeom prst="rect">
            <a:avLst/>
          </a:prstGeom>
        </p:spPr>
      </p:pic>
      <p:pic>
        <p:nvPicPr>
          <p:cNvPr id="39" name="Picture 38">
            <a:extLst>
              <a:ext uri="{FF2B5EF4-FFF2-40B4-BE49-F238E27FC236}">
                <a16:creationId xmlns="" xmlns:a16="http://schemas.microsoft.com/office/drawing/2014/main" id="{A8FBDA09-5956-A676-5051-4881845356FB}"/>
              </a:ext>
            </a:extLst>
          </p:cNvPr>
          <p:cNvPicPr>
            <a:picLocks noChangeAspect="1"/>
          </p:cNvPicPr>
          <p:nvPr/>
        </p:nvPicPr>
        <p:blipFill>
          <a:blip r:embed="rId23"/>
          <a:stretch>
            <a:fillRect/>
          </a:stretch>
        </p:blipFill>
        <p:spPr>
          <a:xfrm>
            <a:off x="2148338" y="4239425"/>
            <a:ext cx="7401958" cy="1267002"/>
          </a:xfrm>
          <a:prstGeom prst="rect">
            <a:avLst/>
          </a:prstGeom>
        </p:spPr>
      </p:pic>
      <p:pic>
        <p:nvPicPr>
          <p:cNvPr id="3" name="Cau 1 + 2">
            <a:hlinkClick r:id="" action="ppaction://media"/>
            <a:extLst>
              <a:ext uri="{FF2B5EF4-FFF2-40B4-BE49-F238E27FC236}">
                <a16:creationId xmlns="" xmlns:a16="http://schemas.microsoft.com/office/drawing/2014/main" id="{98E06ABA-6287-0C21-6B8C-FD2ED85D52C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156111" y="1453540"/>
            <a:ext cx="406400" cy="406400"/>
          </a:xfrm>
          <a:prstGeom prst="rect">
            <a:avLst/>
          </a:prstGeom>
        </p:spPr>
      </p:pic>
      <p:pic>
        <p:nvPicPr>
          <p:cNvPr id="6" name="Cau 1">
            <a:hlinkClick r:id="" action="ppaction://media"/>
            <a:extLst>
              <a:ext uri="{FF2B5EF4-FFF2-40B4-BE49-F238E27FC236}">
                <a16:creationId xmlns="" xmlns:a16="http://schemas.microsoft.com/office/drawing/2014/main" id="{6FBE07FD-6D1B-0EBE-2E57-195CA60E75F6}"/>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1150496" y="839695"/>
            <a:ext cx="406400" cy="406400"/>
          </a:xfrm>
          <a:prstGeom prst="rect">
            <a:avLst/>
          </a:prstGeom>
        </p:spPr>
      </p:pic>
      <p:pic>
        <p:nvPicPr>
          <p:cNvPr id="7" name="Cau 2">
            <a:hlinkClick r:id="" action="ppaction://media"/>
            <a:extLst>
              <a:ext uri="{FF2B5EF4-FFF2-40B4-BE49-F238E27FC236}">
                <a16:creationId xmlns="" xmlns:a16="http://schemas.microsoft.com/office/drawing/2014/main" id="{876C9B54-5149-18E1-F505-831D264B9A27}"/>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1156111" y="2067385"/>
            <a:ext cx="406400" cy="406400"/>
          </a:xfrm>
          <a:prstGeom prst="rect">
            <a:avLst/>
          </a:prstGeom>
        </p:spPr>
      </p:pic>
      <p:pic>
        <p:nvPicPr>
          <p:cNvPr id="8" name="Cau 3">
            <a:hlinkClick r:id="" action="ppaction://media"/>
            <a:extLst>
              <a:ext uri="{FF2B5EF4-FFF2-40B4-BE49-F238E27FC236}">
                <a16:creationId xmlns="" xmlns:a16="http://schemas.microsoft.com/office/drawing/2014/main" id="{EEE5756E-6841-005E-7B8A-DB7F8CB8029A}"/>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1156111" y="3242598"/>
            <a:ext cx="406400" cy="406400"/>
          </a:xfrm>
          <a:prstGeom prst="rect">
            <a:avLst/>
          </a:prstGeom>
        </p:spPr>
      </p:pic>
      <p:pic>
        <p:nvPicPr>
          <p:cNvPr id="9" name="Cau 4">
            <a:hlinkClick r:id="" action="ppaction://media"/>
            <a:extLst>
              <a:ext uri="{FF2B5EF4-FFF2-40B4-BE49-F238E27FC236}">
                <a16:creationId xmlns="" xmlns:a16="http://schemas.microsoft.com/office/drawing/2014/main" id="{796CF57B-47DD-4D73-6409-A295CFE3BFB8}"/>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1156111" y="4565255"/>
            <a:ext cx="406400" cy="406400"/>
          </a:xfrm>
          <a:prstGeom prst="rect">
            <a:avLst/>
          </a:prstGeom>
        </p:spPr>
      </p:pic>
      <p:pic>
        <p:nvPicPr>
          <p:cNvPr id="10" name="Cau 5">
            <a:hlinkClick r:id="" action="ppaction://media"/>
            <a:extLst>
              <a:ext uri="{FF2B5EF4-FFF2-40B4-BE49-F238E27FC236}">
                <a16:creationId xmlns="" xmlns:a16="http://schemas.microsoft.com/office/drawing/2014/main" id="{3032307C-DE80-E4D8-BED3-9F5876E758BD}"/>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1150496" y="5768975"/>
            <a:ext cx="406400" cy="406400"/>
          </a:xfrm>
          <a:prstGeom prst="rect">
            <a:avLst/>
          </a:prstGeom>
        </p:spPr>
      </p:pic>
      <p:pic>
        <p:nvPicPr>
          <p:cNvPr id="12" name="Cau 3 + 4 + 5">
            <a:hlinkClick r:id="" action="ppaction://media"/>
            <a:extLst>
              <a:ext uri="{FF2B5EF4-FFF2-40B4-BE49-F238E27FC236}">
                <a16:creationId xmlns="" xmlns:a16="http://schemas.microsoft.com/office/drawing/2014/main" id="{B24432D2-6CFA-C7DF-0324-01DAEC00CA25}"/>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1464850" y="4580783"/>
            <a:ext cx="406400" cy="406400"/>
          </a:xfrm>
          <a:prstGeom prst="rect">
            <a:avLst/>
          </a:prstGeom>
        </p:spPr>
      </p:pic>
      <p:pic>
        <p:nvPicPr>
          <p:cNvPr id="14" name="Doan 1 &amp; 3">
            <a:hlinkClick r:id="" action="ppaction://media"/>
            <a:extLst>
              <a:ext uri="{FF2B5EF4-FFF2-40B4-BE49-F238E27FC236}">
                <a16:creationId xmlns="" xmlns:a16="http://schemas.microsoft.com/office/drawing/2014/main" id="{CB89249D-4890-5A5E-6C0D-276A2C8C1EA9}"/>
              </a:ext>
            </a:extLst>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11480800" y="3254630"/>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md type="call" cmd="stop">
                                      <p:cBhvr>
                                        <p:cTn id="11" dur="1">
                                          <p:stCondLst>
                                            <p:cond delay="499"/>
                                          </p:stCondLst>
                                        </p:cTn>
                                        <p:tgtEl>
                                          <p:spTgt spid="6"/>
                                        </p:tgtEl>
                                      </p:cBhvr>
                                    </p:cmd>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md type="call" cmd="stop">
                                      <p:cBhvr>
                                        <p:cTn id="26" dur="1">
                                          <p:stCondLst>
                                            <p:cond delay="499"/>
                                          </p:stCondLst>
                                        </p:cTn>
                                        <p:tgtEl>
                                          <p:spTgt spid="7"/>
                                        </p:tgtEl>
                                      </p:cBhvr>
                                    </p:cmd>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
                                        </p:tgtEl>
                                      </p:cBhvr>
                                    </p:animEffect>
                                    <p:set>
                                      <p:cBhvr>
                                        <p:cTn id="44" dur="1" fill="hold">
                                          <p:stCondLst>
                                            <p:cond delay="499"/>
                                          </p:stCondLst>
                                        </p:cTn>
                                        <p:tgtEl>
                                          <p:spTgt spid="3"/>
                                        </p:tgtEl>
                                        <p:attrNameLst>
                                          <p:attrName>style.visibility</p:attrName>
                                        </p:attrNameLst>
                                      </p:cBhvr>
                                      <p:to>
                                        <p:strVal val="hidden"/>
                                      </p:to>
                                    </p:set>
                                    <p:cmd type="call" cmd="stop">
                                      <p:cBhvr>
                                        <p:cTn id="45" dur="1">
                                          <p:stCondLst>
                                            <p:cond delay="499"/>
                                          </p:stCondLst>
                                        </p:cTn>
                                        <p:tgtEl>
                                          <p:spTgt spid="3"/>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md type="call" cmd="stop">
                                      <p:cBhvr>
                                        <p:cTn id="60" dur="1">
                                          <p:stCondLst>
                                            <p:cond delay="499"/>
                                          </p:stCondLst>
                                        </p:cTn>
                                        <p:tgtEl>
                                          <p:spTgt spid="8"/>
                                        </p:tgtEl>
                                      </p:cBhvr>
                                    </p:cmd>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nodeType="clickEffect">
                                  <p:stCondLst>
                                    <p:cond delay="0"/>
                                  </p:stCondLst>
                                  <p:childTnLst>
                                    <p:animEffect transition="out" filter="blinds(horizontal)">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9"/>
                                        </p:tgtEl>
                                      </p:cBhvr>
                                    </p:animEffect>
                                    <p:set>
                                      <p:cBhvr>
                                        <p:cTn id="74" dur="1" fill="hold">
                                          <p:stCondLst>
                                            <p:cond delay="499"/>
                                          </p:stCondLst>
                                        </p:cTn>
                                        <p:tgtEl>
                                          <p:spTgt spid="9"/>
                                        </p:tgtEl>
                                        <p:attrNameLst>
                                          <p:attrName>style.visibility</p:attrName>
                                        </p:attrNameLst>
                                      </p:cBhvr>
                                      <p:to>
                                        <p:strVal val="hidden"/>
                                      </p:to>
                                    </p:set>
                                    <p:cmd type="call" cmd="stop">
                                      <p:cBhvr>
                                        <p:cTn id="75" dur="1">
                                          <p:stCondLst>
                                            <p:cond delay="499"/>
                                          </p:stCondLst>
                                        </p:cTn>
                                        <p:tgtEl>
                                          <p:spTgt spid="9"/>
                                        </p:tgtEl>
                                      </p:cBhvr>
                                    </p:cmd>
                                  </p:childTnLst>
                                </p:cTn>
                              </p:par>
                              <p:par>
                                <p:cTn id="76" presetID="1"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circle(in)">
                                      <p:cBhvr>
                                        <p:cTn id="86" dur="500"/>
                                        <p:tgtEl>
                                          <p:spTgt spid="30"/>
                                        </p:tgtEl>
                                      </p:cBhvr>
                                    </p:animEffect>
                                  </p:childTnLst>
                                </p:cTn>
                              </p:par>
                              <p:par>
                                <p:cTn id="87" presetID="1"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3" presetClass="exit" presetSubtype="10" fill="hold" nodeType="withEffect">
                                  <p:stCondLst>
                                    <p:cond delay="0"/>
                                  </p:stCondLst>
                                  <p:childTnLst>
                                    <p:animEffect transition="out" filter="blinds(horizontal)">
                                      <p:cBhvr>
                                        <p:cTn id="90" dur="500"/>
                                        <p:tgtEl>
                                          <p:spTgt spid="10"/>
                                        </p:tgtEl>
                                      </p:cBhvr>
                                    </p:animEffect>
                                    <p:set>
                                      <p:cBhvr>
                                        <p:cTn id="91" dur="1" fill="hold">
                                          <p:stCondLst>
                                            <p:cond delay="499"/>
                                          </p:stCondLst>
                                        </p:cTn>
                                        <p:tgtEl>
                                          <p:spTgt spid="10"/>
                                        </p:tgtEl>
                                        <p:attrNameLst>
                                          <p:attrName>style.visibility</p:attrName>
                                        </p:attrNameLst>
                                      </p:cBhvr>
                                      <p:to>
                                        <p:strVal val="hidden"/>
                                      </p:to>
                                    </p:set>
                                    <p:cmd type="call" cmd="stop">
                                      <p:cBhvr>
                                        <p:cTn id="92" dur="1">
                                          <p:stCondLst>
                                            <p:cond delay="499"/>
                                          </p:stCondLst>
                                        </p:cTn>
                                        <p:tgtEl>
                                          <p:spTgt spid="10"/>
                                        </p:tgtEl>
                                      </p:cBhvr>
                                    </p:cmd>
                                  </p:childTnLst>
                                </p:cTn>
                              </p:par>
                              <p:par>
                                <p:cTn id="93" presetID="3" presetClass="exit" presetSubtype="10" fill="hold" nodeType="withEffect">
                                  <p:stCondLst>
                                    <p:cond delay="0"/>
                                  </p:stCondLst>
                                  <p:childTnLst>
                                    <p:animEffect transition="out" filter="blinds(horizontal)">
                                      <p:cBhvr>
                                        <p:cTn id="94" dur="500"/>
                                        <p:tgtEl>
                                          <p:spTgt spid="33"/>
                                        </p:tgtEl>
                                      </p:cBhvr>
                                    </p:animEffect>
                                    <p:set>
                                      <p:cBhvr>
                                        <p:cTn id="95" dur="1" fill="hold">
                                          <p:stCondLst>
                                            <p:cond delay="499"/>
                                          </p:stCondLst>
                                        </p:cTn>
                                        <p:tgtEl>
                                          <p:spTgt spid="33"/>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3" presetClass="exit" presetSubtype="10" fill="hold" grpId="1" nodeType="clickEffect">
                                  <p:stCondLst>
                                    <p:cond delay="0"/>
                                  </p:stCondLst>
                                  <p:childTnLst>
                                    <p:animEffect transition="out" filter="blinds(horizontal)">
                                      <p:cBhvr>
                                        <p:cTn id="101" dur="500"/>
                                        <p:tgtEl>
                                          <p:spTgt spid="30"/>
                                        </p:tgtEl>
                                      </p:cBhvr>
                                    </p:animEffect>
                                    <p:set>
                                      <p:cBhvr>
                                        <p:cTn id="102" dur="1" fill="hold">
                                          <p:stCondLst>
                                            <p:cond delay="499"/>
                                          </p:stCondLst>
                                        </p:cTn>
                                        <p:tgtEl>
                                          <p:spTgt spid="30"/>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6" presetClass="entr" presetSubtype="16"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circle(in)">
                                      <p:cBhvr>
                                        <p:cTn id="110" dur="500"/>
                                        <p:tgtEl>
                                          <p:spTgt spid="18"/>
                                        </p:tgtEl>
                                      </p:cBhvr>
                                    </p:animEffect>
                                  </p:childTnLst>
                                </p:cTn>
                              </p:par>
                              <p:par>
                                <p:cTn id="111" presetID="3" presetClass="exit" presetSubtype="10" fill="hold" nodeType="withEffect">
                                  <p:stCondLst>
                                    <p:cond delay="0"/>
                                  </p:stCondLst>
                                  <p:childTnLst>
                                    <p:animEffect transition="out" filter="blinds(horizontal)">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md type="call" cmd="stop">
                                      <p:cBhvr>
                                        <p:cTn id="114" dur="1">
                                          <p:stCondLst>
                                            <p:cond delay="499"/>
                                          </p:stCondLst>
                                        </p:cTn>
                                        <p:tgtEl>
                                          <p:spTgt spid="12"/>
                                        </p:tgtEl>
                                      </p:cBhvr>
                                    </p:cmd>
                                  </p:childTnLst>
                                </p:cTn>
                              </p:par>
                              <p:par>
                                <p:cTn id="115" presetID="1" presetClass="entr" presetSubtype="0" fill="hold" nodeType="withEffect">
                                  <p:stCondLst>
                                    <p:cond delay="0"/>
                                  </p:stCondLst>
                                  <p:childTnLst>
                                    <p:set>
                                      <p:cBhvr>
                                        <p:cTn id="1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92857">
                <p:cTn id="117" fill="hold" display="0">
                  <p:stCondLst>
                    <p:cond delay="indefinite"/>
                  </p:stCondLst>
                  <p:endCondLst>
                    <p:cond evt="onStopAudio" delay="0">
                      <p:tgtEl>
                        <p:sldTgt/>
                      </p:tgtEl>
                    </p:cond>
                  </p:endCondLst>
                </p:cTn>
                <p:tgtEl>
                  <p:spTgt spid="3"/>
                </p:tgtEl>
              </p:cMediaNode>
            </p:audio>
            <p:audio>
              <p:cMediaNode vol="80000">
                <p:cTn id="118" fill="hold" display="0">
                  <p:stCondLst>
                    <p:cond delay="indefinite"/>
                  </p:stCondLst>
                  <p:endCondLst>
                    <p:cond evt="onStopAudio" delay="0">
                      <p:tgtEl>
                        <p:sldTgt/>
                      </p:tgtEl>
                    </p:cond>
                  </p:endCondLst>
                </p:cTn>
                <p:tgtEl>
                  <p:spTgt spid="6"/>
                </p:tgtEl>
              </p:cMediaNode>
            </p:audio>
            <p:audio>
              <p:cMediaNode vol="80000">
                <p:cTn id="119" fill="hold" display="0">
                  <p:stCondLst>
                    <p:cond delay="indefinite"/>
                  </p:stCondLst>
                  <p:endCondLst>
                    <p:cond evt="onStopAudio" delay="0">
                      <p:tgtEl>
                        <p:sldTgt/>
                      </p:tgtEl>
                    </p:cond>
                  </p:endCondLst>
                </p:cTn>
                <p:tgtEl>
                  <p:spTgt spid="7"/>
                </p:tgtEl>
              </p:cMediaNode>
            </p:audio>
            <p:audio>
              <p:cMediaNode vol="80000">
                <p:cTn id="120" fill="hold" display="0">
                  <p:stCondLst>
                    <p:cond delay="indefinite"/>
                  </p:stCondLst>
                  <p:endCondLst>
                    <p:cond evt="onStopAudio" delay="0">
                      <p:tgtEl>
                        <p:sldTgt/>
                      </p:tgtEl>
                    </p:cond>
                  </p:endCondLst>
                </p:cTn>
                <p:tgtEl>
                  <p:spTgt spid="8"/>
                </p:tgtEl>
              </p:cMediaNode>
            </p:audio>
            <p:audio>
              <p:cMediaNode vol="80000">
                <p:cTn id="121" fill="hold" display="0">
                  <p:stCondLst>
                    <p:cond delay="indefinite"/>
                  </p:stCondLst>
                  <p:endCondLst>
                    <p:cond evt="onStopAudio" delay="0">
                      <p:tgtEl>
                        <p:sldTgt/>
                      </p:tgtEl>
                    </p:cond>
                  </p:endCondLst>
                </p:cTn>
                <p:tgtEl>
                  <p:spTgt spid="9"/>
                </p:tgtEl>
              </p:cMediaNode>
            </p:audio>
            <p:audio>
              <p:cMediaNode vol="80000">
                <p:cTn id="122" fill="hold" display="0">
                  <p:stCondLst>
                    <p:cond delay="indefinite"/>
                  </p:stCondLst>
                  <p:endCondLst>
                    <p:cond evt="onStopAudio" delay="0">
                      <p:tgtEl>
                        <p:sldTgt/>
                      </p:tgtEl>
                    </p:cond>
                  </p:endCondLst>
                </p:cTn>
                <p:tgtEl>
                  <p:spTgt spid="10"/>
                </p:tgtEl>
              </p:cMediaNode>
            </p:audio>
            <p:audio>
              <p:cMediaNode vol="80000">
                <p:cTn id="123" fill="hold" display="0">
                  <p:stCondLst>
                    <p:cond delay="indefinite"/>
                  </p:stCondLst>
                  <p:endCondLst>
                    <p:cond evt="onStopAudio" delay="0">
                      <p:tgtEl>
                        <p:sldTgt/>
                      </p:tgtEl>
                    </p:cond>
                  </p:endCondLst>
                </p:cTn>
                <p:tgtEl>
                  <p:spTgt spid="12"/>
                </p:tgtEl>
              </p:cMediaNode>
            </p:audio>
            <p:audio>
              <p:cMediaNode vol="80000">
                <p:cTn id="124" fill="hold" display="0">
                  <p:stCondLst>
                    <p:cond delay="indefinite"/>
                  </p:stCondLst>
                  <p:endCondLst>
                    <p:cond evt="onStopAudio" delay="0">
                      <p:tgtEl>
                        <p:sldTgt/>
                      </p:tgtEl>
                    </p:cond>
                  </p:endCondLst>
                </p:cTn>
                <p:tgtEl>
                  <p:spTgt spid="14"/>
                </p:tgtEl>
              </p:cMediaNode>
            </p:audio>
          </p:childTnLst>
        </p:cTn>
      </p:par>
    </p:tnLst>
    <p:bldLst>
      <p:bldP spid="18" grpId="0" animBg="1"/>
      <p:bldP spid="2" grpId="0" animBg="1"/>
      <p:bldP spid="2" grpId="1" animBg="1"/>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C05477C7-2059-E179-616C-46322874370C}"/>
              </a:ext>
            </a:extLst>
          </p:cNvPr>
          <p:cNvPicPr>
            <a:picLocks noChangeAspect="1"/>
          </p:cNvPicPr>
          <p:nvPr/>
        </p:nvPicPr>
        <p:blipFill>
          <a:blip r:embed="rId14"/>
          <a:stretch>
            <a:fillRect/>
          </a:stretch>
        </p:blipFill>
        <p:spPr>
          <a:xfrm>
            <a:off x="1563125" y="2272912"/>
            <a:ext cx="6058746" cy="1267002"/>
          </a:xfrm>
          <a:prstGeom prst="rect">
            <a:avLst/>
          </a:prstGeom>
        </p:spPr>
      </p:pic>
      <p:pic>
        <p:nvPicPr>
          <p:cNvPr id="21" name="Picture 20">
            <a:extLst>
              <a:ext uri="{FF2B5EF4-FFF2-40B4-BE49-F238E27FC236}">
                <a16:creationId xmlns="" xmlns:a16="http://schemas.microsoft.com/office/drawing/2014/main" id="{CFD95CD1-BCC0-070F-2D1F-CFA17C049750}"/>
              </a:ext>
            </a:extLst>
          </p:cNvPr>
          <p:cNvPicPr>
            <a:picLocks noChangeAspect="1"/>
          </p:cNvPicPr>
          <p:nvPr/>
        </p:nvPicPr>
        <p:blipFill>
          <a:blip r:embed="rId15"/>
          <a:stretch>
            <a:fillRect/>
          </a:stretch>
        </p:blipFill>
        <p:spPr>
          <a:xfrm>
            <a:off x="1499536" y="3699104"/>
            <a:ext cx="8583223" cy="1247949"/>
          </a:xfrm>
          <a:prstGeom prst="rect">
            <a:avLst/>
          </a:prstGeom>
        </p:spPr>
      </p:pic>
      <p:pic>
        <p:nvPicPr>
          <p:cNvPr id="30" name="Picture 29">
            <a:extLst>
              <a:ext uri="{FF2B5EF4-FFF2-40B4-BE49-F238E27FC236}">
                <a16:creationId xmlns="" xmlns:a16="http://schemas.microsoft.com/office/drawing/2014/main" id="{3DF68D55-FFEE-0619-ADDB-0CC03A3B1A13}"/>
              </a:ext>
            </a:extLst>
          </p:cNvPr>
          <p:cNvPicPr>
            <a:picLocks noChangeAspect="1"/>
          </p:cNvPicPr>
          <p:nvPr/>
        </p:nvPicPr>
        <p:blipFill>
          <a:blip r:embed="rId16"/>
          <a:stretch>
            <a:fillRect/>
          </a:stretch>
        </p:blipFill>
        <p:spPr>
          <a:xfrm>
            <a:off x="1589629" y="5093895"/>
            <a:ext cx="6144482" cy="1190791"/>
          </a:xfrm>
          <a:prstGeom prst="rect">
            <a:avLst/>
          </a:prstGeom>
        </p:spPr>
      </p:pic>
      <p:pic>
        <p:nvPicPr>
          <p:cNvPr id="16" name="Picture 15">
            <a:extLst>
              <a:ext uri="{FF2B5EF4-FFF2-40B4-BE49-F238E27FC236}">
                <a16:creationId xmlns="" xmlns:a16="http://schemas.microsoft.com/office/drawing/2014/main" id="{F0B42A26-A414-A0AE-B6B5-AECF44CBFD82}"/>
              </a:ext>
            </a:extLst>
          </p:cNvPr>
          <p:cNvPicPr>
            <a:picLocks noChangeAspect="1"/>
          </p:cNvPicPr>
          <p:nvPr/>
        </p:nvPicPr>
        <p:blipFill>
          <a:blip r:embed="rId17"/>
          <a:stretch>
            <a:fillRect/>
          </a:stretch>
        </p:blipFill>
        <p:spPr>
          <a:xfrm>
            <a:off x="1599568" y="885651"/>
            <a:ext cx="8573696" cy="1247949"/>
          </a:xfrm>
          <a:prstGeom prst="rect">
            <a:avLst/>
          </a:prstGeom>
        </p:spPr>
      </p:pic>
      <p:sp>
        <p:nvSpPr>
          <p:cNvPr id="18" name="Left Brace 17"/>
          <p:cNvSpPr/>
          <p:nvPr/>
        </p:nvSpPr>
        <p:spPr bwMode="auto">
          <a:xfrm>
            <a:off x="1003936" y="885651"/>
            <a:ext cx="651190" cy="5388149"/>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a:t>
            </a:r>
            <a:r>
              <a:rPr lang="en-US" sz="3200">
                <a:solidFill>
                  <a:srgbClr val="0000FF"/>
                </a:solidFill>
                <a:cs typeface="Times New Roman" panose="02020603050405020304" pitchFamily="18" charset="0"/>
              </a:rPr>
              <a:t>(Đoạn 2)</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080136" y="1016000"/>
            <a:ext cx="685800" cy="2489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1086171" y="1219200"/>
            <a:ext cx="219075" cy="466725"/>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1119508" y="2628900"/>
            <a:ext cx="219075" cy="466725"/>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637224" y="2117534"/>
            <a:ext cx="219075" cy="466725"/>
          </a:xfrm>
          <a:prstGeom prst="rect">
            <a:avLst/>
          </a:prstGeom>
        </p:spPr>
      </p:pic>
      <p:sp>
        <p:nvSpPr>
          <p:cNvPr id="14" name="Left Brace 13"/>
          <p:cNvSpPr/>
          <p:nvPr/>
        </p:nvSpPr>
        <p:spPr bwMode="auto">
          <a:xfrm>
            <a:off x="1080136" y="3699104"/>
            <a:ext cx="651190" cy="2574696"/>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637224" y="4826414"/>
            <a:ext cx="219075" cy="466725"/>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593408" y="3415376"/>
            <a:ext cx="240983" cy="513398"/>
          </a:xfrm>
          <a:prstGeom prst="rect">
            <a:avLst/>
          </a:prstGeom>
        </p:spPr>
      </p:pic>
      <p:pic>
        <p:nvPicPr>
          <p:cNvPr id="24" name="Picture 23">
            <a:extLst>
              <a:ext uri="{FF2B5EF4-FFF2-40B4-BE49-F238E27FC236}">
                <a16:creationId xmlns="" xmlns:a16="http://schemas.microsoft.com/office/drawing/2014/main" id="{4017ABD8-A34D-9059-1531-D13264AA63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1080436" y="4000100"/>
            <a:ext cx="219075" cy="466725"/>
          </a:xfrm>
          <a:prstGeom prst="rect">
            <a:avLst/>
          </a:prstGeom>
        </p:spPr>
      </p:pic>
      <p:pic>
        <p:nvPicPr>
          <p:cNvPr id="25" name="Picture 24">
            <a:extLst>
              <a:ext uri="{FF2B5EF4-FFF2-40B4-BE49-F238E27FC236}">
                <a16:creationId xmlns="" xmlns:a16="http://schemas.microsoft.com/office/drawing/2014/main" id="{8B991DF5-29E4-A097-DBEC-6D2FDDF4392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1113773" y="5409800"/>
            <a:ext cx="219075" cy="466725"/>
          </a:xfrm>
          <a:prstGeom prst="rect">
            <a:avLst/>
          </a:prstGeom>
        </p:spPr>
      </p:pic>
      <p:pic>
        <p:nvPicPr>
          <p:cNvPr id="3" name="Cau 6 &amp; 8">
            <a:hlinkClick r:id="" action="ppaction://media"/>
            <a:extLst>
              <a:ext uri="{FF2B5EF4-FFF2-40B4-BE49-F238E27FC236}">
                <a16:creationId xmlns="" xmlns:a16="http://schemas.microsoft.com/office/drawing/2014/main" id="{E36909AC-8CB4-3E54-0F43-C9A5FCB7583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53800" y="1139825"/>
            <a:ext cx="406400" cy="406400"/>
          </a:xfrm>
          <a:prstGeom prst="rect">
            <a:avLst/>
          </a:prstGeom>
        </p:spPr>
      </p:pic>
      <p:pic>
        <p:nvPicPr>
          <p:cNvPr id="6" name="Cau 7">
            <a:hlinkClick r:id="" action="ppaction://media"/>
            <a:extLst>
              <a:ext uri="{FF2B5EF4-FFF2-40B4-BE49-F238E27FC236}">
                <a16:creationId xmlns="" xmlns:a16="http://schemas.microsoft.com/office/drawing/2014/main" id="{8FFE9B66-20CE-1AAE-75AC-693AE1284CD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287000" y="2549525"/>
            <a:ext cx="406400" cy="406400"/>
          </a:xfrm>
          <a:prstGeom prst="rect">
            <a:avLst/>
          </a:prstGeom>
        </p:spPr>
      </p:pic>
      <p:pic>
        <p:nvPicPr>
          <p:cNvPr id="7" name="Cau 6 + 7">
            <a:hlinkClick r:id="" action="ppaction://media"/>
            <a:extLst>
              <a:ext uri="{FF2B5EF4-FFF2-40B4-BE49-F238E27FC236}">
                <a16:creationId xmlns="" xmlns:a16="http://schemas.microsoft.com/office/drawing/2014/main" id="{B6360067-4BD1-5B7A-A149-AD22C1E98583}"/>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947400" y="1947288"/>
            <a:ext cx="406400" cy="406400"/>
          </a:xfrm>
          <a:prstGeom prst="rect">
            <a:avLst/>
          </a:prstGeom>
        </p:spPr>
      </p:pic>
      <p:pic>
        <p:nvPicPr>
          <p:cNvPr id="8" name="Cau 6 &amp; 8">
            <a:hlinkClick r:id="" action="ppaction://media"/>
            <a:extLst>
              <a:ext uri="{FF2B5EF4-FFF2-40B4-BE49-F238E27FC236}">
                <a16:creationId xmlns="" xmlns:a16="http://schemas.microsoft.com/office/drawing/2014/main" id="{357EC00C-DEAD-F4C5-0A42-1273BDA5335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53800" y="3948632"/>
            <a:ext cx="406400" cy="406400"/>
          </a:xfrm>
          <a:prstGeom prst="rect">
            <a:avLst/>
          </a:prstGeom>
        </p:spPr>
      </p:pic>
      <p:pic>
        <p:nvPicPr>
          <p:cNvPr id="9" name="Cau 9">
            <a:hlinkClick r:id="" action="ppaction://media"/>
            <a:extLst>
              <a:ext uri="{FF2B5EF4-FFF2-40B4-BE49-F238E27FC236}">
                <a16:creationId xmlns="" xmlns:a16="http://schemas.microsoft.com/office/drawing/2014/main" id="{8B573657-615F-0439-A342-DF82CA785CBA}"/>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313869" y="5282890"/>
            <a:ext cx="406400" cy="406400"/>
          </a:xfrm>
          <a:prstGeom prst="rect">
            <a:avLst/>
          </a:prstGeom>
        </p:spPr>
      </p:pic>
      <p:pic>
        <p:nvPicPr>
          <p:cNvPr id="10" name="Cau 8 + 9">
            <a:hlinkClick r:id="" action="ppaction://media"/>
            <a:extLst>
              <a:ext uri="{FF2B5EF4-FFF2-40B4-BE49-F238E27FC236}">
                <a16:creationId xmlns="" xmlns:a16="http://schemas.microsoft.com/office/drawing/2014/main" id="{40C8AC48-2313-1EAF-9C92-7D8041D97B40}"/>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966238" y="4743853"/>
            <a:ext cx="406400" cy="406400"/>
          </a:xfrm>
          <a:prstGeom prst="rect">
            <a:avLst/>
          </a:prstGeom>
        </p:spPr>
      </p:pic>
      <p:pic>
        <p:nvPicPr>
          <p:cNvPr id="12" name="Doan 2">
            <a:hlinkClick r:id="" action="ppaction://media"/>
            <a:extLst>
              <a:ext uri="{FF2B5EF4-FFF2-40B4-BE49-F238E27FC236}">
                <a16:creationId xmlns="" xmlns:a16="http://schemas.microsoft.com/office/drawing/2014/main" id="{B81B04F0-44C4-C9B2-16FC-E2AE2893F3CA}"/>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0921733" y="3348383"/>
            <a:ext cx="406400" cy="406400"/>
          </a:xfrm>
          <a:prstGeom prst="rect">
            <a:avLst/>
          </a:prstGeom>
        </p:spPr>
      </p:pic>
    </p:spTree>
    <p:extLst>
      <p:ext uri="{BB962C8B-B14F-4D97-AF65-F5344CB8AC3E}">
        <p14:creationId xmlns:p14="http://schemas.microsoft.com/office/powerpoint/2010/main" val="319117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md type="call" cmd="stop">
                                      <p:cBhvr>
                                        <p:cTn id="60" dur="1">
                                          <p:stCondLst>
                                            <p:cond delay="499"/>
                                          </p:stCondLst>
                                        </p:cTn>
                                        <p:tgtEl>
                                          <p:spTgt spid="8"/>
                                        </p:tgtEl>
                                      </p:cBhvr>
                                    </p:cmd>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9"/>
                                        </p:tgtEl>
                                      </p:cBhvr>
                                    </p:animEffect>
                                    <p:set>
                                      <p:cBhvr>
                                        <p:cTn id="79" dur="1" fill="hold">
                                          <p:stCondLst>
                                            <p:cond delay="499"/>
                                          </p:stCondLst>
                                        </p:cTn>
                                        <p:tgtEl>
                                          <p:spTgt spid="9"/>
                                        </p:tgtEl>
                                        <p:attrNameLst>
                                          <p:attrName>style.visibility</p:attrName>
                                        </p:attrNameLst>
                                      </p:cBhvr>
                                      <p:to>
                                        <p:strVal val="hidden"/>
                                      </p:to>
                                    </p:set>
                                    <p:cmd type="call" cmd="stop">
                                      <p:cBhvr>
                                        <p:cTn id="80" dur="1">
                                          <p:stCondLst>
                                            <p:cond delay="499"/>
                                          </p:stCondLst>
                                        </p:cTn>
                                        <p:tgtEl>
                                          <p:spTgt spid="9"/>
                                        </p:tgtEl>
                                      </p:cBhvr>
                                    </p:cmd>
                                  </p:childTnLst>
                                </p:cTn>
                              </p:par>
                              <p:par>
                                <p:cTn id="81" presetID="1" presetClass="entr" presetSubtype="0"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10"/>
                                        </p:tgtEl>
                                      </p:cBhvr>
                                    </p:animEffect>
                                    <p:set>
                                      <p:cBhvr>
                                        <p:cTn id="93" dur="1" fill="hold">
                                          <p:stCondLst>
                                            <p:cond delay="499"/>
                                          </p:stCondLst>
                                        </p:cTn>
                                        <p:tgtEl>
                                          <p:spTgt spid="10"/>
                                        </p:tgtEl>
                                        <p:attrNameLst>
                                          <p:attrName>style.visibility</p:attrName>
                                        </p:attrNameLst>
                                      </p:cBhvr>
                                      <p:to>
                                        <p:strVal val="hidden"/>
                                      </p:to>
                                    </p:set>
                                    <p:cmd type="call" cmd="stop">
                                      <p:cBhvr>
                                        <p:cTn id="94" dur="1">
                                          <p:stCondLst>
                                            <p:cond delay="499"/>
                                          </p:stCondLst>
                                        </p:cTn>
                                        <p:tgtEl>
                                          <p:spTgt spid="10"/>
                                        </p:tgtEl>
                                      </p:cBhvr>
                                    </p:cmd>
                                  </p:childTnLst>
                                </p:cTn>
                              </p:par>
                              <p:par>
                                <p:cTn id="95" presetID="6" presetClass="entr" presetSubtype="16"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circle(in)">
                                      <p:cBhvr>
                                        <p:cTn id="97" dur="500"/>
                                        <p:tgtEl>
                                          <p:spTgt spid="18"/>
                                        </p:tgtEl>
                                      </p:cBhvr>
                                    </p:animEffect>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3"/>
                </p:tgtEl>
              </p:cMediaNode>
            </p:audio>
            <p:audio>
              <p:cMediaNode vol="80000">
                <p:cTn id="103" fill="hold" display="0">
                  <p:stCondLst>
                    <p:cond delay="indefinite"/>
                  </p:stCondLst>
                  <p:endCondLst>
                    <p:cond evt="onStopAudio" delay="0">
                      <p:tgtEl>
                        <p:sldTgt/>
                      </p:tgtEl>
                    </p:cond>
                  </p:endCondLst>
                </p:cTn>
                <p:tgtEl>
                  <p:spTgt spid="6"/>
                </p:tgtEl>
              </p:cMediaNode>
            </p:audio>
            <p:audio>
              <p:cMediaNode vol="80000">
                <p:cTn id="104" fill="hold" display="0">
                  <p:stCondLst>
                    <p:cond delay="indefinite"/>
                  </p:stCondLst>
                  <p:endCondLst>
                    <p:cond evt="onStopAudio" delay="0">
                      <p:tgtEl>
                        <p:sldTgt/>
                      </p:tgtEl>
                    </p:cond>
                  </p:endCondLst>
                </p:cTn>
                <p:tgtEl>
                  <p:spTgt spid="7"/>
                </p:tgtEl>
              </p:cMediaNode>
            </p:audio>
            <p:audio>
              <p:cMediaNode vol="80000">
                <p:cTn id="105" fill="hold" display="0">
                  <p:stCondLst>
                    <p:cond delay="indefinite"/>
                  </p:stCondLst>
                  <p:endCondLst>
                    <p:cond evt="onStopAudio" delay="0">
                      <p:tgtEl>
                        <p:sldTgt/>
                      </p:tgtEl>
                    </p:cond>
                  </p:endCondLst>
                </p:cTn>
                <p:tgtEl>
                  <p:spTgt spid="8"/>
                </p:tgtEl>
              </p:cMediaNode>
            </p:audio>
            <p:audio>
              <p:cMediaNode vol="80000">
                <p:cTn id="106" fill="hold" display="0">
                  <p:stCondLst>
                    <p:cond delay="indefinite"/>
                  </p:stCondLst>
                  <p:endCondLst>
                    <p:cond evt="onStopAudio" delay="0">
                      <p:tgtEl>
                        <p:sldTgt/>
                      </p:tgtEl>
                    </p:cond>
                  </p:endCondLst>
                </p:cTn>
                <p:tgtEl>
                  <p:spTgt spid="9"/>
                </p:tgtEl>
              </p:cMediaNode>
            </p:audio>
            <p:audio>
              <p:cMediaNode vol="80000">
                <p:cTn id="107" fill="hold" display="0">
                  <p:stCondLst>
                    <p:cond delay="indefinite"/>
                  </p:stCondLst>
                  <p:endCondLst>
                    <p:cond evt="onStopAudio" delay="0">
                      <p:tgtEl>
                        <p:sldTgt/>
                      </p:tgtEl>
                    </p:cond>
                  </p:endCondLst>
                </p:cTn>
                <p:tgtEl>
                  <p:spTgt spid="10"/>
                </p:tgtEl>
              </p:cMediaNode>
            </p:audio>
            <p:audio>
              <p:cMediaNode vol="80000">
                <p:cTn id="108" fill="hold" display="0">
                  <p:stCondLst>
                    <p:cond delay="indefinite"/>
                  </p:stCondLst>
                  <p:endCondLst>
                    <p:cond evt="onStopAudio" delay="0">
                      <p:tgtEl>
                        <p:sldTgt/>
                      </p:tgtEl>
                    </p:cond>
                  </p:endCondLst>
                </p:cTn>
                <p:tgtEl>
                  <p:spTgt spid="12"/>
                </p:tgtEl>
              </p:cMediaNode>
            </p:audio>
          </p:childTnLst>
        </p:cTn>
      </p:par>
    </p:tnLst>
    <p:bldLst>
      <p:bldP spid="18" grpId="0" animBg="1"/>
      <p:bldP spid="2" grpId="0" animBg="1"/>
      <p:bldP spid="2" grpId="1" animBg="1"/>
      <p:bldP spid="14" grpId="0" animBg="1"/>
      <p:bldP spid="14"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10148</TotalTime>
  <Words>280</Words>
  <Application>Microsoft Office PowerPoint</Application>
  <PresentationFormat>Widescreen</PresentationFormat>
  <Paragraphs>21</Paragraphs>
  <Slides>13</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Default Design</vt:lpstr>
      <vt:lpstr>PowerPoint Presentation</vt:lpstr>
      <vt:lpstr>Chủ đề 5 ĐOÀN KẾT</vt:lpstr>
      <vt:lpstr>PowerPoint Presentation</vt:lpstr>
      <vt:lpstr>I. Hát bài</vt:lpstr>
      <vt:lpstr>Giới thiệu bài hát</vt:lpstr>
      <vt:lpstr>Nghe hát mẫu</vt:lpstr>
      <vt:lpstr>PowerPoint Presentation</vt:lpstr>
      <vt:lpstr>Học hát từng câu (Đoạn 1)</vt:lpstr>
      <vt:lpstr>Học hát từng câu (Đoạn 2)</vt:lpstr>
      <vt:lpstr>Học hát (Đoạn 3)</vt:lpstr>
      <vt:lpstr>Hát hoàn chỉnh cả bài</vt:lpstr>
      <vt:lpstr>II. Trải nghiệm và khám phá: </vt:lpstr>
      <vt:lpstr>Dặn dò về nhà</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Quochuyprt</cp:lastModifiedBy>
  <cp:revision>348</cp:revision>
  <dcterms:created xsi:type="dcterms:W3CDTF">2006-11-06T13:45:38Z</dcterms:created>
  <dcterms:modified xsi:type="dcterms:W3CDTF">2024-12-01T13:00:01Z</dcterms:modified>
</cp:coreProperties>
</file>