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2" r:id="rId1"/>
    <p:sldMasterId id="2147483687" r:id="rId2"/>
  </p:sldMasterIdLst>
  <p:notesMasterIdLst>
    <p:notesMasterId r:id="rId24"/>
  </p:notesMasterIdLst>
  <p:sldIdLst>
    <p:sldId id="681" r:id="rId3"/>
    <p:sldId id="257" r:id="rId4"/>
    <p:sldId id="676" r:id="rId5"/>
    <p:sldId id="321" r:id="rId6"/>
    <p:sldId id="322" r:id="rId7"/>
    <p:sldId id="554" r:id="rId8"/>
    <p:sldId id="619" r:id="rId9"/>
    <p:sldId id="674" r:id="rId10"/>
    <p:sldId id="677" r:id="rId11"/>
    <p:sldId id="582" r:id="rId12"/>
    <p:sldId id="621" r:id="rId13"/>
    <p:sldId id="605" r:id="rId14"/>
    <p:sldId id="646" r:id="rId15"/>
    <p:sldId id="595" r:id="rId16"/>
    <p:sldId id="256" r:id="rId17"/>
    <p:sldId id="680" r:id="rId18"/>
    <p:sldId id="258" r:id="rId19"/>
    <p:sldId id="260" r:id="rId20"/>
    <p:sldId id="261" r:id="rId21"/>
    <p:sldId id="273" r:id="rId22"/>
    <p:sldId id="276" r:id="rId23"/>
  </p:sldIdLst>
  <p:sldSz cx="9144000" cy="6858000" type="screen4x3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sz="4400" b="0" i="0" u="none" kern="1200" baseline="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069">
          <p15:clr>
            <a:srgbClr val="A4A3A4"/>
          </p15:clr>
        </p15:guide>
        <p15:guide id="2" pos="285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User" initials="U" lastIdx="1" clrIdx="0"/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33CC"/>
    <a:srgbClr val="6600CC"/>
    <a:srgbClr val="A50021"/>
    <a:srgbClr val="003366"/>
    <a:srgbClr val="000066"/>
    <a:srgbClr val="006666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940675A-B579-460E-94D1-54222C63F5DA}" styleName="无样式，网格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7127"/>
    <p:restoredTop sz="94328"/>
  </p:normalViewPr>
  <p:slideViewPr>
    <p:cSldViewPr showGuides="1">
      <p:cViewPr varScale="1">
        <p:scale>
          <a:sx n="67" d="100"/>
          <a:sy n="67" d="100"/>
        </p:scale>
        <p:origin x="-1242" y="-108"/>
      </p:cViewPr>
      <p:guideLst>
        <p:guide orient="horz" pos="2069"/>
        <p:guide pos="285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75DF00-9D55-C34E-AAC7-12178298A42D}" type="datetimeFigureOut">
              <a:rPr lang="x-none" smtClean="0"/>
              <a:t>11/9/2024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0BE433-9DE0-2E40-96C4-6C461E47266D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7220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433-9DE0-2E40-96C4-6C461E47266D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24752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9114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7470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433-9DE0-2E40-96C4-6C461E47266D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622798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0BE433-9DE0-2E40-96C4-6C461E47266D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915440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2"/>
          <p:cNvGrpSpPr/>
          <p:nvPr/>
        </p:nvGrpSpPr>
        <p:grpSpPr>
          <a:xfrm>
            <a:off x="2084388" y="296863"/>
            <a:ext cx="6823075" cy="5353050"/>
            <a:chOff x="1313" y="187"/>
            <a:chExt cx="4298" cy="3372"/>
          </a:xfrm>
        </p:grpSpPr>
        <p:grpSp>
          <p:nvGrpSpPr>
            <p:cNvPr id="4104" name="Group 3"/>
            <p:cNvGrpSpPr/>
            <p:nvPr/>
          </p:nvGrpSpPr>
          <p:grpSpPr>
            <a:xfrm>
              <a:off x="2194" y="601"/>
              <a:ext cx="596" cy="447"/>
              <a:chOff x="0" y="0"/>
              <a:chExt cx="768" cy="576"/>
            </a:xfrm>
          </p:grpSpPr>
          <p:sp>
            <p:nvSpPr>
              <p:cNvPr id="273" name="Oval 4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74" name="Oval 5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7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4105" name="Group 6"/>
            <p:cNvGrpSpPr/>
            <p:nvPr/>
          </p:nvGrpSpPr>
          <p:grpSpPr>
            <a:xfrm>
              <a:off x="1313" y="187"/>
              <a:ext cx="4298" cy="3372"/>
              <a:chOff x="0" y="0"/>
              <a:chExt cx="5533" cy="4341"/>
            </a:xfrm>
          </p:grpSpPr>
          <p:grpSp>
            <p:nvGrpSpPr>
              <p:cNvPr id="4121" name="Group 7"/>
              <p:cNvGrpSpPr/>
              <p:nvPr/>
            </p:nvGrpSpPr>
            <p:grpSpPr>
              <a:xfrm>
                <a:off x="0" y="0"/>
                <a:ext cx="5470" cy="4341"/>
                <a:chOff x="0" y="0"/>
                <a:chExt cx="5470" cy="4341"/>
              </a:xfrm>
            </p:grpSpPr>
            <p:grpSp>
              <p:nvGrpSpPr>
                <p:cNvPr id="4132" name="Group 8"/>
                <p:cNvGrpSpPr/>
                <p:nvPr/>
              </p:nvGrpSpPr>
              <p:grpSpPr>
                <a:xfrm>
                  <a:off x="1339" y="786"/>
                  <a:ext cx="2919" cy="2151"/>
                  <a:chOff x="1265" y="814"/>
                  <a:chExt cx="2919" cy="2151"/>
                </a:xfrm>
              </p:grpSpPr>
              <p:sp>
                <p:nvSpPr>
                  <p:cNvPr id="271" name="Oval 9"/>
                  <p:cNvSpPr>
                    <a:spLocks noChangeArrowheads="1"/>
                  </p:cNvSpPr>
                  <p:nvPr/>
                </p:nvSpPr>
                <p:spPr bwMode="hidden">
                  <a:xfrm>
                    <a:off x="1265" y="815"/>
                    <a:ext cx="2920" cy="2150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bg2"/>
                      </a:gs>
                      <a:gs pos="100000">
                        <a:schemeClr val="bg1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alt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72" name="Oval 10"/>
                  <p:cNvSpPr>
                    <a:spLocks noChangeArrowheads="1"/>
                  </p:cNvSpPr>
                  <p:nvPr/>
                </p:nvSpPr>
                <p:spPr bwMode="hidden">
                  <a:xfrm>
                    <a:off x="2380" y="1601"/>
                    <a:ext cx="579" cy="406"/>
                  </a:xfrm>
                  <a:prstGeom prst="ellipse">
                    <a:avLst/>
                  </a:prstGeom>
                  <a:gradFill rotWithShape="0">
                    <a:gsLst>
                      <a:gs pos="0">
                        <a:schemeClr val="accent2"/>
                      </a:gs>
                      <a:gs pos="100000">
                        <a:schemeClr val="bg2"/>
                      </a:gs>
                    </a:gsLst>
                    <a:path path="shape">
                      <a:fillToRect l="50000" t="50000" r="50000" b="50000"/>
                    </a:path>
                  </a:gradFill>
                  <a:ln>
                    <a:noFill/>
                  </a:ln>
                  <a:effectLst/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rou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1pPr>
                    <a:lvl2pPr marL="742950" indent="-28575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2pPr>
                    <a:lvl3pPr marL="1143000" indent="-22860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3pPr>
                    <a:lvl4pPr marL="1600200" indent="-22860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4pPr>
                    <a:lvl5pPr marL="2057400" indent="-228600"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 sz="4400">
                        <a:solidFill>
                          <a:schemeClr val="tx1"/>
                        </a:solidFill>
                        <a:latin typeface="Times New Roman" panose="02020603050405020304" pitchFamily="18" charset="0"/>
                      </a:defRPr>
                    </a:lvl9pPr>
                  </a:lstStyle>
                  <a:p>
                    <a:pPr marL="0" marR="0" lvl="0" indent="0" algn="l" defTabSz="914400" rtl="0" eaLnBrk="0" fontAlgn="base" latinLnBrk="0" hangingPunct="0">
                      <a:lnSpc>
                        <a:spcPct val="100000"/>
                      </a:lnSpc>
                      <a:spcBef>
                        <a:spcPct val="0"/>
                      </a:spcBef>
                      <a:spcAft>
                        <a:spcPct val="0"/>
                      </a:spcAft>
                      <a:buClrTx/>
                      <a:buSzTx/>
                      <a:buFontTx/>
                      <a:buNone/>
                      <a:defRPr/>
                    </a:pPr>
                    <a:endParaRPr kumimoji="0" lang="en-US" altLang="en-US" sz="4400" b="0" i="0" u="none" strike="noStrike" kern="1200" cap="none" spc="0" normalizeH="0" baseline="0" noProof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Times New Roman" panose="02020603050405020304" pitchFamily="18" charset="0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4133" name="Group 11"/>
                <p:cNvGrpSpPr/>
                <p:nvPr/>
              </p:nvGrpSpPr>
              <p:grpSpPr>
                <a:xfrm>
                  <a:off x="0" y="0"/>
                  <a:ext cx="5470" cy="4341"/>
                  <a:chOff x="0" y="0"/>
                  <a:chExt cx="5470" cy="4341"/>
                </a:xfrm>
              </p:grpSpPr>
              <p:grpSp>
                <p:nvGrpSpPr>
                  <p:cNvPr id="4134" name="Group 12"/>
                  <p:cNvGrpSpPr/>
                  <p:nvPr/>
                </p:nvGrpSpPr>
                <p:grpSpPr>
                  <a:xfrm>
                    <a:off x="3545" y="1502"/>
                    <a:ext cx="1258" cy="2327"/>
                    <a:chOff x="3471" y="1530"/>
                    <a:chExt cx="1258" cy="2327"/>
                  </a:xfrm>
                </p:grpSpPr>
                <p:sp>
                  <p:nvSpPr>
                    <p:cNvPr id="4230" name="Freeform 13"/>
                    <p:cNvSpPr/>
                    <p:nvPr/>
                  </p:nvSpPr>
                  <p:spPr>
                    <a:xfrm rot="2711884">
                      <a:off x="2765" y="2236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216" y="40"/>
                        </a:cxn>
                        <a:cxn ang="0">
                          <a:pos x="444" y="6"/>
                        </a:cxn>
                        <a:cxn ang="0">
                          <a:pos x="684" y="6"/>
                        </a:cxn>
                        <a:cxn ang="0">
                          <a:pos x="681" y="25"/>
                        </a:cxn>
                        <a:cxn ang="0">
                          <a:pos x="442" y="25"/>
                        </a:cxn>
                        <a:cxn ang="0">
                          <a:pos x="164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31" name="Freeform 14"/>
                    <p:cNvSpPr/>
                    <p:nvPr/>
                  </p:nvSpPr>
                  <p:spPr>
                    <a:xfrm rot="2711884">
                      <a:off x="4021" y="3149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70" y="14"/>
                        </a:cxn>
                        <a:cxn ang="0">
                          <a:pos x="165" y="48"/>
                        </a:cxn>
                        <a:cxn ang="0">
                          <a:pos x="230" y="103"/>
                        </a:cxn>
                        <a:cxn ang="0">
                          <a:pos x="251" y="145"/>
                        </a:cxn>
                        <a:cxn ang="0">
                          <a:pos x="242" y="187"/>
                        </a:cxn>
                        <a:cxn ang="0">
                          <a:pos x="227" y="151"/>
                        </a:cxn>
                        <a:cxn ang="0">
                          <a:pos x="199" y="108"/>
                        </a:cxn>
                        <a:cxn ang="0">
                          <a:pos x="158" y="70"/>
                        </a:cxn>
                        <a:cxn ang="0">
                          <a:pos x="83" y="36"/>
                        </a:cxn>
                        <a:cxn ang="0">
                          <a:pos x="0" y="18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35" name="Group 15"/>
                  <p:cNvGrpSpPr/>
                  <p:nvPr/>
                </p:nvGrpSpPr>
                <p:grpSpPr>
                  <a:xfrm>
                    <a:off x="2938" y="1991"/>
                    <a:ext cx="2463" cy="1332"/>
                    <a:chOff x="2864" y="2019"/>
                    <a:chExt cx="2463" cy="1332"/>
                  </a:xfrm>
                </p:grpSpPr>
                <p:sp>
                  <p:nvSpPr>
                    <p:cNvPr id="4228" name="Freeform 16"/>
                    <p:cNvSpPr/>
                    <p:nvPr/>
                  </p:nvSpPr>
                  <p:spPr>
                    <a:xfrm rot="2104081">
                      <a:off x="2864" y="2019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5"/>
                        </a:cxn>
                        <a:cxn ang="0">
                          <a:pos x="252" y="55"/>
                        </a:cxn>
                        <a:cxn ang="0">
                          <a:pos x="518" y="8"/>
                        </a:cxn>
                        <a:cxn ang="0">
                          <a:pos x="798" y="8"/>
                        </a:cxn>
                        <a:cxn ang="0">
                          <a:pos x="792" y="34"/>
                        </a:cxn>
                        <a:cxn ang="0">
                          <a:pos x="514" y="34"/>
                        </a:cxn>
                        <a:cxn ang="0">
                          <a:pos x="191" y="95"/>
                        </a:cxn>
                        <a:cxn ang="0">
                          <a:pos x="0" y="165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9" name="Freeform 17"/>
                    <p:cNvSpPr/>
                    <p:nvPr/>
                  </p:nvSpPr>
                  <p:spPr>
                    <a:xfrm rot="2104081">
                      <a:off x="4353" y="2806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3"/>
                        </a:cxn>
                        <a:cxn ang="0">
                          <a:pos x="81" y="19"/>
                        </a:cxn>
                        <a:cxn ang="0">
                          <a:pos x="193" y="65"/>
                        </a:cxn>
                        <a:cxn ang="0">
                          <a:pos x="269" y="141"/>
                        </a:cxn>
                        <a:cxn ang="0">
                          <a:pos x="293" y="199"/>
                        </a:cxn>
                        <a:cxn ang="0">
                          <a:pos x="282" y="257"/>
                        </a:cxn>
                        <a:cxn ang="0">
                          <a:pos x="265" y="207"/>
                        </a:cxn>
                        <a:cxn ang="0">
                          <a:pos x="232" y="149"/>
                        </a:cxn>
                        <a:cxn ang="0">
                          <a:pos x="185" y="97"/>
                        </a:cxn>
                        <a:cxn ang="0">
                          <a:pos x="97" y="50"/>
                        </a:cxn>
                        <a:cxn ang="0">
                          <a:pos x="0" y="25"/>
                        </a:cxn>
                        <a:cxn ang="0">
                          <a:pos x="1" y="3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36" name="Group 18"/>
                  <p:cNvGrpSpPr/>
                  <p:nvPr/>
                </p:nvGrpSpPr>
                <p:grpSpPr>
                  <a:xfrm>
                    <a:off x="2971" y="1804"/>
                    <a:ext cx="2477" cy="1064"/>
                    <a:chOff x="2897" y="1832"/>
                    <a:chExt cx="2477" cy="1064"/>
                  </a:xfrm>
                </p:grpSpPr>
                <p:sp>
                  <p:nvSpPr>
                    <p:cNvPr id="4226" name="Freeform 19"/>
                    <p:cNvSpPr/>
                    <p:nvPr/>
                  </p:nvSpPr>
                  <p:spPr>
                    <a:xfrm rot="1582915">
                      <a:off x="2897" y="1832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0"/>
                        </a:cxn>
                        <a:cxn ang="0">
                          <a:pos x="221" y="37"/>
                        </a:cxn>
                        <a:cxn ang="0">
                          <a:pos x="454" y="5"/>
                        </a:cxn>
                        <a:cxn ang="0">
                          <a:pos x="699" y="5"/>
                        </a:cxn>
                        <a:cxn ang="0">
                          <a:pos x="695" y="22"/>
                        </a:cxn>
                        <a:cxn ang="0">
                          <a:pos x="450" y="22"/>
                        </a:cxn>
                        <a:cxn ang="0">
                          <a:pos x="167" y="64"/>
                        </a:cxn>
                        <a:cxn ang="0">
                          <a:pos x="0" y="110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7" name="Freeform 20"/>
                    <p:cNvSpPr/>
                    <p:nvPr/>
                  </p:nvSpPr>
                  <p:spPr>
                    <a:xfrm rot="1582915">
                      <a:off x="4442" y="2420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71" y="12"/>
                        </a:cxn>
                        <a:cxn ang="0">
                          <a:pos x="169" y="43"/>
                        </a:cxn>
                        <a:cxn ang="0">
                          <a:pos x="236" y="94"/>
                        </a:cxn>
                        <a:cxn ang="0">
                          <a:pos x="257" y="132"/>
                        </a:cxn>
                        <a:cxn ang="0">
                          <a:pos x="247" y="172"/>
                        </a:cxn>
                        <a:cxn ang="0">
                          <a:pos x="232" y="138"/>
                        </a:cxn>
                        <a:cxn ang="0">
                          <a:pos x="203" y="99"/>
                        </a:cxn>
                        <a:cxn ang="0">
                          <a:pos x="162" y="64"/>
                        </a:cxn>
                        <a:cxn ang="0">
                          <a:pos x="85" y="33"/>
                        </a:cxn>
                        <a:cxn ang="0">
                          <a:pos x="0" y="17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37" name="Group 21"/>
                  <p:cNvGrpSpPr/>
                  <p:nvPr/>
                </p:nvGrpSpPr>
                <p:grpSpPr>
                  <a:xfrm>
                    <a:off x="2998" y="1608"/>
                    <a:ext cx="2472" cy="927"/>
                    <a:chOff x="2924" y="1636"/>
                    <a:chExt cx="2472" cy="927"/>
                  </a:xfrm>
                </p:grpSpPr>
                <p:sp>
                  <p:nvSpPr>
                    <p:cNvPr id="4224" name="Freeform 22"/>
                    <p:cNvSpPr/>
                    <p:nvPr/>
                  </p:nvSpPr>
                  <p:spPr>
                    <a:xfrm rot="1080363">
                      <a:off x="2924" y="1636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199" y="49"/>
                        </a:cxn>
                        <a:cxn ang="0">
                          <a:pos x="409" y="7"/>
                        </a:cxn>
                        <a:cxn ang="0">
                          <a:pos x="630" y="7"/>
                        </a:cxn>
                        <a:cxn ang="0">
                          <a:pos x="626" y="30"/>
                        </a:cxn>
                        <a:cxn ang="0">
                          <a:pos x="406" y="30"/>
                        </a:cxn>
                        <a:cxn ang="0">
                          <a:pos x="151" y="86"/>
                        </a:cxn>
                        <a:cxn ang="0">
                          <a:pos x="0" y="148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5" name="Freeform 23"/>
                    <p:cNvSpPr/>
                    <p:nvPr/>
                  </p:nvSpPr>
                  <p:spPr>
                    <a:xfrm rot="1080363">
                      <a:off x="4495" y="2037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64" y="17"/>
                        </a:cxn>
                        <a:cxn ang="0">
                          <a:pos x="153" y="59"/>
                        </a:cxn>
                        <a:cxn ang="0">
                          <a:pos x="213" y="127"/>
                        </a:cxn>
                        <a:cxn ang="0">
                          <a:pos x="232" y="179"/>
                        </a:cxn>
                        <a:cxn ang="0">
                          <a:pos x="223" y="231"/>
                        </a:cxn>
                        <a:cxn ang="0">
                          <a:pos x="210" y="186"/>
                        </a:cxn>
                        <a:cxn ang="0">
                          <a:pos x="183" y="134"/>
                        </a:cxn>
                        <a:cxn ang="0">
                          <a:pos x="147" y="87"/>
                        </a:cxn>
                        <a:cxn ang="0">
                          <a:pos x="77" y="45"/>
                        </a:cxn>
                        <a:cxn ang="0">
                          <a:pos x="0" y="23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38" name="Group 24"/>
                  <p:cNvGrpSpPr/>
                  <p:nvPr/>
                </p:nvGrpSpPr>
                <p:grpSpPr>
                  <a:xfrm>
                    <a:off x="3032" y="1386"/>
                    <a:ext cx="2342" cy="657"/>
                    <a:chOff x="2958" y="1414"/>
                    <a:chExt cx="2342" cy="657"/>
                  </a:xfrm>
                </p:grpSpPr>
                <p:sp>
                  <p:nvSpPr>
                    <p:cNvPr id="4222" name="Freeform 25"/>
                    <p:cNvSpPr/>
                    <p:nvPr/>
                  </p:nvSpPr>
                  <p:spPr>
                    <a:xfrm rot="463793">
                      <a:off x="2958" y="1414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156" y="40"/>
                        </a:cxn>
                        <a:cxn ang="0">
                          <a:pos x="320" y="6"/>
                        </a:cxn>
                        <a:cxn ang="0">
                          <a:pos x="492" y="6"/>
                        </a:cxn>
                        <a:cxn ang="0">
                          <a:pos x="490" y="25"/>
                        </a:cxn>
                        <a:cxn ang="0">
                          <a:pos x="317" y="25"/>
                        </a:cxn>
                        <a:cxn ang="0">
                          <a:pos x="117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3" name="Freeform 26"/>
                    <p:cNvSpPr/>
                    <p:nvPr/>
                  </p:nvSpPr>
                  <p:spPr>
                    <a:xfrm rot="463793">
                      <a:off x="4470" y="1582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50" y="14"/>
                        </a:cxn>
                        <a:cxn ang="0">
                          <a:pos x="120" y="48"/>
                        </a:cxn>
                        <a:cxn ang="0">
                          <a:pos x="167" y="102"/>
                        </a:cxn>
                        <a:cxn ang="0">
                          <a:pos x="182" y="143"/>
                        </a:cxn>
                        <a:cxn ang="0">
                          <a:pos x="175" y="186"/>
                        </a:cxn>
                        <a:cxn ang="0">
                          <a:pos x="164" y="150"/>
                        </a:cxn>
                        <a:cxn ang="0">
                          <a:pos x="144" y="108"/>
                        </a:cxn>
                        <a:cxn ang="0">
                          <a:pos x="114" y="70"/>
                        </a:cxn>
                        <a:cxn ang="0">
                          <a:pos x="60" y="36"/>
                        </a:cxn>
                        <a:cxn ang="0">
                          <a:pos x="0" y="18"/>
                        </a:cxn>
                        <a:cxn ang="0">
                          <a:pos x="0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39" name="Group 27"/>
                  <p:cNvGrpSpPr/>
                  <p:nvPr/>
                </p:nvGrpSpPr>
                <p:grpSpPr>
                  <a:xfrm>
                    <a:off x="3057" y="1241"/>
                    <a:ext cx="2150" cy="343"/>
                    <a:chOff x="2983" y="1269"/>
                    <a:chExt cx="2150" cy="343"/>
                  </a:xfrm>
                </p:grpSpPr>
                <p:sp>
                  <p:nvSpPr>
                    <p:cNvPr id="4220" name="Freeform 28"/>
                    <p:cNvSpPr/>
                    <p:nvPr/>
                  </p:nvSpPr>
                  <p:spPr>
                    <a:xfrm rot="-84182">
                      <a:off x="2983" y="1289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"/>
                        </a:cxn>
                        <a:cxn ang="0">
                          <a:pos x="116" y="14"/>
                        </a:cxn>
                        <a:cxn ang="0">
                          <a:pos x="240" y="2"/>
                        </a:cxn>
                        <a:cxn ang="0">
                          <a:pos x="369" y="2"/>
                        </a:cxn>
                        <a:cxn ang="0">
                          <a:pos x="367" y="9"/>
                        </a:cxn>
                        <a:cxn ang="0">
                          <a:pos x="238" y="9"/>
                        </a:cxn>
                        <a:cxn ang="0">
                          <a:pos x="88" y="24"/>
                        </a:cxn>
                        <a:cxn ang="0">
                          <a:pos x="0" y="41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21" name="Freeform 29"/>
                    <p:cNvSpPr/>
                    <p:nvPr/>
                  </p:nvSpPr>
                  <p:spPr>
                    <a:xfrm rot="-84182">
                      <a:off x="4379" y="1269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8" y="4"/>
                        </a:cxn>
                        <a:cxn ang="0">
                          <a:pos x="90" y="16"/>
                        </a:cxn>
                        <a:cxn ang="0">
                          <a:pos x="125" y="35"/>
                        </a:cxn>
                        <a:cxn ang="0">
                          <a:pos x="136" y="49"/>
                        </a:cxn>
                        <a:cxn ang="0">
                          <a:pos x="131" y="64"/>
                        </a:cxn>
                        <a:cxn ang="0">
                          <a:pos x="123" y="52"/>
                        </a:cxn>
                        <a:cxn ang="0">
                          <a:pos x="107" y="37"/>
                        </a:cxn>
                        <a:cxn ang="0">
                          <a:pos x="86" y="24"/>
                        </a:cxn>
                        <a:cxn ang="0">
                          <a:pos x="45" y="13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0" name="Group 30"/>
                  <p:cNvGrpSpPr/>
                  <p:nvPr/>
                </p:nvGrpSpPr>
                <p:grpSpPr>
                  <a:xfrm>
                    <a:off x="3012" y="889"/>
                    <a:ext cx="1879" cy="427"/>
                    <a:chOff x="2938" y="917"/>
                    <a:chExt cx="1879" cy="427"/>
                  </a:xfrm>
                </p:grpSpPr>
                <p:sp>
                  <p:nvSpPr>
                    <p:cNvPr id="4218" name="Freeform 31"/>
                    <p:cNvSpPr/>
                    <p:nvPr/>
                  </p:nvSpPr>
                  <p:spPr>
                    <a:xfrm rot="-802576">
                      <a:off x="2938" y="1129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79" y="13"/>
                        </a:cxn>
                        <a:cxn ang="0">
                          <a:pos x="163" y="2"/>
                        </a:cxn>
                        <a:cxn ang="0">
                          <a:pos x="251" y="2"/>
                        </a:cxn>
                        <a:cxn ang="0">
                          <a:pos x="249" y="8"/>
                        </a:cxn>
                        <a:cxn ang="0">
                          <a:pos x="161" y="8"/>
                        </a:cxn>
                        <a:cxn ang="0">
                          <a:pos x="60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9" name="Freeform 32"/>
                    <p:cNvSpPr/>
                    <p:nvPr/>
                  </p:nvSpPr>
                  <p:spPr>
                    <a:xfrm rot="-802576">
                      <a:off x="4155" y="917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5" y="4"/>
                        </a:cxn>
                        <a:cxn ang="0">
                          <a:pos x="61" y="15"/>
                        </a:cxn>
                        <a:cxn ang="0">
                          <a:pos x="85" y="34"/>
                        </a:cxn>
                        <a:cxn ang="0">
                          <a:pos x="92" y="47"/>
                        </a:cxn>
                        <a:cxn ang="0">
                          <a:pos x="89" y="62"/>
                        </a:cxn>
                        <a:cxn ang="0">
                          <a:pos x="83" y="49"/>
                        </a:cxn>
                        <a:cxn ang="0">
                          <a:pos x="73" y="35"/>
                        </a:cxn>
                        <a:cxn ang="0">
                          <a:pos x="58" y="23"/>
                        </a:cxn>
                        <a:cxn ang="0">
                          <a:pos x="30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1" name="Group 33"/>
                  <p:cNvGrpSpPr/>
                  <p:nvPr/>
                </p:nvGrpSpPr>
                <p:grpSpPr>
                  <a:xfrm>
                    <a:off x="711" y="1625"/>
                    <a:ext cx="1257" cy="2326"/>
                    <a:chOff x="637" y="1653"/>
                    <a:chExt cx="1257" cy="2326"/>
                  </a:xfrm>
                </p:grpSpPr>
                <p:sp>
                  <p:nvSpPr>
                    <p:cNvPr id="4216" name="Freeform 34"/>
                    <p:cNvSpPr/>
                    <p:nvPr/>
                  </p:nvSpPr>
                  <p:spPr>
                    <a:xfrm rot="-2711884" flipH="1">
                      <a:off x="876" y="2359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216" y="40"/>
                        </a:cxn>
                        <a:cxn ang="0">
                          <a:pos x="444" y="6"/>
                        </a:cxn>
                        <a:cxn ang="0">
                          <a:pos x="684" y="6"/>
                        </a:cxn>
                        <a:cxn ang="0">
                          <a:pos x="681" y="25"/>
                        </a:cxn>
                        <a:cxn ang="0">
                          <a:pos x="442" y="25"/>
                        </a:cxn>
                        <a:cxn ang="0">
                          <a:pos x="164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7" name="Freeform 35"/>
                    <p:cNvSpPr/>
                    <p:nvPr/>
                  </p:nvSpPr>
                  <p:spPr>
                    <a:xfrm rot="-2711884" flipH="1">
                      <a:off x="419" y="3271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70" y="14"/>
                        </a:cxn>
                        <a:cxn ang="0">
                          <a:pos x="165" y="48"/>
                        </a:cxn>
                        <a:cxn ang="0">
                          <a:pos x="230" y="103"/>
                        </a:cxn>
                        <a:cxn ang="0">
                          <a:pos x="251" y="145"/>
                        </a:cxn>
                        <a:cxn ang="0">
                          <a:pos x="242" y="187"/>
                        </a:cxn>
                        <a:cxn ang="0">
                          <a:pos x="227" y="151"/>
                        </a:cxn>
                        <a:cxn ang="0">
                          <a:pos x="199" y="108"/>
                        </a:cxn>
                        <a:cxn ang="0">
                          <a:pos x="158" y="70"/>
                        </a:cxn>
                        <a:cxn ang="0">
                          <a:pos x="83" y="36"/>
                        </a:cxn>
                        <a:cxn ang="0">
                          <a:pos x="0" y="18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2" name="Group 36"/>
                  <p:cNvGrpSpPr/>
                  <p:nvPr/>
                </p:nvGrpSpPr>
                <p:grpSpPr>
                  <a:xfrm>
                    <a:off x="69" y="2168"/>
                    <a:ext cx="2463" cy="1332"/>
                    <a:chOff x="-5" y="2196"/>
                    <a:chExt cx="2463" cy="1332"/>
                  </a:xfrm>
                </p:grpSpPr>
                <p:sp>
                  <p:nvSpPr>
                    <p:cNvPr id="4214" name="Freeform 37"/>
                    <p:cNvSpPr/>
                    <p:nvPr/>
                  </p:nvSpPr>
                  <p:spPr>
                    <a:xfrm rot="-2104081" flipH="1">
                      <a:off x="644" y="2196"/>
                      <a:ext cx="1814" cy="347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5"/>
                        </a:cxn>
                        <a:cxn ang="0">
                          <a:pos x="252" y="55"/>
                        </a:cxn>
                        <a:cxn ang="0">
                          <a:pos x="518" y="8"/>
                        </a:cxn>
                        <a:cxn ang="0">
                          <a:pos x="798" y="8"/>
                        </a:cxn>
                        <a:cxn ang="0">
                          <a:pos x="792" y="34"/>
                        </a:cxn>
                        <a:cxn ang="0">
                          <a:pos x="514" y="34"/>
                        </a:cxn>
                        <a:cxn ang="0">
                          <a:pos x="191" y="95"/>
                        </a:cxn>
                        <a:cxn ang="0">
                          <a:pos x="0" y="165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5" name="Freeform 38"/>
                    <p:cNvSpPr/>
                    <p:nvPr/>
                  </p:nvSpPr>
                  <p:spPr>
                    <a:xfrm rot="-2104081" flipH="1">
                      <a:off x="-5" y="2983"/>
                      <a:ext cx="974" cy="545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3"/>
                        </a:cxn>
                        <a:cxn ang="0">
                          <a:pos x="81" y="19"/>
                        </a:cxn>
                        <a:cxn ang="0">
                          <a:pos x="193" y="65"/>
                        </a:cxn>
                        <a:cxn ang="0">
                          <a:pos x="269" y="141"/>
                        </a:cxn>
                        <a:cxn ang="0">
                          <a:pos x="293" y="199"/>
                        </a:cxn>
                        <a:cxn ang="0">
                          <a:pos x="282" y="257"/>
                        </a:cxn>
                        <a:cxn ang="0">
                          <a:pos x="265" y="207"/>
                        </a:cxn>
                        <a:cxn ang="0">
                          <a:pos x="232" y="149"/>
                        </a:cxn>
                        <a:cxn ang="0">
                          <a:pos x="185" y="97"/>
                        </a:cxn>
                        <a:cxn ang="0">
                          <a:pos x="97" y="50"/>
                        </a:cxn>
                        <a:cxn ang="0">
                          <a:pos x="0" y="25"/>
                        </a:cxn>
                        <a:cxn ang="0">
                          <a:pos x="1" y="3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3" name="Group 39"/>
                  <p:cNvGrpSpPr/>
                  <p:nvPr/>
                </p:nvGrpSpPr>
                <p:grpSpPr>
                  <a:xfrm>
                    <a:off x="22" y="1981"/>
                    <a:ext cx="2477" cy="1064"/>
                    <a:chOff x="-52" y="2009"/>
                    <a:chExt cx="2477" cy="1064"/>
                  </a:xfrm>
                </p:grpSpPr>
                <p:sp>
                  <p:nvSpPr>
                    <p:cNvPr id="4212" name="Freeform 40"/>
                    <p:cNvSpPr/>
                    <p:nvPr/>
                  </p:nvSpPr>
                  <p:spPr>
                    <a:xfrm rot="-1582915" flipH="1">
                      <a:off x="689" y="2009"/>
                      <a:ext cx="1736" cy="30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0"/>
                        </a:cxn>
                        <a:cxn ang="0">
                          <a:pos x="221" y="37"/>
                        </a:cxn>
                        <a:cxn ang="0">
                          <a:pos x="454" y="5"/>
                        </a:cxn>
                        <a:cxn ang="0">
                          <a:pos x="699" y="5"/>
                        </a:cxn>
                        <a:cxn ang="0">
                          <a:pos x="695" y="22"/>
                        </a:cxn>
                        <a:cxn ang="0">
                          <a:pos x="450" y="22"/>
                        </a:cxn>
                        <a:cxn ang="0">
                          <a:pos x="167" y="64"/>
                        </a:cxn>
                        <a:cxn ang="0">
                          <a:pos x="0" y="110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3" name="Freeform 41"/>
                    <p:cNvSpPr/>
                    <p:nvPr/>
                  </p:nvSpPr>
                  <p:spPr>
                    <a:xfrm rot="-1582915" flipH="1">
                      <a:off x="-52" y="2597"/>
                      <a:ext cx="932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71" y="12"/>
                        </a:cxn>
                        <a:cxn ang="0">
                          <a:pos x="169" y="43"/>
                        </a:cxn>
                        <a:cxn ang="0">
                          <a:pos x="236" y="94"/>
                        </a:cxn>
                        <a:cxn ang="0">
                          <a:pos x="257" y="132"/>
                        </a:cxn>
                        <a:cxn ang="0">
                          <a:pos x="247" y="172"/>
                        </a:cxn>
                        <a:cxn ang="0">
                          <a:pos x="232" y="138"/>
                        </a:cxn>
                        <a:cxn ang="0">
                          <a:pos x="203" y="99"/>
                        </a:cxn>
                        <a:cxn ang="0">
                          <a:pos x="162" y="64"/>
                        </a:cxn>
                        <a:cxn ang="0">
                          <a:pos x="85" y="33"/>
                        </a:cxn>
                        <a:cxn ang="0">
                          <a:pos x="0" y="17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4" name="Group 42"/>
                  <p:cNvGrpSpPr/>
                  <p:nvPr/>
                </p:nvGrpSpPr>
                <p:grpSpPr>
                  <a:xfrm>
                    <a:off x="0" y="1785"/>
                    <a:ext cx="2472" cy="927"/>
                    <a:chOff x="-74" y="1813"/>
                    <a:chExt cx="2472" cy="927"/>
                  </a:xfrm>
                </p:grpSpPr>
                <p:sp>
                  <p:nvSpPr>
                    <p:cNvPr id="4210" name="Freeform 43"/>
                    <p:cNvSpPr/>
                    <p:nvPr/>
                  </p:nvSpPr>
                  <p:spPr>
                    <a:xfrm rot="-1080363" flipH="1">
                      <a:off x="721" y="1813"/>
                      <a:ext cx="1677" cy="3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199" y="49"/>
                        </a:cxn>
                        <a:cxn ang="0">
                          <a:pos x="409" y="7"/>
                        </a:cxn>
                        <a:cxn ang="0">
                          <a:pos x="630" y="7"/>
                        </a:cxn>
                        <a:cxn ang="0">
                          <a:pos x="626" y="30"/>
                        </a:cxn>
                        <a:cxn ang="0">
                          <a:pos x="406" y="30"/>
                        </a:cxn>
                        <a:cxn ang="0">
                          <a:pos x="151" y="86"/>
                        </a:cxn>
                        <a:cxn ang="0">
                          <a:pos x="0" y="148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11" name="Freeform 44"/>
                    <p:cNvSpPr/>
                    <p:nvPr/>
                  </p:nvSpPr>
                  <p:spPr>
                    <a:xfrm rot="-1080363" flipH="1">
                      <a:off x="-74" y="2214"/>
                      <a:ext cx="901" cy="526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64" y="17"/>
                        </a:cxn>
                        <a:cxn ang="0">
                          <a:pos x="153" y="59"/>
                        </a:cxn>
                        <a:cxn ang="0">
                          <a:pos x="213" y="127"/>
                        </a:cxn>
                        <a:cxn ang="0">
                          <a:pos x="232" y="179"/>
                        </a:cxn>
                        <a:cxn ang="0">
                          <a:pos x="223" y="231"/>
                        </a:cxn>
                        <a:cxn ang="0">
                          <a:pos x="210" y="186"/>
                        </a:cxn>
                        <a:cxn ang="0">
                          <a:pos x="183" y="134"/>
                        </a:cxn>
                        <a:cxn ang="0">
                          <a:pos x="147" y="87"/>
                        </a:cxn>
                        <a:cxn ang="0">
                          <a:pos x="77" y="45"/>
                        </a:cxn>
                        <a:cxn ang="0">
                          <a:pos x="0" y="23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5" name="Group 183"/>
                  <p:cNvGrpSpPr/>
                  <p:nvPr/>
                </p:nvGrpSpPr>
                <p:grpSpPr>
                  <a:xfrm>
                    <a:off x="96" y="1563"/>
                    <a:ext cx="2342" cy="657"/>
                    <a:chOff x="22" y="1591"/>
                    <a:chExt cx="2342" cy="657"/>
                  </a:xfrm>
                </p:grpSpPr>
                <p:sp>
                  <p:nvSpPr>
                    <p:cNvPr id="4208" name="Freeform 46"/>
                    <p:cNvSpPr/>
                    <p:nvPr/>
                  </p:nvSpPr>
                  <p:spPr>
                    <a:xfrm rot="-463793" flipH="1">
                      <a:off x="819" y="1591"/>
                      <a:ext cx="154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156" y="40"/>
                        </a:cxn>
                        <a:cxn ang="0">
                          <a:pos x="320" y="6"/>
                        </a:cxn>
                        <a:cxn ang="0">
                          <a:pos x="492" y="6"/>
                        </a:cxn>
                        <a:cxn ang="0">
                          <a:pos x="490" y="25"/>
                        </a:cxn>
                        <a:cxn ang="0">
                          <a:pos x="317" y="25"/>
                        </a:cxn>
                        <a:cxn ang="0">
                          <a:pos x="117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9" name="Freeform 47"/>
                    <p:cNvSpPr/>
                    <p:nvPr/>
                  </p:nvSpPr>
                  <p:spPr>
                    <a:xfrm rot="-463793" flipH="1">
                      <a:off x="22" y="1759"/>
                      <a:ext cx="830" cy="48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50" y="14"/>
                        </a:cxn>
                        <a:cxn ang="0">
                          <a:pos x="120" y="48"/>
                        </a:cxn>
                        <a:cxn ang="0">
                          <a:pos x="167" y="102"/>
                        </a:cxn>
                        <a:cxn ang="0">
                          <a:pos x="182" y="143"/>
                        </a:cxn>
                        <a:cxn ang="0">
                          <a:pos x="175" y="186"/>
                        </a:cxn>
                        <a:cxn ang="0">
                          <a:pos x="164" y="150"/>
                        </a:cxn>
                        <a:cxn ang="0">
                          <a:pos x="144" y="108"/>
                        </a:cxn>
                        <a:cxn ang="0">
                          <a:pos x="114" y="70"/>
                        </a:cxn>
                        <a:cxn ang="0">
                          <a:pos x="60" y="36"/>
                        </a:cxn>
                        <a:cxn ang="0">
                          <a:pos x="0" y="18"/>
                        </a:cxn>
                        <a:cxn ang="0">
                          <a:pos x="0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6" name="Group 48"/>
                  <p:cNvGrpSpPr/>
                  <p:nvPr/>
                </p:nvGrpSpPr>
                <p:grpSpPr>
                  <a:xfrm>
                    <a:off x="263" y="1418"/>
                    <a:ext cx="2150" cy="343"/>
                    <a:chOff x="189" y="1446"/>
                    <a:chExt cx="2150" cy="343"/>
                  </a:xfrm>
                </p:grpSpPr>
                <p:sp>
                  <p:nvSpPr>
                    <p:cNvPr id="4206" name="Freeform 49"/>
                    <p:cNvSpPr/>
                    <p:nvPr/>
                  </p:nvSpPr>
                  <p:spPr>
                    <a:xfrm rot="84182" flipH="1">
                      <a:off x="935" y="1466"/>
                      <a:ext cx="1404" cy="21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1"/>
                        </a:cxn>
                        <a:cxn ang="0">
                          <a:pos x="116" y="14"/>
                        </a:cxn>
                        <a:cxn ang="0">
                          <a:pos x="240" y="2"/>
                        </a:cxn>
                        <a:cxn ang="0">
                          <a:pos x="369" y="2"/>
                        </a:cxn>
                        <a:cxn ang="0">
                          <a:pos x="367" y="9"/>
                        </a:cxn>
                        <a:cxn ang="0">
                          <a:pos x="238" y="9"/>
                        </a:cxn>
                        <a:cxn ang="0">
                          <a:pos x="88" y="24"/>
                        </a:cxn>
                        <a:cxn ang="0">
                          <a:pos x="0" y="41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7" name="Freeform 50"/>
                    <p:cNvSpPr/>
                    <p:nvPr/>
                  </p:nvSpPr>
                  <p:spPr>
                    <a:xfrm rot="84182" flipH="1">
                      <a:off x="189" y="1446"/>
                      <a:ext cx="754" cy="34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8" y="4"/>
                        </a:cxn>
                        <a:cxn ang="0">
                          <a:pos x="90" y="16"/>
                        </a:cxn>
                        <a:cxn ang="0">
                          <a:pos x="125" y="35"/>
                        </a:cxn>
                        <a:cxn ang="0">
                          <a:pos x="136" y="49"/>
                        </a:cxn>
                        <a:cxn ang="0">
                          <a:pos x="131" y="64"/>
                        </a:cxn>
                        <a:cxn ang="0">
                          <a:pos x="123" y="52"/>
                        </a:cxn>
                        <a:cxn ang="0">
                          <a:pos x="107" y="37"/>
                        </a:cxn>
                        <a:cxn ang="0">
                          <a:pos x="86" y="24"/>
                        </a:cxn>
                        <a:cxn ang="0">
                          <a:pos x="45" y="13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7" name="Group 51"/>
                  <p:cNvGrpSpPr/>
                  <p:nvPr/>
                </p:nvGrpSpPr>
                <p:grpSpPr>
                  <a:xfrm>
                    <a:off x="579" y="1066"/>
                    <a:ext cx="1879" cy="427"/>
                    <a:chOff x="505" y="1094"/>
                    <a:chExt cx="1879" cy="427"/>
                  </a:xfrm>
                </p:grpSpPr>
                <p:sp>
                  <p:nvSpPr>
                    <p:cNvPr id="4204" name="Freeform 52"/>
                    <p:cNvSpPr/>
                    <p:nvPr/>
                  </p:nvSpPr>
                  <p:spPr>
                    <a:xfrm rot="802576" flipH="1">
                      <a:off x="1151" y="1306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79" y="13"/>
                        </a:cxn>
                        <a:cxn ang="0">
                          <a:pos x="163" y="2"/>
                        </a:cxn>
                        <a:cxn ang="0">
                          <a:pos x="251" y="2"/>
                        </a:cxn>
                        <a:cxn ang="0">
                          <a:pos x="249" y="8"/>
                        </a:cxn>
                        <a:cxn ang="0">
                          <a:pos x="161" y="8"/>
                        </a:cxn>
                        <a:cxn ang="0">
                          <a:pos x="60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5" name="Freeform 53"/>
                    <p:cNvSpPr/>
                    <p:nvPr/>
                  </p:nvSpPr>
                  <p:spPr>
                    <a:xfrm rot="802576" flipH="1">
                      <a:off x="505" y="1094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5" y="4"/>
                        </a:cxn>
                        <a:cxn ang="0">
                          <a:pos x="61" y="15"/>
                        </a:cxn>
                        <a:cxn ang="0">
                          <a:pos x="85" y="34"/>
                        </a:cxn>
                        <a:cxn ang="0">
                          <a:pos x="92" y="47"/>
                        </a:cxn>
                        <a:cxn ang="0">
                          <a:pos x="89" y="62"/>
                        </a:cxn>
                        <a:cxn ang="0">
                          <a:pos x="83" y="49"/>
                        </a:cxn>
                        <a:cxn ang="0">
                          <a:pos x="73" y="35"/>
                        </a:cxn>
                        <a:cxn ang="0">
                          <a:pos x="58" y="23"/>
                        </a:cxn>
                        <a:cxn ang="0">
                          <a:pos x="30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8" name="Group 54"/>
                  <p:cNvGrpSpPr/>
                  <p:nvPr/>
                </p:nvGrpSpPr>
                <p:grpSpPr>
                  <a:xfrm>
                    <a:off x="690" y="871"/>
                    <a:ext cx="1850" cy="554"/>
                    <a:chOff x="616" y="899"/>
                    <a:chExt cx="1850" cy="554"/>
                  </a:xfrm>
                </p:grpSpPr>
                <p:sp>
                  <p:nvSpPr>
                    <p:cNvPr id="4202" name="Freeform 55"/>
                    <p:cNvSpPr/>
                    <p:nvPr/>
                  </p:nvSpPr>
                  <p:spPr>
                    <a:xfrm rot="1277471" flipH="1">
                      <a:off x="1233" y="1238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79" y="13"/>
                        </a:cxn>
                        <a:cxn ang="0">
                          <a:pos x="163" y="2"/>
                        </a:cxn>
                        <a:cxn ang="0">
                          <a:pos x="251" y="2"/>
                        </a:cxn>
                        <a:cxn ang="0">
                          <a:pos x="249" y="8"/>
                        </a:cxn>
                        <a:cxn ang="0">
                          <a:pos x="161" y="8"/>
                        </a:cxn>
                        <a:cxn ang="0">
                          <a:pos x="60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3" name="Freeform 56"/>
                    <p:cNvSpPr/>
                    <p:nvPr/>
                  </p:nvSpPr>
                  <p:spPr>
                    <a:xfrm rot="1277471" flipH="1">
                      <a:off x="616" y="89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5" y="4"/>
                        </a:cxn>
                        <a:cxn ang="0">
                          <a:pos x="61" y="15"/>
                        </a:cxn>
                        <a:cxn ang="0">
                          <a:pos x="85" y="34"/>
                        </a:cxn>
                        <a:cxn ang="0">
                          <a:pos x="92" y="47"/>
                        </a:cxn>
                        <a:cxn ang="0">
                          <a:pos x="89" y="62"/>
                        </a:cxn>
                        <a:cxn ang="0">
                          <a:pos x="83" y="49"/>
                        </a:cxn>
                        <a:cxn ang="0">
                          <a:pos x="73" y="35"/>
                        </a:cxn>
                        <a:cxn ang="0">
                          <a:pos x="58" y="23"/>
                        </a:cxn>
                        <a:cxn ang="0">
                          <a:pos x="30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49" name="Group 57"/>
                  <p:cNvGrpSpPr/>
                  <p:nvPr/>
                </p:nvGrpSpPr>
                <p:grpSpPr>
                  <a:xfrm>
                    <a:off x="911" y="589"/>
                    <a:ext cx="1767" cy="743"/>
                    <a:chOff x="911" y="589"/>
                    <a:chExt cx="1767" cy="743"/>
                  </a:xfrm>
                </p:grpSpPr>
                <p:sp>
                  <p:nvSpPr>
                    <p:cNvPr id="4200" name="Freeform 58"/>
                    <p:cNvSpPr/>
                    <p:nvPr/>
                  </p:nvSpPr>
                  <p:spPr>
                    <a:xfrm rot="2028410" flipH="1">
                      <a:off x="1445" y="111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79" y="13"/>
                        </a:cxn>
                        <a:cxn ang="0">
                          <a:pos x="163" y="2"/>
                        </a:cxn>
                        <a:cxn ang="0">
                          <a:pos x="251" y="2"/>
                        </a:cxn>
                        <a:cxn ang="0">
                          <a:pos x="249" y="8"/>
                        </a:cxn>
                        <a:cxn ang="0">
                          <a:pos x="161" y="8"/>
                        </a:cxn>
                        <a:cxn ang="0">
                          <a:pos x="60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201" name="Freeform 59"/>
                    <p:cNvSpPr/>
                    <p:nvPr/>
                  </p:nvSpPr>
                  <p:spPr>
                    <a:xfrm rot="2028410" flipH="1">
                      <a:off x="911" y="589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5" y="4"/>
                        </a:cxn>
                        <a:cxn ang="0">
                          <a:pos x="61" y="15"/>
                        </a:cxn>
                        <a:cxn ang="0">
                          <a:pos x="85" y="34"/>
                        </a:cxn>
                        <a:cxn ang="0">
                          <a:pos x="92" y="47"/>
                        </a:cxn>
                        <a:cxn ang="0">
                          <a:pos x="89" y="62"/>
                        </a:cxn>
                        <a:cxn ang="0">
                          <a:pos x="83" y="49"/>
                        </a:cxn>
                        <a:cxn ang="0">
                          <a:pos x="73" y="35"/>
                        </a:cxn>
                        <a:cxn ang="0">
                          <a:pos x="58" y="23"/>
                        </a:cxn>
                        <a:cxn ang="0">
                          <a:pos x="30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0" name="Group 60"/>
                  <p:cNvGrpSpPr/>
                  <p:nvPr/>
                </p:nvGrpSpPr>
                <p:grpSpPr>
                  <a:xfrm>
                    <a:off x="1120" y="300"/>
                    <a:ext cx="1693" cy="892"/>
                    <a:chOff x="1120" y="300"/>
                    <a:chExt cx="1693" cy="892"/>
                  </a:xfrm>
                </p:grpSpPr>
                <p:sp>
                  <p:nvSpPr>
                    <p:cNvPr id="4198" name="Freeform 61"/>
                    <p:cNvSpPr/>
                    <p:nvPr/>
                  </p:nvSpPr>
                  <p:spPr>
                    <a:xfrm rot="2664424" flipH="1">
                      <a:off x="1562" y="977"/>
                      <a:ext cx="125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83" y="13"/>
                        </a:cxn>
                        <a:cxn ang="0">
                          <a:pos x="170" y="2"/>
                        </a:cxn>
                        <a:cxn ang="0">
                          <a:pos x="262" y="2"/>
                        </a:cxn>
                        <a:cxn ang="0">
                          <a:pos x="260" y="8"/>
                        </a:cxn>
                        <a:cxn ang="0">
                          <a:pos x="169" y="8"/>
                        </a:cxn>
                        <a:cxn ang="0">
                          <a:pos x="63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9" name="Freeform 62"/>
                    <p:cNvSpPr/>
                    <p:nvPr/>
                  </p:nvSpPr>
                  <p:spPr>
                    <a:xfrm rot="2664424" flipH="1">
                      <a:off x="1120" y="300"/>
                      <a:ext cx="67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7" y="4"/>
                        </a:cxn>
                        <a:cxn ang="0">
                          <a:pos x="63" y="15"/>
                        </a:cxn>
                        <a:cxn ang="0">
                          <a:pos x="88" y="34"/>
                        </a:cxn>
                        <a:cxn ang="0">
                          <a:pos x="96" y="47"/>
                        </a:cxn>
                        <a:cxn ang="0">
                          <a:pos x="93" y="62"/>
                        </a:cxn>
                        <a:cxn ang="0">
                          <a:pos x="87" y="49"/>
                        </a:cxn>
                        <a:cxn ang="0">
                          <a:pos x="76" y="35"/>
                        </a:cxn>
                        <a:cxn ang="0">
                          <a:pos x="61" y="23"/>
                        </a:cxn>
                        <a:cxn ang="0">
                          <a:pos x="32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1" name="Group 63"/>
                  <p:cNvGrpSpPr/>
                  <p:nvPr/>
                </p:nvGrpSpPr>
                <p:grpSpPr>
                  <a:xfrm>
                    <a:off x="1707" y="76"/>
                    <a:ext cx="778" cy="1512"/>
                    <a:chOff x="1633" y="104"/>
                    <a:chExt cx="778" cy="1512"/>
                  </a:xfrm>
                </p:grpSpPr>
                <p:sp>
                  <p:nvSpPr>
                    <p:cNvPr id="4196" name="Freeform 64"/>
                    <p:cNvSpPr/>
                    <p:nvPr/>
                  </p:nvSpPr>
                  <p:spPr>
                    <a:xfrm rot="3473776" flipH="1">
                      <a:off x="1753" y="958"/>
                      <a:ext cx="1100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56" y="13"/>
                        </a:cxn>
                        <a:cxn ang="0">
                          <a:pos x="115" y="2"/>
                        </a:cxn>
                        <a:cxn ang="0">
                          <a:pos x="178" y="2"/>
                        </a:cxn>
                        <a:cxn ang="0">
                          <a:pos x="177" y="8"/>
                        </a:cxn>
                        <a:cxn ang="0">
                          <a:pos x="115" y="8"/>
                        </a:cxn>
                        <a:cxn ang="0">
                          <a:pos x="43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7" name="Freeform 65"/>
                    <p:cNvSpPr/>
                    <p:nvPr/>
                  </p:nvSpPr>
                  <p:spPr>
                    <a:xfrm rot="3473776" flipH="1">
                      <a:off x="1506" y="230"/>
                      <a:ext cx="591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8" y="4"/>
                        </a:cxn>
                        <a:cxn ang="0">
                          <a:pos x="43" y="15"/>
                        </a:cxn>
                        <a:cxn ang="0">
                          <a:pos x="60" y="34"/>
                        </a:cxn>
                        <a:cxn ang="0">
                          <a:pos x="65" y="47"/>
                        </a:cxn>
                        <a:cxn ang="0">
                          <a:pos x="63" y="62"/>
                        </a:cxn>
                        <a:cxn ang="0">
                          <a:pos x="59" y="49"/>
                        </a:cxn>
                        <a:cxn ang="0">
                          <a:pos x="52" y="35"/>
                        </a:cxn>
                        <a:cxn ang="0">
                          <a:pos x="41" y="23"/>
                        </a:cxn>
                        <a:cxn ang="0">
                          <a:pos x="22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2" name="Group 66"/>
                  <p:cNvGrpSpPr/>
                  <p:nvPr/>
                </p:nvGrpSpPr>
                <p:grpSpPr>
                  <a:xfrm>
                    <a:off x="2009" y="0"/>
                    <a:ext cx="634" cy="1534"/>
                    <a:chOff x="1935" y="28"/>
                    <a:chExt cx="634" cy="1534"/>
                  </a:xfrm>
                </p:grpSpPr>
                <p:sp>
                  <p:nvSpPr>
                    <p:cNvPr id="4194" name="Freeform 67"/>
                    <p:cNvSpPr/>
                    <p:nvPr/>
                  </p:nvSpPr>
                  <p:spPr>
                    <a:xfrm rot="4126480" flipH="1">
                      <a:off x="1931" y="924"/>
                      <a:ext cx="1061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50" y="13"/>
                        </a:cxn>
                        <a:cxn ang="0">
                          <a:pos x="104" y="2"/>
                        </a:cxn>
                        <a:cxn ang="0">
                          <a:pos x="159" y="2"/>
                        </a:cxn>
                        <a:cxn ang="0">
                          <a:pos x="159" y="8"/>
                        </a:cxn>
                        <a:cxn ang="0">
                          <a:pos x="103" y="8"/>
                        </a:cxn>
                        <a:cxn ang="0">
                          <a:pos x="38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5" name="Freeform 68"/>
                    <p:cNvSpPr/>
                    <p:nvPr/>
                  </p:nvSpPr>
                  <p:spPr>
                    <a:xfrm rot="4126480" flipH="1">
                      <a:off x="1819" y="144"/>
                      <a:ext cx="570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" y="4"/>
                        </a:cxn>
                        <a:cxn ang="0">
                          <a:pos x="39" y="15"/>
                        </a:cxn>
                        <a:cxn ang="0">
                          <a:pos x="54" y="34"/>
                        </a:cxn>
                        <a:cxn ang="0">
                          <a:pos x="59" y="47"/>
                        </a:cxn>
                        <a:cxn ang="0">
                          <a:pos x="56" y="62"/>
                        </a:cxn>
                        <a:cxn ang="0">
                          <a:pos x="53" y="49"/>
                        </a:cxn>
                        <a:cxn ang="0">
                          <a:pos x="46" y="35"/>
                        </a:cxn>
                        <a:cxn ang="0">
                          <a:pos x="37" y="23"/>
                        </a:cxn>
                        <a:cxn ang="0">
                          <a:pos x="19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bg1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3" name="Group 69"/>
                  <p:cNvGrpSpPr/>
                  <p:nvPr/>
                </p:nvGrpSpPr>
                <p:grpSpPr>
                  <a:xfrm>
                    <a:off x="2896" y="644"/>
                    <a:ext cx="1845" cy="566"/>
                    <a:chOff x="2822" y="672"/>
                    <a:chExt cx="1845" cy="566"/>
                  </a:xfrm>
                </p:grpSpPr>
                <p:sp>
                  <p:nvSpPr>
                    <p:cNvPr id="4192" name="Freeform 70"/>
                    <p:cNvSpPr/>
                    <p:nvPr/>
                  </p:nvSpPr>
                  <p:spPr>
                    <a:xfrm rot="-1325434">
                      <a:off x="2822" y="1023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79" y="13"/>
                        </a:cxn>
                        <a:cxn ang="0">
                          <a:pos x="163" y="2"/>
                        </a:cxn>
                        <a:cxn ang="0">
                          <a:pos x="251" y="2"/>
                        </a:cxn>
                        <a:cxn ang="0">
                          <a:pos x="249" y="8"/>
                        </a:cxn>
                        <a:cxn ang="0">
                          <a:pos x="161" y="8"/>
                        </a:cxn>
                        <a:cxn ang="0">
                          <a:pos x="60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3" name="Freeform 71"/>
                    <p:cNvSpPr/>
                    <p:nvPr/>
                  </p:nvSpPr>
                  <p:spPr>
                    <a:xfrm rot="-1325434">
                      <a:off x="4005" y="672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5" y="4"/>
                        </a:cxn>
                        <a:cxn ang="0">
                          <a:pos x="61" y="15"/>
                        </a:cxn>
                        <a:cxn ang="0">
                          <a:pos x="85" y="34"/>
                        </a:cxn>
                        <a:cxn ang="0">
                          <a:pos x="92" y="47"/>
                        </a:cxn>
                        <a:cxn ang="0">
                          <a:pos x="89" y="62"/>
                        </a:cxn>
                        <a:cxn ang="0">
                          <a:pos x="83" y="49"/>
                        </a:cxn>
                        <a:cxn ang="0">
                          <a:pos x="73" y="35"/>
                        </a:cxn>
                        <a:cxn ang="0">
                          <a:pos x="58" y="23"/>
                        </a:cxn>
                        <a:cxn ang="0">
                          <a:pos x="30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4" name="Group 72"/>
                  <p:cNvGrpSpPr/>
                  <p:nvPr/>
                </p:nvGrpSpPr>
                <p:grpSpPr>
                  <a:xfrm>
                    <a:off x="2757" y="417"/>
                    <a:ext cx="1781" cy="717"/>
                    <a:chOff x="2683" y="445"/>
                    <a:chExt cx="1781" cy="717"/>
                  </a:xfrm>
                </p:grpSpPr>
                <p:sp>
                  <p:nvSpPr>
                    <p:cNvPr id="4190" name="Freeform 73"/>
                    <p:cNvSpPr/>
                    <p:nvPr/>
                  </p:nvSpPr>
                  <p:spPr>
                    <a:xfrm rot="-1921064">
                      <a:off x="2683" y="947"/>
                      <a:ext cx="1233" cy="21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9"/>
                        </a:cxn>
                        <a:cxn ang="0">
                          <a:pos x="79" y="13"/>
                        </a:cxn>
                        <a:cxn ang="0">
                          <a:pos x="163" y="2"/>
                        </a:cxn>
                        <a:cxn ang="0">
                          <a:pos x="251" y="2"/>
                        </a:cxn>
                        <a:cxn ang="0">
                          <a:pos x="249" y="8"/>
                        </a:cxn>
                        <a:cxn ang="0">
                          <a:pos x="161" y="8"/>
                        </a:cxn>
                        <a:cxn ang="0">
                          <a:pos x="60" y="23"/>
                        </a:cxn>
                        <a:cxn ang="0">
                          <a:pos x="0" y="3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91" name="Freeform 74"/>
                    <p:cNvSpPr/>
                    <p:nvPr/>
                  </p:nvSpPr>
                  <p:spPr>
                    <a:xfrm rot="-1921064">
                      <a:off x="3802" y="445"/>
                      <a:ext cx="662" cy="3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5" y="4"/>
                        </a:cxn>
                        <a:cxn ang="0">
                          <a:pos x="61" y="15"/>
                        </a:cxn>
                        <a:cxn ang="0">
                          <a:pos x="85" y="34"/>
                        </a:cxn>
                        <a:cxn ang="0">
                          <a:pos x="92" y="47"/>
                        </a:cxn>
                        <a:cxn ang="0">
                          <a:pos x="89" y="62"/>
                        </a:cxn>
                        <a:cxn ang="0">
                          <a:pos x="83" y="49"/>
                        </a:cxn>
                        <a:cxn ang="0">
                          <a:pos x="73" y="35"/>
                        </a:cxn>
                        <a:cxn ang="0">
                          <a:pos x="58" y="23"/>
                        </a:cxn>
                        <a:cxn ang="0">
                          <a:pos x="30" y="12"/>
                        </a:cxn>
                        <a:cxn ang="0">
                          <a:pos x="0" y="6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sp>
                <p:nvSpPr>
                  <p:cNvPr id="4155" name="Freeform 75"/>
                  <p:cNvSpPr/>
                  <p:nvPr/>
                </p:nvSpPr>
                <p:spPr>
                  <a:xfrm rot="4578755" flipH="1">
                    <a:off x="2175" y="949"/>
                    <a:ext cx="1027" cy="145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46" y="4"/>
                      </a:cxn>
                      <a:cxn ang="0">
                        <a:pos x="94" y="1"/>
                      </a:cxn>
                      <a:cxn ang="0">
                        <a:pos x="145" y="1"/>
                      </a:cxn>
                      <a:cxn ang="0">
                        <a:pos x="144" y="3"/>
                      </a:cxn>
                      <a:cxn ang="0">
                        <a:pos x="93" y="3"/>
                      </a:cxn>
                      <a:cxn ang="0">
                        <a:pos x="35" y="7"/>
                      </a:cxn>
                      <a:cxn ang="0">
                        <a:pos x="0" y="12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56" name="Freeform 76"/>
                  <p:cNvSpPr/>
                  <p:nvPr/>
                </p:nvSpPr>
                <p:spPr>
                  <a:xfrm rot="4578755" flipH="1">
                    <a:off x="2198" y="196"/>
                    <a:ext cx="552" cy="22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5" y="1"/>
                      </a:cxn>
                      <a:cxn ang="0">
                        <a:pos x="35" y="5"/>
                      </a:cxn>
                      <a:cxn ang="0">
                        <a:pos x="49" y="10"/>
                      </a:cxn>
                      <a:cxn ang="0">
                        <a:pos x="53" y="15"/>
                      </a:cxn>
                      <a:cxn ang="0">
                        <a:pos x="51" y="19"/>
                      </a:cxn>
                      <a:cxn ang="0">
                        <a:pos x="48" y="15"/>
                      </a:cxn>
                      <a:cxn ang="0">
                        <a:pos x="42" y="11"/>
                      </a:cxn>
                      <a:cxn ang="0">
                        <a:pos x="34" y="7"/>
                      </a:cxn>
                      <a:cxn ang="0">
                        <a:pos x="17" y="4"/>
                      </a:cxn>
                      <a:cxn ang="0">
                        <a:pos x="0" y="2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4157" name="Group 77"/>
                  <p:cNvGrpSpPr/>
                  <p:nvPr/>
                </p:nvGrpSpPr>
                <p:grpSpPr>
                  <a:xfrm>
                    <a:off x="2874" y="13"/>
                    <a:ext cx="640" cy="1520"/>
                    <a:chOff x="2800" y="41"/>
                    <a:chExt cx="640" cy="1520"/>
                  </a:xfrm>
                </p:grpSpPr>
                <p:sp>
                  <p:nvSpPr>
                    <p:cNvPr id="4188" name="Freeform 78"/>
                    <p:cNvSpPr/>
                    <p:nvPr/>
                  </p:nvSpPr>
                  <p:spPr>
                    <a:xfrm rot="-3857755">
                      <a:off x="2361" y="938"/>
                      <a:ext cx="1062" cy="18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4"/>
                        </a:cxn>
                        <a:cxn ang="0">
                          <a:pos x="50" y="8"/>
                        </a:cxn>
                        <a:cxn ang="0">
                          <a:pos x="104" y="1"/>
                        </a:cxn>
                        <a:cxn ang="0">
                          <a:pos x="160" y="1"/>
                        </a:cxn>
                        <a:cxn ang="0">
                          <a:pos x="159" y="5"/>
                        </a:cxn>
                        <a:cxn ang="0">
                          <a:pos x="103" y="5"/>
                        </a:cxn>
                        <a:cxn ang="0">
                          <a:pos x="38" y="14"/>
                        </a:cxn>
                        <a:cxn ang="0">
                          <a:pos x="0" y="24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9" name="Freeform 79"/>
                    <p:cNvSpPr/>
                    <p:nvPr/>
                  </p:nvSpPr>
                  <p:spPr>
                    <a:xfrm rot="-3857755">
                      <a:off x="3010" y="181"/>
                      <a:ext cx="570" cy="28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" y="3"/>
                        </a:cxn>
                        <a:cxn ang="0">
                          <a:pos x="39" y="10"/>
                        </a:cxn>
                        <a:cxn ang="0">
                          <a:pos x="54" y="21"/>
                        </a:cxn>
                        <a:cxn ang="0">
                          <a:pos x="59" y="30"/>
                        </a:cxn>
                        <a:cxn ang="0">
                          <a:pos x="56" y="38"/>
                        </a:cxn>
                        <a:cxn ang="0">
                          <a:pos x="53" y="31"/>
                        </a:cxn>
                        <a:cxn ang="0">
                          <a:pos x="46" y="22"/>
                        </a:cxn>
                        <a:cxn ang="0">
                          <a:pos x="37" y="14"/>
                        </a:cxn>
                        <a:cxn ang="0">
                          <a:pos x="19" y="7"/>
                        </a:cxn>
                        <a:cxn ang="0">
                          <a:pos x="0" y="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8" name="Group 80"/>
                  <p:cNvGrpSpPr/>
                  <p:nvPr/>
                </p:nvGrpSpPr>
                <p:grpSpPr>
                  <a:xfrm>
                    <a:off x="3008" y="135"/>
                    <a:ext cx="1017" cy="1464"/>
                    <a:chOff x="2934" y="163"/>
                    <a:chExt cx="1017" cy="1464"/>
                  </a:xfrm>
                </p:grpSpPr>
                <p:sp>
                  <p:nvSpPr>
                    <p:cNvPr id="4186" name="Freeform 81"/>
                    <p:cNvSpPr/>
                    <p:nvPr/>
                  </p:nvSpPr>
                  <p:spPr>
                    <a:xfrm rot="-2777260">
                      <a:off x="2491" y="914"/>
                      <a:ext cx="1155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65" y="26"/>
                        </a:cxn>
                        <a:cxn ang="0">
                          <a:pos x="134" y="4"/>
                        </a:cxn>
                        <a:cxn ang="0">
                          <a:pos x="206" y="4"/>
                        </a:cxn>
                        <a:cxn ang="0">
                          <a:pos x="205" y="16"/>
                        </a:cxn>
                        <a:cxn ang="0">
                          <a:pos x="133" y="16"/>
                        </a:cxn>
                        <a:cxn ang="0">
                          <a:pos x="49" y="45"/>
                        </a:cxn>
                        <a:cxn ang="0">
                          <a:pos x="0" y="78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7" name="Freeform 82"/>
                    <p:cNvSpPr/>
                    <p:nvPr/>
                  </p:nvSpPr>
                  <p:spPr>
                    <a:xfrm rot="-2777260">
                      <a:off x="3429" y="261"/>
                      <a:ext cx="620" cy="423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21" y="9"/>
                        </a:cxn>
                        <a:cxn ang="0">
                          <a:pos x="50" y="30"/>
                        </a:cxn>
                        <a:cxn ang="0">
                          <a:pos x="69" y="66"/>
                        </a:cxn>
                        <a:cxn ang="0">
                          <a:pos x="76" y="93"/>
                        </a:cxn>
                        <a:cxn ang="0">
                          <a:pos x="73" y="120"/>
                        </a:cxn>
                        <a:cxn ang="0">
                          <a:pos x="68" y="97"/>
                        </a:cxn>
                        <a:cxn ang="0">
                          <a:pos x="60" y="70"/>
                        </a:cxn>
                        <a:cxn ang="0">
                          <a:pos x="48" y="45"/>
                        </a:cxn>
                        <a:cxn ang="0">
                          <a:pos x="25" y="23"/>
                        </a:cxn>
                        <a:cxn ang="0">
                          <a:pos x="0" y="12"/>
                        </a:cxn>
                        <a:cxn ang="0">
                          <a:pos x="0" y="1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59" name="Group 83"/>
                  <p:cNvGrpSpPr/>
                  <p:nvPr/>
                </p:nvGrpSpPr>
                <p:grpSpPr>
                  <a:xfrm>
                    <a:off x="2804" y="4"/>
                    <a:ext cx="243" cy="1448"/>
                    <a:chOff x="2730" y="32"/>
                    <a:chExt cx="243" cy="1448"/>
                  </a:xfrm>
                </p:grpSpPr>
                <p:sp>
                  <p:nvSpPr>
                    <p:cNvPr id="4184" name="Freeform 222"/>
                    <p:cNvSpPr/>
                    <p:nvPr/>
                  </p:nvSpPr>
                  <p:spPr>
                    <a:xfrm rot="-4903748">
                      <a:off x="2296" y="960"/>
                      <a:ext cx="95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"/>
                        </a:cxn>
                        <a:cxn ang="0">
                          <a:pos x="37" y="1"/>
                        </a:cxn>
                        <a:cxn ang="0">
                          <a:pos x="75" y="0"/>
                        </a:cxn>
                        <a:cxn ang="0">
                          <a:pos x="116" y="0"/>
                        </a:cxn>
                        <a:cxn ang="0">
                          <a:pos x="115" y="1"/>
                        </a:cxn>
                        <a:cxn ang="0">
                          <a:pos x="75" y="1"/>
                        </a:cxn>
                        <a:cxn ang="0">
                          <a:pos x="28" y="2"/>
                        </a:cxn>
                        <a:cxn ang="0">
                          <a:pos x="0" y="3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5" name="Freeform 223"/>
                    <p:cNvSpPr/>
                    <p:nvPr/>
                  </p:nvSpPr>
                  <p:spPr>
                    <a:xfrm rot="-4903748">
                      <a:off x="2649" y="220"/>
                      <a:ext cx="512" cy="13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2" y="0"/>
                        </a:cxn>
                        <a:cxn ang="0">
                          <a:pos x="28" y="1"/>
                        </a:cxn>
                        <a:cxn ang="0">
                          <a:pos x="39" y="2"/>
                        </a:cxn>
                        <a:cxn ang="0">
                          <a:pos x="43" y="3"/>
                        </a:cxn>
                        <a:cxn ang="0">
                          <a:pos x="41" y="4"/>
                        </a:cxn>
                        <a:cxn ang="0">
                          <a:pos x="38" y="3"/>
                        </a:cxn>
                        <a:cxn ang="0">
                          <a:pos x="34" y="2"/>
                        </a:cxn>
                        <a:cxn ang="0">
                          <a:pos x="27" y="2"/>
                        </a:cxn>
                        <a:cxn ang="0">
                          <a:pos x="14" y="1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0" name="Group 86"/>
                  <p:cNvGrpSpPr/>
                  <p:nvPr/>
                </p:nvGrpSpPr>
                <p:grpSpPr>
                  <a:xfrm>
                    <a:off x="1017" y="1741"/>
                    <a:ext cx="1085" cy="2450"/>
                    <a:chOff x="943" y="1769"/>
                    <a:chExt cx="1085" cy="2450"/>
                  </a:xfrm>
                </p:grpSpPr>
                <p:sp>
                  <p:nvSpPr>
                    <p:cNvPr id="4182" name="Freeform 87"/>
                    <p:cNvSpPr/>
                    <p:nvPr/>
                  </p:nvSpPr>
                  <p:spPr>
                    <a:xfrm rot="-3264308" flipH="1">
                      <a:off x="1010" y="2475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216" y="40"/>
                        </a:cxn>
                        <a:cxn ang="0">
                          <a:pos x="444" y="6"/>
                        </a:cxn>
                        <a:cxn ang="0">
                          <a:pos x="684" y="6"/>
                        </a:cxn>
                        <a:cxn ang="0">
                          <a:pos x="681" y="25"/>
                        </a:cxn>
                        <a:cxn ang="0">
                          <a:pos x="442" y="25"/>
                        </a:cxn>
                        <a:cxn ang="0">
                          <a:pos x="164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3" name="Freeform 88"/>
                    <p:cNvSpPr/>
                    <p:nvPr/>
                  </p:nvSpPr>
                  <p:spPr>
                    <a:xfrm rot="-3264308" flipH="1">
                      <a:off x="725" y="3511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70" y="14"/>
                        </a:cxn>
                        <a:cxn ang="0">
                          <a:pos x="165" y="48"/>
                        </a:cxn>
                        <a:cxn ang="0">
                          <a:pos x="230" y="103"/>
                        </a:cxn>
                        <a:cxn ang="0">
                          <a:pos x="251" y="145"/>
                        </a:cxn>
                        <a:cxn ang="0">
                          <a:pos x="242" y="187"/>
                        </a:cxn>
                        <a:cxn ang="0">
                          <a:pos x="227" y="151"/>
                        </a:cxn>
                        <a:cxn ang="0">
                          <a:pos x="199" y="108"/>
                        </a:cxn>
                        <a:cxn ang="0">
                          <a:pos x="158" y="70"/>
                        </a:cxn>
                        <a:cxn ang="0">
                          <a:pos x="83" y="36"/>
                        </a:cxn>
                        <a:cxn ang="0">
                          <a:pos x="0" y="18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1" name="Group 89"/>
                  <p:cNvGrpSpPr/>
                  <p:nvPr/>
                </p:nvGrpSpPr>
                <p:grpSpPr>
                  <a:xfrm>
                    <a:off x="1529" y="1908"/>
                    <a:ext cx="766" cy="2373"/>
                    <a:chOff x="1455" y="1936"/>
                    <a:chExt cx="766" cy="2373"/>
                  </a:xfrm>
                </p:grpSpPr>
                <p:sp>
                  <p:nvSpPr>
                    <p:cNvPr id="4180" name="Freeform 90"/>
                    <p:cNvSpPr/>
                    <p:nvPr/>
                  </p:nvSpPr>
                  <p:spPr>
                    <a:xfrm rot="-4057115" flipH="1">
                      <a:off x="1267" y="2577"/>
                      <a:ext cx="1595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171" y="40"/>
                        </a:cxn>
                        <a:cxn ang="0">
                          <a:pos x="352" y="6"/>
                        </a:cxn>
                        <a:cxn ang="0">
                          <a:pos x="542" y="6"/>
                        </a:cxn>
                        <a:cxn ang="0">
                          <a:pos x="539" y="25"/>
                        </a:cxn>
                        <a:cxn ang="0">
                          <a:pos x="349" y="25"/>
                        </a:cxn>
                        <a:cxn ang="0">
                          <a:pos x="129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81" name="Freeform 91"/>
                    <p:cNvSpPr/>
                    <p:nvPr/>
                  </p:nvSpPr>
                  <p:spPr>
                    <a:xfrm rot="-4057115" flipH="1">
                      <a:off x="1272" y="3636"/>
                      <a:ext cx="856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55" y="14"/>
                        </a:cxn>
                        <a:cxn ang="0">
                          <a:pos x="131" y="48"/>
                        </a:cxn>
                        <a:cxn ang="0">
                          <a:pos x="182" y="103"/>
                        </a:cxn>
                        <a:cxn ang="0">
                          <a:pos x="199" y="145"/>
                        </a:cxn>
                        <a:cxn ang="0">
                          <a:pos x="191" y="187"/>
                        </a:cxn>
                        <a:cxn ang="0">
                          <a:pos x="180" y="151"/>
                        </a:cxn>
                        <a:cxn ang="0">
                          <a:pos x="157" y="108"/>
                        </a:cxn>
                        <a:cxn ang="0">
                          <a:pos x="126" y="70"/>
                        </a:cxn>
                        <a:cxn ang="0">
                          <a:pos x="66" y="36"/>
                        </a:cxn>
                        <a:cxn ang="0">
                          <a:pos x="0" y="18"/>
                        </a:cxn>
                        <a:cxn ang="0">
                          <a:pos x="0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2" name="Group 92"/>
                  <p:cNvGrpSpPr/>
                  <p:nvPr/>
                </p:nvGrpSpPr>
                <p:grpSpPr>
                  <a:xfrm rot="88588">
                    <a:off x="2061" y="1962"/>
                    <a:ext cx="459" cy="2329"/>
                    <a:chOff x="1956" y="1990"/>
                    <a:chExt cx="492" cy="2604"/>
                  </a:xfrm>
                </p:grpSpPr>
                <p:sp>
                  <p:nvSpPr>
                    <p:cNvPr id="4178" name="Freeform 93"/>
                    <p:cNvSpPr/>
                    <p:nvPr/>
                  </p:nvSpPr>
                  <p:spPr>
                    <a:xfrm rot="-4817938" flipH="1">
                      <a:off x="1442" y="2695"/>
                      <a:ext cx="1711" cy="301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8"/>
                        </a:cxn>
                        <a:cxn ang="0">
                          <a:pos x="211" y="36"/>
                        </a:cxn>
                        <a:cxn ang="0">
                          <a:pos x="435" y="5"/>
                        </a:cxn>
                        <a:cxn ang="0">
                          <a:pos x="669" y="5"/>
                        </a:cxn>
                        <a:cxn ang="0">
                          <a:pos x="665" y="22"/>
                        </a:cxn>
                        <a:cxn ang="0">
                          <a:pos x="432" y="22"/>
                        </a:cxn>
                        <a:cxn ang="0">
                          <a:pos x="160" y="62"/>
                        </a:cxn>
                        <a:cxn ang="0">
                          <a:pos x="0" y="108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accent2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9" name="Freeform 94"/>
                    <p:cNvSpPr/>
                    <p:nvPr/>
                  </p:nvSpPr>
                  <p:spPr>
                    <a:xfrm rot="-4817938" flipH="1">
                      <a:off x="1733" y="3898"/>
                      <a:ext cx="918" cy="473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68" y="12"/>
                        </a:cxn>
                        <a:cxn ang="0">
                          <a:pos x="161" y="43"/>
                        </a:cxn>
                        <a:cxn ang="0">
                          <a:pos x="225" y="92"/>
                        </a:cxn>
                        <a:cxn ang="0">
                          <a:pos x="245" y="130"/>
                        </a:cxn>
                        <a:cxn ang="0">
                          <a:pos x="236" y="169"/>
                        </a:cxn>
                        <a:cxn ang="0">
                          <a:pos x="222" y="135"/>
                        </a:cxn>
                        <a:cxn ang="0">
                          <a:pos x="194" y="97"/>
                        </a:cxn>
                        <a:cxn ang="0">
                          <a:pos x="155" y="63"/>
                        </a:cxn>
                        <a:cxn ang="0">
                          <a:pos x="81" y="32"/>
                        </a:cxn>
                        <a:cxn ang="0">
                          <a:pos x="0" y="16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3" name="Group 95"/>
                  <p:cNvGrpSpPr/>
                  <p:nvPr/>
                </p:nvGrpSpPr>
                <p:grpSpPr>
                  <a:xfrm>
                    <a:off x="3408" y="1689"/>
                    <a:ext cx="1125" cy="2426"/>
                    <a:chOff x="3334" y="1717"/>
                    <a:chExt cx="1125" cy="2426"/>
                  </a:xfrm>
                </p:grpSpPr>
                <p:sp>
                  <p:nvSpPr>
                    <p:cNvPr id="4176" name="Freeform 96"/>
                    <p:cNvSpPr/>
                    <p:nvPr/>
                  </p:nvSpPr>
                  <p:spPr>
                    <a:xfrm rot="3144576">
                      <a:off x="2628" y="2423"/>
                      <a:ext cx="1724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19"/>
                        </a:cxn>
                        <a:cxn ang="0">
                          <a:pos x="216" y="40"/>
                        </a:cxn>
                        <a:cxn ang="0">
                          <a:pos x="444" y="6"/>
                        </a:cxn>
                        <a:cxn ang="0">
                          <a:pos x="684" y="6"/>
                        </a:cxn>
                        <a:cxn ang="0">
                          <a:pos x="681" y="25"/>
                        </a:cxn>
                        <a:cxn ang="0">
                          <a:pos x="442" y="25"/>
                        </a:cxn>
                        <a:cxn ang="0">
                          <a:pos x="164" y="69"/>
                        </a:cxn>
                        <a:cxn ang="0">
                          <a:pos x="0" y="11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7" name="Freeform 97"/>
                    <p:cNvSpPr/>
                    <p:nvPr/>
                  </p:nvSpPr>
                  <p:spPr>
                    <a:xfrm rot="3144576">
                      <a:off x="3751" y="3435"/>
                      <a:ext cx="925" cy="490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70" y="14"/>
                        </a:cxn>
                        <a:cxn ang="0">
                          <a:pos x="165" y="48"/>
                        </a:cxn>
                        <a:cxn ang="0">
                          <a:pos x="230" y="103"/>
                        </a:cxn>
                        <a:cxn ang="0">
                          <a:pos x="251" y="145"/>
                        </a:cxn>
                        <a:cxn ang="0">
                          <a:pos x="242" y="187"/>
                        </a:cxn>
                        <a:cxn ang="0">
                          <a:pos x="227" y="151"/>
                        </a:cxn>
                        <a:cxn ang="0">
                          <a:pos x="199" y="108"/>
                        </a:cxn>
                        <a:cxn ang="0">
                          <a:pos x="158" y="70"/>
                        </a:cxn>
                        <a:cxn ang="0">
                          <a:pos x="83" y="36"/>
                        </a:cxn>
                        <a:cxn ang="0">
                          <a:pos x="0" y="18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4" name="Group 98"/>
                  <p:cNvGrpSpPr/>
                  <p:nvPr/>
                </p:nvGrpSpPr>
                <p:grpSpPr>
                  <a:xfrm>
                    <a:off x="3255" y="1838"/>
                    <a:ext cx="883" cy="2426"/>
                    <a:chOff x="3181" y="1866"/>
                    <a:chExt cx="883" cy="2426"/>
                  </a:xfrm>
                </p:grpSpPr>
                <p:sp>
                  <p:nvSpPr>
                    <p:cNvPr id="4174" name="Freeform 99"/>
                    <p:cNvSpPr/>
                    <p:nvPr/>
                  </p:nvSpPr>
                  <p:spPr>
                    <a:xfrm rot="3745735">
                      <a:off x="2505" y="2541"/>
                      <a:ext cx="1650" cy="299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5"/>
                        </a:cxn>
                        <a:cxn ang="0">
                          <a:pos x="189" y="35"/>
                        </a:cxn>
                        <a:cxn ang="0">
                          <a:pos x="390" y="5"/>
                        </a:cxn>
                        <a:cxn ang="0">
                          <a:pos x="600" y="5"/>
                        </a:cxn>
                        <a:cxn ang="0">
                          <a:pos x="596" y="21"/>
                        </a:cxn>
                        <a:cxn ang="0">
                          <a:pos x="387" y="21"/>
                        </a:cxn>
                        <a:cxn ang="0">
                          <a:pos x="144" y="61"/>
                        </a:cxn>
                        <a:cxn ang="0">
                          <a:pos x="0" y="105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5" name="Freeform 100"/>
                    <p:cNvSpPr/>
                    <p:nvPr/>
                  </p:nvSpPr>
                  <p:spPr>
                    <a:xfrm rot="3745735">
                      <a:off x="3387" y="3615"/>
                      <a:ext cx="885" cy="469"/>
                    </a:xfrm>
                    <a:custGeom>
                      <a:avLst/>
                      <a:gdLst/>
                      <a:ahLst/>
                      <a:cxnLst>
                        <a:cxn ang="0">
                          <a:pos x="1" y="2"/>
                        </a:cxn>
                        <a:cxn ang="0">
                          <a:pos x="61" y="12"/>
                        </a:cxn>
                        <a:cxn ang="0">
                          <a:pos x="145" y="42"/>
                        </a:cxn>
                        <a:cxn ang="0">
                          <a:pos x="202" y="90"/>
                        </a:cxn>
                        <a:cxn ang="0">
                          <a:pos x="220" y="127"/>
                        </a:cxn>
                        <a:cxn ang="0">
                          <a:pos x="212" y="164"/>
                        </a:cxn>
                        <a:cxn ang="0">
                          <a:pos x="199" y="132"/>
                        </a:cxn>
                        <a:cxn ang="0">
                          <a:pos x="174" y="94"/>
                        </a:cxn>
                        <a:cxn ang="0">
                          <a:pos x="139" y="62"/>
                        </a:cxn>
                        <a:cxn ang="0">
                          <a:pos x="73" y="31"/>
                        </a:cxn>
                        <a:cxn ang="0">
                          <a:pos x="0" y="16"/>
                        </a:cxn>
                        <a:cxn ang="0">
                          <a:pos x="1" y="2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5" name="Group 101"/>
                  <p:cNvGrpSpPr/>
                  <p:nvPr/>
                </p:nvGrpSpPr>
                <p:grpSpPr>
                  <a:xfrm>
                    <a:off x="3080" y="1955"/>
                    <a:ext cx="619" cy="2386"/>
                    <a:chOff x="3006" y="1983"/>
                    <a:chExt cx="619" cy="2386"/>
                  </a:xfrm>
                </p:grpSpPr>
                <p:sp>
                  <p:nvSpPr>
                    <p:cNvPr id="4172" name="Freeform 102"/>
                    <p:cNvSpPr/>
                    <p:nvPr/>
                  </p:nvSpPr>
                  <p:spPr>
                    <a:xfrm rot="4286818">
                      <a:off x="2328" y="2660"/>
                      <a:ext cx="160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9"/>
                        </a:cxn>
                        <a:cxn ang="0">
                          <a:pos x="173" y="20"/>
                        </a:cxn>
                        <a:cxn ang="0">
                          <a:pos x="356" y="3"/>
                        </a:cxn>
                        <a:cxn ang="0">
                          <a:pos x="548" y="3"/>
                        </a:cxn>
                        <a:cxn ang="0">
                          <a:pos x="545" y="12"/>
                        </a:cxn>
                        <a:cxn ang="0">
                          <a:pos x="353" y="12"/>
                        </a:cxn>
                        <a:cxn ang="0">
                          <a:pos x="131" y="34"/>
                        </a:cxn>
                        <a:cxn ang="0">
                          <a:pos x="0" y="5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3" name="Freeform 103"/>
                    <p:cNvSpPr/>
                    <p:nvPr/>
                  </p:nvSpPr>
                  <p:spPr>
                    <a:xfrm rot="4286818">
                      <a:off x="3002" y="3746"/>
                      <a:ext cx="859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56" y="6"/>
                        </a:cxn>
                        <a:cxn ang="0">
                          <a:pos x="133" y="23"/>
                        </a:cxn>
                        <a:cxn ang="0">
                          <a:pos x="185" y="50"/>
                        </a:cxn>
                        <a:cxn ang="0">
                          <a:pos x="201" y="71"/>
                        </a:cxn>
                        <a:cxn ang="0">
                          <a:pos x="193" y="91"/>
                        </a:cxn>
                        <a:cxn ang="0">
                          <a:pos x="182" y="73"/>
                        </a:cxn>
                        <a:cxn ang="0">
                          <a:pos x="159" y="53"/>
                        </a:cxn>
                        <a:cxn ang="0">
                          <a:pos x="127" y="34"/>
                        </a:cxn>
                        <a:cxn ang="0">
                          <a:pos x="67" y="18"/>
                        </a:cxn>
                        <a:cxn ang="0">
                          <a:pos x="0" y="9"/>
                        </a:cxn>
                        <a:cxn ang="0">
                          <a:pos x="0" y="1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6" name="Group 104"/>
                  <p:cNvGrpSpPr/>
                  <p:nvPr/>
                </p:nvGrpSpPr>
                <p:grpSpPr>
                  <a:xfrm>
                    <a:off x="2893" y="2073"/>
                    <a:ext cx="405" cy="2219"/>
                    <a:chOff x="2819" y="2101"/>
                    <a:chExt cx="405" cy="2219"/>
                  </a:xfrm>
                </p:grpSpPr>
                <p:sp>
                  <p:nvSpPr>
                    <p:cNvPr id="4170" name="Freeform 105"/>
                    <p:cNvSpPr/>
                    <p:nvPr/>
                  </p:nvSpPr>
                  <p:spPr>
                    <a:xfrm rot="4898956">
                      <a:off x="2206" y="2713"/>
                      <a:ext cx="1471" cy="24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9"/>
                        </a:cxn>
                        <a:cxn ang="0">
                          <a:pos x="134" y="20"/>
                        </a:cxn>
                        <a:cxn ang="0">
                          <a:pos x="276" y="3"/>
                        </a:cxn>
                        <a:cxn ang="0">
                          <a:pos x="425" y="3"/>
                        </a:cxn>
                        <a:cxn ang="0">
                          <a:pos x="423" y="12"/>
                        </a:cxn>
                        <a:cxn ang="0">
                          <a:pos x="274" y="12"/>
                        </a:cxn>
                        <a:cxn ang="0">
                          <a:pos x="102" y="34"/>
                        </a:cxn>
                        <a:cxn ang="0">
                          <a:pos x="0" y="59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71" name="Freeform 106"/>
                    <p:cNvSpPr/>
                    <p:nvPr/>
                  </p:nvSpPr>
                  <p:spPr>
                    <a:xfrm rot="4898956">
                      <a:off x="2636" y="3732"/>
                      <a:ext cx="790" cy="38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"/>
                        </a:cxn>
                        <a:cxn ang="0">
                          <a:pos x="43" y="6"/>
                        </a:cxn>
                        <a:cxn ang="0">
                          <a:pos x="103" y="23"/>
                        </a:cxn>
                        <a:cxn ang="0">
                          <a:pos x="143" y="50"/>
                        </a:cxn>
                        <a:cxn ang="0">
                          <a:pos x="156" y="71"/>
                        </a:cxn>
                        <a:cxn ang="0">
                          <a:pos x="150" y="91"/>
                        </a:cxn>
                        <a:cxn ang="0">
                          <a:pos x="142" y="73"/>
                        </a:cxn>
                        <a:cxn ang="0">
                          <a:pos x="124" y="53"/>
                        </a:cxn>
                        <a:cxn ang="0">
                          <a:pos x="99" y="34"/>
                        </a:cxn>
                        <a:cxn ang="0">
                          <a:pos x="52" y="18"/>
                        </a:cxn>
                        <a:cxn ang="0">
                          <a:pos x="0" y="9"/>
                        </a:cxn>
                        <a:cxn ang="0">
                          <a:pos x="0" y="1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4167" name="Group 107"/>
                  <p:cNvGrpSpPr/>
                  <p:nvPr/>
                </p:nvGrpSpPr>
                <p:grpSpPr>
                  <a:xfrm>
                    <a:off x="2372" y="2107"/>
                    <a:ext cx="426" cy="2185"/>
                    <a:chOff x="2287" y="2135"/>
                    <a:chExt cx="426" cy="2185"/>
                  </a:xfrm>
                </p:grpSpPr>
                <p:sp>
                  <p:nvSpPr>
                    <p:cNvPr id="4168" name="Freeform 108"/>
                    <p:cNvSpPr/>
                    <p:nvPr/>
                  </p:nvSpPr>
                  <p:spPr>
                    <a:xfrm rot="5755659">
                      <a:off x="1900" y="2759"/>
                      <a:ext cx="1437" cy="18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6"/>
                        </a:cxn>
                        <a:cxn ang="0">
                          <a:pos x="125" y="9"/>
                        </a:cxn>
                        <a:cxn ang="0">
                          <a:pos x="257" y="1"/>
                        </a:cxn>
                        <a:cxn ang="0">
                          <a:pos x="397" y="1"/>
                        </a:cxn>
                        <a:cxn ang="0">
                          <a:pos x="394" y="5"/>
                        </a:cxn>
                        <a:cxn ang="0">
                          <a:pos x="255" y="5"/>
                        </a:cxn>
                        <a:cxn ang="0">
                          <a:pos x="95" y="15"/>
                        </a:cxn>
                        <a:cxn ang="0">
                          <a:pos x="0" y="26"/>
                        </a:cxn>
                      </a:cxnLst>
                      <a:rect l="0" t="0" r="0" b="0"/>
                      <a:pathLst>
                        <a:path w="2736" h="504">
                          <a:moveTo>
                            <a:pt x="0" y="504"/>
                          </a:moveTo>
                          <a:cubicBezTo>
                            <a:pt x="24" y="488"/>
                            <a:pt x="568" y="248"/>
                            <a:pt x="864" y="168"/>
                          </a:cubicBezTo>
                          <a:cubicBezTo>
                            <a:pt x="1160" y="88"/>
                            <a:pt x="1464" y="48"/>
                            <a:pt x="1776" y="24"/>
                          </a:cubicBezTo>
                          <a:cubicBezTo>
                            <a:pt x="2088" y="0"/>
                            <a:pt x="2579" y="11"/>
                            <a:pt x="2736" y="24"/>
                          </a:cubicBezTo>
                          <a:lnTo>
                            <a:pt x="2720" y="103"/>
                          </a:lnTo>
                          <a:cubicBezTo>
                            <a:pt x="2558" y="116"/>
                            <a:pt x="2108" y="71"/>
                            <a:pt x="1764" y="103"/>
                          </a:cubicBezTo>
                          <a:cubicBezTo>
                            <a:pt x="1209" y="136"/>
                            <a:pt x="998" y="192"/>
                            <a:pt x="654" y="292"/>
                          </a:cubicBezTo>
                          <a:cubicBezTo>
                            <a:pt x="358" y="356"/>
                            <a:pt x="136" y="460"/>
                            <a:pt x="0" y="504"/>
                          </a:cubicBez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accent2">
                            <a:alpha val="100000"/>
                          </a:schemeClr>
                        </a:gs>
                        <a:gs pos="100000">
                          <a:schemeClr val="folHlink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4169" name="Freeform 109"/>
                    <p:cNvSpPr/>
                    <p:nvPr/>
                  </p:nvSpPr>
                  <p:spPr>
                    <a:xfrm rot="5755659">
                      <a:off x="2049" y="3787"/>
                      <a:ext cx="771" cy="295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40" y="3"/>
                        </a:cxn>
                        <a:cxn ang="0">
                          <a:pos x="96" y="10"/>
                        </a:cxn>
                        <a:cxn ang="0">
                          <a:pos x="133" y="22"/>
                        </a:cxn>
                        <a:cxn ang="0">
                          <a:pos x="145" y="32"/>
                        </a:cxn>
                        <a:cxn ang="0">
                          <a:pos x="140" y="41"/>
                        </a:cxn>
                        <a:cxn ang="0">
                          <a:pos x="132" y="33"/>
                        </a:cxn>
                        <a:cxn ang="0">
                          <a:pos x="115" y="23"/>
                        </a:cxn>
                        <a:cxn ang="0">
                          <a:pos x="92" y="15"/>
                        </a:cxn>
                        <a:cxn ang="0">
                          <a:pos x="48" y="8"/>
                        </a:cxn>
                        <a:cxn ang="0">
                          <a:pos x="0" y="4"/>
                        </a:cxn>
                        <a:cxn ang="0">
                          <a:pos x="0" y="0"/>
                        </a:cxn>
                      </a:cxnLst>
                      <a:rect l="0" t="0" r="0" b="0"/>
                      <a:pathLst>
                        <a:path w="1769" h="791">
                          <a:moveTo>
                            <a:pt x="5" y="8"/>
                          </a:moveTo>
                          <a:cubicBezTo>
                            <a:pt x="85" y="0"/>
                            <a:pt x="293" y="24"/>
                            <a:pt x="485" y="56"/>
                          </a:cubicBezTo>
                          <a:cubicBezTo>
                            <a:pt x="677" y="88"/>
                            <a:pt x="969" y="137"/>
                            <a:pt x="1157" y="200"/>
                          </a:cubicBezTo>
                          <a:cubicBezTo>
                            <a:pt x="1345" y="263"/>
                            <a:pt x="1511" y="364"/>
                            <a:pt x="1611" y="432"/>
                          </a:cubicBezTo>
                          <a:cubicBezTo>
                            <a:pt x="1711" y="500"/>
                            <a:pt x="1743" y="550"/>
                            <a:pt x="1756" y="609"/>
                          </a:cubicBezTo>
                          <a:cubicBezTo>
                            <a:pt x="1769" y="668"/>
                            <a:pt x="1717" y="783"/>
                            <a:pt x="1689" y="787"/>
                          </a:cubicBezTo>
                          <a:cubicBezTo>
                            <a:pt x="1661" y="791"/>
                            <a:pt x="1639" y="687"/>
                            <a:pt x="1589" y="632"/>
                          </a:cubicBezTo>
                          <a:cubicBezTo>
                            <a:pt x="1539" y="577"/>
                            <a:pt x="1469" y="510"/>
                            <a:pt x="1389" y="454"/>
                          </a:cubicBezTo>
                          <a:cubicBezTo>
                            <a:pt x="1309" y="398"/>
                            <a:pt x="1244" y="346"/>
                            <a:pt x="1109" y="296"/>
                          </a:cubicBezTo>
                          <a:cubicBezTo>
                            <a:pt x="974" y="246"/>
                            <a:pt x="766" y="189"/>
                            <a:pt x="581" y="152"/>
                          </a:cubicBezTo>
                          <a:cubicBezTo>
                            <a:pt x="396" y="115"/>
                            <a:pt x="96" y="100"/>
                            <a:pt x="0" y="76"/>
                          </a:cubicBezTo>
                          <a:lnTo>
                            <a:pt x="5" y="8"/>
                          </a:lnTo>
                          <a:close/>
                        </a:path>
                      </a:pathLst>
                    </a:custGeom>
                    <a:gradFill rotWithShape="0">
                      <a:gsLst>
                        <a:gs pos="0">
                          <a:schemeClr val="folHlink">
                            <a:alpha val="100000"/>
                          </a:schemeClr>
                        </a:gs>
                        <a:gs pos="100000">
                          <a:schemeClr val="bg1">
                            <a:alpha val="100000"/>
                          </a:schemeClr>
                        </a:gs>
                      </a:gsLst>
                      <a:lin ang="5400000" scaled="1"/>
                      <a:tileRect/>
                    </a:gradFill>
                    <a:ln w="9525">
                      <a:noFill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  <p:grpSp>
            <p:nvGrpSpPr>
              <p:cNvPr id="4122" name="Group 110"/>
              <p:cNvGrpSpPr/>
              <p:nvPr/>
            </p:nvGrpSpPr>
            <p:grpSpPr>
              <a:xfrm>
                <a:off x="74" y="313"/>
                <a:ext cx="5459" cy="3667"/>
                <a:chOff x="74" y="313"/>
                <a:chExt cx="5459" cy="3667"/>
              </a:xfrm>
            </p:grpSpPr>
            <p:grpSp>
              <p:nvGrpSpPr>
                <p:cNvPr id="4123" name="Group 111"/>
                <p:cNvGrpSpPr/>
                <p:nvPr/>
              </p:nvGrpSpPr>
              <p:grpSpPr>
                <a:xfrm>
                  <a:off x="74" y="313"/>
                  <a:ext cx="5459" cy="3667"/>
                  <a:chOff x="74" y="313"/>
                  <a:chExt cx="5459" cy="3667"/>
                </a:xfrm>
              </p:grpSpPr>
              <p:sp>
                <p:nvSpPr>
                  <p:cNvPr id="4125" name="Arc 112"/>
                  <p:cNvSpPr/>
                  <p:nvPr/>
                </p:nvSpPr>
                <p:spPr>
                  <a:xfrm flipV="1">
                    <a:off x="2966" y="456"/>
                    <a:ext cx="2567" cy="2046"/>
                  </a:xfrm>
                  <a:custGeom>
                    <a:avLst/>
                    <a:gdLst/>
                    <a:ahLst/>
                    <a:cxnLst>
                      <a:cxn ang="0">
                        <a:pos x="13" y="9"/>
                      </a:cxn>
                      <a:cxn ang="0">
                        <a:pos x="0" y="10"/>
                      </a:cxn>
                      <a:cxn ang="0">
                        <a:pos x="6" y="0"/>
                      </a:cxn>
                    </a:cxnLst>
                    <a:rect l="0" t="0" r="0" b="0"/>
                    <a:pathLst>
                      <a:path w="36729" h="21600" fill="none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</a:path>
                      <a:path w="36729" h="21600" stroke="0">
                        <a:moveTo>
                          <a:pt x="36729" y="10451"/>
                        </a:moveTo>
                        <a:cubicBezTo>
                          <a:pt x="32926" y="17330"/>
                          <a:pt x="25686" y="21600"/>
                          <a:pt x="17826" y="21600"/>
                        </a:cubicBezTo>
                        <a:cubicBezTo>
                          <a:pt x="10696" y="21600"/>
                          <a:pt x="4025" y="18081"/>
                          <a:pt x="-1" y="12197"/>
                        </a:cubicBezTo>
                        <a:lnTo>
                          <a:pt x="17826" y="0"/>
                        </a:lnTo>
                        <a:lnTo>
                          <a:pt x="36729" y="10451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6" name="Arc 113"/>
                  <p:cNvSpPr/>
                  <p:nvPr/>
                </p:nvSpPr>
                <p:spPr>
                  <a:xfrm flipH="1">
                    <a:off x="388" y="1601"/>
                    <a:ext cx="2016" cy="2379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9" y="27"/>
                      </a:cxn>
                      <a:cxn ang="0">
                        <a:pos x="3" y="26"/>
                      </a:cxn>
                    </a:cxnLst>
                    <a:rect l="0" t="0" r="0" b="0"/>
                    <a:pathLst>
                      <a:path w="30473" h="22305" fill="none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</a:path>
                      <a:path w="30473" h="22305" stroke="0">
                        <a:moveTo>
                          <a:pt x="-1" y="1906"/>
                        </a:moveTo>
                        <a:cubicBezTo>
                          <a:pt x="2789" y="649"/>
                          <a:pt x="5813" y="0"/>
                          <a:pt x="8873" y="0"/>
                        </a:cubicBezTo>
                        <a:cubicBezTo>
                          <a:pt x="20802" y="0"/>
                          <a:pt x="30473" y="9670"/>
                          <a:pt x="30473" y="21600"/>
                        </a:cubicBezTo>
                        <a:cubicBezTo>
                          <a:pt x="30473" y="21835"/>
                          <a:pt x="30469" y="22070"/>
                          <a:pt x="30461" y="22304"/>
                        </a:cubicBezTo>
                        <a:lnTo>
                          <a:pt x="8873" y="21600"/>
                        </a:lnTo>
                        <a:lnTo>
                          <a:pt x="-1" y="1906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folHlink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7" name="Arc 114"/>
                  <p:cNvSpPr/>
                  <p:nvPr/>
                </p:nvSpPr>
                <p:spPr>
                  <a:xfrm>
                    <a:off x="3029" y="1181"/>
                    <a:ext cx="1426" cy="2379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2" y="27"/>
                      </a:cxn>
                      <a:cxn ang="0">
                        <a:pos x="1" y="26"/>
                      </a:cxn>
                    </a:cxnLst>
                    <a:rect l="0" t="0" r="0" b="0"/>
                    <a:pathLst>
                      <a:path w="34812" h="22305" fill="none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</a:path>
                      <a:path w="34812" h="22305" stroke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5141" y="0"/>
                          <a:pt x="34812" y="9670"/>
                          <a:pt x="34812" y="21600"/>
                        </a:cubicBezTo>
                        <a:cubicBezTo>
                          <a:pt x="34812" y="21835"/>
                          <a:pt x="34808" y="22070"/>
                          <a:pt x="34800" y="22304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8" name="Arc 115"/>
                  <p:cNvSpPr/>
                  <p:nvPr/>
                </p:nvSpPr>
                <p:spPr>
                  <a:xfrm flipH="1">
                    <a:off x="74" y="813"/>
                    <a:ext cx="2540" cy="2379"/>
                  </a:xfrm>
                  <a:custGeom>
                    <a:avLst/>
                    <a:gdLst/>
                    <a:ahLst/>
                    <a:cxnLst>
                      <a:cxn ang="0">
                        <a:pos x="0" y="8"/>
                      </a:cxn>
                      <a:cxn ang="0">
                        <a:pos x="12" y="27"/>
                      </a:cxn>
                      <a:cxn ang="0">
                        <a:pos x="5" y="26"/>
                      </a:cxn>
                    </a:cxnLst>
                    <a:rect l="0" t="0" r="0" b="0"/>
                    <a:pathLst>
                      <a:path w="36830" h="22305" fill="none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</a:path>
                      <a:path w="36830" h="22305" stroke="0">
                        <a:moveTo>
                          <a:pt x="0" y="6283"/>
                        </a:moveTo>
                        <a:cubicBezTo>
                          <a:pt x="4047" y="2258"/>
                          <a:pt x="9522" y="0"/>
                          <a:pt x="15230" y="0"/>
                        </a:cubicBezTo>
                        <a:cubicBezTo>
                          <a:pt x="27159" y="0"/>
                          <a:pt x="36830" y="9670"/>
                          <a:pt x="36830" y="21600"/>
                        </a:cubicBezTo>
                        <a:cubicBezTo>
                          <a:pt x="36830" y="21835"/>
                          <a:pt x="36826" y="22070"/>
                          <a:pt x="36818" y="22304"/>
                        </a:cubicBezTo>
                        <a:lnTo>
                          <a:pt x="15230" y="21600"/>
                        </a:lnTo>
                        <a:lnTo>
                          <a:pt x="0" y="6283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folHlink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29" name="Arc 116"/>
                  <p:cNvSpPr/>
                  <p:nvPr/>
                </p:nvSpPr>
                <p:spPr>
                  <a:xfrm flipH="1">
                    <a:off x="790" y="313"/>
                    <a:ext cx="1850" cy="2304"/>
                  </a:xfrm>
                  <a:custGeom>
                    <a:avLst/>
                    <a:gdLst/>
                    <a:ahLst/>
                    <a:cxnLst>
                      <a:cxn ang="0">
                        <a:pos x="0" y="12"/>
                      </a:cxn>
                      <a:cxn ang="0">
                        <a:pos x="6" y="6"/>
                      </a:cxn>
                      <a:cxn ang="0">
                        <a:pos x="4" y="26"/>
                      </a:cxn>
                    </a:cxnLst>
                    <a:rect l="0" t="0" r="0" b="0"/>
                    <a:pathLst>
                      <a:path w="31881" h="21600" fill="none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</a:path>
                      <a:path w="31881" h="21600" stroke="0">
                        <a:moveTo>
                          <a:pt x="-1" y="10015"/>
                        </a:moveTo>
                        <a:cubicBezTo>
                          <a:pt x="3963" y="3778"/>
                          <a:pt x="10840" y="0"/>
                          <a:pt x="18231" y="0"/>
                        </a:cubicBezTo>
                        <a:cubicBezTo>
                          <a:pt x="23204" y="0"/>
                          <a:pt x="28026" y="1716"/>
                          <a:pt x="31881" y="4859"/>
                        </a:cubicBezTo>
                        <a:lnTo>
                          <a:pt x="18231" y="21600"/>
                        </a:lnTo>
                        <a:lnTo>
                          <a:pt x="-1" y="10015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1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0" name="Arc 117"/>
                  <p:cNvSpPr/>
                  <p:nvPr/>
                </p:nvSpPr>
                <p:spPr>
                  <a:xfrm>
                    <a:off x="2763" y="1281"/>
                    <a:ext cx="764" cy="2304"/>
                  </a:xfrm>
                  <a:custGeom>
                    <a:avLst/>
                    <a:gdLst/>
                    <a:ahLst/>
                    <a:cxnLst>
                      <a:cxn ang="0">
                        <a:pos x="0" y="5"/>
                      </a:cxn>
                      <a:cxn ang="0">
                        <a:pos x="0" y="12"/>
                      </a:cxn>
                      <a:cxn ang="0">
                        <a:pos x="0" y="26"/>
                      </a:cxn>
                    </a:cxnLst>
                    <a:rect l="0" t="0" r="0" b="0"/>
                    <a:pathLst>
                      <a:path w="31146" h="21600" fill="none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</a:path>
                      <a:path w="31146" h="21600" stroke="0">
                        <a:moveTo>
                          <a:pt x="-1" y="4511"/>
                        </a:moveTo>
                        <a:cubicBezTo>
                          <a:pt x="3783" y="1586"/>
                          <a:pt x="8429" y="0"/>
                          <a:pt x="13212" y="0"/>
                        </a:cubicBezTo>
                        <a:cubicBezTo>
                          <a:pt x="20409" y="0"/>
                          <a:pt x="27134" y="3585"/>
                          <a:pt x="31145" y="9561"/>
                        </a:cubicBezTo>
                        <a:lnTo>
                          <a:pt x="13212" y="21600"/>
                        </a:lnTo>
                        <a:lnTo>
                          <a:pt x="-1" y="4511"/>
                        </a:lnTo>
                        <a:close/>
                      </a:path>
                    </a:pathLst>
                  </a:custGeom>
                  <a:noFill/>
                  <a:ln w="9525" cap="flat" cmpd="sng">
                    <a:solidFill>
                      <a:schemeClr val="accent2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4131" name="Freeform 118"/>
                  <p:cNvSpPr/>
                  <p:nvPr/>
                </p:nvSpPr>
                <p:spPr>
                  <a:xfrm flipH="1">
                    <a:off x="1800" y="438"/>
                    <a:ext cx="418" cy="1524"/>
                  </a:xfrm>
                  <a:custGeom>
                    <a:avLst/>
                    <a:gdLst/>
                    <a:ahLst/>
                    <a:cxnLst>
                      <a:cxn ang="0">
                        <a:pos x="0" y="17"/>
                      </a:cxn>
                      <a:cxn ang="0">
                        <a:pos x="37" y="4"/>
                      </a:cxn>
                      <a:cxn ang="0">
                        <a:pos x="15" y="42"/>
                      </a:cxn>
                      <a:cxn ang="0">
                        <a:pos x="52" y="42"/>
                      </a:cxn>
                      <a:cxn ang="0">
                        <a:pos x="30" y="81"/>
                      </a:cxn>
                      <a:cxn ang="0">
                        <a:pos x="60" y="94"/>
                      </a:cxn>
                      <a:cxn ang="0">
                        <a:pos x="45" y="119"/>
                      </a:cxn>
                      <a:cxn ang="0">
                        <a:pos x="75" y="132"/>
                      </a:cxn>
                      <a:cxn ang="0">
                        <a:pos x="60" y="158"/>
                      </a:cxn>
                      <a:cxn ang="0">
                        <a:pos x="82" y="171"/>
                      </a:cxn>
                      <a:cxn ang="0">
                        <a:pos x="75" y="196"/>
                      </a:cxn>
                      <a:cxn ang="0">
                        <a:pos x="90" y="221"/>
                      </a:cxn>
                      <a:cxn ang="0">
                        <a:pos x="90" y="247"/>
                      </a:cxn>
                      <a:cxn ang="0">
                        <a:pos x="105" y="286"/>
                      </a:cxn>
                      <a:cxn ang="0">
                        <a:pos x="97" y="324"/>
                      </a:cxn>
                      <a:cxn ang="0">
                        <a:pos x="113" y="349"/>
                      </a:cxn>
                      <a:cxn ang="0">
                        <a:pos x="105" y="388"/>
                      </a:cxn>
                      <a:cxn ang="0">
                        <a:pos x="113" y="427"/>
                      </a:cxn>
                      <a:cxn ang="0">
                        <a:pos x="105" y="452"/>
                      </a:cxn>
                      <a:cxn ang="0">
                        <a:pos x="120" y="490"/>
                      </a:cxn>
                      <a:cxn ang="0">
                        <a:pos x="113" y="529"/>
                      </a:cxn>
                      <a:cxn ang="0">
                        <a:pos x="120" y="580"/>
                      </a:cxn>
                      <a:cxn ang="0">
                        <a:pos x="113" y="593"/>
                      </a:cxn>
                      <a:cxn ang="0">
                        <a:pos x="120" y="631"/>
                      </a:cxn>
                    </a:cxnLst>
                    <a:rect l="0" t="0" r="0" b="0"/>
                    <a:pathLst>
                      <a:path w="776" h="2368">
                        <a:moveTo>
                          <a:pt x="0" y="64"/>
                        </a:moveTo>
                        <a:cubicBezTo>
                          <a:pt x="112" y="32"/>
                          <a:pt x="224" y="0"/>
                          <a:pt x="240" y="16"/>
                        </a:cubicBezTo>
                        <a:cubicBezTo>
                          <a:pt x="256" y="32"/>
                          <a:pt x="80" y="136"/>
                          <a:pt x="96" y="160"/>
                        </a:cubicBezTo>
                        <a:cubicBezTo>
                          <a:pt x="112" y="184"/>
                          <a:pt x="320" y="136"/>
                          <a:pt x="336" y="160"/>
                        </a:cubicBezTo>
                        <a:cubicBezTo>
                          <a:pt x="352" y="184"/>
                          <a:pt x="184" y="272"/>
                          <a:pt x="192" y="304"/>
                        </a:cubicBezTo>
                        <a:cubicBezTo>
                          <a:pt x="200" y="336"/>
                          <a:pt x="368" y="328"/>
                          <a:pt x="384" y="352"/>
                        </a:cubicBezTo>
                        <a:cubicBezTo>
                          <a:pt x="400" y="376"/>
                          <a:pt x="272" y="424"/>
                          <a:pt x="288" y="448"/>
                        </a:cubicBezTo>
                        <a:cubicBezTo>
                          <a:pt x="304" y="472"/>
                          <a:pt x="464" y="472"/>
                          <a:pt x="480" y="496"/>
                        </a:cubicBezTo>
                        <a:cubicBezTo>
                          <a:pt x="496" y="520"/>
                          <a:pt x="376" y="568"/>
                          <a:pt x="384" y="592"/>
                        </a:cubicBezTo>
                        <a:cubicBezTo>
                          <a:pt x="392" y="616"/>
                          <a:pt x="512" y="616"/>
                          <a:pt x="528" y="640"/>
                        </a:cubicBezTo>
                        <a:cubicBezTo>
                          <a:pt x="544" y="664"/>
                          <a:pt x="472" y="704"/>
                          <a:pt x="480" y="736"/>
                        </a:cubicBezTo>
                        <a:cubicBezTo>
                          <a:pt x="488" y="768"/>
                          <a:pt x="560" y="800"/>
                          <a:pt x="576" y="832"/>
                        </a:cubicBezTo>
                        <a:cubicBezTo>
                          <a:pt x="592" y="864"/>
                          <a:pt x="560" y="888"/>
                          <a:pt x="576" y="928"/>
                        </a:cubicBezTo>
                        <a:cubicBezTo>
                          <a:pt x="592" y="968"/>
                          <a:pt x="664" y="1024"/>
                          <a:pt x="672" y="1072"/>
                        </a:cubicBezTo>
                        <a:cubicBezTo>
                          <a:pt x="680" y="1120"/>
                          <a:pt x="616" y="1176"/>
                          <a:pt x="624" y="1216"/>
                        </a:cubicBezTo>
                        <a:cubicBezTo>
                          <a:pt x="632" y="1256"/>
                          <a:pt x="712" y="1272"/>
                          <a:pt x="720" y="1312"/>
                        </a:cubicBezTo>
                        <a:cubicBezTo>
                          <a:pt x="728" y="1352"/>
                          <a:pt x="672" y="1408"/>
                          <a:pt x="672" y="1456"/>
                        </a:cubicBezTo>
                        <a:cubicBezTo>
                          <a:pt x="672" y="1504"/>
                          <a:pt x="720" y="1560"/>
                          <a:pt x="720" y="1600"/>
                        </a:cubicBezTo>
                        <a:cubicBezTo>
                          <a:pt x="720" y="1640"/>
                          <a:pt x="664" y="1656"/>
                          <a:pt x="672" y="1696"/>
                        </a:cubicBezTo>
                        <a:cubicBezTo>
                          <a:pt x="680" y="1736"/>
                          <a:pt x="760" y="1792"/>
                          <a:pt x="768" y="1840"/>
                        </a:cubicBezTo>
                        <a:cubicBezTo>
                          <a:pt x="776" y="1888"/>
                          <a:pt x="720" y="1928"/>
                          <a:pt x="720" y="1984"/>
                        </a:cubicBezTo>
                        <a:cubicBezTo>
                          <a:pt x="720" y="2040"/>
                          <a:pt x="768" y="2136"/>
                          <a:pt x="768" y="2176"/>
                        </a:cubicBezTo>
                        <a:cubicBezTo>
                          <a:pt x="768" y="2216"/>
                          <a:pt x="720" y="2192"/>
                          <a:pt x="720" y="2224"/>
                        </a:cubicBezTo>
                        <a:cubicBezTo>
                          <a:pt x="720" y="2256"/>
                          <a:pt x="744" y="2312"/>
                          <a:pt x="768" y="2368"/>
                        </a:cubicBezTo>
                      </a:path>
                    </a:pathLst>
                  </a:custGeom>
                  <a:noFill/>
                  <a:ln w="9525" cap="flat" cmpd="sng">
                    <a:solidFill>
                      <a:schemeClr val="folHlink">
                        <a:alpha val="100000"/>
                      </a:schemeClr>
                    </a:solidFill>
                    <a:prstDash val="solid"/>
                    <a:round/>
                    <a:headEnd type="none" w="med" len="med"/>
                    <a:tailEnd type="none" w="med" len="med"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4124" name="Freeform 119"/>
                <p:cNvSpPr/>
                <p:nvPr/>
              </p:nvSpPr>
              <p:spPr>
                <a:xfrm rot="-1346631">
                  <a:off x="3280" y="1529"/>
                  <a:ext cx="442" cy="837"/>
                </a:xfrm>
                <a:custGeom>
                  <a:avLst/>
                  <a:gdLst/>
                  <a:ahLst/>
                  <a:cxnLst>
                    <a:cxn ang="0">
                      <a:pos x="0" y="3"/>
                    </a:cxn>
                    <a:cxn ang="0">
                      <a:pos x="44" y="1"/>
                    </a:cxn>
                    <a:cxn ang="0">
                      <a:pos x="18" y="7"/>
                    </a:cxn>
                    <a:cxn ang="0">
                      <a:pos x="62" y="7"/>
                    </a:cxn>
                    <a:cxn ang="0">
                      <a:pos x="35" y="13"/>
                    </a:cxn>
                    <a:cxn ang="0">
                      <a:pos x="71" y="16"/>
                    </a:cxn>
                    <a:cxn ang="0">
                      <a:pos x="53" y="20"/>
                    </a:cxn>
                    <a:cxn ang="0">
                      <a:pos x="88" y="22"/>
                    </a:cxn>
                    <a:cxn ang="0">
                      <a:pos x="71" y="26"/>
                    </a:cxn>
                    <a:cxn ang="0">
                      <a:pos x="97" y="28"/>
                    </a:cxn>
                    <a:cxn ang="0">
                      <a:pos x="88" y="33"/>
                    </a:cxn>
                    <a:cxn ang="0">
                      <a:pos x="107" y="37"/>
                    </a:cxn>
                    <a:cxn ang="0">
                      <a:pos x="107" y="41"/>
                    </a:cxn>
                    <a:cxn ang="0">
                      <a:pos x="124" y="47"/>
                    </a:cxn>
                    <a:cxn ang="0">
                      <a:pos x="115" y="54"/>
                    </a:cxn>
                    <a:cxn ang="0">
                      <a:pos x="133" y="58"/>
                    </a:cxn>
                    <a:cxn ang="0">
                      <a:pos x="124" y="64"/>
                    </a:cxn>
                    <a:cxn ang="0">
                      <a:pos x="133" y="71"/>
                    </a:cxn>
                    <a:cxn ang="0">
                      <a:pos x="124" y="75"/>
                    </a:cxn>
                    <a:cxn ang="0">
                      <a:pos x="142" y="81"/>
                    </a:cxn>
                    <a:cxn ang="0">
                      <a:pos x="133" y="88"/>
                    </a:cxn>
                    <a:cxn ang="0">
                      <a:pos x="142" y="96"/>
                    </a:cxn>
                    <a:cxn ang="0">
                      <a:pos x="133" y="98"/>
                    </a:cxn>
                    <a:cxn ang="0">
                      <a:pos x="142" y="105"/>
                    </a:cxn>
                  </a:cxnLst>
                  <a:rect l="0" t="0" r="0" b="0"/>
                  <a:pathLst>
                    <a:path w="776" h="2368">
                      <a:moveTo>
                        <a:pt x="0" y="64"/>
                      </a:moveTo>
                      <a:cubicBezTo>
                        <a:pt x="112" y="32"/>
                        <a:pt x="224" y="0"/>
                        <a:pt x="240" y="16"/>
                      </a:cubicBezTo>
                      <a:cubicBezTo>
                        <a:pt x="256" y="32"/>
                        <a:pt x="80" y="136"/>
                        <a:pt x="96" y="160"/>
                      </a:cubicBezTo>
                      <a:cubicBezTo>
                        <a:pt x="112" y="184"/>
                        <a:pt x="320" y="136"/>
                        <a:pt x="336" y="160"/>
                      </a:cubicBezTo>
                      <a:cubicBezTo>
                        <a:pt x="352" y="184"/>
                        <a:pt x="184" y="272"/>
                        <a:pt x="192" y="304"/>
                      </a:cubicBezTo>
                      <a:cubicBezTo>
                        <a:pt x="200" y="336"/>
                        <a:pt x="368" y="328"/>
                        <a:pt x="384" y="352"/>
                      </a:cubicBezTo>
                      <a:cubicBezTo>
                        <a:pt x="400" y="376"/>
                        <a:pt x="272" y="424"/>
                        <a:pt x="288" y="448"/>
                      </a:cubicBezTo>
                      <a:cubicBezTo>
                        <a:pt x="304" y="472"/>
                        <a:pt x="464" y="472"/>
                        <a:pt x="480" y="496"/>
                      </a:cubicBezTo>
                      <a:cubicBezTo>
                        <a:pt x="496" y="520"/>
                        <a:pt x="376" y="568"/>
                        <a:pt x="384" y="592"/>
                      </a:cubicBezTo>
                      <a:cubicBezTo>
                        <a:pt x="392" y="616"/>
                        <a:pt x="512" y="616"/>
                        <a:pt x="528" y="640"/>
                      </a:cubicBezTo>
                      <a:cubicBezTo>
                        <a:pt x="544" y="664"/>
                        <a:pt x="472" y="704"/>
                        <a:pt x="480" y="736"/>
                      </a:cubicBezTo>
                      <a:cubicBezTo>
                        <a:pt x="488" y="768"/>
                        <a:pt x="560" y="800"/>
                        <a:pt x="576" y="832"/>
                      </a:cubicBezTo>
                      <a:cubicBezTo>
                        <a:pt x="592" y="864"/>
                        <a:pt x="560" y="888"/>
                        <a:pt x="576" y="928"/>
                      </a:cubicBezTo>
                      <a:cubicBezTo>
                        <a:pt x="592" y="968"/>
                        <a:pt x="664" y="1024"/>
                        <a:pt x="672" y="1072"/>
                      </a:cubicBezTo>
                      <a:cubicBezTo>
                        <a:pt x="680" y="1120"/>
                        <a:pt x="616" y="1176"/>
                        <a:pt x="624" y="1216"/>
                      </a:cubicBezTo>
                      <a:cubicBezTo>
                        <a:pt x="632" y="1256"/>
                        <a:pt x="712" y="1272"/>
                        <a:pt x="720" y="1312"/>
                      </a:cubicBezTo>
                      <a:cubicBezTo>
                        <a:pt x="728" y="1352"/>
                        <a:pt x="672" y="1408"/>
                        <a:pt x="672" y="1456"/>
                      </a:cubicBezTo>
                      <a:cubicBezTo>
                        <a:pt x="672" y="1504"/>
                        <a:pt x="720" y="1560"/>
                        <a:pt x="720" y="1600"/>
                      </a:cubicBezTo>
                      <a:cubicBezTo>
                        <a:pt x="720" y="1640"/>
                        <a:pt x="664" y="1656"/>
                        <a:pt x="672" y="1696"/>
                      </a:cubicBezTo>
                      <a:cubicBezTo>
                        <a:pt x="680" y="1736"/>
                        <a:pt x="760" y="1792"/>
                        <a:pt x="768" y="1840"/>
                      </a:cubicBezTo>
                      <a:cubicBezTo>
                        <a:pt x="776" y="1888"/>
                        <a:pt x="720" y="1928"/>
                        <a:pt x="720" y="1984"/>
                      </a:cubicBezTo>
                      <a:cubicBezTo>
                        <a:pt x="720" y="2040"/>
                        <a:pt x="768" y="2136"/>
                        <a:pt x="768" y="2176"/>
                      </a:cubicBezTo>
                      <a:cubicBezTo>
                        <a:pt x="768" y="2216"/>
                        <a:pt x="720" y="2192"/>
                        <a:pt x="720" y="2224"/>
                      </a:cubicBezTo>
                      <a:cubicBezTo>
                        <a:pt x="720" y="2256"/>
                        <a:pt x="744" y="2312"/>
                        <a:pt x="768" y="2368"/>
                      </a:cubicBezTo>
                    </a:path>
                  </a:pathLst>
                </a:custGeom>
                <a:noFill/>
                <a:ln w="9525" cap="flat" cmpd="sng">
                  <a:solidFill>
                    <a:schemeClr val="accent2">
                      <a:alpha val="100000"/>
                    </a:schemeClr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4106" name="Group 120"/>
            <p:cNvGrpSpPr/>
            <p:nvPr/>
          </p:nvGrpSpPr>
          <p:grpSpPr>
            <a:xfrm>
              <a:off x="1476" y="449"/>
              <a:ext cx="4038" cy="2966"/>
              <a:chOff x="210" y="337"/>
              <a:chExt cx="5198" cy="3818"/>
            </a:xfrm>
          </p:grpSpPr>
          <p:sp>
            <p:nvSpPr>
              <p:cNvPr id="4107" name="Freeform 121"/>
              <p:cNvSpPr/>
              <p:nvPr/>
            </p:nvSpPr>
            <p:spPr>
              <a:xfrm flipH="1">
                <a:off x="1934" y="2382"/>
                <a:ext cx="485" cy="147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9" y="4"/>
                  </a:cxn>
                  <a:cxn ang="0">
                    <a:pos x="24" y="39"/>
                  </a:cxn>
                  <a:cxn ang="0">
                    <a:pos x="82" y="39"/>
                  </a:cxn>
                  <a:cxn ang="0">
                    <a:pos x="47" y="74"/>
                  </a:cxn>
                  <a:cxn ang="0">
                    <a:pos x="94" y="86"/>
                  </a:cxn>
                  <a:cxn ang="0">
                    <a:pos x="71" y="109"/>
                  </a:cxn>
                  <a:cxn ang="0">
                    <a:pos x="118" y="121"/>
                  </a:cxn>
                  <a:cxn ang="0">
                    <a:pos x="94" y="144"/>
                  </a:cxn>
                  <a:cxn ang="0">
                    <a:pos x="129" y="156"/>
                  </a:cxn>
                  <a:cxn ang="0">
                    <a:pos x="118" y="179"/>
                  </a:cxn>
                  <a:cxn ang="0">
                    <a:pos x="141" y="203"/>
                  </a:cxn>
                  <a:cxn ang="0">
                    <a:pos x="141" y="226"/>
                  </a:cxn>
                  <a:cxn ang="0">
                    <a:pos x="164" y="261"/>
                  </a:cxn>
                  <a:cxn ang="0">
                    <a:pos x="153" y="296"/>
                  </a:cxn>
                  <a:cxn ang="0">
                    <a:pos x="176" y="320"/>
                  </a:cxn>
                  <a:cxn ang="0">
                    <a:pos x="164" y="355"/>
                  </a:cxn>
                  <a:cxn ang="0">
                    <a:pos x="176" y="390"/>
                  </a:cxn>
                  <a:cxn ang="0">
                    <a:pos x="164" y="413"/>
                  </a:cxn>
                  <a:cxn ang="0">
                    <a:pos x="188" y="448"/>
                  </a:cxn>
                  <a:cxn ang="0">
                    <a:pos x="176" y="483"/>
                  </a:cxn>
                  <a:cxn ang="0">
                    <a:pos x="188" y="530"/>
                  </a:cxn>
                  <a:cxn ang="0">
                    <a:pos x="176" y="542"/>
                  </a:cxn>
                  <a:cxn ang="0">
                    <a:pos x="188" y="577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8" name="Arc 122"/>
              <p:cNvSpPr/>
              <p:nvPr/>
            </p:nvSpPr>
            <p:spPr>
              <a:xfrm flipH="1">
                <a:off x="1054" y="1851"/>
                <a:ext cx="2122" cy="2304"/>
              </a:xfrm>
              <a:custGeom>
                <a:avLst/>
                <a:gdLst/>
                <a:ahLst/>
                <a:cxnLst>
                  <a:cxn ang="0">
                    <a:pos x="5" y="0"/>
                  </a:cxn>
                  <a:cxn ang="0">
                    <a:pos x="20" y="26"/>
                  </a:cxn>
                  <a:cxn ang="0">
                    <a:pos x="0" y="25"/>
                  </a:cxn>
                </a:cxnLst>
                <a:rect l="0" t="0" r="0" b="0"/>
                <a:pathLst>
                  <a:path w="21600" h="21602" fill="none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09" name="Arc 123"/>
              <p:cNvSpPr/>
              <p:nvPr/>
            </p:nvSpPr>
            <p:spPr>
              <a:xfrm flipH="1">
                <a:off x="1266" y="1480"/>
                <a:ext cx="1244" cy="237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27"/>
                  </a:cxn>
                  <a:cxn ang="0">
                    <a:pos x="1" y="26"/>
                  </a:cxn>
                </a:cxnLst>
                <a:rect l="0" t="0" r="0" b="0"/>
                <a:pathLst>
                  <a:path w="28940" h="22305" fill="none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0" name="Arc 124"/>
              <p:cNvSpPr/>
              <p:nvPr/>
            </p:nvSpPr>
            <p:spPr>
              <a:xfrm flipH="1">
                <a:off x="210" y="1168"/>
                <a:ext cx="2376" cy="237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1" y="27"/>
                  </a:cxn>
                  <a:cxn ang="0">
                    <a:pos x="4" y="26"/>
                  </a:cxn>
                </a:cxnLst>
                <a:rect l="0" t="0" r="0" b="0"/>
                <a:pathLst>
                  <a:path w="34455" h="22305" fill="none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1" name="Arc 125"/>
              <p:cNvSpPr/>
              <p:nvPr/>
            </p:nvSpPr>
            <p:spPr>
              <a:xfrm>
                <a:off x="2840" y="1503"/>
                <a:ext cx="381" cy="237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27"/>
                  </a:cxn>
                  <a:cxn ang="0">
                    <a:pos x="0" y="26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2" name="Arc 126"/>
              <p:cNvSpPr/>
              <p:nvPr/>
            </p:nvSpPr>
            <p:spPr>
              <a:xfrm>
                <a:off x="2940" y="1492"/>
                <a:ext cx="1004" cy="2379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" y="27"/>
                  </a:cxn>
                  <a:cxn ang="0">
                    <a:pos x="0" y="26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3" name="Freeform 127"/>
              <p:cNvSpPr/>
              <p:nvPr/>
            </p:nvSpPr>
            <p:spPr>
              <a:xfrm>
                <a:off x="3301" y="2635"/>
                <a:ext cx="485" cy="1479"/>
              </a:xfrm>
              <a:custGeom>
                <a:avLst/>
                <a:gdLst/>
                <a:ahLst/>
                <a:cxnLst>
                  <a:cxn ang="0">
                    <a:pos x="0" y="16"/>
                  </a:cxn>
                  <a:cxn ang="0">
                    <a:pos x="59" y="4"/>
                  </a:cxn>
                  <a:cxn ang="0">
                    <a:pos x="24" y="39"/>
                  </a:cxn>
                  <a:cxn ang="0">
                    <a:pos x="82" y="39"/>
                  </a:cxn>
                  <a:cxn ang="0">
                    <a:pos x="47" y="74"/>
                  </a:cxn>
                  <a:cxn ang="0">
                    <a:pos x="94" y="86"/>
                  </a:cxn>
                  <a:cxn ang="0">
                    <a:pos x="71" y="109"/>
                  </a:cxn>
                  <a:cxn ang="0">
                    <a:pos x="118" y="121"/>
                  </a:cxn>
                  <a:cxn ang="0">
                    <a:pos x="94" y="144"/>
                  </a:cxn>
                  <a:cxn ang="0">
                    <a:pos x="129" y="156"/>
                  </a:cxn>
                  <a:cxn ang="0">
                    <a:pos x="118" y="179"/>
                  </a:cxn>
                  <a:cxn ang="0">
                    <a:pos x="141" y="203"/>
                  </a:cxn>
                  <a:cxn ang="0">
                    <a:pos x="141" y="226"/>
                  </a:cxn>
                  <a:cxn ang="0">
                    <a:pos x="164" y="261"/>
                  </a:cxn>
                  <a:cxn ang="0">
                    <a:pos x="153" y="296"/>
                  </a:cxn>
                  <a:cxn ang="0">
                    <a:pos x="176" y="320"/>
                  </a:cxn>
                  <a:cxn ang="0">
                    <a:pos x="164" y="355"/>
                  </a:cxn>
                  <a:cxn ang="0">
                    <a:pos x="176" y="390"/>
                  </a:cxn>
                  <a:cxn ang="0">
                    <a:pos x="164" y="413"/>
                  </a:cxn>
                  <a:cxn ang="0">
                    <a:pos x="188" y="448"/>
                  </a:cxn>
                  <a:cxn ang="0">
                    <a:pos x="176" y="483"/>
                  </a:cxn>
                  <a:cxn ang="0">
                    <a:pos x="188" y="530"/>
                  </a:cxn>
                  <a:cxn ang="0">
                    <a:pos x="176" y="542"/>
                  </a:cxn>
                  <a:cxn ang="0">
                    <a:pos x="188" y="577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4" name="Freeform 128"/>
              <p:cNvSpPr/>
              <p:nvPr/>
            </p:nvSpPr>
            <p:spPr>
              <a:xfrm rot="-1939245" flipV="1">
                <a:off x="2546" y="2150"/>
                <a:ext cx="442" cy="83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4" y="1"/>
                  </a:cxn>
                  <a:cxn ang="0">
                    <a:pos x="18" y="7"/>
                  </a:cxn>
                  <a:cxn ang="0">
                    <a:pos x="62" y="7"/>
                  </a:cxn>
                  <a:cxn ang="0">
                    <a:pos x="35" y="13"/>
                  </a:cxn>
                  <a:cxn ang="0">
                    <a:pos x="71" y="16"/>
                  </a:cxn>
                  <a:cxn ang="0">
                    <a:pos x="53" y="20"/>
                  </a:cxn>
                  <a:cxn ang="0">
                    <a:pos x="88" y="22"/>
                  </a:cxn>
                  <a:cxn ang="0">
                    <a:pos x="71" y="26"/>
                  </a:cxn>
                  <a:cxn ang="0">
                    <a:pos x="97" y="28"/>
                  </a:cxn>
                  <a:cxn ang="0">
                    <a:pos x="88" y="33"/>
                  </a:cxn>
                  <a:cxn ang="0">
                    <a:pos x="107" y="37"/>
                  </a:cxn>
                  <a:cxn ang="0">
                    <a:pos x="107" y="41"/>
                  </a:cxn>
                  <a:cxn ang="0">
                    <a:pos x="124" y="47"/>
                  </a:cxn>
                  <a:cxn ang="0">
                    <a:pos x="115" y="54"/>
                  </a:cxn>
                  <a:cxn ang="0">
                    <a:pos x="133" y="58"/>
                  </a:cxn>
                  <a:cxn ang="0">
                    <a:pos x="124" y="64"/>
                  </a:cxn>
                  <a:cxn ang="0">
                    <a:pos x="133" y="71"/>
                  </a:cxn>
                  <a:cxn ang="0">
                    <a:pos x="124" y="75"/>
                  </a:cxn>
                  <a:cxn ang="0">
                    <a:pos x="142" y="81"/>
                  </a:cxn>
                  <a:cxn ang="0">
                    <a:pos x="133" y="88"/>
                  </a:cxn>
                  <a:cxn ang="0">
                    <a:pos x="142" y="96"/>
                  </a:cxn>
                  <a:cxn ang="0">
                    <a:pos x="133" y="98"/>
                  </a:cxn>
                  <a:cxn ang="0">
                    <a:pos x="142" y="105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5" name="Freeform 129"/>
              <p:cNvSpPr/>
              <p:nvPr/>
            </p:nvSpPr>
            <p:spPr>
              <a:xfrm flipH="1">
                <a:off x="489" y="2504"/>
                <a:ext cx="1085" cy="152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57" y="4"/>
                  </a:cxn>
                  <a:cxn ang="0">
                    <a:pos x="261" y="42"/>
                  </a:cxn>
                  <a:cxn ang="0">
                    <a:pos x="919" y="42"/>
                  </a:cxn>
                  <a:cxn ang="0">
                    <a:pos x="524" y="81"/>
                  </a:cxn>
                  <a:cxn ang="0">
                    <a:pos x="1050" y="94"/>
                  </a:cxn>
                  <a:cxn ang="0">
                    <a:pos x="787" y="119"/>
                  </a:cxn>
                  <a:cxn ang="0">
                    <a:pos x="1312" y="132"/>
                  </a:cxn>
                  <a:cxn ang="0">
                    <a:pos x="1050" y="158"/>
                  </a:cxn>
                  <a:cxn ang="0">
                    <a:pos x="1443" y="171"/>
                  </a:cxn>
                  <a:cxn ang="0">
                    <a:pos x="1312" y="196"/>
                  </a:cxn>
                  <a:cxn ang="0">
                    <a:pos x="1574" y="221"/>
                  </a:cxn>
                  <a:cxn ang="0">
                    <a:pos x="1574" y="247"/>
                  </a:cxn>
                  <a:cxn ang="0">
                    <a:pos x="1837" y="286"/>
                  </a:cxn>
                  <a:cxn ang="0">
                    <a:pos x="1704" y="324"/>
                  </a:cxn>
                  <a:cxn ang="0">
                    <a:pos x="1969" y="349"/>
                  </a:cxn>
                  <a:cxn ang="0">
                    <a:pos x="1837" y="388"/>
                  </a:cxn>
                  <a:cxn ang="0">
                    <a:pos x="1969" y="427"/>
                  </a:cxn>
                  <a:cxn ang="0">
                    <a:pos x="1837" y="452"/>
                  </a:cxn>
                  <a:cxn ang="0">
                    <a:pos x="2100" y="490"/>
                  </a:cxn>
                  <a:cxn ang="0">
                    <a:pos x="1969" y="529"/>
                  </a:cxn>
                  <a:cxn ang="0">
                    <a:pos x="2100" y="580"/>
                  </a:cxn>
                  <a:cxn ang="0">
                    <a:pos x="1969" y="593"/>
                  </a:cxn>
                  <a:cxn ang="0">
                    <a:pos x="2100" y="631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6" name="Freeform 130"/>
              <p:cNvSpPr/>
              <p:nvPr/>
            </p:nvSpPr>
            <p:spPr>
              <a:xfrm flipH="1">
                <a:off x="1000" y="893"/>
                <a:ext cx="696" cy="1524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173" y="4"/>
                  </a:cxn>
                  <a:cxn ang="0">
                    <a:pos x="69" y="42"/>
                  </a:cxn>
                  <a:cxn ang="0">
                    <a:pos x="242" y="42"/>
                  </a:cxn>
                  <a:cxn ang="0">
                    <a:pos x="138" y="81"/>
                  </a:cxn>
                  <a:cxn ang="0">
                    <a:pos x="277" y="94"/>
                  </a:cxn>
                  <a:cxn ang="0">
                    <a:pos x="207" y="119"/>
                  </a:cxn>
                  <a:cxn ang="0">
                    <a:pos x="347" y="132"/>
                  </a:cxn>
                  <a:cxn ang="0">
                    <a:pos x="277" y="158"/>
                  </a:cxn>
                  <a:cxn ang="0">
                    <a:pos x="381" y="171"/>
                  </a:cxn>
                  <a:cxn ang="0">
                    <a:pos x="347" y="196"/>
                  </a:cxn>
                  <a:cxn ang="0">
                    <a:pos x="416" y="221"/>
                  </a:cxn>
                  <a:cxn ang="0">
                    <a:pos x="416" y="247"/>
                  </a:cxn>
                  <a:cxn ang="0">
                    <a:pos x="485" y="286"/>
                  </a:cxn>
                  <a:cxn ang="0">
                    <a:pos x="450" y="324"/>
                  </a:cxn>
                  <a:cxn ang="0">
                    <a:pos x="519" y="349"/>
                  </a:cxn>
                  <a:cxn ang="0">
                    <a:pos x="485" y="388"/>
                  </a:cxn>
                  <a:cxn ang="0">
                    <a:pos x="519" y="427"/>
                  </a:cxn>
                  <a:cxn ang="0">
                    <a:pos x="485" y="452"/>
                  </a:cxn>
                  <a:cxn ang="0">
                    <a:pos x="554" y="490"/>
                  </a:cxn>
                  <a:cxn ang="0">
                    <a:pos x="519" y="529"/>
                  </a:cxn>
                  <a:cxn ang="0">
                    <a:pos x="554" y="580"/>
                  </a:cxn>
                  <a:cxn ang="0">
                    <a:pos x="519" y="593"/>
                  </a:cxn>
                  <a:cxn ang="0">
                    <a:pos x="554" y="631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7" name="Freeform 131"/>
              <p:cNvSpPr/>
              <p:nvPr/>
            </p:nvSpPr>
            <p:spPr>
              <a:xfrm>
                <a:off x="4401" y="2280"/>
                <a:ext cx="1007" cy="1601"/>
              </a:xfrm>
              <a:custGeom>
                <a:avLst/>
                <a:gdLst/>
                <a:ahLst/>
                <a:cxnLst>
                  <a:cxn ang="0">
                    <a:pos x="0" y="20"/>
                  </a:cxn>
                  <a:cxn ang="0">
                    <a:pos x="524" y="5"/>
                  </a:cxn>
                  <a:cxn ang="0">
                    <a:pos x="210" y="49"/>
                  </a:cxn>
                  <a:cxn ang="0">
                    <a:pos x="734" y="49"/>
                  </a:cxn>
                  <a:cxn ang="0">
                    <a:pos x="419" y="94"/>
                  </a:cxn>
                  <a:cxn ang="0">
                    <a:pos x="838" y="109"/>
                  </a:cxn>
                  <a:cxn ang="0">
                    <a:pos x="629" y="139"/>
                  </a:cxn>
                  <a:cxn ang="0">
                    <a:pos x="1049" y="153"/>
                  </a:cxn>
                  <a:cxn ang="0">
                    <a:pos x="838" y="183"/>
                  </a:cxn>
                  <a:cxn ang="0">
                    <a:pos x="1154" y="198"/>
                  </a:cxn>
                  <a:cxn ang="0">
                    <a:pos x="1049" y="228"/>
                  </a:cxn>
                  <a:cxn ang="0">
                    <a:pos x="1257" y="258"/>
                  </a:cxn>
                  <a:cxn ang="0">
                    <a:pos x="1257" y="287"/>
                  </a:cxn>
                  <a:cxn ang="0">
                    <a:pos x="1469" y="331"/>
                  </a:cxn>
                  <a:cxn ang="0">
                    <a:pos x="1364" y="376"/>
                  </a:cxn>
                  <a:cxn ang="0">
                    <a:pos x="1573" y="406"/>
                  </a:cxn>
                  <a:cxn ang="0">
                    <a:pos x="1469" y="450"/>
                  </a:cxn>
                  <a:cxn ang="0">
                    <a:pos x="1573" y="495"/>
                  </a:cxn>
                  <a:cxn ang="0">
                    <a:pos x="1469" y="524"/>
                  </a:cxn>
                  <a:cxn ang="0">
                    <a:pos x="1679" y="569"/>
                  </a:cxn>
                  <a:cxn ang="0">
                    <a:pos x="1573" y="613"/>
                  </a:cxn>
                  <a:cxn ang="0">
                    <a:pos x="1679" y="673"/>
                  </a:cxn>
                  <a:cxn ang="0">
                    <a:pos x="1573" y="688"/>
                  </a:cxn>
                  <a:cxn ang="0">
                    <a:pos x="1679" y="732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8" name="Freeform 132"/>
              <p:cNvSpPr/>
              <p:nvPr/>
            </p:nvSpPr>
            <p:spPr>
              <a:xfrm>
                <a:off x="3878" y="1470"/>
                <a:ext cx="1518" cy="106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794" y="1"/>
                  </a:cxn>
                  <a:cxn ang="0">
                    <a:pos x="720" y="14"/>
                  </a:cxn>
                  <a:cxn ang="0">
                    <a:pos x="2514" y="14"/>
                  </a:cxn>
                  <a:cxn ang="0">
                    <a:pos x="1440" y="28"/>
                  </a:cxn>
                  <a:cxn ang="0">
                    <a:pos x="2874" y="32"/>
                  </a:cxn>
                  <a:cxn ang="0">
                    <a:pos x="2154" y="41"/>
                  </a:cxn>
                  <a:cxn ang="0">
                    <a:pos x="3594" y="45"/>
                  </a:cxn>
                  <a:cxn ang="0">
                    <a:pos x="2874" y="54"/>
                  </a:cxn>
                  <a:cxn ang="0">
                    <a:pos x="3953" y="59"/>
                  </a:cxn>
                  <a:cxn ang="0">
                    <a:pos x="3594" y="68"/>
                  </a:cxn>
                  <a:cxn ang="0">
                    <a:pos x="4313" y="76"/>
                  </a:cxn>
                  <a:cxn ang="0">
                    <a:pos x="4313" y="85"/>
                  </a:cxn>
                  <a:cxn ang="0">
                    <a:pos x="5031" y="98"/>
                  </a:cxn>
                  <a:cxn ang="0">
                    <a:pos x="4673" y="111"/>
                  </a:cxn>
                  <a:cxn ang="0">
                    <a:pos x="5387" y="120"/>
                  </a:cxn>
                  <a:cxn ang="0">
                    <a:pos x="5031" y="133"/>
                  </a:cxn>
                  <a:cxn ang="0">
                    <a:pos x="5387" y="146"/>
                  </a:cxn>
                  <a:cxn ang="0">
                    <a:pos x="5031" y="155"/>
                  </a:cxn>
                  <a:cxn ang="0">
                    <a:pos x="5747" y="169"/>
                  </a:cxn>
                  <a:cxn ang="0">
                    <a:pos x="5387" y="182"/>
                  </a:cxn>
                  <a:cxn ang="0">
                    <a:pos x="5747" y="199"/>
                  </a:cxn>
                  <a:cxn ang="0">
                    <a:pos x="5387" y="203"/>
                  </a:cxn>
                  <a:cxn ang="0">
                    <a:pos x="5747" y="217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19" name="Freeform 133"/>
              <p:cNvSpPr/>
              <p:nvPr/>
            </p:nvSpPr>
            <p:spPr>
              <a:xfrm>
                <a:off x="3934" y="337"/>
                <a:ext cx="663" cy="1434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150" y="4"/>
                  </a:cxn>
                  <a:cxn ang="0">
                    <a:pos x="60" y="36"/>
                  </a:cxn>
                  <a:cxn ang="0">
                    <a:pos x="209" y="36"/>
                  </a:cxn>
                  <a:cxn ang="0">
                    <a:pos x="120" y="67"/>
                  </a:cxn>
                  <a:cxn ang="0">
                    <a:pos x="239" y="78"/>
                  </a:cxn>
                  <a:cxn ang="0">
                    <a:pos x="179" y="99"/>
                  </a:cxn>
                  <a:cxn ang="0">
                    <a:pos x="299" y="110"/>
                  </a:cxn>
                  <a:cxn ang="0">
                    <a:pos x="239" y="131"/>
                  </a:cxn>
                  <a:cxn ang="0">
                    <a:pos x="329" y="142"/>
                  </a:cxn>
                  <a:cxn ang="0">
                    <a:pos x="299" y="164"/>
                  </a:cxn>
                  <a:cxn ang="0">
                    <a:pos x="359" y="185"/>
                  </a:cxn>
                  <a:cxn ang="0">
                    <a:pos x="359" y="206"/>
                  </a:cxn>
                  <a:cxn ang="0">
                    <a:pos x="419" y="238"/>
                  </a:cxn>
                  <a:cxn ang="0">
                    <a:pos x="389" y="270"/>
                  </a:cxn>
                  <a:cxn ang="0">
                    <a:pos x="449" y="291"/>
                  </a:cxn>
                  <a:cxn ang="0">
                    <a:pos x="419" y="323"/>
                  </a:cxn>
                  <a:cxn ang="0">
                    <a:pos x="449" y="355"/>
                  </a:cxn>
                  <a:cxn ang="0">
                    <a:pos x="419" y="377"/>
                  </a:cxn>
                  <a:cxn ang="0">
                    <a:pos x="478" y="409"/>
                  </a:cxn>
                  <a:cxn ang="0">
                    <a:pos x="449" y="440"/>
                  </a:cxn>
                  <a:cxn ang="0">
                    <a:pos x="478" y="483"/>
                  </a:cxn>
                  <a:cxn ang="0">
                    <a:pos x="449" y="494"/>
                  </a:cxn>
                  <a:cxn ang="0">
                    <a:pos x="478" y="526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20" name="Freeform 134"/>
              <p:cNvSpPr/>
              <p:nvPr/>
            </p:nvSpPr>
            <p:spPr>
              <a:xfrm rot="1346631" flipH="1">
                <a:off x="1702" y="1506"/>
                <a:ext cx="442" cy="837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44" y="1"/>
                  </a:cxn>
                  <a:cxn ang="0">
                    <a:pos x="18" y="7"/>
                  </a:cxn>
                  <a:cxn ang="0">
                    <a:pos x="62" y="7"/>
                  </a:cxn>
                  <a:cxn ang="0">
                    <a:pos x="35" y="13"/>
                  </a:cxn>
                  <a:cxn ang="0">
                    <a:pos x="71" y="16"/>
                  </a:cxn>
                  <a:cxn ang="0">
                    <a:pos x="53" y="20"/>
                  </a:cxn>
                  <a:cxn ang="0">
                    <a:pos x="88" y="22"/>
                  </a:cxn>
                  <a:cxn ang="0">
                    <a:pos x="71" y="26"/>
                  </a:cxn>
                  <a:cxn ang="0">
                    <a:pos x="97" y="28"/>
                  </a:cxn>
                  <a:cxn ang="0">
                    <a:pos x="88" y="33"/>
                  </a:cxn>
                  <a:cxn ang="0">
                    <a:pos x="107" y="37"/>
                  </a:cxn>
                  <a:cxn ang="0">
                    <a:pos x="107" y="41"/>
                  </a:cxn>
                  <a:cxn ang="0">
                    <a:pos x="124" y="47"/>
                  </a:cxn>
                  <a:cxn ang="0">
                    <a:pos x="115" y="54"/>
                  </a:cxn>
                  <a:cxn ang="0">
                    <a:pos x="133" y="58"/>
                  </a:cxn>
                  <a:cxn ang="0">
                    <a:pos x="124" y="64"/>
                  </a:cxn>
                  <a:cxn ang="0">
                    <a:pos x="133" y="71"/>
                  </a:cxn>
                  <a:cxn ang="0">
                    <a:pos x="124" y="75"/>
                  </a:cxn>
                  <a:cxn ang="0">
                    <a:pos x="142" y="81"/>
                  </a:cxn>
                  <a:cxn ang="0">
                    <a:pos x="133" y="88"/>
                  </a:cxn>
                  <a:cxn ang="0">
                    <a:pos x="142" y="96"/>
                  </a:cxn>
                  <a:cxn ang="0">
                    <a:pos x="133" y="98"/>
                  </a:cxn>
                  <a:cxn ang="0">
                    <a:pos x="142" y="105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86151" name="Rectangle 135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827213"/>
            <a:ext cx="7772400" cy="16271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altLang="en-US" noProof="0"/>
              <a:t>Click to edit Master title style</a:t>
            </a:r>
          </a:p>
        </p:txBody>
      </p:sp>
      <p:sp>
        <p:nvSpPr>
          <p:cNvPr id="86152" name="Rectangle 13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</a:p>
        </p:txBody>
      </p:sp>
      <p:sp>
        <p:nvSpPr>
          <p:cNvPr id="275" name="Rectangle 13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6" name="Rectangle 13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277" name="Rectangle 13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872222A7-E1B2-429B-ADDE-4A0AC26587E1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301625"/>
            <a:ext cx="1943100" cy="57943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301625"/>
            <a:ext cx="5676900" cy="579437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C2635A65-0F46-4C34-8B73-BC532D34D0FA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655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62697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007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4913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02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19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207495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43059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45530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93961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345790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45611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20290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42913" y="103188"/>
            <a:ext cx="8243887" cy="59531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13FA8E09-7977-4BBC-B960-4442E5D2DF6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12078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>
          <a:xfrm>
            <a:off x="6303963" y="0"/>
            <a:ext cx="2840037" cy="3254375"/>
            <a:chOff x="3115" y="0"/>
            <a:chExt cx="2170" cy="2486"/>
          </a:xfrm>
        </p:grpSpPr>
        <p:grpSp>
          <p:nvGrpSpPr>
            <p:cNvPr id="2056" name="Group 3"/>
            <p:cNvGrpSpPr/>
            <p:nvPr/>
          </p:nvGrpSpPr>
          <p:grpSpPr>
            <a:xfrm>
              <a:off x="4080" y="1910"/>
              <a:ext cx="768" cy="576"/>
              <a:chOff x="0" y="0"/>
              <a:chExt cx="768" cy="576"/>
            </a:xfrm>
          </p:grpSpPr>
          <p:sp>
            <p:nvSpPr>
              <p:cNvPr id="2188" name="Oval 4"/>
              <p:cNvSpPr>
                <a:spLocks noChangeArrowheads="1"/>
              </p:cNvSpPr>
              <p:nvPr/>
            </p:nvSpPr>
            <p:spPr bwMode="hidden">
              <a:xfrm>
                <a:off x="1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89" name="Oval 5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7" name="Group 6"/>
            <p:cNvGrpSpPr/>
            <p:nvPr/>
          </p:nvGrpSpPr>
          <p:grpSpPr>
            <a:xfrm>
              <a:off x="4257" y="1103"/>
              <a:ext cx="768" cy="576"/>
              <a:chOff x="0" y="0"/>
              <a:chExt cx="768" cy="576"/>
            </a:xfrm>
          </p:grpSpPr>
          <p:sp>
            <p:nvSpPr>
              <p:cNvPr id="2186" name="Oval 7"/>
              <p:cNvSpPr>
                <a:spLocks noChangeArrowheads="1"/>
              </p:cNvSpPr>
              <p:nvPr/>
            </p:nvSpPr>
            <p:spPr bwMode="hidden">
              <a:xfrm>
                <a:off x="-1" y="1"/>
                <a:ext cx="769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87" name="Oval 8"/>
              <p:cNvSpPr>
                <a:spLocks noChangeArrowheads="1"/>
              </p:cNvSpPr>
              <p:nvPr/>
            </p:nvSpPr>
            <p:spPr bwMode="hidden">
              <a:xfrm>
                <a:off x="276" y="253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8" name="Group 9"/>
            <p:cNvGrpSpPr/>
            <p:nvPr/>
          </p:nvGrpSpPr>
          <p:grpSpPr>
            <a:xfrm>
              <a:off x="3134" y="0"/>
              <a:ext cx="768" cy="576"/>
              <a:chOff x="0" y="0"/>
              <a:chExt cx="768" cy="576"/>
            </a:xfrm>
          </p:grpSpPr>
          <p:sp>
            <p:nvSpPr>
              <p:cNvPr id="2184" name="Oval 10"/>
              <p:cNvSpPr>
                <a:spLocks noChangeArrowheads="1"/>
              </p:cNvSpPr>
              <p:nvPr/>
            </p:nvSpPr>
            <p:spPr bwMode="hidden">
              <a:xfrm>
                <a:off x="0" y="0"/>
                <a:ext cx="768" cy="576"/>
              </a:xfrm>
              <a:prstGeom prst="ellipse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  <p:sp>
            <p:nvSpPr>
              <p:cNvPr id="2185" name="Oval 11"/>
              <p:cNvSpPr>
                <a:spLocks noChangeArrowheads="1"/>
              </p:cNvSpPr>
              <p:nvPr/>
            </p:nvSpPr>
            <p:spPr bwMode="hidden">
              <a:xfrm>
                <a:off x="276" y="252"/>
                <a:ext cx="186" cy="108"/>
              </a:xfrm>
              <a:prstGeom prst="ellipse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2"/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1pPr>
                <a:lvl2pPr marL="742950" indent="-28575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2pPr>
                <a:lvl3pPr marL="11430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3pPr>
                <a:lvl4pPr marL="16002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4pPr>
                <a:lvl5pPr marL="2057400" indent="-228600"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4400">
                    <a:solidFill>
                      <a:schemeClr val="tx1"/>
                    </a:solidFill>
                    <a:latin typeface="Times New Roman" panose="02020603050405020304" pitchFamily="18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endParaRPr kumimoji="0" lang="en-US" altLang="en-US" sz="4400" b="0" i="0" u="none" strike="noStrike" kern="1200" cap="none" spc="0" normalizeH="0" baseline="0" noProof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+mn-cs"/>
                </a:endParaRPr>
              </a:p>
            </p:txBody>
          </p:sp>
        </p:grpSp>
        <p:grpSp>
          <p:nvGrpSpPr>
            <p:cNvPr id="2059" name="Group 12"/>
            <p:cNvGrpSpPr/>
            <p:nvPr/>
          </p:nvGrpSpPr>
          <p:grpSpPr>
            <a:xfrm>
              <a:off x="3115" y="0"/>
              <a:ext cx="2170" cy="1702"/>
              <a:chOff x="3115" y="0"/>
              <a:chExt cx="2170" cy="1702"/>
            </a:xfrm>
          </p:grpSpPr>
          <p:grpSp>
            <p:nvGrpSpPr>
              <p:cNvPr id="2060" name="Group 13"/>
              <p:cNvGrpSpPr/>
              <p:nvPr/>
            </p:nvGrpSpPr>
            <p:grpSpPr>
              <a:xfrm>
                <a:off x="3640" y="308"/>
                <a:ext cx="1145" cy="844"/>
                <a:chOff x="1265" y="814"/>
                <a:chExt cx="2919" cy="2151"/>
              </a:xfrm>
            </p:grpSpPr>
            <p:sp>
              <p:nvSpPr>
                <p:cNvPr id="2182" name="Oval 14"/>
                <p:cNvSpPr>
                  <a:spLocks noChangeArrowheads="1"/>
                </p:cNvSpPr>
                <p:nvPr/>
              </p:nvSpPr>
              <p:spPr bwMode="hidden">
                <a:xfrm>
                  <a:off x="1266" y="814"/>
                  <a:ext cx="2919" cy="2151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bg2"/>
                    </a:gs>
                    <a:gs pos="100000">
                      <a:schemeClr val="bg1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  <p:sp>
              <p:nvSpPr>
                <p:cNvPr id="2183" name="Oval 15"/>
                <p:cNvSpPr>
                  <a:spLocks noChangeArrowheads="1"/>
                </p:cNvSpPr>
                <p:nvPr/>
              </p:nvSpPr>
              <p:spPr bwMode="hidden">
                <a:xfrm>
                  <a:off x="2382" y="1602"/>
                  <a:ext cx="578" cy="405"/>
                </a:xfrm>
                <a:prstGeom prst="ellipse">
                  <a:avLst/>
                </a:prstGeom>
                <a:gradFill rotWithShape="0">
                  <a:gsLst>
                    <a:gs pos="0">
                      <a:schemeClr val="accent2"/>
                    </a:gs>
                    <a:gs pos="100000">
                      <a:schemeClr val="bg2"/>
                    </a:gs>
                  </a:gsLst>
                  <a:path path="shape">
                    <a:fillToRect l="50000" t="50000" r="50000" b="50000"/>
                  </a:path>
                </a:gra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rou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1pPr>
                  <a:lvl2pPr marL="742950" indent="-28575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2pPr>
                  <a:lvl3pPr marL="1143000" indent="-22860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3pPr>
                  <a:lvl4pPr marL="1600200" indent="-22860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4pPr>
                  <a:lvl5pPr marL="2057400" indent="-228600"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4400">
                      <a:solidFill>
                        <a:schemeClr val="tx1"/>
                      </a:solidFill>
                      <a:latin typeface="Times New Roman" panose="02020603050405020304" pitchFamily="18" charset="0"/>
                    </a:defRPr>
                  </a:lvl9pPr>
                </a:lstStyle>
                <a:p>
                  <a:pPr marL="0" marR="0" lvl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defRPr/>
                  </a:pPr>
                  <a:endParaRPr kumimoji="0" lang="en-US" altLang="en-US" sz="4400" b="0" i="0" u="none" strike="noStrike" kern="1200" cap="none" spc="0" normalizeH="0" baseline="0" noProof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061" name="Group 16"/>
              <p:cNvGrpSpPr/>
              <p:nvPr/>
            </p:nvGrpSpPr>
            <p:grpSpPr>
              <a:xfrm>
                <a:off x="3115" y="0"/>
                <a:ext cx="2145" cy="1702"/>
                <a:chOff x="3115" y="0"/>
                <a:chExt cx="2145" cy="1702"/>
              </a:xfrm>
            </p:grpSpPr>
            <p:grpSp>
              <p:nvGrpSpPr>
                <p:cNvPr id="2084" name="Group 17"/>
                <p:cNvGrpSpPr/>
                <p:nvPr/>
              </p:nvGrpSpPr>
              <p:grpSpPr>
                <a:xfrm>
                  <a:off x="4505" y="589"/>
                  <a:ext cx="493" cy="912"/>
                  <a:chOff x="3471" y="1530"/>
                  <a:chExt cx="1258" cy="2327"/>
                </a:xfrm>
              </p:grpSpPr>
              <p:sp>
                <p:nvSpPr>
                  <p:cNvPr id="2180" name="Freeform 18"/>
                  <p:cNvSpPr/>
                  <p:nvPr/>
                </p:nvSpPr>
                <p:spPr>
                  <a:xfrm rot="2711884">
                    <a:off x="2765" y="2236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216" y="40"/>
                      </a:cxn>
                      <a:cxn ang="0">
                        <a:pos x="444" y="6"/>
                      </a:cxn>
                      <a:cxn ang="0">
                        <a:pos x="684" y="6"/>
                      </a:cxn>
                      <a:cxn ang="0">
                        <a:pos x="681" y="25"/>
                      </a:cxn>
                      <a:cxn ang="0">
                        <a:pos x="442" y="25"/>
                      </a:cxn>
                      <a:cxn ang="0">
                        <a:pos x="164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81" name="Freeform 19"/>
                  <p:cNvSpPr/>
                  <p:nvPr/>
                </p:nvSpPr>
                <p:spPr>
                  <a:xfrm rot="2711884">
                    <a:off x="4021" y="3149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70" y="14"/>
                      </a:cxn>
                      <a:cxn ang="0">
                        <a:pos x="165" y="48"/>
                      </a:cxn>
                      <a:cxn ang="0">
                        <a:pos x="230" y="103"/>
                      </a:cxn>
                      <a:cxn ang="0">
                        <a:pos x="251" y="145"/>
                      </a:cxn>
                      <a:cxn ang="0">
                        <a:pos x="242" y="187"/>
                      </a:cxn>
                      <a:cxn ang="0">
                        <a:pos x="227" y="151"/>
                      </a:cxn>
                      <a:cxn ang="0">
                        <a:pos x="199" y="108"/>
                      </a:cxn>
                      <a:cxn ang="0">
                        <a:pos x="158" y="70"/>
                      </a:cxn>
                      <a:cxn ang="0">
                        <a:pos x="83" y="36"/>
                      </a:cxn>
                      <a:cxn ang="0">
                        <a:pos x="0" y="18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5" name="Group 20"/>
                <p:cNvGrpSpPr/>
                <p:nvPr/>
              </p:nvGrpSpPr>
              <p:grpSpPr>
                <a:xfrm>
                  <a:off x="4267" y="781"/>
                  <a:ext cx="966" cy="522"/>
                  <a:chOff x="2864" y="2019"/>
                  <a:chExt cx="2463" cy="1332"/>
                </a:xfrm>
              </p:grpSpPr>
              <p:sp>
                <p:nvSpPr>
                  <p:cNvPr id="2178" name="Freeform 21"/>
                  <p:cNvSpPr/>
                  <p:nvPr/>
                </p:nvSpPr>
                <p:spPr>
                  <a:xfrm rot="2104081">
                    <a:off x="2864" y="2019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65"/>
                      </a:cxn>
                      <a:cxn ang="0">
                        <a:pos x="252" y="55"/>
                      </a:cxn>
                      <a:cxn ang="0">
                        <a:pos x="518" y="8"/>
                      </a:cxn>
                      <a:cxn ang="0">
                        <a:pos x="798" y="8"/>
                      </a:cxn>
                      <a:cxn ang="0">
                        <a:pos x="792" y="34"/>
                      </a:cxn>
                      <a:cxn ang="0">
                        <a:pos x="514" y="34"/>
                      </a:cxn>
                      <a:cxn ang="0">
                        <a:pos x="191" y="95"/>
                      </a:cxn>
                      <a:cxn ang="0">
                        <a:pos x="0" y="165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9" name="Freeform 22"/>
                  <p:cNvSpPr/>
                  <p:nvPr/>
                </p:nvSpPr>
                <p:spPr>
                  <a:xfrm rot="2104081">
                    <a:off x="4353" y="2806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3"/>
                      </a:cxn>
                      <a:cxn ang="0">
                        <a:pos x="81" y="19"/>
                      </a:cxn>
                      <a:cxn ang="0">
                        <a:pos x="193" y="65"/>
                      </a:cxn>
                      <a:cxn ang="0">
                        <a:pos x="269" y="141"/>
                      </a:cxn>
                      <a:cxn ang="0">
                        <a:pos x="293" y="199"/>
                      </a:cxn>
                      <a:cxn ang="0">
                        <a:pos x="282" y="257"/>
                      </a:cxn>
                      <a:cxn ang="0">
                        <a:pos x="265" y="207"/>
                      </a:cxn>
                      <a:cxn ang="0">
                        <a:pos x="232" y="149"/>
                      </a:cxn>
                      <a:cxn ang="0">
                        <a:pos x="185" y="97"/>
                      </a:cxn>
                      <a:cxn ang="0">
                        <a:pos x="97" y="50"/>
                      </a:cxn>
                      <a:cxn ang="0">
                        <a:pos x="0" y="25"/>
                      </a:cxn>
                      <a:cxn ang="0">
                        <a:pos x="1" y="3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6" name="Group 23"/>
                <p:cNvGrpSpPr/>
                <p:nvPr/>
              </p:nvGrpSpPr>
              <p:grpSpPr>
                <a:xfrm>
                  <a:off x="4280" y="707"/>
                  <a:ext cx="971" cy="417"/>
                  <a:chOff x="2897" y="1832"/>
                  <a:chExt cx="2477" cy="1064"/>
                </a:xfrm>
              </p:grpSpPr>
              <p:sp>
                <p:nvSpPr>
                  <p:cNvPr id="2176" name="Freeform 24"/>
                  <p:cNvSpPr/>
                  <p:nvPr/>
                </p:nvSpPr>
                <p:spPr>
                  <a:xfrm rot="1582915">
                    <a:off x="2897" y="1832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10"/>
                      </a:cxn>
                      <a:cxn ang="0">
                        <a:pos x="221" y="37"/>
                      </a:cxn>
                      <a:cxn ang="0">
                        <a:pos x="454" y="5"/>
                      </a:cxn>
                      <a:cxn ang="0">
                        <a:pos x="699" y="5"/>
                      </a:cxn>
                      <a:cxn ang="0">
                        <a:pos x="695" y="22"/>
                      </a:cxn>
                      <a:cxn ang="0">
                        <a:pos x="450" y="22"/>
                      </a:cxn>
                      <a:cxn ang="0">
                        <a:pos x="167" y="64"/>
                      </a:cxn>
                      <a:cxn ang="0">
                        <a:pos x="0" y="11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7" name="Freeform 25"/>
                  <p:cNvSpPr/>
                  <p:nvPr/>
                </p:nvSpPr>
                <p:spPr>
                  <a:xfrm rot="1582915">
                    <a:off x="4442" y="2420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71" y="12"/>
                      </a:cxn>
                      <a:cxn ang="0">
                        <a:pos x="169" y="43"/>
                      </a:cxn>
                      <a:cxn ang="0">
                        <a:pos x="236" y="94"/>
                      </a:cxn>
                      <a:cxn ang="0">
                        <a:pos x="257" y="132"/>
                      </a:cxn>
                      <a:cxn ang="0">
                        <a:pos x="247" y="172"/>
                      </a:cxn>
                      <a:cxn ang="0">
                        <a:pos x="232" y="138"/>
                      </a:cxn>
                      <a:cxn ang="0">
                        <a:pos x="203" y="99"/>
                      </a:cxn>
                      <a:cxn ang="0">
                        <a:pos x="162" y="64"/>
                      </a:cxn>
                      <a:cxn ang="0">
                        <a:pos x="85" y="33"/>
                      </a:cxn>
                      <a:cxn ang="0">
                        <a:pos x="0" y="17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7" name="Group 26"/>
                <p:cNvGrpSpPr/>
                <p:nvPr/>
              </p:nvGrpSpPr>
              <p:grpSpPr>
                <a:xfrm>
                  <a:off x="4291" y="630"/>
                  <a:ext cx="969" cy="364"/>
                  <a:chOff x="2924" y="1636"/>
                  <a:chExt cx="2472" cy="927"/>
                </a:xfrm>
              </p:grpSpPr>
              <p:sp>
                <p:nvSpPr>
                  <p:cNvPr id="2174" name="Freeform 27"/>
                  <p:cNvSpPr/>
                  <p:nvPr/>
                </p:nvSpPr>
                <p:spPr>
                  <a:xfrm rot="1080363">
                    <a:off x="2924" y="1636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48"/>
                      </a:cxn>
                      <a:cxn ang="0">
                        <a:pos x="199" y="49"/>
                      </a:cxn>
                      <a:cxn ang="0">
                        <a:pos x="409" y="7"/>
                      </a:cxn>
                      <a:cxn ang="0">
                        <a:pos x="630" y="7"/>
                      </a:cxn>
                      <a:cxn ang="0">
                        <a:pos x="626" y="30"/>
                      </a:cxn>
                      <a:cxn ang="0">
                        <a:pos x="406" y="30"/>
                      </a:cxn>
                      <a:cxn ang="0">
                        <a:pos x="151" y="86"/>
                      </a:cxn>
                      <a:cxn ang="0">
                        <a:pos x="0" y="148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5" name="Freeform 28"/>
                  <p:cNvSpPr/>
                  <p:nvPr/>
                </p:nvSpPr>
                <p:spPr>
                  <a:xfrm rot="1080363">
                    <a:off x="4495" y="2037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64" y="17"/>
                      </a:cxn>
                      <a:cxn ang="0">
                        <a:pos x="153" y="59"/>
                      </a:cxn>
                      <a:cxn ang="0">
                        <a:pos x="213" y="127"/>
                      </a:cxn>
                      <a:cxn ang="0">
                        <a:pos x="232" y="179"/>
                      </a:cxn>
                      <a:cxn ang="0">
                        <a:pos x="223" y="231"/>
                      </a:cxn>
                      <a:cxn ang="0">
                        <a:pos x="210" y="186"/>
                      </a:cxn>
                      <a:cxn ang="0">
                        <a:pos x="183" y="134"/>
                      </a:cxn>
                      <a:cxn ang="0">
                        <a:pos x="147" y="87"/>
                      </a:cxn>
                      <a:cxn ang="0">
                        <a:pos x="77" y="45"/>
                      </a:cxn>
                      <a:cxn ang="0">
                        <a:pos x="0" y="23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8" name="Group 29"/>
                <p:cNvGrpSpPr/>
                <p:nvPr/>
              </p:nvGrpSpPr>
              <p:grpSpPr>
                <a:xfrm>
                  <a:off x="4304" y="543"/>
                  <a:ext cx="918" cy="258"/>
                  <a:chOff x="2958" y="1414"/>
                  <a:chExt cx="2342" cy="657"/>
                </a:xfrm>
              </p:grpSpPr>
              <p:sp>
                <p:nvSpPr>
                  <p:cNvPr id="2172" name="Freeform 30"/>
                  <p:cNvSpPr/>
                  <p:nvPr/>
                </p:nvSpPr>
                <p:spPr>
                  <a:xfrm rot="463793">
                    <a:off x="2958" y="1414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156" y="40"/>
                      </a:cxn>
                      <a:cxn ang="0">
                        <a:pos x="320" y="6"/>
                      </a:cxn>
                      <a:cxn ang="0">
                        <a:pos x="492" y="6"/>
                      </a:cxn>
                      <a:cxn ang="0">
                        <a:pos x="490" y="25"/>
                      </a:cxn>
                      <a:cxn ang="0">
                        <a:pos x="317" y="25"/>
                      </a:cxn>
                      <a:cxn ang="0">
                        <a:pos x="117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3" name="Freeform 31"/>
                  <p:cNvSpPr/>
                  <p:nvPr/>
                </p:nvSpPr>
                <p:spPr>
                  <a:xfrm rot="463793">
                    <a:off x="4470" y="1582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0" y="14"/>
                      </a:cxn>
                      <a:cxn ang="0">
                        <a:pos x="120" y="48"/>
                      </a:cxn>
                      <a:cxn ang="0">
                        <a:pos x="167" y="102"/>
                      </a:cxn>
                      <a:cxn ang="0">
                        <a:pos x="182" y="143"/>
                      </a:cxn>
                      <a:cxn ang="0">
                        <a:pos x="175" y="186"/>
                      </a:cxn>
                      <a:cxn ang="0">
                        <a:pos x="164" y="150"/>
                      </a:cxn>
                      <a:cxn ang="0">
                        <a:pos x="144" y="108"/>
                      </a:cxn>
                      <a:cxn ang="0">
                        <a:pos x="114" y="70"/>
                      </a:cxn>
                      <a:cxn ang="0">
                        <a:pos x="60" y="36"/>
                      </a:cxn>
                      <a:cxn ang="0">
                        <a:pos x="0" y="18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89" name="Group 32"/>
                <p:cNvGrpSpPr/>
                <p:nvPr/>
              </p:nvGrpSpPr>
              <p:grpSpPr>
                <a:xfrm>
                  <a:off x="4314" y="487"/>
                  <a:ext cx="843" cy="134"/>
                  <a:chOff x="2983" y="1269"/>
                  <a:chExt cx="2150" cy="343"/>
                </a:xfrm>
              </p:grpSpPr>
              <p:sp>
                <p:nvSpPr>
                  <p:cNvPr id="2170" name="Freeform 33"/>
                  <p:cNvSpPr/>
                  <p:nvPr/>
                </p:nvSpPr>
                <p:spPr>
                  <a:xfrm rot="-84182">
                    <a:off x="2983" y="1289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41"/>
                      </a:cxn>
                      <a:cxn ang="0">
                        <a:pos x="116" y="14"/>
                      </a:cxn>
                      <a:cxn ang="0">
                        <a:pos x="240" y="2"/>
                      </a:cxn>
                      <a:cxn ang="0">
                        <a:pos x="369" y="2"/>
                      </a:cxn>
                      <a:cxn ang="0">
                        <a:pos x="367" y="9"/>
                      </a:cxn>
                      <a:cxn ang="0">
                        <a:pos x="238" y="9"/>
                      </a:cxn>
                      <a:cxn ang="0">
                        <a:pos x="88" y="24"/>
                      </a:cxn>
                      <a:cxn ang="0">
                        <a:pos x="0" y="4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71" name="Freeform 34"/>
                  <p:cNvSpPr/>
                  <p:nvPr/>
                </p:nvSpPr>
                <p:spPr>
                  <a:xfrm rot="-84182">
                    <a:off x="4379" y="1269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8" y="4"/>
                      </a:cxn>
                      <a:cxn ang="0">
                        <a:pos x="90" y="16"/>
                      </a:cxn>
                      <a:cxn ang="0">
                        <a:pos x="125" y="35"/>
                      </a:cxn>
                      <a:cxn ang="0">
                        <a:pos x="136" y="49"/>
                      </a:cxn>
                      <a:cxn ang="0">
                        <a:pos x="131" y="64"/>
                      </a:cxn>
                      <a:cxn ang="0">
                        <a:pos x="123" y="52"/>
                      </a:cxn>
                      <a:cxn ang="0">
                        <a:pos x="107" y="37"/>
                      </a:cxn>
                      <a:cxn ang="0">
                        <a:pos x="86" y="24"/>
                      </a:cxn>
                      <a:cxn ang="0">
                        <a:pos x="45" y="13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0" name="Group 35"/>
                <p:cNvGrpSpPr/>
                <p:nvPr/>
              </p:nvGrpSpPr>
              <p:grpSpPr>
                <a:xfrm>
                  <a:off x="4296" y="349"/>
                  <a:ext cx="737" cy="167"/>
                  <a:chOff x="2938" y="917"/>
                  <a:chExt cx="1879" cy="427"/>
                </a:xfrm>
              </p:grpSpPr>
              <p:sp>
                <p:nvSpPr>
                  <p:cNvPr id="2168" name="Freeform 36"/>
                  <p:cNvSpPr/>
                  <p:nvPr/>
                </p:nvSpPr>
                <p:spPr>
                  <a:xfrm rot="-802576">
                    <a:off x="2938" y="1129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79" y="13"/>
                      </a:cxn>
                      <a:cxn ang="0">
                        <a:pos x="163" y="2"/>
                      </a:cxn>
                      <a:cxn ang="0">
                        <a:pos x="251" y="2"/>
                      </a:cxn>
                      <a:cxn ang="0">
                        <a:pos x="249" y="8"/>
                      </a:cxn>
                      <a:cxn ang="0">
                        <a:pos x="161" y="8"/>
                      </a:cxn>
                      <a:cxn ang="0">
                        <a:pos x="60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9" name="Freeform 37"/>
                  <p:cNvSpPr/>
                  <p:nvPr/>
                </p:nvSpPr>
                <p:spPr>
                  <a:xfrm rot="-802576">
                    <a:off x="4155" y="917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5" y="4"/>
                      </a:cxn>
                      <a:cxn ang="0">
                        <a:pos x="61" y="15"/>
                      </a:cxn>
                      <a:cxn ang="0">
                        <a:pos x="85" y="34"/>
                      </a:cxn>
                      <a:cxn ang="0">
                        <a:pos x="92" y="47"/>
                      </a:cxn>
                      <a:cxn ang="0">
                        <a:pos x="89" y="62"/>
                      </a:cxn>
                      <a:cxn ang="0">
                        <a:pos x="83" y="49"/>
                      </a:cxn>
                      <a:cxn ang="0">
                        <a:pos x="73" y="35"/>
                      </a:cxn>
                      <a:cxn ang="0">
                        <a:pos x="58" y="23"/>
                      </a:cxn>
                      <a:cxn ang="0">
                        <a:pos x="30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1" name="Group 38"/>
                <p:cNvGrpSpPr/>
                <p:nvPr/>
              </p:nvGrpSpPr>
              <p:grpSpPr>
                <a:xfrm>
                  <a:off x="3394" y="637"/>
                  <a:ext cx="493" cy="912"/>
                  <a:chOff x="637" y="1653"/>
                  <a:chExt cx="1257" cy="2326"/>
                </a:xfrm>
              </p:grpSpPr>
              <p:sp>
                <p:nvSpPr>
                  <p:cNvPr id="2166" name="Freeform 39"/>
                  <p:cNvSpPr/>
                  <p:nvPr/>
                </p:nvSpPr>
                <p:spPr>
                  <a:xfrm rot="-2711884" flipH="1">
                    <a:off x="876" y="2359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216" y="40"/>
                      </a:cxn>
                      <a:cxn ang="0">
                        <a:pos x="444" y="6"/>
                      </a:cxn>
                      <a:cxn ang="0">
                        <a:pos x="684" y="6"/>
                      </a:cxn>
                      <a:cxn ang="0">
                        <a:pos x="681" y="25"/>
                      </a:cxn>
                      <a:cxn ang="0">
                        <a:pos x="442" y="25"/>
                      </a:cxn>
                      <a:cxn ang="0">
                        <a:pos x="164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7" name="Freeform 40"/>
                  <p:cNvSpPr/>
                  <p:nvPr/>
                </p:nvSpPr>
                <p:spPr>
                  <a:xfrm rot="-2711884" flipH="1">
                    <a:off x="419" y="3271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70" y="14"/>
                      </a:cxn>
                      <a:cxn ang="0">
                        <a:pos x="165" y="48"/>
                      </a:cxn>
                      <a:cxn ang="0">
                        <a:pos x="230" y="103"/>
                      </a:cxn>
                      <a:cxn ang="0">
                        <a:pos x="251" y="145"/>
                      </a:cxn>
                      <a:cxn ang="0">
                        <a:pos x="242" y="187"/>
                      </a:cxn>
                      <a:cxn ang="0">
                        <a:pos x="227" y="151"/>
                      </a:cxn>
                      <a:cxn ang="0">
                        <a:pos x="199" y="108"/>
                      </a:cxn>
                      <a:cxn ang="0">
                        <a:pos x="158" y="70"/>
                      </a:cxn>
                      <a:cxn ang="0">
                        <a:pos x="83" y="36"/>
                      </a:cxn>
                      <a:cxn ang="0">
                        <a:pos x="0" y="18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2" name="Group 41"/>
                <p:cNvGrpSpPr/>
                <p:nvPr/>
              </p:nvGrpSpPr>
              <p:grpSpPr>
                <a:xfrm>
                  <a:off x="3142" y="850"/>
                  <a:ext cx="966" cy="522"/>
                  <a:chOff x="-5" y="2196"/>
                  <a:chExt cx="2463" cy="1332"/>
                </a:xfrm>
              </p:grpSpPr>
              <p:sp>
                <p:nvSpPr>
                  <p:cNvPr id="2164" name="Freeform 42"/>
                  <p:cNvSpPr/>
                  <p:nvPr/>
                </p:nvSpPr>
                <p:spPr>
                  <a:xfrm rot="-2104081" flipH="1">
                    <a:off x="644" y="2196"/>
                    <a:ext cx="1814" cy="347"/>
                  </a:xfrm>
                  <a:custGeom>
                    <a:avLst/>
                    <a:gdLst/>
                    <a:ahLst/>
                    <a:cxnLst>
                      <a:cxn ang="0">
                        <a:pos x="0" y="165"/>
                      </a:cxn>
                      <a:cxn ang="0">
                        <a:pos x="252" y="55"/>
                      </a:cxn>
                      <a:cxn ang="0">
                        <a:pos x="518" y="8"/>
                      </a:cxn>
                      <a:cxn ang="0">
                        <a:pos x="798" y="8"/>
                      </a:cxn>
                      <a:cxn ang="0">
                        <a:pos x="792" y="34"/>
                      </a:cxn>
                      <a:cxn ang="0">
                        <a:pos x="514" y="34"/>
                      </a:cxn>
                      <a:cxn ang="0">
                        <a:pos x="191" y="95"/>
                      </a:cxn>
                      <a:cxn ang="0">
                        <a:pos x="0" y="165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5" name="Freeform 43"/>
                  <p:cNvSpPr/>
                  <p:nvPr/>
                </p:nvSpPr>
                <p:spPr>
                  <a:xfrm rot="-2104081" flipH="1">
                    <a:off x="-5" y="2983"/>
                    <a:ext cx="974" cy="545"/>
                  </a:xfrm>
                  <a:custGeom>
                    <a:avLst/>
                    <a:gdLst/>
                    <a:ahLst/>
                    <a:cxnLst>
                      <a:cxn ang="0">
                        <a:pos x="1" y="3"/>
                      </a:cxn>
                      <a:cxn ang="0">
                        <a:pos x="81" y="19"/>
                      </a:cxn>
                      <a:cxn ang="0">
                        <a:pos x="193" y="65"/>
                      </a:cxn>
                      <a:cxn ang="0">
                        <a:pos x="269" y="141"/>
                      </a:cxn>
                      <a:cxn ang="0">
                        <a:pos x="293" y="199"/>
                      </a:cxn>
                      <a:cxn ang="0">
                        <a:pos x="282" y="257"/>
                      </a:cxn>
                      <a:cxn ang="0">
                        <a:pos x="265" y="207"/>
                      </a:cxn>
                      <a:cxn ang="0">
                        <a:pos x="232" y="149"/>
                      </a:cxn>
                      <a:cxn ang="0">
                        <a:pos x="185" y="97"/>
                      </a:cxn>
                      <a:cxn ang="0">
                        <a:pos x="97" y="50"/>
                      </a:cxn>
                      <a:cxn ang="0">
                        <a:pos x="0" y="25"/>
                      </a:cxn>
                      <a:cxn ang="0">
                        <a:pos x="1" y="3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3" name="Group 44"/>
                <p:cNvGrpSpPr/>
                <p:nvPr/>
              </p:nvGrpSpPr>
              <p:grpSpPr>
                <a:xfrm>
                  <a:off x="3124" y="777"/>
                  <a:ext cx="971" cy="417"/>
                  <a:chOff x="-52" y="2009"/>
                  <a:chExt cx="2477" cy="1064"/>
                </a:xfrm>
              </p:grpSpPr>
              <p:sp>
                <p:nvSpPr>
                  <p:cNvPr id="2162" name="Freeform 45"/>
                  <p:cNvSpPr/>
                  <p:nvPr/>
                </p:nvSpPr>
                <p:spPr>
                  <a:xfrm rot="-1582915" flipH="1">
                    <a:off x="689" y="2009"/>
                    <a:ext cx="1736" cy="304"/>
                  </a:xfrm>
                  <a:custGeom>
                    <a:avLst/>
                    <a:gdLst/>
                    <a:ahLst/>
                    <a:cxnLst>
                      <a:cxn ang="0">
                        <a:pos x="0" y="110"/>
                      </a:cxn>
                      <a:cxn ang="0">
                        <a:pos x="221" y="37"/>
                      </a:cxn>
                      <a:cxn ang="0">
                        <a:pos x="454" y="5"/>
                      </a:cxn>
                      <a:cxn ang="0">
                        <a:pos x="699" y="5"/>
                      </a:cxn>
                      <a:cxn ang="0">
                        <a:pos x="695" y="22"/>
                      </a:cxn>
                      <a:cxn ang="0">
                        <a:pos x="450" y="22"/>
                      </a:cxn>
                      <a:cxn ang="0">
                        <a:pos x="167" y="64"/>
                      </a:cxn>
                      <a:cxn ang="0">
                        <a:pos x="0" y="110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3" name="Freeform 46"/>
                  <p:cNvSpPr/>
                  <p:nvPr/>
                </p:nvSpPr>
                <p:spPr>
                  <a:xfrm rot="-1582915" flipH="1">
                    <a:off x="-52" y="2597"/>
                    <a:ext cx="932" cy="476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71" y="12"/>
                      </a:cxn>
                      <a:cxn ang="0">
                        <a:pos x="169" y="43"/>
                      </a:cxn>
                      <a:cxn ang="0">
                        <a:pos x="236" y="94"/>
                      </a:cxn>
                      <a:cxn ang="0">
                        <a:pos x="257" y="132"/>
                      </a:cxn>
                      <a:cxn ang="0">
                        <a:pos x="247" y="172"/>
                      </a:cxn>
                      <a:cxn ang="0">
                        <a:pos x="232" y="138"/>
                      </a:cxn>
                      <a:cxn ang="0">
                        <a:pos x="203" y="99"/>
                      </a:cxn>
                      <a:cxn ang="0">
                        <a:pos x="162" y="64"/>
                      </a:cxn>
                      <a:cxn ang="0">
                        <a:pos x="85" y="33"/>
                      </a:cxn>
                      <a:cxn ang="0">
                        <a:pos x="0" y="17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4" name="Group 47"/>
                <p:cNvGrpSpPr/>
                <p:nvPr/>
              </p:nvGrpSpPr>
              <p:grpSpPr>
                <a:xfrm>
                  <a:off x="3115" y="700"/>
                  <a:ext cx="969" cy="363"/>
                  <a:chOff x="-74" y="1813"/>
                  <a:chExt cx="2472" cy="927"/>
                </a:xfrm>
              </p:grpSpPr>
              <p:sp>
                <p:nvSpPr>
                  <p:cNvPr id="2160" name="Freeform 48"/>
                  <p:cNvSpPr/>
                  <p:nvPr/>
                </p:nvSpPr>
                <p:spPr>
                  <a:xfrm rot="-1080363" flipH="1">
                    <a:off x="721" y="1813"/>
                    <a:ext cx="1677" cy="335"/>
                  </a:xfrm>
                  <a:custGeom>
                    <a:avLst/>
                    <a:gdLst/>
                    <a:ahLst/>
                    <a:cxnLst>
                      <a:cxn ang="0">
                        <a:pos x="0" y="148"/>
                      </a:cxn>
                      <a:cxn ang="0">
                        <a:pos x="199" y="49"/>
                      </a:cxn>
                      <a:cxn ang="0">
                        <a:pos x="409" y="7"/>
                      </a:cxn>
                      <a:cxn ang="0">
                        <a:pos x="630" y="7"/>
                      </a:cxn>
                      <a:cxn ang="0">
                        <a:pos x="626" y="30"/>
                      </a:cxn>
                      <a:cxn ang="0">
                        <a:pos x="406" y="30"/>
                      </a:cxn>
                      <a:cxn ang="0">
                        <a:pos x="151" y="86"/>
                      </a:cxn>
                      <a:cxn ang="0">
                        <a:pos x="0" y="148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61" name="Freeform 49"/>
                  <p:cNvSpPr/>
                  <p:nvPr/>
                </p:nvSpPr>
                <p:spPr>
                  <a:xfrm rot="-1080363" flipH="1">
                    <a:off x="-74" y="2214"/>
                    <a:ext cx="901" cy="526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64" y="17"/>
                      </a:cxn>
                      <a:cxn ang="0">
                        <a:pos x="153" y="59"/>
                      </a:cxn>
                      <a:cxn ang="0">
                        <a:pos x="213" y="127"/>
                      </a:cxn>
                      <a:cxn ang="0">
                        <a:pos x="232" y="179"/>
                      </a:cxn>
                      <a:cxn ang="0">
                        <a:pos x="223" y="231"/>
                      </a:cxn>
                      <a:cxn ang="0">
                        <a:pos x="210" y="186"/>
                      </a:cxn>
                      <a:cxn ang="0">
                        <a:pos x="183" y="134"/>
                      </a:cxn>
                      <a:cxn ang="0">
                        <a:pos x="147" y="87"/>
                      </a:cxn>
                      <a:cxn ang="0">
                        <a:pos x="77" y="45"/>
                      </a:cxn>
                      <a:cxn ang="0">
                        <a:pos x="0" y="23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5" name="Group 50"/>
                <p:cNvGrpSpPr/>
                <p:nvPr/>
              </p:nvGrpSpPr>
              <p:grpSpPr>
                <a:xfrm>
                  <a:off x="3153" y="613"/>
                  <a:ext cx="918" cy="257"/>
                  <a:chOff x="22" y="1591"/>
                  <a:chExt cx="2342" cy="657"/>
                </a:xfrm>
              </p:grpSpPr>
              <p:sp>
                <p:nvSpPr>
                  <p:cNvPr id="2158" name="Freeform 51"/>
                  <p:cNvSpPr/>
                  <p:nvPr/>
                </p:nvSpPr>
                <p:spPr>
                  <a:xfrm rot="-463793" flipH="1">
                    <a:off x="819" y="1591"/>
                    <a:ext cx="1545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156" y="40"/>
                      </a:cxn>
                      <a:cxn ang="0">
                        <a:pos x="320" y="6"/>
                      </a:cxn>
                      <a:cxn ang="0">
                        <a:pos x="492" y="6"/>
                      </a:cxn>
                      <a:cxn ang="0">
                        <a:pos x="490" y="25"/>
                      </a:cxn>
                      <a:cxn ang="0">
                        <a:pos x="317" y="25"/>
                      </a:cxn>
                      <a:cxn ang="0">
                        <a:pos x="117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9" name="Freeform 52"/>
                  <p:cNvSpPr/>
                  <p:nvPr/>
                </p:nvSpPr>
                <p:spPr>
                  <a:xfrm rot="-463793" flipH="1">
                    <a:off x="22" y="1759"/>
                    <a:ext cx="830" cy="489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0" y="14"/>
                      </a:cxn>
                      <a:cxn ang="0">
                        <a:pos x="120" y="48"/>
                      </a:cxn>
                      <a:cxn ang="0">
                        <a:pos x="167" y="102"/>
                      </a:cxn>
                      <a:cxn ang="0">
                        <a:pos x="182" y="143"/>
                      </a:cxn>
                      <a:cxn ang="0">
                        <a:pos x="175" y="186"/>
                      </a:cxn>
                      <a:cxn ang="0">
                        <a:pos x="164" y="150"/>
                      </a:cxn>
                      <a:cxn ang="0">
                        <a:pos x="144" y="108"/>
                      </a:cxn>
                      <a:cxn ang="0">
                        <a:pos x="114" y="70"/>
                      </a:cxn>
                      <a:cxn ang="0">
                        <a:pos x="60" y="36"/>
                      </a:cxn>
                      <a:cxn ang="0">
                        <a:pos x="0" y="18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6" name="Group 53"/>
                <p:cNvGrpSpPr/>
                <p:nvPr/>
              </p:nvGrpSpPr>
              <p:grpSpPr>
                <a:xfrm>
                  <a:off x="3218" y="556"/>
                  <a:ext cx="843" cy="134"/>
                  <a:chOff x="189" y="1446"/>
                  <a:chExt cx="2150" cy="343"/>
                </a:xfrm>
              </p:grpSpPr>
              <p:sp>
                <p:nvSpPr>
                  <p:cNvPr id="2156" name="Freeform 54"/>
                  <p:cNvSpPr/>
                  <p:nvPr/>
                </p:nvSpPr>
                <p:spPr>
                  <a:xfrm rot="84182" flipH="1">
                    <a:off x="935" y="1466"/>
                    <a:ext cx="1404" cy="219"/>
                  </a:xfrm>
                  <a:custGeom>
                    <a:avLst/>
                    <a:gdLst/>
                    <a:ahLst/>
                    <a:cxnLst>
                      <a:cxn ang="0">
                        <a:pos x="0" y="41"/>
                      </a:cxn>
                      <a:cxn ang="0">
                        <a:pos x="116" y="14"/>
                      </a:cxn>
                      <a:cxn ang="0">
                        <a:pos x="240" y="2"/>
                      </a:cxn>
                      <a:cxn ang="0">
                        <a:pos x="369" y="2"/>
                      </a:cxn>
                      <a:cxn ang="0">
                        <a:pos x="367" y="9"/>
                      </a:cxn>
                      <a:cxn ang="0">
                        <a:pos x="238" y="9"/>
                      </a:cxn>
                      <a:cxn ang="0">
                        <a:pos x="88" y="24"/>
                      </a:cxn>
                      <a:cxn ang="0">
                        <a:pos x="0" y="41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7" name="Freeform 55"/>
                  <p:cNvSpPr/>
                  <p:nvPr/>
                </p:nvSpPr>
                <p:spPr>
                  <a:xfrm rot="84182" flipH="1">
                    <a:off x="189" y="1446"/>
                    <a:ext cx="754" cy="343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38" y="4"/>
                      </a:cxn>
                      <a:cxn ang="0">
                        <a:pos x="90" y="16"/>
                      </a:cxn>
                      <a:cxn ang="0">
                        <a:pos x="125" y="35"/>
                      </a:cxn>
                      <a:cxn ang="0">
                        <a:pos x="136" y="49"/>
                      </a:cxn>
                      <a:cxn ang="0">
                        <a:pos x="131" y="64"/>
                      </a:cxn>
                      <a:cxn ang="0">
                        <a:pos x="123" y="52"/>
                      </a:cxn>
                      <a:cxn ang="0">
                        <a:pos x="107" y="37"/>
                      </a:cxn>
                      <a:cxn ang="0">
                        <a:pos x="86" y="24"/>
                      </a:cxn>
                      <a:cxn ang="0">
                        <a:pos x="45" y="13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7" name="Group 56"/>
                <p:cNvGrpSpPr/>
                <p:nvPr/>
              </p:nvGrpSpPr>
              <p:grpSpPr>
                <a:xfrm>
                  <a:off x="3342" y="418"/>
                  <a:ext cx="737" cy="167"/>
                  <a:chOff x="505" y="1094"/>
                  <a:chExt cx="1879" cy="427"/>
                </a:xfrm>
              </p:grpSpPr>
              <p:sp>
                <p:nvSpPr>
                  <p:cNvPr id="2154" name="Freeform 57"/>
                  <p:cNvSpPr/>
                  <p:nvPr/>
                </p:nvSpPr>
                <p:spPr>
                  <a:xfrm rot="802576" flipH="1">
                    <a:off x="1151" y="1306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79" y="13"/>
                      </a:cxn>
                      <a:cxn ang="0">
                        <a:pos x="163" y="2"/>
                      </a:cxn>
                      <a:cxn ang="0">
                        <a:pos x="251" y="2"/>
                      </a:cxn>
                      <a:cxn ang="0">
                        <a:pos x="249" y="8"/>
                      </a:cxn>
                      <a:cxn ang="0">
                        <a:pos x="161" y="8"/>
                      </a:cxn>
                      <a:cxn ang="0">
                        <a:pos x="60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5" name="Freeform 58"/>
                  <p:cNvSpPr/>
                  <p:nvPr/>
                </p:nvSpPr>
                <p:spPr>
                  <a:xfrm rot="802576" flipH="1">
                    <a:off x="505" y="1094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5" y="4"/>
                      </a:cxn>
                      <a:cxn ang="0">
                        <a:pos x="61" y="15"/>
                      </a:cxn>
                      <a:cxn ang="0">
                        <a:pos x="85" y="34"/>
                      </a:cxn>
                      <a:cxn ang="0">
                        <a:pos x="92" y="47"/>
                      </a:cxn>
                      <a:cxn ang="0">
                        <a:pos x="89" y="62"/>
                      </a:cxn>
                      <a:cxn ang="0">
                        <a:pos x="83" y="49"/>
                      </a:cxn>
                      <a:cxn ang="0">
                        <a:pos x="73" y="35"/>
                      </a:cxn>
                      <a:cxn ang="0">
                        <a:pos x="58" y="23"/>
                      </a:cxn>
                      <a:cxn ang="0">
                        <a:pos x="30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8" name="Group 59"/>
                <p:cNvGrpSpPr/>
                <p:nvPr/>
              </p:nvGrpSpPr>
              <p:grpSpPr>
                <a:xfrm>
                  <a:off x="3386" y="341"/>
                  <a:ext cx="725" cy="218"/>
                  <a:chOff x="616" y="899"/>
                  <a:chExt cx="1850" cy="554"/>
                </a:xfrm>
              </p:grpSpPr>
              <p:sp>
                <p:nvSpPr>
                  <p:cNvPr id="2152" name="Freeform 60"/>
                  <p:cNvSpPr/>
                  <p:nvPr/>
                </p:nvSpPr>
                <p:spPr>
                  <a:xfrm rot="1277471" flipH="1">
                    <a:off x="1233" y="1238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79" y="13"/>
                      </a:cxn>
                      <a:cxn ang="0">
                        <a:pos x="163" y="2"/>
                      </a:cxn>
                      <a:cxn ang="0">
                        <a:pos x="251" y="2"/>
                      </a:cxn>
                      <a:cxn ang="0">
                        <a:pos x="249" y="8"/>
                      </a:cxn>
                      <a:cxn ang="0">
                        <a:pos x="161" y="8"/>
                      </a:cxn>
                      <a:cxn ang="0">
                        <a:pos x="60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3" name="Freeform 61"/>
                  <p:cNvSpPr/>
                  <p:nvPr/>
                </p:nvSpPr>
                <p:spPr>
                  <a:xfrm rot="1277471" flipH="1">
                    <a:off x="616" y="899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5" y="4"/>
                      </a:cxn>
                      <a:cxn ang="0">
                        <a:pos x="61" y="15"/>
                      </a:cxn>
                      <a:cxn ang="0">
                        <a:pos x="85" y="34"/>
                      </a:cxn>
                      <a:cxn ang="0">
                        <a:pos x="92" y="47"/>
                      </a:cxn>
                      <a:cxn ang="0">
                        <a:pos x="89" y="62"/>
                      </a:cxn>
                      <a:cxn ang="0">
                        <a:pos x="83" y="49"/>
                      </a:cxn>
                      <a:cxn ang="0">
                        <a:pos x="73" y="35"/>
                      </a:cxn>
                      <a:cxn ang="0">
                        <a:pos x="58" y="23"/>
                      </a:cxn>
                      <a:cxn ang="0">
                        <a:pos x="30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099" name="Group 62"/>
                <p:cNvGrpSpPr/>
                <p:nvPr/>
              </p:nvGrpSpPr>
              <p:grpSpPr>
                <a:xfrm>
                  <a:off x="3472" y="231"/>
                  <a:ext cx="693" cy="291"/>
                  <a:chOff x="3472" y="231"/>
                  <a:chExt cx="693" cy="291"/>
                </a:xfrm>
              </p:grpSpPr>
              <p:sp>
                <p:nvSpPr>
                  <p:cNvPr id="2150" name="Freeform 63"/>
                  <p:cNvSpPr/>
                  <p:nvPr/>
                </p:nvSpPr>
                <p:spPr>
                  <a:xfrm rot="2028410" flipH="1">
                    <a:off x="3681" y="438"/>
                    <a:ext cx="484" cy="84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5" y="0"/>
                      </a:cxn>
                      <a:cxn ang="0">
                        <a:pos x="15" y="1"/>
                      </a:cxn>
                      <a:cxn ang="0">
                        <a:pos x="10" y="1"/>
                      </a:cxn>
                      <a:cxn ang="0">
                        <a:pos x="4" y="1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51" name="Freeform 64"/>
                  <p:cNvSpPr/>
                  <p:nvPr/>
                </p:nvSpPr>
                <p:spPr>
                  <a:xfrm rot="2028410" flipH="1">
                    <a:off x="3472" y="231"/>
                    <a:ext cx="260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" y="0"/>
                      </a:cxn>
                      <a:cxn ang="0">
                        <a:pos x="4" y="1"/>
                      </a:cxn>
                      <a:cxn ang="0">
                        <a:pos x="5" y="2"/>
                      </a:cxn>
                      <a:cxn ang="0">
                        <a:pos x="6" y="3"/>
                      </a:cxn>
                      <a:cxn ang="0">
                        <a:pos x="5" y="4"/>
                      </a:cxn>
                      <a:cxn ang="0">
                        <a:pos x="5" y="3"/>
                      </a:cxn>
                      <a:cxn ang="0">
                        <a:pos x="4" y="2"/>
                      </a:cxn>
                      <a:cxn ang="0">
                        <a:pos x="4" y="1"/>
                      </a:cxn>
                      <a:cxn ang="0">
                        <a:pos x="2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0" name="Group 65"/>
                <p:cNvGrpSpPr/>
                <p:nvPr/>
              </p:nvGrpSpPr>
              <p:grpSpPr>
                <a:xfrm>
                  <a:off x="3554" y="118"/>
                  <a:ext cx="664" cy="349"/>
                  <a:chOff x="3554" y="118"/>
                  <a:chExt cx="664" cy="349"/>
                </a:xfrm>
              </p:grpSpPr>
              <p:sp>
                <p:nvSpPr>
                  <p:cNvPr id="2148" name="Freeform 66"/>
                  <p:cNvSpPr/>
                  <p:nvPr/>
                </p:nvSpPr>
                <p:spPr>
                  <a:xfrm rot="2664424" flipH="1">
                    <a:off x="3727" y="383"/>
                    <a:ext cx="491" cy="84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" y="1"/>
                      </a:cxn>
                      <a:cxn ang="0">
                        <a:pos x="10" y="0"/>
                      </a:cxn>
                      <a:cxn ang="0">
                        <a:pos x="16" y="0"/>
                      </a:cxn>
                      <a:cxn ang="0">
                        <a:pos x="16" y="1"/>
                      </a:cxn>
                      <a:cxn ang="0">
                        <a:pos x="10" y="1"/>
                      </a:cxn>
                      <a:cxn ang="0">
                        <a:pos x="4" y="1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9" name="Freeform 67"/>
                  <p:cNvSpPr/>
                  <p:nvPr/>
                </p:nvSpPr>
                <p:spPr>
                  <a:xfrm rot="2664424" flipH="1">
                    <a:off x="3554" y="118"/>
                    <a:ext cx="264" cy="132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" y="0"/>
                      </a:cxn>
                      <a:cxn ang="0">
                        <a:pos x="4" y="1"/>
                      </a:cxn>
                      <a:cxn ang="0">
                        <a:pos x="5" y="2"/>
                      </a:cxn>
                      <a:cxn ang="0">
                        <a:pos x="6" y="3"/>
                      </a:cxn>
                      <a:cxn ang="0">
                        <a:pos x="6" y="4"/>
                      </a:cxn>
                      <a:cxn ang="0">
                        <a:pos x="5" y="3"/>
                      </a:cxn>
                      <a:cxn ang="0">
                        <a:pos x="5" y="2"/>
                      </a:cxn>
                      <a:cxn ang="0">
                        <a:pos x="4" y="1"/>
                      </a:cxn>
                      <a:cxn ang="0">
                        <a:pos x="2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1" name="Group 68"/>
                <p:cNvGrpSpPr/>
                <p:nvPr/>
              </p:nvGrpSpPr>
              <p:grpSpPr>
                <a:xfrm>
                  <a:off x="3784" y="30"/>
                  <a:ext cx="305" cy="593"/>
                  <a:chOff x="1633" y="104"/>
                  <a:chExt cx="778" cy="1512"/>
                </a:xfrm>
              </p:grpSpPr>
              <p:sp>
                <p:nvSpPr>
                  <p:cNvPr id="2146" name="Freeform 69"/>
                  <p:cNvSpPr/>
                  <p:nvPr/>
                </p:nvSpPr>
                <p:spPr>
                  <a:xfrm rot="3473776" flipH="1">
                    <a:off x="1753" y="958"/>
                    <a:ext cx="1100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56" y="13"/>
                      </a:cxn>
                      <a:cxn ang="0">
                        <a:pos x="115" y="2"/>
                      </a:cxn>
                      <a:cxn ang="0">
                        <a:pos x="178" y="2"/>
                      </a:cxn>
                      <a:cxn ang="0">
                        <a:pos x="177" y="8"/>
                      </a:cxn>
                      <a:cxn ang="0">
                        <a:pos x="115" y="8"/>
                      </a:cxn>
                      <a:cxn ang="0">
                        <a:pos x="43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7" name="Freeform 70"/>
                  <p:cNvSpPr/>
                  <p:nvPr/>
                </p:nvSpPr>
                <p:spPr>
                  <a:xfrm rot="3473776" flipH="1">
                    <a:off x="1506" y="230"/>
                    <a:ext cx="591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8" y="4"/>
                      </a:cxn>
                      <a:cxn ang="0">
                        <a:pos x="43" y="15"/>
                      </a:cxn>
                      <a:cxn ang="0">
                        <a:pos x="60" y="34"/>
                      </a:cxn>
                      <a:cxn ang="0">
                        <a:pos x="65" y="47"/>
                      </a:cxn>
                      <a:cxn ang="0">
                        <a:pos x="63" y="62"/>
                      </a:cxn>
                      <a:cxn ang="0">
                        <a:pos x="59" y="49"/>
                      </a:cxn>
                      <a:cxn ang="0">
                        <a:pos x="52" y="35"/>
                      </a:cxn>
                      <a:cxn ang="0">
                        <a:pos x="41" y="23"/>
                      </a:cxn>
                      <a:cxn ang="0">
                        <a:pos x="22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2" name="Group 71"/>
                <p:cNvGrpSpPr/>
                <p:nvPr/>
              </p:nvGrpSpPr>
              <p:grpSpPr>
                <a:xfrm>
                  <a:off x="3903" y="0"/>
                  <a:ext cx="248" cy="601"/>
                  <a:chOff x="1935" y="28"/>
                  <a:chExt cx="634" cy="1534"/>
                </a:xfrm>
              </p:grpSpPr>
              <p:sp>
                <p:nvSpPr>
                  <p:cNvPr id="2144" name="Freeform 72"/>
                  <p:cNvSpPr/>
                  <p:nvPr/>
                </p:nvSpPr>
                <p:spPr>
                  <a:xfrm rot="4126480" flipH="1">
                    <a:off x="1931" y="924"/>
                    <a:ext cx="1061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50" y="13"/>
                      </a:cxn>
                      <a:cxn ang="0">
                        <a:pos x="104" y="2"/>
                      </a:cxn>
                      <a:cxn ang="0">
                        <a:pos x="159" y="2"/>
                      </a:cxn>
                      <a:cxn ang="0">
                        <a:pos x="159" y="8"/>
                      </a:cxn>
                      <a:cxn ang="0">
                        <a:pos x="103" y="8"/>
                      </a:cxn>
                      <a:cxn ang="0">
                        <a:pos x="38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5" name="Freeform 73"/>
                  <p:cNvSpPr/>
                  <p:nvPr/>
                </p:nvSpPr>
                <p:spPr>
                  <a:xfrm rot="4126480" flipH="1">
                    <a:off x="1819" y="144"/>
                    <a:ext cx="570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4"/>
                      </a:cxn>
                      <a:cxn ang="0">
                        <a:pos x="39" y="15"/>
                      </a:cxn>
                      <a:cxn ang="0">
                        <a:pos x="54" y="34"/>
                      </a:cxn>
                      <a:cxn ang="0">
                        <a:pos x="59" y="47"/>
                      </a:cxn>
                      <a:cxn ang="0">
                        <a:pos x="56" y="62"/>
                      </a:cxn>
                      <a:cxn ang="0">
                        <a:pos x="53" y="49"/>
                      </a:cxn>
                      <a:cxn ang="0">
                        <a:pos x="46" y="35"/>
                      </a:cxn>
                      <a:cxn ang="0">
                        <a:pos x="37" y="23"/>
                      </a:cxn>
                      <a:cxn ang="0">
                        <a:pos x="19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bg1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3" name="Group 74"/>
                <p:cNvGrpSpPr/>
                <p:nvPr/>
              </p:nvGrpSpPr>
              <p:grpSpPr>
                <a:xfrm>
                  <a:off x="4251" y="252"/>
                  <a:ext cx="723" cy="222"/>
                  <a:chOff x="2822" y="672"/>
                  <a:chExt cx="1845" cy="566"/>
                </a:xfrm>
              </p:grpSpPr>
              <p:sp>
                <p:nvSpPr>
                  <p:cNvPr id="2142" name="Freeform 75"/>
                  <p:cNvSpPr/>
                  <p:nvPr/>
                </p:nvSpPr>
                <p:spPr>
                  <a:xfrm rot="-1325434">
                    <a:off x="2822" y="1023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79" y="13"/>
                      </a:cxn>
                      <a:cxn ang="0">
                        <a:pos x="163" y="2"/>
                      </a:cxn>
                      <a:cxn ang="0">
                        <a:pos x="251" y="2"/>
                      </a:cxn>
                      <a:cxn ang="0">
                        <a:pos x="249" y="8"/>
                      </a:cxn>
                      <a:cxn ang="0">
                        <a:pos x="161" y="8"/>
                      </a:cxn>
                      <a:cxn ang="0">
                        <a:pos x="60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3" name="Freeform 76"/>
                  <p:cNvSpPr/>
                  <p:nvPr/>
                </p:nvSpPr>
                <p:spPr>
                  <a:xfrm rot="-1325434">
                    <a:off x="4005" y="672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5" y="4"/>
                      </a:cxn>
                      <a:cxn ang="0">
                        <a:pos x="61" y="15"/>
                      </a:cxn>
                      <a:cxn ang="0">
                        <a:pos x="85" y="34"/>
                      </a:cxn>
                      <a:cxn ang="0">
                        <a:pos x="92" y="47"/>
                      </a:cxn>
                      <a:cxn ang="0">
                        <a:pos x="89" y="62"/>
                      </a:cxn>
                      <a:cxn ang="0">
                        <a:pos x="83" y="49"/>
                      </a:cxn>
                      <a:cxn ang="0">
                        <a:pos x="73" y="35"/>
                      </a:cxn>
                      <a:cxn ang="0">
                        <a:pos x="58" y="23"/>
                      </a:cxn>
                      <a:cxn ang="0">
                        <a:pos x="30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4" name="Group 77"/>
                <p:cNvGrpSpPr/>
                <p:nvPr/>
              </p:nvGrpSpPr>
              <p:grpSpPr>
                <a:xfrm>
                  <a:off x="4196" y="163"/>
                  <a:ext cx="699" cy="282"/>
                  <a:chOff x="2683" y="445"/>
                  <a:chExt cx="1781" cy="717"/>
                </a:xfrm>
              </p:grpSpPr>
              <p:sp>
                <p:nvSpPr>
                  <p:cNvPr id="2140" name="Freeform 78"/>
                  <p:cNvSpPr/>
                  <p:nvPr/>
                </p:nvSpPr>
                <p:spPr>
                  <a:xfrm rot="-1921064">
                    <a:off x="2683" y="947"/>
                    <a:ext cx="1233" cy="215"/>
                  </a:xfrm>
                  <a:custGeom>
                    <a:avLst/>
                    <a:gdLst/>
                    <a:ahLst/>
                    <a:cxnLst>
                      <a:cxn ang="0">
                        <a:pos x="0" y="39"/>
                      </a:cxn>
                      <a:cxn ang="0">
                        <a:pos x="79" y="13"/>
                      </a:cxn>
                      <a:cxn ang="0">
                        <a:pos x="163" y="2"/>
                      </a:cxn>
                      <a:cxn ang="0">
                        <a:pos x="251" y="2"/>
                      </a:cxn>
                      <a:cxn ang="0">
                        <a:pos x="249" y="8"/>
                      </a:cxn>
                      <a:cxn ang="0">
                        <a:pos x="161" y="8"/>
                      </a:cxn>
                      <a:cxn ang="0">
                        <a:pos x="60" y="23"/>
                      </a:cxn>
                      <a:cxn ang="0">
                        <a:pos x="0" y="3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41" name="Freeform 79"/>
                  <p:cNvSpPr/>
                  <p:nvPr/>
                </p:nvSpPr>
                <p:spPr>
                  <a:xfrm rot="-1921064">
                    <a:off x="3802" y="445"/>
                    <a:ext cx="662" cy="338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25" y="4"/>
                      </a:cxn>
                      <a:cxn ang="0">
                        <a:pos x="61" y="15"/>
                      </a:cxn>
                      <a:cxn ang="0">
                        <a:pos x="85" y="34"/>
                      </a:cxn>
                      <a:cxn ang="0">
                        <a:pos x="92" y="47"/>
                      </a:cxn>
                      <a:cxn ang="0">
                        <a:pos x="89" y="62"/>
                      </a:cxn>
                      <a:cxn ang="0">
                        <a:pos x="83" y="49"/>
                      </a:cxn>
                      <a:cxn ang="0">
                        <a:pos x="73" y="35"/>
                      </a:cxn>
                      <a:cxn ang="0">
                        <a:pos x="58" y="23"/>
                      </a:cxn>
                      <a:cxn ang="0">
                        <a:pos x="30" y="12"/>
                      </a:cxn>
                      <a:cxn ang="0">
                        <a:pos x="0" y="6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sp>
              <p:nvSpPr>
                <p:cNvPr id="2105" name="Freeform 80"/>
                <p:cNvSpPr/>
                <p:nvPr/>
              </p:nvSpPr>
              <p:spPr>
                <a:xfrm rot="4578755" flipH="1">
                  <a:off x="3968" y="372"/>
                  <a:ext cx="403" cy="57"/>
                </a:xfrm>
                <a:custGeom>
                  <a:avLst/>
                  <a:gdLst/>
                  <a:ahLst/>
                  <a:cxnLst>
                    <a:cxn ang="0">
                      <a:pos x="0" y="1"/>
                    </a:cxn>
                    <a:cxn ang="0">
                      <a:pos x="3" y="0"/>
                    </a:cxn>
                    <a:cxn ang="0">
                      <a:pos x="6" y="0"/>
                    </a:cxn>
                    <a:cxn ang="0">
                      <a:pos x="9" y="0"/>
                    </a:cxn>
                    <a:cxn ang="0">
                      <a:pos x="9" y="0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1"/>
                    </a:cxn>
                  </a:cxnLst>
                  <a:rect l="0" t="0" r="0" b="0"/>
                  <a:pathLst>
                    <a:path w="2736" h="504">
                      <a:moveTo>
                        <a:pt x="0" y="504"/>
                      </a:moveTo>
                      <a:cubicBezTo>
                        <a:pt x="24" y="488"/>
                        <a:pt x="568" y="248"/>
                        <a:pt x="864" y="168"/>
                      </a:cubicBezTo>
                      <a:cubicBezTo>
                        <a:pt x="1160" y="88"/>
                        <a:pt x="1464" y="48"/>
                        <a:pt x="1776" y="24"/>
                      </a:cubicBezTo>
                      <a:cubicBezTo>
                        <a:pt x="2088" y="0"/>
                        <a:pt x="2579" y="11"/>
                        <a:pt x="2736" y="24"/>
                      </a:cubicBezTo>
                      <a:lnTo>
                        <a:pt x="2720" y="103"/>
                      </a:lnTo>
                      <a:cubicBezTo>
                        <a:pt x="2558" y="116"/>
                        <a:pt x="2108" y="71"/>
                        <a:pt x="1764" y="103"/>
                      </a:cubicBezTo>
                      <a:cubicBezTo>
                        <a:pt x="1209" y="136"/>
                        <a:pt x="998" y="192"/>
                        <a:pt x="654" y="292"/>
                      </a:cubicBezTo>
                      <a:cubicBezTo>
                        <a:pt x="358" y="356"/>
                        <a:pt x="136" y="460"/>
                        <a:pt x="0" y="504"/>
                      </a:cubicBezTo>
                      <a:close/>
                    </a:path>
                  </a:pathLst>
                </a:custGeom>
                <a:gradFill rotWithShape="0">
                  <a:gsLst>
                    <a:gs pos="0">
                      <a:schemeClr val="folHlink">
                        <a:alpha val="100000"/>
                      </a:schemeClr>
                    </a:gs>
                    <a:gs pos="100000">
                      <a:schemeClr val="accent2">
                        <a:alpha val="100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2106" name="Freeform 81"/>
                <p:cNvSpPr/>
                <p:nvPr/>
              </p:nvSpPr>
              <p:spPr>
                <a:xfrm rot="4578755" flipH="1">
                  <a:off x="3977" y="77"/>
                  <a:ext cx="216" cy="9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1" y="0"/>
                    </a:cxn>
                    <a:cxn ang="0">
                      <a:pos x="2" y="0"/>
                    </a:cxn>
                    <a:cxn ang="0">
                      <a:pos x="3" y="1"/>
                    </a:cxn>
                    <a:cxn ang="0">
                      <a:pos x="3" y="1"/>
                    </a:cxn>
                    <a:cxn ang="0">
                      <a:pos x="3" y="1"/>
                    </a:cxn>
                    <a:cxn ang="0">
                      <a:pos x="3" y="1"/>
                    </a:cxn>
                    <a:cxn ang="0">
                      <a:pos x="3" y="1"/>
                    </a:cxn>
                    <a:cxn ang="0">
                      <a:pos x="2" y="0"/>
                    </a:cxn>
                    <a:cxn ang="0">
                      <a:pos x="1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0" b="0"/>
                  <a:pathLst>
                    <a:path w="1769" h="791">
                      <a:moveTo>
                        <a:pt x="5" y="8"/>
                      </a:moveTo>
                      <a:cubicBezTo>
                        <a:pt x="85" y="0"/>
                        <a:pt x="293" y="24"/>
                        <a:pt x="485" y="56"/>
                      </a:cubicBezTo>
                      <a:cubicBezTo>
                        <a:pt x="677" y="88"/>
                        <a:pt x="969" y="137"/>
                        <a:pt x="1157" y="200"/>
                      </a:cubicBezTo>
                      <a:cubicBezTo>
                        <a:pt x="1345" y="263"/>
                        <a:pt x="1511" y="364"/>
                        <a:pt x="1611" y="432"/>
                      </a:cubicBezTo>
                      <a:cubicBezTo>
                        <a:pt x="1711" y="500"/>
                        <a:pt x="1743" y="550"/>
                        <a:pt x="1756" y="609"/>
                      </a:cubicBezTo>
                      <a:cubicBezTo>
                        <a:pt x="1769" y="668"/>
                        <a:pt x="1717" y="783"/>
                        <a:pt x="1689" y="787"/>
                      </a:cubicBezTo>
                      <a:cubicBezTo>
                        <a:pt x="1661" y="791"/>
                        <a:pt x="1639" y="687"/>
                        <a:pt x="1589" y="632"/>
                      </a:cubicBezTo>
                      <a:cubicBezTo>
                        <a:pt x="1539" y="577"/>
                        <a:pt x="1469" y="510"/>
                        <a:pt x="1389" y="454"/>
                      </a:cubicBezTo>
                      <a:cubicBezTo>
                        <a:pt x="1309" y="398"/>
                        <a:pt x="1244" y="346"/>
                        <a:pt x="1109" y="296"/>
                      </a:cubicBezTo>
                      <a:cubicBezTo>
                        <a:pt x="974" y="246"/>
                        <a:pt x="766" y="189"/>
                        <a:pt x="581" y="152"/>
                      </a:cubicBezTo>
                      <a:cubicBezTo>
                        <a:pt x="396" y="115"/>
                        <a:pt x="96" y="100"/>
                        <a:pt x="0" y="76"/>
                      </a:cubicBezTo>
                      <a:lnTo>
                        <a:pt x="5" y="8"/>
                      </a:lnTo>
                      <a:close/>
                    </a:path>
                  </a:pathLst>
                </a:custGeom>
                <a:gradFill rotWithShape="0">
                  <a:gsLst>
                    <a:gs pos="0">
                      <a:schemeClr val="bg1">
                        <a:alpha val="100000"/>
                      </a:schemeClr>
                    </a:gs>
                    <a:gs pos="100000">
                      <a:schemeClr val="folHlink">
                        <a:alpha val="100000"/>
                      </a:schemeClr>
                    </a:gs>
                  </a:gsLst>
                  <a:lin ang="0" scaled="1"/>
                  <a:tileRect/>
                </a:gradFill>
                <a:ln w="9525">
                  <a:noFill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107" name="Group 82"/>
                <p:cNvGrpSpPr/>
                <p:nvPr/>
              </p:nvGrpSpPr>
              <p:grpSpPr>
                <a:xfrm>
                  <a:off x="4242" y="5"/>
                  <a:ext cx="251" cy="596"/>
                  <a:chOff x="2800" y="41"/>
                  <a:chExt cx="640" cy="1520"/>
                </a:xfrm>
              </p:grpSpPr>
              <p:sp>
                <p:nvSpPr>
                  <p:cNvPr id="2138" name="Freeform 83"/>
                  <p:cNvSpPr/>
                  <p:nvPr/>
                </p:nvSpPr>
                <p:spPr>
                  <a:xfrm rot="-3857755">
                    <a:off x="2361" y="938"/>
                    <a:ext cx="1062" cy="184"/>
                  </a:xfrm>
                  <a:custGeom>
                    <a:avLst/>
                    <a:gdLst/>
                    <a:ahLst/>
                    <a:cxnLst>
                      <a:cxn ang="0">
                        <a:pos x="0" y="24"/>
                      </a:cxn>
                      <a:cxn ang="0">
                        <a:pos x="50" y="8"/>
                      </a:cxn>
                      <a:cxn ang="0">
                        <a:pos x="104" y="1"/>
                      </a:cxn>
                      <a:cxn ang="0">
                        <a:pos x="160" y="1"/>
                      </a:cxn>
                      <a:cxn ang="0">
                        <a:pos x="159" y="5"/>
                      </a:cxn>
                      <a:cxn ang="0">
                        <a:pos x="103" y="5"/>
                      </a:cxn>
                      <a:cxn ang="0">
                        <a:pos x="38" y="14"/>
                      </a:cxn>
                      <a:cxn ang="0">
                        <a:pos x="0" y="24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39" name="Freeform 84"/>
                  <p:cNvSpPr/>
                  <p:nvPr/>
                </p:nvSpPr>
                <p:spPr>
                  <a:xfrm rot="-3857755">
                    <a:off x="3010" y="181"/>
                    <a:ext cx="570" cy="289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6" y="3"/>
                      </a:cxn>
                      <a:cxn ang="0">
                        <a:pos x="39" y="10"/>
                      </a:cxn>
                      <a:cxn ang="0">
                        <a:pos x="54" y="21"/>
                      </a:cxn>
                      <a:cxn ang="0">
                        <a:pos x="59" y="30"/>
                      </a:cxn>
                      <a:cxn ang="0">
                        <a:pos x="56" y="38"/>
                      </a:cxn>
                      <a:cxn ang="0">
                        <a:pos x="53" y="31"/>
                      </a:cxn>
                      <a:cxn ang="0">
                        <a:pos x="46" y="22"/>
                      </a:cxn>
                      <a:cxn ang="0">
                        <a:pos x="37" y="14"/>
                      </a:cxn>
                      <a:cxn ang="0">
                        <a:pos x="19" y="7"/>
                      </a:cxn>
                      <a:cxn ang="0">
                        <a:pos x="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8" name="Group 85"/>
                <p:cNvGrpSpPr/>
                <p:nvPr/>
              </p:nvGrpSpPr>
              <p:grpSpPr>
                <a:xfrm>
                  <a:off x="4295" y="53"/>
                  <a:ext cx="398" cy="574"/>
                  <a:chOff x="2934" y="163"/>
                  <a:chExt cx="1017" cy="1464"/>
                </a:xfrm>
              </p:grpSpPr>
              <p:sp>
                <p:nvSpPr>
                  <p:cNvPr id="2136" name="Freeform 86"/>
                  <p:cNvSpPr/>
                  <p:nvPr/>
                </p:nvSpPr>
                <p:spPr>
                  <a:xfrm rot="-2777260">
                    <a:off x="2491" y="914"/>
                    <a:ext cx="1155" cy="270"/>
                  </a:xfrm>
                  <a:custGeom>
                    <a:avLst/>
                    <a:gdLst/>
                    <a:ahLst/>
                    <a:cxnLst>
                      <a:cxn ang="0">
                        <a:pos x="0" y="78"/>
                      </a:cxn>
                      <a:cxn ang="0">
                        <a:pos x="65" y="26"/>
                      </a:cxn>
                      <a:cxn ang="0">
                        <a:pos x="134" y="4"/>
                      </a:cxn>
                      <a:cxn ang="0">
                        <a:pos x="206" y="4"/>
                      </a:cxn>
                      <a:cxn ang="0">
                        <a:pos x="205" y="16"/>
                      </a:cxn>
                      <a:cxn ang="0">
                        <a:pos x="133" y="16"/>
                      </a:cxn>
                      <a:cxn ang="0">
                        <a:pos x="49" y="45"/>
                      </a:cxn>
                      <a:cxn ang="0">
                        <a:pos x="0" y="78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37" name="Freeform 87"/>
                  <p:cNvSpPr/>
                  <p:nvPr/>
                </p:nvSpPr>
                <p:spPr>
                  <a:xfrm rot="-2777260">
                    <a:off x="3429" y="261"/>
                    <a:ext cx="620" cy="423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21" y="9"/>
                      </a:cxn>
                      <a:cxn ang="0">
                        <a:pos x="50" y="30"/>
                      </a:cxn>
                      <a:cxn ang="0">
                        <a:pos x="69" y="66"/>
                      </a:cxn>
                      <a:cxn ang="0">
                        <a:pos x="76" y="93"/>
                      </a:cxn>
                      <a:cxn ang="0">
                        <a:pos x="73" y="120"/>
                      </a:cxn>
                      <a:cxn ang="0">
                        <a:pos x="68" y="97"/>
                      </a:cxn>
                      <a:cxn ang="0">
                        <a:pos x="60" y="70"/>
                      </a:cxn>
                      <a:cxn ang="0">
                        <a:pos x="48" y="45"/>
                      </a:cxn>
                      <a:cxn ang="0">
                        <a:pos x="25" y="23"/>
                      </a:cxn>
                      <a:cxn ang="0">
                        <a:pos x="0" y="12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09" name="Group 88"/>
                <p:cNvGrpSpPr/>
                <p:nvPr/>
              </p:nvGrpSpPr>
              <p:grpSpPr>
                <a:xfrm>
                  <a:off x="4215" y="2"/>
                  <a:ext cx="95" cy="567"/>
                  <a:chOff x="2730" y="32"/>
                  <a:chExt cx="243" cy="1448"/>
                </a:xfrm>
              </p:grpSpPr>
              <p:sp>
                <p:nvSpPr>
                  <p:cNvPr id="2134" name="Freeform 89"/>
                  <p:cNvSpPr/>
                  <p:nvPr/>
                </p:nvSpPr>
                <p:spPr>
                  <a:xfrm rot="-4903748">
                    <a:off x="2296" y="960"/>
                    <a:ext cx="954" cy="86"/>
                  </a:xfrm>
                  <a:custGeom>
                    <a:avLst/>
                    <a:gdLst/>
                    <a:ahLst/>
                    <a:cxnLst>
                      <a:cxn ang="0">
                        <a:pos x="0" y="3"/>
                      </a:cxn>
                      <a:cxn ang="0">
                        <a:pos x="37" y="1"/>
                      </a:cxn>
                      <a:cxn ang="0">
                        <a:pos x="75" y="0"/>
                      </a:cxn>
                      <a:cxn ang="0">
                        <a:pos x="116" y="0"/>
                      </a:cxn>
                      <a:cxn ang="0">
                        <a:pos x="115" y="1"/>
                      </a:cxn>
                      <a:cxn ang="0">
                        <a:pos x="75" y="1"/>
                      </a:cxn>
                      <a:cxn ang="0">
                        <a:pos x="28" y="2"/>
                      </a:cxn>
                      <a:cxn ang="0">
                        <a:pos x="0" y="3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35" name="Freeform 90"/>
                  <p:cNvSpPr/>
                  <p:nvPr/>
                </p:nvSpPr>
                <p:spPr>
                  <a:xfrm rot="-4903748">
                    <a:off x="2649" y="220"/>
                    <a:ext cx="512" cy="13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12" y="0"/>
                      </a:cxn>
                      <a:cxn ang="0">
                        <a:pos x="28" y="1"/>
                      </a:cxn>
                      <a:cxn ang="0">
                        <a:pos x="39" y="2"/>
                      </a:cxn>
                      <a:cxn ang="0">
                        <a:pos x="43" y="3"/>
                      </a:cxn>
                      <a:cxn ang="0">
                        <a:pos x="41" y="4"/>
                      </a:cxn>
                      <a:cxn ang="0">
                        <a:pos x="38" y="3"/>
                      </a:cxn>
                      <a:cxn ang="0">
                        <a:pos x="34" y="2"/>
                      </a:cxn>
                      <a:cxn ang="0">
                        <a:pos x="27" y="2"/>
                      </a:cxn>
                      <a:cxn ang="0">
                        <a:pos x="14" y="1"/>
                      </a:cxn>
                      <a:cxn ang="0">
                        <a:pos x="0" y="0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0" name="Group 91"/>
                <p:cNvGrpSpPr/>
                <p:nvPr/>
              </p:nvGrpSpPr>
              <p:grpSpPr>
                <a:xfrm>
                  <a:off x="3514" y="683"/>
                  <a:ext cx="425" cy="960"/>
                  <a:chOff x="943" y="1769"/>
                  <a:chExt cx="1085" cy="2450"/>
                </a:xfrm>
              </p:grpSpPr>
              <p:sp>
                <p:nvSpPr>
                  <p:cNvPr id="2132" name="Freeform 92"/>
                  <p:cNvSpPr/>
                  <p:nvPr/>
                </p:nvSpPr>
                <p:spPr>
                  <a:xfrm rot="-3264308" flipH="1">
                    <a:off x="1010" y="2475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216" y="40"/>
                      </a:cxn>
                      <a:cxn ang="0">
                        <a:pos x="444" y="6"/>
                      </a:cxn>
                      <a:cxn ang="0">
                        <a:pos x="684" y="6"/>
                      </a:cxn>
                      <a:cxn ang="0">
                        <a:pos x="681" y="25"/>
                      </a:cxn>
                      <a:cxn ang="0">
                        <a:pos x="442" y="25"/>
                      </a:cxn>
                      <a:cxn ang="0">
                        <a:pos x="164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33" name="Freeform 93"/>
                  <p:cNvSpPr/>
                  <p:nvPr/>
                </p:nvSpPr>
                <p:spPr>
                  <a:xfrm rot="-3264308" flipH="1">
                    <a:off x="725" y="3511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70" y="14"/>
                      </a:cxn>
                      <a:cxn ang="0">
                        <a:pos x="165" y="48"/>
                      </a:cxn>
                      <a:cxn ang="0">
                        <a:pos x="230" y="103"/>
                      </a:cxn>
                      <a:cxn ang="0">
                        <a:pos x="251" y="145"/>
                      </a:cxn>
                      <a:cxn ang="0">
                        <a:pos x="242" y="187"/>
                      </a:cxn>
                      <a:cxn ang="0">
                        <a:pos x="227" y="151"/>
                      </a:cxn>
                      <a:cxn ang="0">
                        <a:pos x="199" y="108"/>
                      </a:cxn>
                      <a:cxn ang="0">
                        <a:pos x="158" y="70"/>
                      </a:cxn>
                      <a:cxn ang="0">
                        <a:pos x="83" y="36"/>
                      </a:cxn>
                      <a:cxn ang="0">
                        <a:pos x="0" y="18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1" name="Group 94"/>
                <p:cNvGrpSpPr/>
                <p:nvPr/>
              </p:nvGrpSpPr>
              <p:grpSpPr>
                <a:xfrm>
                  <a:off x="3715" y="748"/>
                  <a:ext cx="300" cy="930"/>
                  <a:chOff x="1455" y="1936"/>
                  <a:chExt cx="766" cy="2373"/>
                </a:xfrm>
              </p:grpSpPr>
              <p:sp>
                <p:nvSpPr>
                  <p:cNvPr id="2130" name="Freeform 95"/>
                  <p:cNvSpPr/>
                  <p:nvPr/>
                </p:nvSpPr>
                <p:spPr>
                  <a:xfrm rot="-4057115" flipH="1">
                    <a:off x="1267" y="2577"/>
                    <a:ext cx="1595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171" y="40"/>
                      </a:cxn>
                      <a:cxn ang="0">
                        <a:pos x="352" y="6"/>
                      </a:cxn>
                      <a:cxn ang="0">
                        <a:pos x="542" y="6"/>
                      </a:cxn>
                      <a:cxn ang="0">
                        <a:pos x="539" y="25"/>
                      </a:cxn>
                      <a:cxn ang="0">
                        <a:pos x="349" y="25"/>
                      </a:cxn>
                      <a:cxn ang="0">
                        <a:pos x="129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31" name="Freeform 96"/>
                  <p:cNvSpPr/>
                  <p:nvPr/>
                </p:nvSpPr>
                <p:spPr>
                  <a:xfrm rot="-4057115" flipH="1">
                    <a:off x="1272" y="3636"/>
                    <a:ext cx="856" cy="490"/>
                  </a:xfrm>
                  <a:custGeom>
                    <a:avLst/>
                    <a:gdLst/>
                    <a:ahLst/>
                    <a:cxnLst>
                      <a:cxn ang="0">
                        <a:pos x="0" y="2"/>
                      </a:cxn>
                      <a:cxn ang="0">
                        <a:pos x="55" y="14"/>
                      </a:cxn>
                      <a:cxn ang="0">
                        <a:pos x="131" y="48"/>
                      </a:cxn>
                      <a:cxn ang="0">
                        <a:pos x="182" y="103"/>
                      </a:cxn>
                      <a:cxn ang="0">
                        <a:pos x="199" y="145"/>
                      </a:cxn>
                      <a:cxn ang="0">
                        <a:pos x="191" y="187"/>
                      </a:cxn>
                      <a:cxn ang="0">
                        <a:pos x="180" y="151"/>
                      </a:cxn>
                      <a:cxn ang="0">
                        <a:pos x="157" y="108"/>
                      </a:cxn>
                      <a:cxn ang="0">
                        <a:pos x="126" y="70"/>
                      </a:cxn>
                      <a:cxn ang="0">
                        <a:pos x="66" y="36"/>
                      </a:cxn>
                      <a:cxn ang="0">
                        <a:pos x="0" y="18"/>
                      </a:cxn>
                      <a:cxn ang="0">
                        <a:pos x="0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2" name="Group 97"/>
                <p:cNvGrpSpPr/>
                <p:nvPr/>
              </p:nvGrpSpPr>
              <p:grpSpPr>
                <a:xfrm rot="88588">
                  <a:off x="3923" y="769"/>
                  <a:ext cx="180" cy="913"/>
                  <a:chOff x="1956" y="1990"/>
                  <a:chExt cx="492" cy="2604"/>
                </a:xfrm>
              </p:grpSpPr>
              <p:sp>
                <p:nvSpPr>
                  <p:cNvPr id="2128" name="Freeform 98"/>
                  <p:cNvSpPr/>
                  <p:nvPr/>
                </p:nvSpPr>
                <p:spPr>
                  <a:xfrm rot="-4817938" flipH="1">
                    <a:off x="1442" y="2695"/>
                    <a:ext cx="1711" cy="301"/>
                  </a:xfrm>
                  <a:custGeom>
                    <a:avLst/>
                    <a:gdLst/>
                    <a:ahLst/>
                    <a:cxnLst>
                      <a:cxn ang="0">
                        <a:pos x="0" y="108"/>
                      </a:cxn>
                      <a:cxn ang="0">
                        <a:pos x="211" y="36"/>
                      </a:cxn>
                      <a:cxn ang="0">
                        <a:pos x="435" y="5"/>
                      </a:cxn>
                      <a:cxn ang="0">
                        <a:pos x="669" y="5"/>
                      </a:cxn>
                      <a:cxn ang="0">
                        <a:pos x="665" y="22"/>
                      </a:cxn>
                      <a:cxn ang="0">
                        <a:pos x="432" y="22"/>
                      </a:cxn>
                      <a:cxn ang="0">
                        <a:pos x="160" y="62"/>
                      </a:cxn>
                      <a:cxn ang="0">
                        <a:pos x="0" y="108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accent2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9" name="Freeform 99"/>
                  <p:cNvSpPr/>
                  <p:nvPr/>
                </p:nvSpPr>
                <p:spPr>
                  <a:xfrm rot="-4817938" flipH="1">
                    <a:off x="1733" y="3898"/>
                    <a:ext cx="918" cy="473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68" y="12"/>
                      </a:cxn>
                      <a:cxn ang="0">
                        <a:pos x="161" y="43"/>
                      </a:cxn>
                      <a:cxn ang="0">
                        <a:pos x="225" y="92"/>
                      </a:cxn>
                      <a:cxn ang="0">
                        <a:pos x="245" y="130"/>
                      </a:cxn>
                      <a:cxn ang="0">
                        <a:pos x="236" y="169"/>
                      </a:cxn>
                      <a:cxn ang="0">
                        <a:pos x="222" y="135"/>
                      </a:cxn>
                      <a:cxn ang="0">
                        <a:pos x="194" y="97"/>
                      </a:cxn>
                      <a:cxn ang="0">
                        <a:pos x="155" y="63"/>
                      </a:cxn>
                      <a:cxn ang="0">
                        <a:pos x="81" y="32"/>
                      </a:cxn>
                      <a:cxn ang="0">
                        <a:pos x="0" y="16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3" name="Group 100"/>
                <p:cNvGrpSpPr/>
                <p:nvPr/>
              </p:nvGrpSpPr>
              <p:grpSpPr>
                <a:xfrm>
                  <a:off x="4451" y="662"/>
                  <a:ext cx="442" cy="951"/>
                  <a:chOff x="3334" y="1717"/>
                  <a:chExt cx="1125" cy="2426"/>
                </a:xfrm>
              </p:grpSpPr>
              <p:sp>
                <p:nvSpPr>
                  <p:cNvPr id="2126" name="Freeform 101"/>
                  <p:cNvSpPr/>
                  <p:nvPr/>
                </p:nvSpPr>
                <p:spPr>
                  <a:xfrm rot="3144576">
                    <a:off x="2628" y="2423"/>
                    <a:ext cx="1724" cy="312"/>
                  </a:xfrm>
                  <a:custGeom>
                    <a:avLst/>
                    <a:gdLst/>
                    <a:ahLst/>
                    <a:cxnLst>
                      <a:cxn ang="0">
                        <a:pos x="0" y="119"/>
                      </a:cxn>
                      <a:cxn ang="0">
                        <a:pos x="216" y="40"/>
                      </a:cxn>
                      <a:cxn ang="0">
                        <a:pos x="444" y="6"/>
                      </a:cxn>
                      <a:cxn ang="0">
                        <a:pos x="684" y="6"/>
                      </a:cxn>
                      <a:cxn ang="0">
                        <a:pos x="681" y="25"/>
                      </a:cxn>
                      <a:cxn ang="0">
                        <a:pos x="442" y="25"/>
                      </a:cxn>
                      <a:cxn ang="0">
                        <a:pos x="164" y="69"/>
                      </a:cxn>
                      <a:cxn ang="0">
                        <a:pos x="0" y="11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7" name="Freeform 102"/>
                  <p:cNvSpPr/>
                  <p:nvPr/>
                </p:nvSpPr>
                <p:spPr>
                  <a:xfrm rot="3144576">
                    <a:off x="3751" y="3435"/>
                    <a:ext cx="925" cy="490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70" y="14"/>
                      </a:cxn>
                      <a:cxn ang="0">
                        <a:pos x="165" y="48"/>
                      </a:cxn>
                      <a:cxn ang="0">
                        <a:pos x="230" y="103"/>
                      </a:cxn>
                      <a:cxn ang="0">
                        <a:pos x="251" y="145"/>
                      </a:cxn>
                      <a:cxn ang="0">
                        <a:pos x="242" y="187"/>
                      </a:cxn>
                      <a:cxn ang="0">
                        <a:pos x="227" y="151"/>
                      </a:cxn>
                      <a:cxn ang="0">
                        <a:pos x="199" y="108"/>
                      </a:cxn>
                      <a:cxn ang="0">
                        <a:pos x="158" y="70"/>
                      </a:cxn>
                      <a:cxn ang="0">
                        <a:pos x="83" y="36"/>
                      </a:cxn>
                      <a:cxn ang="0">
                        <a:pos x="0" y="18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4" name="Group 103"/>
                <p:cNvGrpSpPr/>
                <p:nvPr/>
              </p:nvGrpSpPr>
              <p:grpSpPr>
                <a:xfrm>
                  <a:off x="4391" y="721"/>
                  <a:ext cx="347" cy="951"/>
                  <a:chOff x="3181" y="1866"/>
                  <a:chExt cx="883" cy="2426"/>
                </a:xfrm>
              </p:grpSpPr>
              <p:sp>
                <p:nvSpPr>
                  <p:cNvPr id="2124" name="Freeform 104"/>
                  <p:cNvSpPr/>
                  <p:nvPr/>
                </p:nvSpPr>
                <p:spPr>
                  <a:xfrm rot="3745735">
                    <a:off x="2505" y="2541"/>
                    <a:ext cx="1650" cy="299"/>
                  </a:xfrm>
                  <a:custGeom>
                    <a:avLst/>
                    <a:gdLst/>
                    <a:ahLst/>
                    <a:cxnLst>
                      <a:cxn ang="0">
                        <a:pos x="0" y="105"/>
                      </a:cxn>
                      <a:cxn ang="0">
                        <a:pos x="189" y="35"/>
                      </a:cxn>
                      <a:cxn ang="0">
                        <a:pos x="390" y="5"/>
                      </a:cxn>
                      <a:cxn ang="0">
                        <a:pos x="600" y="5"/>
                      </a:cxn>
                      <a:cxn ang="0">
                        <a:pos x="596" y="21"/>
                      </a:cxn>
                      <a:cxn ang="0">
                        <a:pos x="387" y="21"/>
                      </a:cxn>
                      <a:cxn ang="0">
                        <a:pos x="144" y="61"/>
                      </a:cxn>
                      <a:cxn ang="0">
                        <a:pos x="0" y="105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5" name="Freeform 105"/>
                  <p:cNvSpPr/>
                  <p:nvPr/>
                </p:nvSpPr>
                <p:spPr>
                  <a:xfrm rot="3745735">
                    <a:off x="3387" y="3615"/>
                    <a:ext cx="885" cy="469"/>
                  </a:xfrm>
                  <a:custGeom>
                    <a:avLst/>
                    <a:gdLst/>
                    <a:ahLst/>
                    <a:cxnLst>
                      <a:cxn ang="0">
                        <a:pos x="1" y="2"/>
                      </a:cxn>
                      <a:cxn ang="0">
                        <a:pos x="61" y="12"/>
                      </a:cxn>
                      <a:cxn ang="0">
                        <a:pos x="145" y="42"/>
                      </a:cxn>
                      <a:cxn ang="0">
                        <a:pos x="202" y="90"/>
                      </a:cxn>
                      <a:cxn ang="0">
                        <a:pos x="220" y="127"/>
                      </a:cxn>
                      <a:cxn ang="0">
                        <a:pos x="212" y="164"/>
                      </a:cxn>
                      <a:cxn ang="0">
                        <a:pos x="199" y="132"/>
                      </a:cxn>
                      <a:cxn ang="0">
                        <a:pos x="174" y="94"/>
                      </a:cxn>
                      <a:cxn ang="0">
                        <a:pos x="139" y="62"/>
                      </a:cxn>
                      <a:cxn ang="0">
                        <a:pos x="73" y="31"/>
                      </a:cxn>
                      <a:cxn ang="0">
                        <a:pos x="0" y="16"/>
                      </a:cxn>
                      <a:cxn ang="0">
                        <a:pos x="1" y="2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5" name="Group 106"/>
                <p:cNvGrpSpPr/>
                <p:nvPr/>
              </p:nvGrpSpPr>
              <p:grpSpPr>
                <a:xfrm>
                  <a:off x="4323" y="767"/>
                  <a:ext cx="243" cy="935"/>
                  <a:chOff x="3006" y="1983"/>
                  <a:chExt cx="619" cy="2386"/>
                </a:xfrm>
              </p:grpSpPr>
              <p:sp>
                <p:nvSpPr>
                  <p:cNvPr id="2122" name="Freeform 107"/>
                  <p:cNvSpPr/>
                  <p:nvPr/>
                </p:nvSpPr>
                <p:spPr>
                  <a:xfrm rot="4286818">
                    <a:off x="2328" y="2660"/>
                    <a:ext cx="1601" cy="246"/>
                  </a:xfrm>
                  <a:custGeom>
                    <a:avLst/>
                    <a:gdLst/>
                    <a:ahLst/>
                    <a:cxnLst>
                      <a:cxn ang="0">
                        <a:pos x="0" y="59"/>
                      </a:cxn>
                      <a:cxn ang="0">
                        <a:pos x="173" y="20"/>
                      </a:cxn>
                      <a:cxn ang="0">
                        <a:pos x="356" y="3"/>
                      </a:cxn>
                      <a:cxn ang="0">
                        <a:pos x="548" y="3"/>
                      </a:cxn>
                      <a:cxn ang="0">
                        <a:pos x="545" y="12"/>
                      </a:cxn>
                      <a:cxn ang="0">
                        <a:pos x="353" y="12"/>
                      </a:cxn>
                      <a:cxn ang="0">
                        <a:pos x="131" y="34"/>
                      </a:cxn>
                      <a:cxn ang="0">
                        <a:pos x="0" y="5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3" name="Freeform 108"/>
                  <p:cNvSpPr/>
                  <p:nvPr/>
                </p:nvSpPr>
                <p:spPr>
                  <a:xfrm rot="4286818">
                    <a:off x="3002" y="3746"/>
                    <a:ext cx="859" cy="386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56" y="6"/>
                      </a:cxn>
                      <a:cxn ang="0">
                        <a:pos x="133" y="23"/>
                      </a:cxn>
                      <a:cxn ang="0">
                        <a:pos x="185" y="50"/>
                      </a:cxn>
                      <a:cxn ang="0">
                        <a:pos x="201" y="71"/>
                      </a:cxn>
                      <a:cxn ang="0">
                        <a:pos x="193" y="91"/>
                      </a:cxn>
                      <a:cxn ang="0">
                        <a:pos x="182" y="73"/>
                      </a:cxn>
                      <a:cxn ang="0">
                        <a:pos x="159" y="53"/>
                      </a:cxn>
                      <a:cxn ang="0">
                        <a:pos x="127" y="34"/>
                      </a:cxn>
                      <a:cxn ang="0">
                        <a:pos x="67" y="18"/>
                      </a:cxn>
                      <a:cxn ang="0">
                        <a:pos x="0" y="9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6" name="Group 109"/>
                <p:cNvGrpSpPr/>
                <p:nvPr/>
              </p:nvGrpSpPr>
              <p:grpSpPr>
                <a:xfrm>
                  <a:off x="4249" y="813"/>
                  <a:ext cx="159" cy="870"/>
                  <a:chOff x="2819" y="2101"/>
                  <a:chExt cx="405" cy="2219"/>
                </a:xfrm>
              </p:grpSpPr>
              <p:sp>
                <p:nvSpPr>
                  <p:cNvPr id="2120" name="Freeform 110"/>
                  <p:cNvSpPr/>
                  <p:nvPr/>
                </p:nvSpPr>
                <p:spPr>
                  <a:xfrm rot="4898956">
                    <a:off x="2206" y="2713"/>
                    <a:ext cx="1471" cy="246"/>
                  </a:xfrm>
                  <a:custGeom>
                    <a:avLst/>
                    <a:gdLst/>
                    <a:ahLst/>
                    <a:cxnLst>
                      <a:cxn ang="0">
                        <a:pos x="0" y="59"/>
                      </a:cxn>
                      <a:cxn ang="0">
                        <a:pos x="134" y="20"/>
                      </a:cxn>
                      <a:cxn ang="0">
                        <a:pos x="276" y="3"/>
                      </a:cxn>
                      <a:cxn ang="0">
                        <a:pos x="425" y="3"/>
                      </a:cxn>
                      <a:cxn ang="0">
                        <a:pos x="423" y="12"/>
                      </a:cxn>
                      <a:cxn ang="0">
                        <a:pos x="274" y="12"/>
                      </a:cxn>
                      <a:cxn ang="0">
                        <a:pos x="102" y="34"/>
                      </a:cxn>
                      <a:cxn ang="0">
                        <a:pos x="0" y="59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21" name="Freeform 111"/>
                  <p:cNvSpPr/>
                  <p:nvPr/>
                </p:nvSpPr>
                <p:spPr>
                  <a:xfrm rot="4898956">
                    <a:off x="2636" y="3732"/>
                    <a:ext cx="790" cy="386"/>
                  </a:xfrm>
                  <a:custGeom>
                    <a:avLst/>
                    <a:gdLst/>
                    <a:ahLst/>
                    <a:cxnLst>
                      <a:cxn ang="0">
                        <a:pos x="0" y="1"/>
                      </a:cxn>
                      <a:cxn ang="0">
                        <a:pos x="43" y="6"/>
                      </a:cxn>
                      <a:cxn ang="0">
                        <a:pos x="103" y="23"/>
                      </a:cxn>
                      <a:cxn ang="0">
                        <a:pos x="143" y="50"/>
                      </a:cxn>
                      <a:cxn ang="0">
                        <a:pos x="156" y="71"/>
                      </a:cxn>
                      <a:cxn ang="0">
                        <a:pos x="150" y="91"/>
                      </a:cxn>
                      <a:cxn ang="0">
                        <a:pos x="142" y="73"/>
                      </a:cxn>
                      <a:cxn ang="0">
                        <a:pos x="124" y="53"/>
                      </a:cxn>
                      <a:cxn ang="0">
                        <a:pos x="99" y="34"/>
                      </a:cxn>
                      <a:cxn ang="0">
                        <a:pos x="52" y="18"/>
                      </a:cxn>
                      <a:cxn ang="0">
                        <a:pos x="0" y="9"/>
                      </a:cxn>
                      <a:cxn ang="0">
                        <a:pos x="0" y="1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117" name="Group 112"/>
                <p:cNvGrpSpPr/>
                <p:nvPr/>
              </p:nvGrpSpPr>
              <p:grpSpPr>
                <a:xfrm>
                  <a:off x="4045" y="826"/>
                  <a:ext cx="167" cy="857"/>
                  <a:chOff x="2287" y="2135"/>
                  <a:chExt cx="426" cy="2185"/>
                </a:xfrm>
              </p:grpSpPr>
              <p:sp>
                <p:nvSpPr>
                  <p:cNvPr id="2118" name="Freeform 113"/>
                  <p:cNvSpPr/>
                  <p:nvPr/>
                </p:nvSpPr>
                <p:spPr>
                  <a:xfrm rot="5755659">
                    <a:off x="1900" y="2759"/>
                    <a:ext cx="1437" cy="188"/>
                  </a:xfrm>
                  <a:custGeom>
                    <a:avLst/>
                    <a:gdLst/>
                    <a:ahLst/>
                    <a:cxnLst>
                      <a:cxn ang="0">
                        <a:pos x="0" y="26"/>
                      </a:cxn>
                      <a:cxn ang="0">
                        <a:pos x="125" y="9"/>
                      </a:cxn>
                      <a:cxn ang="0">
                        <a:pos x="257" y="1"/>
                      </a:cxn>
                      <a:cxn ang="0">
                        <a:pos x="397" y="1"/>
                      </a:cxn>
                      <a:cxn ang="0">
                        <a:pos x="394" y="5"/>
                      </a:cxn>
                      <a:cxn ang="0">
                        <a:pos x="255" y="5"/>
                      </a:cxn>
                      <a:cxn ang="0">
                        <a:pos x="95" y="15"/>
                      </a:cxn>
                      <a:cxn ang="0">
                        <a:pos x="0" y="26"/>
                      </a:cxn>
                    </a:cxnLst>
                    <a:rect l="0" t="0" r="0" b="0"/>
                    <a:pathLst>
                      <a:path w="2736" h="504">
                        <a:moveTo>
                          <a:pt x="0" y="504"/>
                        </a:moveTo>
                        <a:cubicBezTo>
                          <a:pt x="24" y="488"/>
                          <a:pt x="568" y="248"/>
                          <a:pt x="864" y="168"/>
                        </a:cubicBezTo>
                        <a:cubicBezTo>
                          <a:pt x="1160" y="88"/>
                          <a:pt x="1464" y="48"/>
                          <a:pt x="1776" y="24"/>
                        </a:cubicBezTo>
                        <a:cubicBezTo>
                          <a:pt x="2088" y="0"/>
                          <a:pt x="2579" y="11"/>
                          <a:pt x="2736" y="24"/>
                        </a:cubicBezTo>
                        <a:lnTo>
                          <a:pt x="2720" y="103"/>
                        </a:lnTo>
                        <a:cubicBezTo>
                          <a:pt x="2558" y="116"/>
                          <a:pt x="2108" y="71"/>
                          <a:pt x="1764" y="103"/>
                        </a:cubicBezTo>
                        <a:cubicBezTo>
                          <a:pt x="1209" y="136"/>
                          <a:pt x="998" y="192"/>
                          <a:pt x="654" y="292"/>
                        </a:cubicBezTo>
                        <a:cubicBezTo>
                          <a:pt x="358" y="356"/>
                          <a:pt x="136" y="460"/>
                          <a:pt x="0" y="504"/>
                        </a:cubicBez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accent2">
                          <a:alpha val="100000"/>
                        </a:schemeClr>
                      </a:gs>
                      <a:gs pos="100000">
                        <a:schemeClr val="folHlink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2119" name="Freeform 114"/>
                  <p:cNvSpPr/>
                  <p:nvPr/>
                </p:nvSpPr>
                <p:spPr>
                  <a:xfrm rot="5755659">
                    <a:off x="2049" y="3787"/>
                    <a:ext cx="771" cy="295"/>
                  </a:xfrm>
                  <a:custGeom>
                    <a:avLst/>
                    <a:gdLst/>
                    <a:ahLst/>
                    <a:cxnLst>
                      <a:cxn ang="0">
                        <a:pos x="0" y="0"/>
                      </a:cxn>
                      <a:cxn ang="0">
                        <a:pos x="40" y="3"/>
                      </a:cxn>
                      <a:cxn ang="0">
                        <a:pos x="96" y="10"/>
                      </a:cxn>
                      <a:cxn ang="0">
                        <a:pos x="133" y="22"/>
                      </a:cxn>
                      <a:cxn ang="0">
                        <a:pos x="145" y="32"/>
                      </a:cxn>
                      <a:cxn ang="0">
                        <a:pos x="140" y="41"/>
                      </a:cxn>
                      <a:cxn ang="0">
                        <a:pos x="132" y="33"/>
                      </a:cxn>
                      <a:cxn ang="0">
                        <a:pos x="115" y="23"/>
                      </a:cxn>
                      <a:cxn ang="0">
                        <a:pos x="92" y="15"/>
                      </a:cxn>
                      <a:cxn ang="0">
                        <a:pos x="48" y="8"/>
                      </a:cxn>
                      <a:cxn ang="0">
                        <a:pos x="0" y="4"/>
                      </a:cxn>
                      <a:cxn ang="0">
                        <a:pos x="0" y="0"/>
                      </a:cxn>
                    </a:cxnLst>
                    <a:rect l="0" t="0" r="0" b="0"/>
                    <a:pathLst>
                      <a:path w="1769" h="791">
                        <a:moveTo>
                          <a:pt x="5" y="8"/>
                        </a:moveTo>
                        <a:cubicBezTo>
                          <a:pt x="85" y="0"/>
                          <a:pt x="293" y="24"/>
                          <a:pt x="485" y="56"/>
                        </a:cubicBezTo>
                        <a:cubicBezTo>
                          <a:pt x="677" y="88"/>
                          <a:pt x="969" y="137"/>
                          <a:pt x="1157" y="200"/>
                        </a:cubicBezTo>
                        <a:cubicBezTo>
                          <a:pt x="1345" y="263"/>
                          <a:pt x="1511" y="364"/>
                          <a:pt x="1611" y="432"/>
                        </a:cubicBezTo>
                        <a:cubicBezTo>
                          <a:pt x="1711" y="500"/>
                          <a:pt x="1743" y="550"/>
                          <a:pt x="1756" y="609"/>
                        </a:cubicBezTo>
                        <a:cubicBezTo>
                          <a:pt x="1769" y="668"/>
                          <a:pt x="1717" y="783"/>
                          <a:pt x="1689" y="787"/>
                        </a:cubicBezTo>
                        <a:cubicBezTo>
                          <a:pt x="1661" y="791"/>
                          <a:pt x="1639" y="687"/>
                          <a:pt x="1589" y="632"/>
                        </a:cubicBezTo>
                        <a:cubicBezTo>
                          <a:pt x="1539" y="577"/>
                          <a:pt x="1469" y="510"/>
                          <a:pt x="1389" y="454"/>
                        </a:cubicBezTo>
                        <a:cubicBezTo>
                          <a:pt x="1309" y="398"/>
                          <a:pt x="1244" y="346"/>
                          <a:pt x="1109" y="296"/>
                        </a:cubicBezTo>
                        <a:cubicBezTo>
                          <a:pt x="974" y="246"/>
                          <a:pt x="766" y="189"/>
                          <a:pt x="581" y="152"/>
                        </a:cubicBezTo>
                        <a:cubicBezTo>
                          <a:pt x="396" y="115"/>
                          <a:pt x="96" y="100"/>
                          <a:pt x="0" y="76"/>
                        </a:cubicBezTo>
                        <a:lnTo>
                          <a:pt x="5" y="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chemeClr val="folHlink">
                          <a:alpha val="100000"/>
                        </a:schemeClr>
                      </a:gs>
                      <a:gs pos="100000">
                        <a:schemeClr val="bg1">
                          <a:alpha val="100000"/>
                        </a:schemeClr>
                      </a:gs>
                    </a:gsLst>
                    <a:lin ang="5400000" scaled="1"/>
                    <a:tileRect/>
                  </a:gradFill>
                  <a:ln w="9525">
                    <a:noFill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  <p:sp>
            <p:nvSpPr>
              <p:cNvPr id="2062" name="Freeform 115"/>
              <p:cNvSpPr/>
              <p:nvPr/>
            </p:nvSpPr>
            <p:spPr>
              <a:xfrm flipH="1">
                <a:off x="3873" y="934"/>
                <a:ext cx="191" cy="58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4" y="0"/>
                  </a:cxn>
                  <a:cxn ang="0">
                    <a:pos x="1" y="2"/>
                  </a:cxn>
                  <a:cxn ang="0">
                    <a:pos x="5" y="2"/>
                  </a:cxn>
                  <a:cxn ang="0">
                    <a:pos x="3" y="4"/>
                  </a:cxn>
                  <a:cxn ang="0">
                    <a:pos x="6" y="5"/>
                  </a:cxn>
                  <a:cxn ang="0">
                    <a:pos x="4" y="7"/>
                  </a:cxn>
                  <a:cxn ang="0">
                    <a:pos x="7" y="7"/>
                  </a:cxn>
                  <a:cxn ang="0">
                    <a:pos x="6" y="9"/>
                  </a:cxn>
                  <a:cxn ang="0">
                    <a:pos x="8" y="9"/>
                  </a:cxn>
                  <a:cxn ang="0">
                    <a:pos x="7" y="11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0" y="16"/>
                  </a:cxn>
                  <a:cxn ang="0">
                    <a:pos x="9" y="18"/>
                  </a:cxn>
                  <a:cxn ang="0">
                    <a:pos x="11" y="19"/>
                  </a:cxn>
                  <a:cxn ang="0">
                    <a:pos x="10" y="21"/>
                  </a:cxn>
                  <a:cxn ang="0">
                    <a:pos x="11" y="24"/>
                  </a:cxn>
                  <a:cxn ang="0">
                    <a:pos x="10" y="25"/>
                  </a:cxn>
                  <a:cxn ang="0">
                    <a:pos x="12" y="27"/>
                  </a:cxn>
                  <a:cxn ang="0">
                    <a:pos x="11" y="29"/>
                  </a:cxn>
                  <a:cxn ang="0">
                    <a:pos x="12" y="32"/>
                  </a:cxn>
                  <a:cxn ang="0">
                    <a:pos x="11" y="33"/>
                  </a:cxn>
                  <a:cxn ang="0">
                    <a:pos x="12" y="35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3" name="Arc 116"/>
              <p:cNvSpPr/>
              <p:nvPr/>
            </p:nvSpPr>
            <p:spPr>
              <a:xfrm flipH="1">
                <a:off x="3528" y="726"/>
                <a:ext cx="833" cy="90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0" b="0"/>
                <a:pathLst>
                  <a:path w="21600" h="21602" fill="none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</a:path>
                  <a:path w="21600" h="21602" stroke="0">
                    <a:moveTo>
                      <a:pt x="5466" y="0"/>
                    </a:moveTo>
                    <a:cubicBezTo>
                      <a:pt x="14970" y="2486"/>
                      <a:pt x="21600" y="11073"/>
                      <a:pt x="21600" y="20897"/>
                    </a:cubicBezTo>
                    <a:cubicBezTo>
                      <a:pt x="21600" y="21132"/>
                      <a:pt x="21596" y="21367"/>
                      <a:pt x="21588" y="21601"/>
                    </a:cubicBezTo>
                    <a:lnTo>
                      <a:pt x="0" y="20897"/>
                    </a:lnTo>
                    <a:lnTo>
                      <a:pt x="5466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4" name="Arc 117"/>
              <p:cNvSpPr/>
              <p:nvPr/>
            </p:nvSpPr>
            <p:spPr>
              <a:xfrm flipV="1">
                <a:off x="4278" y="179"/>
                <a:ext cx="1007" cy="802"/>
              </a:xfrm>
              <a:custGeom>
                <a:avLst/>
                <a:gdLst/>
                <a:ahLst/>
                <a:cxnLst>
                  <a:cxn ang="0">
                    <a:pos x="1" y="1"/>
                  </a:cxn>
                  <a:cxn ang="0">
                    <a:pos x="0" y="1"/>
                  </a:cxn>
                  <a:cxn ang="0">
                    <a:pos x="0" y="0"/>
                  </a:cxn>
                </a:cxnLst>
                <a:rect l="0" t="0" r="0" b="0"/>
                <a:pathLst>
                  <a:path w="36729" h="21600" fill="none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</a:path>
                  <a:path w="36729" h="21600" stroke="0">
                    <a:moveTo>
                      <a:pt x="36729" y="10451"/>
                    </a:moveTo>
                    <a:cubicBezTo>
                      <a:pt x="32926" y="17330"/>
                      <a:pt x="25686" y="21600"/>
                      <a:pt x="17826" y="21600"/>
                    </a:cubicBezTo>
                    <a:cubicBezTo>
                      <a:pt x="10696" y="21600"/>
                      <a:pt x="4025" y="18081"/>
                      <a:pt x="-1" y="12197"/>
                    </a:cubicBezTo>
                    <a:lnTo>
                      <a:pt x="17826" y="0"/>
                    </a:lnTo>
                    <a:lnTo>
                      <a:pt x="36729" y="1045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5" name="Arc 118"/>
              <p:cNvSpPr/>
              <p:nvPr/>
            </p:nvSpPr>
            <p:spPr>
              <a:xfrm flipH="1">
                <a:off x="3612" y="580"/>
                <a:ext cx="487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28940" h="22305" fill="none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</a:path>
                  <a:path w="28940" h="22305" stroke="0">
                    <a:moveTo>
                      <a:pt x="0" y="1285"/>
                    </a:moveTo>
                    <a:cubicBezTo>
                      <a:pt x="2353" y="434"/>
                      <a:pt x="4837" y="0"/>
                      <a:pt x="7340" y="0"/>
                    </a:cubicBezTo>
                    <a:cubicBezTo>
                      <a:pt x="19269" y="0"/>
                      <a:pt x="28940" y="9670"/>
                      <a:pt x="28940" y="21600"/>
                    </a:cubicBezTo>
                    <a:cubicBezTo>
                      <a:pt x="28940" y="21835"/>
                      <a:pt x="28936" y="22070"/>
                      <a:pt x="28928" y="22304"/>
                    </a:cubicBezTo>
                    <a:lnTo>
                      <a:pt x="7340" y="21600"/>
                    </a:lnTo>
                    <a:lnTo>
                      <a:pt x="0" y="128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6" name="Arc 119"/>
              <p:cNvSpPr/>
              <p:nvPr/>
            </p:nvSpPr>
            <p:spPr>
              <a:xfrm flipH="1">
                <a:off x="3267" y="628"/>
                <a:ext cx="791" cy="93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0" b="0"/>
                <a:pathLst>
                  <a:path w="30473" h="22305" fill="none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</a:path>
                  <a:path w="30473" h="22305" stroke="0">
                    <a:moveTo>
                      <a:pt x="-1" y="1906"/>
                    </a:moveTo>
                    <a:cubicBezTo>
                      <a:pt x="2789" y="649"/>
                      <a:pt x="5813" y="0"/>
                      <a:pt x="8873" y="0"/>
                    </a:cubicBezTo>
                    <a:cubicBezTo>
                      <a:pt x="20802" y="0"/>
                      <a:pt x="30473" y="9670"/>
                      <a:pt x="30473" y="21600"/>
                    </a:cubicBezTo>
                    <a:cubicBezTo>
                      <a:pt x="30473" y="21835"/>
                      <a:pt x="30469" y="22070"/>
                      <a:pt x="30461" y="22304"/>
                    </a:cubicBezTo>
                    <a:lnTo>
                      <a:pt x="8873" y="21600"/>
                    </a:lnTo>
                    <a:lnTo>
                      <a:pt x="-1" y="1906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7" name="Arc 120"/>
              <p:cNvSpPr/>
              <p:nvPr/>
            </p:nvSpPr>
            <p:spPr>
              <a:xfrm flipH="1">
                <a:off x="3197" y="458"/>
                <a:ext cx="932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0" b="0"/>
                <a:pathLst>
                  <a:path w="34455" h="22305" fill="none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</a:path>
                  <a:path w="34455" h="22305" stroke="0">
                    <a:moveTo>
                      <a:pt x="0" y="4241"/>
                    </a:moveTo>
                    <a:cubicBezTo>
                      <a:pt x="3720" y="1486"/>
                      <a:pt x="8226" y="0"/>
                      <a:pt x="12855" y="0"/>
                    </a:cubicBezTo>
                    <a:cubicBezTo>
                      <a:pt x="24784" y="0"/>
                      <a:pt x="34455" y="9670"/>
                      <a:pt x="34455" y="21600"/>
                    </a:cubicBezTo>
                    <a:cubicBezTo>
                      <a:pt x="34455" y="21835"/>
                      <a:pt x="34451" y="22070"/>
                      <a:pt x="34443" y="22304"/>
                    </a:cubicBezTo>
                    <a:lnTo>
                      <a:pt x="12855" y="21600"/>
                    </a:lnTo>
                    <a:lnTo>
                      <a:pt x="0" y="424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8" name="Arc 121"/>
              <p:cNvSpPr/>
              <p:nvPr/>
            </p:nvSpPr>
            <p:spPr>
              <a:xfrm>
                <a:off x="4229" y="589"/>
                <a:ext cx="14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69" name="Arc 122"/>
              <p:cNvSpPr/>
              <p:nvPr/>
            </p:nvSpPr>
            <p:spPr>
              <a:xfrm>
                <a:off x="4268" y="585"/>
                <a:ext cx="394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0" name="Arc 123"/>
              <p:cNvSpPr/>
              <p:nvPr/>
            </p:nvSpPr>
            <p:spPr>
              <a:xfrm>
                <a:off x="4303" y="463"/>
                <a:ext cx="559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</a:cxnLst>
                <a:rect l="0" t="0" r="0" b="0"/>
                <a:pathLst>
                  <a:path w="34812" h="22305" fill="none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</a:path>
                  <a:path w="34812" h="22305" stroke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5141" y="0"/>
                      <a:pt x="34812" y="9670"/>
                      <a:pt x="34812" y="21600"/>
                    </a:cubicBezTo>
                    <a:cubicBezTo>
                      <a:pt x="34812" y="21835"/>
                      <a:pt x="34808" y="22070"/>
                      <a:pt x="34800" y="22304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1" name="Freeform 124"/>
              <p:cNvSpPr/>
              <p:nvPr/>
            </p:nvSpPr>
            <p:spPr>
              <a:xfrm>
                <a:off x="4410" y="1033"/>
                <a:ext cx="190" cy="580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5" y="2"/>
                  </a:cxn>
                  <a:cxn ang="0">
                    <a:pos x="3" y="4"/>
                  </a:cxn>
                  <a:cxn ang="0">
                    <a:pos x="6" y="5"/>
                  </a:cxn>
                  <a:cxn ang="0">
                    <a:pos x="4" y="7"/>
                  </a:cxn>
                  <a:cxn ang="0">
                    <a:pos x="7" y="7"/>
                  </a:cxn>
                  <a:cxn ang="0">
                    <a:pos x="6" y="9"/>
                  </a:cxn>
                  <a:cxn ang="0">
                    <a:pos x="8" y="9"/>
                  </a:cxn>
                  <a:cxn ang="0">
                    <a:pos x="7" y="11"/>
                  </a:cxn>
                  <a:cxn ang="0">
                    <a:pos x="9" y="12"/>
                  </a:cxn>
                  <a:cxn ang="0">
                    <a:pos x="9" y="14"/>
                  </a:cxn>
                  <a:cxn ang="0">
                    <a:pos x="10" y="16"/>
                  </a:cxn>
                  <a:cxn ang="0">
                    <a:pos x="9" y="18"/>
                  </a:cxn>
                  <a:cxn ang="0">
                    <a:pos x="11" y="19"/>
                  </a:cxn>
                  <a:cxn ang="0">
                    <a:pos x="10" y="21"/>
                  </a:cxn>
                  <a:cxn ang="0">
                    <a:pos x="11" y="24"/>
                  </a:cxn>
                  <a:cxn ang="0">
                    <a:pos x="10" y="25"/>
                  </a:cxn>
                  <a:cxn ang="0">
                    <a:pos x="11" y="27"/>
                  </a:cxn>
                  <a:cxn ang="0">
                    <a:pos x="11" y="29"/>
                  </a:cxn>
                  <a:cxn ang="0">
                    <a:pos x="11" y="32"/>
                  </a:cxn>
                  <a:cxn ang="0">
                    <a:pos x="11" y="33"/>
                  </a:cxn>
                  <a:cxn ang="0">
                    <a:pos x="11" y="35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2" name="Freeform 125"/>
              <p:cNvSpPr/>
              <p:nvPr/>
            </p:nvSpPr>
            <p:spPr>
              <a:xfrm rot="-1939245" flipV="1">
                <a:off x="4114" y="843"/>
                <a:ext cx="173" cy="328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6" y="2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8" y="6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3" name="Arc 126"/>
              <p:cNvSpPr/>
              <p:nvPr/>
            </p:nvSpPr>
            <p:spPr>
              <a:xfrm flipH="1">
                <a:off x="3144" y="319"/>
                <a:ext cx="996" cy="93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2"/>
                  </a:cxn>
                  <a:cxn ang="0">
                    <a:pos x="0" y="2"/>
                  </a:cxn>
                </a:cxnLst>
                <a:rect l="0" t="0" r="0" b="0"/>
                <a:pathLst>
                  <a:path w="36830" h="22305" fill="none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</a:path>
                  <a:path w="36830" h="22305" stroke="0">
                    <a:moveTo>
                      <a:pt x="0" y="6283"/>
                    </a:moveTo>
                    <a:cubicBezTo>
                      <a:pt x="4047" y="2258"/>
                      <a:pt x="9522" y="0"/>
                      <a:pt x="15230" y="0"/>
                    </a:cubicBezTo>
                    <a:cubicBezTo>
                      <a:pt x="27159" y="0"/>
                      <a:pt x="36830" y="9670"/>
                      <a:pt x="36830" y="21600"/>
                    </a:cubicBezTo>
                    <a:cubicBezTo>
                      <a:pt x="36830" y="21835"/>
                      <a:pt x="36826" y="22070"/>
                      <a:pt x="36818" y="22304"/>
                    </a:cubicBezTo>
                    <a:lnTo>
                      <a:pt x="15230" y="21600"/>
                    </a:lnTo>
                    <a:lnTo>
                      <a:pt x="0" y="6283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4" name="Arc 127"/>
              <p:cNvSpPr/>
              <p:nvPr/>
            </p:nvSpPr>
            <p:spPr>
              <a:xfrm flipH="1">
                <a:off x="3425" y="123"/>
                <a:ext cx="725" cy="903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2"/>
                  </a:cxn>
                </a:cxnLst>
                <a:rect l="0" t="0" r="0" b="0"/>
                <a:pathLst>
                  <a:path w="31881" h="21600" fill="none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</a:path>
                  <a:path w="31881" h="21600" stroke="0">
                    <a:moveTo>
                      <a:pt x="-1" y="10015"/>
                    </a:moveTo>
                    <a:cubicBezTo>
                      <a:pt x="3963" y="3778"/>
                      <a:pt x="10840" y="0"/>
                      <a:pt x="18231" y="0"/>
                    </a:cubicBezTo>
                    <a:cubicBezTo>
                      <a:pt x="23204" y="0"/>
                      <a:pt x="28026" y="1716"/>
                      <a:pt x="31881" y="4859"/>
                    </a:cubicBezTo>
                    <a:lnTo>
                      <a:pt x="18231" y="21600"/>
                    </a:lnTo>
                    <a:lnTo>
                      <a:pt x="-1" y="10015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5" name="Arc 128"/>
              <p:cNvSpPr/>
              <p:nvPr/>
            </p:nvSpPr>
            <p:spPr>
              <a:xfrm>
                <a:off x="4199" y="502"/>
                <a:ext cx="299" cy="90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1"/>
                  </a:cxn>
                  <a:cxn ang="0">
                    <a:pos x="0" y="2"/>
                  </a:cxn>
                </a:cxnLst>
                <a:rect l="0" t="0" r="0" b="0"/>
                <a:pathLst>
                  <a:path w="31146" h="21600" fill="none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</a:path>
                  <a:path w="31146" h="21600" stroke="0">
                    <a:moveTo>
                      <a:pt x="-1" y="4511"/>
                    </a:moveTo>
                    <a:cubicBezTo>
                      <a:pt x="3783" y="1586"/>
                      <a:pt x="8429" y="0"/>
                      <a:pt x="13212" y="0"/>
                    </a:cubicBezTo>
                    <a:cubicBezTo>
                      <a:pt x="20409" y="0"/>
                      <a:pt x="27134" y="3585"/>
                      <a:pt x="31145" y="9561"/>
                    </a:cubicBezTo>
                    <a:lnTo>
                      <a:pt x="13212" y="21600"/>
                    </a:lnTo>
                    <a:lnTo>
                      <a:pt x="-1" y="4511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accent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6" name="Freeform 129"/>
              <p:cNvSpPr/>
              <p:nvPr/>
            </p:nvSpPr>
            <p:spPr>
              <a:xfrm flipH="1">
                <a:off x="3307" y="982"/>
                <a:ext cx="425" cy="5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9" y="0"/>
                  </a:cxn>
                  <a:cxn ang="0">
                    <a:pos x="16" y="3"/>
                  </a:cxn>
                  <a:cxn ang="0">
                    <a:pos x="55" y="3"/>
                  </a:cxn>
                  <a:cxn ang="0">
                    <a:pos x="32" y="5"/>
                  </a:cxn>
                  <a:cxn ang="0">
                    <a:pos x="63" y="6"/>
                  </a:cxn>
                  <a:cxn ang="0">
                    <a:pos x="48" y="7"/>
                  </a:cxn>
                  <a:cxn ang="0">
                    <a:pos x="79" y="8"/>
                  </a:cxn>
                  <a:cxn ang="0">
                    <a:pos x="63" y="10"/>
                  </a:cxn>
                  <a:cxn ang="0">
                    <a:pos x="87" y="10"/>
                  </a:cxn>
                  <a:cxn ang="0">
                    <a:pos x="79" y="12"/>
                  </a:cxn>
                  <a:cxn ang="0">
                    <a:pos x="95" y="13"/>
                  </a:cxn>
                  <a:cxn ang="0">
                    <a:pos x="95" y="15"/>
                  </a:cxn>
                  <a:cxn ang="0">
                    <a:pos x="111" y="17"/>
                  </a:cxn>
                  <a:cxn ang="0">
                    <a:pos x="102" y="19"/>
                  </a:cxn>
                  <a:cxn ang="0">
                    <a:pos x="118" y="21"/>
                  </a:cxn>
                  <a:cxn ang="0">
                    <a:pos x="111" y="23"/>
                  </a:cxn>
                  <a:cxn ang="0">
                    <a:pos x="118" y="26"/>
                  </a:cxn>
                  <a:cxn ang="0">
                    <a:pos x="111" y="27"/>
                  </a:cxn>
                  <a:cxn ang="0">
                    <a:pos x="127" y="29"/>
                  </a:cxn>
                  <a:cxn ang="0">
                    <a:pos x="118" y="32"/>
                  </a:cxn>
                  <a:cxn ang="0">
                    <a:pos x="127" y="35"/>
                  </a:cxn>
                  <a:cxn ang="0">
                    <a:pos x="118" y="36"/>
                  </a:cxn>
                  <a:cxn ang="0">
                    <a:pos x="127" y="38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7" name="Freeform 130"/>
              <p:cNvSpPr/>
              <p:nvPr/>
            </p:nvSpPr>
            <p:spPr>
              <a:xfrm flipH="1">
                <a:off x="3507" y="350"/>
                <a:ext cx="273" cy="59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11" y="0"/>
                  </a:cxn>
                  <a:cxn ang="0">
                    <a:pos x="4" y="3"/>
                  </a:cxn>
                  <a:cxn ang="0">
                    <a:pos x="15" y="3"/>
                  </a:cxn>
                  <a:cxn ang="0">
                    <a:pos x="8" y="5"/>
                  </a:cxn>
                  <a:cxn ang="0">
                    <a:pos x="17" y="6"/>
                  </a:cxn>
                  <a:cxn ang="0">
                    <a:pos x="13" y="7"/>
                  </a:cxn>
                  <a:cxn ang="0">
                    <a:pos x="21" y="8"/>
                  </a:cxn>
                  <a:cxn ang="0">
                    <a:pos x="17" y="10"/>
                  </a:cxn>
                  <a:cxn ang="0">
                    <a:pos x="23" y="10"/>
                  </a:cxn>
                  <a:cxn ang="0">
                    <a:pos x="21" y="12"/>
                  </a:cxn>
                  <a:cxn ang="0">
                    <a:pos x="25" y="13"/>
                  </a:cxn>
                  <a:cxn ang="0">
                    <a:pos x="25" y="15"/>
                  </a:cxn>
                  <a:cxn ang="0">
                    <a:pos x="29" y="17"/>
                  </a:cxn>
                  <a:cxn ang="0">
                    <a:pos x="27" y="20"/>
                  </a:cxn>
                  <a:cxn ang="0">
                    <a:pos x="31" y="21"/>
                  </a:cxn>
                  <a:cxn ang="0">
                    <a:pos x="29" y="23"/>
                  </a:cxn>
                  <a:cxn ang="0">
                    <a:pos x="31" y="26"/>
                  </a:cxn>
                  <a:cxn ang="0">
                    <a:pos x="29" y="27"/>
                  </a:cxn>
                  <a:cxn ang="0">
                    <a:pos x="33" y="30"/>
                  </a:cxn>
                  <a:cxn ang="0">
                    <a:pos x="31" y="32"/>
                  </a:cxn>
                  <a:cxn ang="0">
                    <a:pos x="33" y="35"/>
                  </a:cxn>
                  <a:cxn ang="0">
                    <a:pos x="31" y="36"/>
                  </a:cxn>
                  <a:cxn ang="0">
                    <a:pos x="33" y="38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8" name="Freeform 131"/>
              <p:cNvSpPr/>
              <p:nvPr/>
            </p:nvSpPr>
            <p:spPr>
              <a:xfrm flipH="1">
                <a:off x="3821" y="172"/>
                <a:ext cx="164" cy="59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2" y="0"/>
                  </a:cxn>
                  <a:cxn ang="0">
                    <a:pos x="1" y="3"/>
                  </a:cxn>
                  <a:cxn ang="0">
                    <a:pos x="3" y="3"/>
                  </a:cxn>
                  <a:cxn ang="0">
                    <a:pos x="2" y="5"/>
                  </a:cxn>
                  <a:cxn ang="0">
                    <a:pos x="4" y="6"/>
                  </a:cxn>
                  <a:cxn ang="0">
                    <a:pos x="3" y="7"/>
                  </a:cxn>
                  <a:cxn ang="0">
                    <a:pos x="4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4" y="12"/>
                  </a:cxn>
                  <a:cxn ang="0">
                    <a:pos x="5" y="13"/>
                  </a:cxn>
                  <a:cxn ang="0">
                    <a:pos x="5" y="15"/>
                  </a:cxn>
                  <a:cxn ang="0">
                    <a:pos x="6" y="17"/>
                  </a:cxn>
                  <a:cxn ang="0">
                    <a:pos x="6" y="19"/>
                  </a:cxn>
                  <a:cxn ang="0">
                    <a:pos x="7" y="21"/>
                  </a:cxn>
                  <a:cxn ang="0">
                    <a:pos x="6" y="23"/>
                  </a:cxn>
                  <a:cxn ang="0">
                    <a:pos x="7" y="26"/>
                  </a:cxn>
                  <a:cxn ang="0">
                    <a:pos x="6" y="27"/>
                  </a:cxn>
                  <a:cxn ang="0">
                    <a:pos x="7" y="29"/>
                  </a:cxn>
                  <a:cxn ang="0">
                    <a:pos x="7" y="32"/>
                  </a:cxn>
                  <a:cxn ang="0">
                    <a:pos x="7" y="35"/>
                  </a:cxn>
                  <a:cxn ang="0">
                    <a:pos x="7" y="36"/>
                  </a:cxn>
                  <a:cxn ang="0">
                    <a:pos x="7" y="38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79" name="Freeform 132"/>
              <p:cNvSpPr/>
              <p:nvPr/>
            </p:nvSpPr>
            <p:spPr>
              <a:xfrm>
                <a:off x="4841" y="894"/>
                <a:ext cx="395" cy="628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32" y="0"/>
                  </a:cxn>
                  <a:cxn ang="0">
                    <a:pos x="13" y="3"/>
                  </a:cxn>
                  <a:cxn ang="0">
                    <a:pos x="44" y="3"/>
                  </a:cxn>
                  <a:cxn ang="0">
                    <a:pos x="25" y="6"/>
                  </a:cxn>
                  <a:cxn ang="0">
                    <a:pos x="50" y="7"/>
                  </a:cxn>
                  <a:cxn ang="0">
                    <a:pos x="38" y="8"/>
                  </a:cxn>
                  <a:cxn ang="0">
                    <a:pos x="63" y="9"/>
                  </a:cxn>
                  <a:cxn ang="0">
                    <a:pos x="50" y="11"/>
                  </a:cxn>
                  <a:cxn ang="0">
                    <a:pos x="70" y="12"/>
                  </a:cxn>
                  <a:cxn ang="0">
                    <a:pos x="63" y="14"/>
                  </a:cxn>
                  <a:cxn ang="0">
                    <a:pos x="76" y="16"/>
                  </a:cxn>
                  <a:cxn ang="0">
                    <a:pos x="76" y="17"/>
                  </a:cxn>
                  <a:cxn ang="0">
                    <a:pos x="89" y="20"/>
                  </a:cxn>
                  <a:cxn ang="0">
                    <a:pos x="82" y="23"/>
                  </a:cxn>
                  <a:cxn ang="0">
                    <a:pos x="95" y="24"/>
                  </a:cxn>
                  <a:cxn ang="0">
                    <a:pos x="89" y="27"/>
                  </a:cxn>
                  <a:cxn ang="0">
                    <a:pos x="95" y="30"/>
                  </a:cxn>
                  <a:cxn ang="0">
                    <a:pos x="89" y="32"/>
                  </a:cxn>
                  <a:cxn ang="0">
                    <a:pos x="101" y="34"/>
                  </a:cxn>
                  <a:cxn ang="0">
                    <a:pos x="95" y="37"/>
                  </a:cxn>
                  <a:cxn ang="0">
                    <a:pos x="101" y="41"/>
                  </a:cxn>
                  <a:cxn ang="0">
                    <a:pos x="95" y="41"/>
                  </a:cxn>
                  <a:cxn ang="0">
                    <a:pos x="101" y="44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1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0" name="Freeform 133"/>
              <p:cNvSpPr/>
              <p:nvPr/>
            </p:nvSpPr>
            <p:spPr>
              <a:xfrm>
                <a:off x="4636" y="576"/>
                <a:ext cx="595" cy="41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8" y="0"/>
                  </a:cxn>
                  <a:cxn ang="0">
                    <a:pos x="44" y="1"/>
                  </a:cxn>
                  <a:cxn ang="0">
                    <a:pos x="152" y="1"/>
                  </a:cxn>
                  <a:cxn ang="0">
                    <a:pos x="87" y="2"/>
                  </a:cxn>
                  <a:cxn ang="0">
                    <a:pos x="173" y="2"/>
                  </a:cxn>
                  <a:cxn ang="0">
                    <a:pos x="130" y="2"/>
                  </a:cxn>
                  <a:cxn ang="0">
                    <a:pos x="216" y="3"/>
                  </a:cxn>
                  <a:cxn ang="0">
                    <a:pos x="173" y="3"/>
                  </a:cxn>
                  <a:cxn ang="0">
                    <a:pos x="238" y="4"/>
                  </a:cxn>
                  <a:cxn ang="0">
                    <a:pos x="216" y="4"/>
                  </a:cxn>
                  <a:cxn ang="0">
                    <a:pos x="260" y="5"/>
                  </a:cxn>
                  <a:cxn ang="0">
                    <a:pos x="260" y="5"/>
                  </a:cxn>
                  <a:cxn ang="0">
                    <a:pos x="303" y="6"/>
                  </a:cxn>
                  <a:cxn ang="0">
                    <a:pos x="281" y="7"/>
                  </a:cxn>
                  <a:cxn ang="0">
                    <a:pos x="324" y="7"/>
                  </a:cxn>
                  <a:cxn ang="0">
                    <a:pos x="303" y="8"/>
                  </a:cxn>
                  <a:cxn ang="0">
                    <a:pos x="324" y="9"/>
                  </a:cxn>
                  <a:cxn ang="0">
                    <a:pos x="303" y="9"/>
                  </a:cxn>
                  <a:cxn ang="0">
                    <a:pos x="347" y="10"/>
                  </a:cxn>
                  <a:cxn ang="0">
                    <a:pos x="324" y="11"/>
                  </a:cxn>
                  <a:cxn ang="0">
                    <a:pos x="347" y="12"/>
                  </a:cxn>
                  <a:cxn ang="0">
                    <a:pos x="324" y="12"/>
                  </a:cxn>
                  <a:cxn ang="0">
                    <a:pos x="347" y="13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1" name="Freeform 134"/>
              <p:cNvSpPr/>
              <p:nvPr/>
            </p:nvSpPr>
            <p:spPr>
              <a:xfrm>
                <a:off x="4658" y="132"/>
                <a:ext cx="260" cy="562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9" y="0"/>
                  </a:cxn>
                  <a:cxn ang="0">
                    <a:pos x="4" y="2"/>
                  </a:cxn>
                  <a:cxn ang="0">
                    <a:pos x="13" y="2"/>
                  </a:cxn>
                  <a:cxn ang="0">
                    <a:pos x="7" y="4"/>
                  </a:cxn>
                  <a:cxn ang="0">
                    <a:pos x="14" y="5"/>
                  </a:cxn>
                  <a:cxn ang="0">
                    <a:pos x="11" y="6"/>
                  </a:cxn>
                  <a:cxn ang="0">
                    <a:pos x="18" y="7"/>
                  </a:cxn>
                  <a:cxn ang="0">
                    <a:pos x="14" y="8"/>
                  </a:cxn>
                  <a:cxn ang="0">
                    <a:pos x="20" y="9"/>
                  </a:cxn>
                  <a:cxn ang="0">
                    <a:pos x="18" y="10"/>
                  </a:cxn>
                  <a:cxn ang="0">
                    <a:pos x="22" y="11"/>
                  </a:cxn>
                  <a:cxn ang="0">
                    <a:pos x="22" y="12"/>
                  </a:cxn>
                  <a:cxn ang="0">
                    <a:pos x="25" y="14"/>
                  </a:cxn>
                  <a:cxn ang="0">
                    <a:pos x="23" y="16"/>
                  </a:cxn>
                  <a:cxn ang="0">
                    <a:pos x="27" y="18"/>
                  </a:cxn>
                  <a:cxn ang="0">
                    <a:pos x="25" y="19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9" y="25"/>
                  </a:cxn>
                  <a:cxn ang="0">
                    <a:pos x="27" y="27"/>
                  </a:cxn>
                  <a:cxn ang="0">
                    <a:pos x="29" y="29"/>
                  </a:cxn>
                  <a:cxn ang="0">
                    <a:pos x="27" y="30"/>
                  </a:cxn>
                  <a:cxn ang="0">
                    <a:pos x="29" y="32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folHlink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2" name="Freeform 135"/>
              <p:cNvSpPr/>
              <p:nvPr/>
            </p:nvSpPr>
            <p:spPr>
              <a:xfrm rot="-1346631">
                <a:off x="4401" y="599"/>
                <a:ext cx="174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7" y="2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8" y="5"/>
                  </a:cxn>
                  <a:cxn ang="0">
                    <a:pos x="9" y="5"/>
                  </a:cxn>
                  <a:cxn ang="0">
                    <a:pos x="8" y="5"/>
                  </a:cxn>
                  <a:cxn ang="0">
                    <a:pos x="9" y="6"/>
                  </a:cxn>
                  <a:cxn ang="0">
                    <a:pos x="8" y="6"/>
                  </a:cxn>
                  <a:cxn ang="0">
                    <a:pos x="9" y="6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083" name="Freeform 136"/>
              <p:cNvSpPr/>
              <p:nvPr/>
            </p:nvSpPr>
            <p:spPr>
              <a:xfrm rot="1346631" flipH="1">
                <a:off x="3783" y="590"/>
                <a:ext cx="173" cy="329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4" y="0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3" y="1"/>
                  </a:cxn>
                  <a:cxn ang="0">
                    <a:pos x="5" y="1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5" y="2"/>
                  </a:cxn>
                  <a:cxn ang="0">
                    <a:pos x="6" y="2"/>
                  </a:cxn>
                  <a:cxn ang="0">
                    <a:pos x="6" y="3"/>
                  </a:cxn>
                  <a:cxn ang="0">
                    <a:pos x="7" y="3"/>
                  </a:cxn>
                  <a:cxn ang="0">
                    <a:pos x="7" y="3"/>
                  </a:cxn>
                  <a:cxn ang="0">
                    <a:pos x="8" y="3"/>
                  </a:cxn>
                  <a:cxn ang="0">
                    <a:pos x="7" y="4"/>
                  </a:cxn>
                  <a:cxn ang="0">
                    <a:pos x="8" y="4"/>
                  </a:cxn>
                  <a:cxn ang="0">
                    <a:pos x="7" y="5"/>
                  </a:cxn>
                  <a:cxn ang="0">
                    <a:pos x="8" y="5"/>
                  </a:cxn>
                  <a:cxn ang="0">
                    <a:pos x="8" y="5"/>
                  </a:cxn>
                  <a:cxn ang="0">
                    <a:pos x="8" y="6"/>
                  </a:cxn>
                  <a:cxn ang="0">
                    <a:pos x="8" y="6"/>
                  </a:cxn>
                  <a:cxn ang="0">
                    <a:pos x="8" y="6"/>
                  </a:cxn>
                </a:cxnLst>
                <a:rect l="0" t="0" r="0" b="0"/>
                <a:pathLst>
                  <a:path w="776" h="2368">
                    <a:moveTo>
                      <a:pt x="0" y="64"/>
                    </a:moveTo>
                    <a:cubicBezTo>
                      <a:pt x="112" y="32"/>
                      <a:pt x="224" y="0"/>
                      <a:pt x="240" y="16"/>
                    </a:cubicBezTo>
                    <a:cubicBezTo>
                      <a:pt x="256" y="32"/>
                      <a:pt x="80" y="136"/>
                      <a:pt x="96" y="160"/>
                    </a:cubicBezTo>
                    <a:cubicBezTo>
                      <a:pt x="112" y="184"/>
                      <a:pt x="320" y="136"/>
                      <a:pt x="336" y="160"/>
                    </a:cubicBezTo>
                    <a:cubicBezTo>
                      <a:pt x="352" y="184"/>
                      <a:pt x="184" y="272"/>
                      <a:pt x="192" y="304"/>
                    </a:cubicBezTo>
                    <a:cubicBezTo>
                      <a:pt x="200" y="336"/>
                      <a:pt x="368" y="328"/>
                      <a:pt x="384" y="352"/>
                    </a:cubicBezTo>
                    <a:cubicBezTo>
                      <a:pt x="400" y="376"/>
                      <a:pt x="272" y="424"/>
                      <a:pt x="288" y="448"/>
                    </a:cubicBezTo>
                    <a:cubicBezTo>
                      <a:pt x="304" y="472"/>
                      <a:pt x="464" y="472"/>
                      <a:pt x="480" y="496"/>
                    </a:cubicBezTo>
                    <a:cubicBezTo>
                      <a:pt x="496" y="520"/>
                      <a:pt x="376" y="568"/>
                      <a:pt x="384" y="592"/>
                    </a:cubicBezTo>
                    <a:cubicBezTo>
                      <a:pt x="392" y="616"/>
                      <a:pt x="512" y="616"/>
                      <a:pt x="528" y="640"/>
                    </a:cubicBezTo>
                    <a:cubicBezTo>
                      <a:pt x="544" y="664"/>
                      <a:pt x="472" y="704"/>
                      <a:pt x="480" y="736"/>
                    </a:cubicBezTo>
                    <a:cubicBezTo>
                      <a:pt x="488" y="768"/>
                      <a:pt x="560" y="800"/>
                      <a:pt x="576" y="832"/>
                    </a:cubicBezTo>
                    <a:cubicBezTo>
                      <a:pt x="592" y="864"/>
                      <a:pt x="560" y="888"/>
                      <a:pt x="576" y="928"/>
                    </a:cubicBezTo>
                    <a:cubicBezTo>
                      <a:pt x="592" y="968"/>
                      <a:pt x="664" y="1024"/>
                      <a:pt x="672" y="1072"/>
                    </a:cubicBezTo>
                    <a:cubicBezTo>
                      <a:pt x="680" y="1120"/>
                      <a:pt x="616" y="1176"/>
                      <a:pt x="624" y="1216"/>
                    </a:cubicBezTo>
                    <a:cubicBezTo>
                      <a:pt x="632" y="1256"/>
                      <a:pt x="712" y="1272"/>
                      <a:pt x="720" y="1312"/>
                    </a:cubicBezTo>
                    <a:cubicBezTo>
                      <a:pt x="728" y="1352"/>
                      <a:pt x="672" y="1408"/>
                      <a:pt x="672" y="1456"/>
                    </a:cubicBezTo>
                    <a:cubicBezTo>
                      <a:pt x="672" y="1504"/>
                      <a:pt x="720" y="1560"/>
                      <a:pt x="720" y="1600"/>
                    </a:cubicBezTo>
                    <a:cubicBezTo>
                      <a:pt x="720" y="1640"/>
                      <a:pt x="664" y="1656"/>
                      <a:pt x="672" y="1696"/>
                    </a:cubicBezTo>
                    <a:cubicBezTo>
                      <a:pt x="680" y="1736"/>
                      <a:pt x="760" y="1792"/>
                      <a:pt x="768" y="1840"/>
                    </a:cubicBezTo>
                    <a:cubicBezTo>
                      <a:pt x="776" y="1888"/>
                      <a:pt x="720" y="1928"/>
                      <a:pt x="720" y="1984"/>
                    </a:cubicBezTo>
                    <a:cubicBezTo>
                      <a:pt x="720" y="2040"/>
                      <a:pt x="768" y="2136"/>
                      <a:pt x="768" y="2176"/>
                    </a:cubicBezTo>
                    <a:cubicBezTo>
                      <a:pt x="768" y="2216"/>
                      <a:pt x="720" y="2192"/>
                      <a:pt x="720" y="2224"/>
                    </a:cubicBezTo>
                    <a:cubicBezTo>
                      <a:pt x="720" y="2256"/>
                      <a:pt x="744" y="2312"/>
                      <a:pt x="768" y="2368"/>
                    </a:cubicBezTo>
                  </a:path>
                </a:pathLst>
              </a:custGeom>
              <a:noFill/>
              <a:ln w="9525" cap="flat" cmpd="sng">
                <a:solidFill>
                  <a:schemeClr val="accent2">
                    <a:alpha val="100000"/>
                  </a:schemeClr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2051" name="Rectangle 137"/>
          <p:cNvSpPr>
            <a:spLocks noGrp="1"/>
          </p:cNvSpPr>
          <p:nvPr>
            <p:ph type="title"/>
          </p:nvPr>
        </p:nvSpPr>
        <p:spPr>
          <a:xfrm>
            <a:off x="685800" y="301625"/>
            <a:ext cx="7772400" cy="1462088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2052" name="Rectangle 138"/>
          <p:cNvSpPr>
            <a:spLocks noGrp="1"/>
          </p:cNvSpPr>
          <p:nvPr>
            <p:ph type="body" idx="1"/>
          </p:nvPr>
        </p:nvSpPr>
        <p:spPr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85131" name="Rectangle 13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5132" name="Rectangle 14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5133" name="Rectangle 14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+mn-lt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 Black" panose="020B0A040201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−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Times New Roman" panose="02020603050405020304" pitchFamily="18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786F290E-053E-4352-BDA6-46A1876FF05E}" type="slidenum">
              <a:rPr kumimoji="0" lang="en-US" altLang="en-US" sz="14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‹#›</a:t>
            </a:fld>
            <a:endParaRPr kumimoji="0" lang="en-US" alt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1891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7" Type="http://schemas.openxmlformats.org/officeDocument/2006/relationships/image" Target="../media/image13.gif"/><Relationship Id="rId2" Type="http://schemas.openxmlformats.org/officeDocument/2006/relationships/slide" Target="slide16.xml"/><Relationship Id="rId1" Type="http://schemas.openxmlformats.org/officeDocument/2006/relationships/slideLayout" Target="../slideLayouts/slideLayout12.xml"/><Relationship Id="rId6" Type="http://schemas.openxmlformats.org/officeDocument/2006/relationships/slide" Target="slide20.xml"/><Relationship Id="rId5" Type="http://schemas.openxmlformats.org/officeDocument/2006/relationships/slide" Target="slide18.xml"/><Relationship Id="rId4" Type="http://schemas.openxmlformats.org/officeDocument/2006/relationships/slide" Target="slide1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15.xml"/><Relationship Id="rId4" Type="http://schemas.openxmlformats.org/officeDocument/2006/relationships/image" Target="../media/image15.g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15.xml"/><Relationship Id="rId4" Type="http://schemas.openxmlformats.org/officeDocument/2006/relationships/image" Target="../media/image1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15.xml"/><Relationship Id="rId4" Type="http://schemas.openxmlformats.org/officeDocument/2006/relationships/image" Target="../media/image15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slide" Target="slide15.xml"/><Relationship Id="rId4" Type="http://schemas.openxmlformats.org/officeDocument/2006/relationships/image" Target="../media/image15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audio" Target="../media/audio1.wav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2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WordArt 3"/>
          <p:cNvSpPr>
            <a:spLocks noTextEdit="1"/>
          </p:cNvSpPr>
          <p:nvPr/>
        </p:nvSpPr>
        <p:spPr>
          <a:xfrm>
            <a:off x="533400" y="1981200"/>
            <a:ext cx="8077200" cy="2209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30000">
                      <a:srgbClr val="66008F">
                        <a:alpha val="100000"/>
                      </a:srgbClr>
                    </a:gs>
                    <a:gs pos="64999">
                      <a:srgbClr val="BA0066">
                        <a:alpha val="100000"/>
                      </a:srgbClr>
                    </a:gs>
                    <a:gs pos="89999">
                      <a:srgbClr val="FF0000">
                        <a:alpha val="100000"/>
                      </a:srgbClr>
                    </a:gs>
                    <a:gs pos="100000">
                      <a:srgbClr val="FF8200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CHÀO MỪNG QUÝ THẦY CÔ</a:t>
            </a:r>
          </a:p>
          <a:p>
            <a:pPr algn="ctr"/>
            <a:r>
              <a:rPr lang="en-US" sz="3600" dirty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30000">
                      <a:srgbClr val="66008F">
                        <a:alpha val="100000"/>
                      </a:srgbClr>
                    </a:gs>
                    <a:gs pos="64999">
                      <a:srgbClr val="BA0066">
                        <a:alpha val="100000"/>
                      </a:srgbClr>
                    </a:gs>
                    <a:gs pos="89999">
                      <a:srgbClr val="FF0000">
                        <a:alpha val="100000"/>
                      </a:srgbClr>
                    </a:gs>
                    <a:gs pos="100000">
                      <a:srgbClr val="FF8200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TỚI DỰ GIỜ </a:t>
            </a:r>
            <a:r>
              <a:rPr lang="en-US" sz="360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30000">
                      <a:srgbClr val="66008F">
                        <a:alpha val="100000"/>
                      </a:srgbClr>
                    </a:gs>
                    <a:gs pos="64999">
                      <a:srgbClr val="BA0066">
                        <a:alpha val="100000"/>
                      </a:srgbClr>
                    </a:gs>
                    <a:gs pos="89999">
                      <a:srgbClr val="FF0000">
                        <a:alpha val="100000"/>
                      </a:srgbClr>
                    </a:gs>
                    <a:gs pos="100000">
                      <a:srgbClr val="FF8200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LỚP </a:t>
            </a:r>
            <a:r>
              <a:rPr lang="en-US" sz="3600" smtClean="0">
                <a:ln w="12700" cap="flat" cmpd="sng">
                  <a:solidFill>
                    <a:srgbClr val="EAEAEA"/>
                  </a:solidFill>
                  <a:prstDash val="solid"/>
                  <a:headEnd type="none" w="med" len="med"/>
                  <a:tailEnd type="none" w="med" len="med"/>
                </a:ln>
                <a:gradFill rotWithShape="1">
                  <a:gsLst>
                    <a:gs pos="0">
                      <a:srgbClr val="000082">
                        <a:alpha val="100000"/>
                      </a:srgbClr>
                    </a:gs>
                    <a:gs pos="30000">
                      <a:srgbClr val="66008F">
                        <a:alpha val="100000"/>
                      </a:srgbClr>
                    </a:gs>
                    <a:gs pos="64999">
                      <a:srgbClr val="BA0066">
                        <a:alpha val="100000"/>
                      </a:srgbClr>
                    </a:gs>
                    <a:gs pos="89999">
                      <a:srgbClr val="FF0000">
                        <a:alpha val="100000"/>
                      </a:srgbClr>
                    </a:gs>
                    <a:gs pos="100000">
                      <a:srgbClr val="FF8200">
                        <a:alpha val="100000"/>
                      </a:srgbClr>
                    </a:gs>
                  </a:gsLst>
                  <a:lin ang="5400000" scaled="1"/>
                  <a:tileRect/>
                </a:gradFill>
                <a:effectLst>
                  <a:outerShdw dist="35921" dir="2699999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6A1</a:t>
            </a:r>
            <a:endParaRPr lang="en-US" sz="3600" dirty="0">
              <a:ln w="12700" cap="flat" cmpd="sng">
                <a:solidFill>
                  <a:srgbClr val="EAEAEA"/>
                </a:solidFill>
                <a:prstDash val="solid"/>
                <a:headEnd type="none" w="med" len="med"/>
                <a:tailEnd type="none" w="med" len="med"/>
              </a:ln>
              <a:gradFill rotWithShape="1">
                <a:gsLst>
                  <a:gs pos="0">
                    <a:srgbClr val="000082">
                      <a:alpha val="100000"/>
                    </a:srgbClr>
                  </a:gs>
                  <a:gs pos="30000">
                    <a:srgbClr val="66008F">
                      <a:alpha val="100000"/>
                    </a:srgbClr>
                  </a:gs>
                  <a:gs pos="64999">
                    <a:srgbClr val="BA0066">
                      <a:alpha val="100000"/>
                    </a:srgbClr>
                  </a:gs>
                  <a:gs pos="89999">
                    <a:srgbClr val="FF0000">
                      <a:alpha val="100000"/>
                    </a:srgbClr>
                  </a:gs>
                  <a:gs pos="100000">
                    <a:srgbClr val="FF8200">
                      <a:alpha val="100000"/>
                    </a:srgbClr>
                  </a:gs>
                </a:gsLst>
                <a:lin ang="5400000" scaled="1"/>
                <a:tileRect/>
              </a:gradFill>
              <a:effectLst>
                <a:outerShdw dist="35921" dir="2699999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124" name="Picture 7" descr="flower"/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52400" y="5553075"/>
            <a:ext cx="1238250" cy="1304925"/>
          </a:xfrm>
        </p:spPr>
      </p:pic>
      <p:pic>
        <p:nvPicPr>
          <p:cNvPr id="5125" name="Picture 9" descr="32"/>
          <p:cNvPicPr>
            <a:picLocks noGrp="1" noChangeAspect="1"/>
          </p:cNvPicPr>
          <p:nvPr>
            <p:ph sz="quarter" idx="2"/>
          </p:nvPr>
        </p:nvPicPr>
        <p:blipFill>
          <a:blip r:embed="rId4"/>
          <a:srcRect/>
          <a:stretch>
            <a:fillRect/>
          </a:stretch>
        </p:blipFill>
        <p:spPr>
          <a:xfrm>
            <a:off x="3200400" y="5857875"/>
            <a:ext cx="428625" cy="1000125"/>
          </a:xfrm>
        </p:spPr>
      </p:pic>
      <p:pic>
        <p:nvPicPr>
          <p:cNvPr id="5126" name="Picture 12" descr="32"/>
          <p:cNvPicPr>
            <a:picLocks noGrp="1" noChangeAspect="1"/>
          </p:cNvPicPr>
          <p:nvPr>
            <p:ph sz="quarter" idx="3"/>
          </p:nvPr>
        </p:nvPicPr>
        <p:blipFill>
          <a:blip r:embed="rId4"/>
          <a:srcRect/>
          <a:stretch>
            <a:fillRect/>
          </a:stretch>
        </p:blipFill>
        <p:spPr>
          <a:xfrm>
            <a:off x="1295400" y="5857875"/>
            <a:ext cx="428625" cy="1000125"/>
          </a:xfrm>
        </p:spPr>
      </p:pic>
      <p:pic>
        <p:nvPicPr>
          <p:cNvPr id="5127" name="Picture 16" descr="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81200" y="5553075"/>
            <a:ext cx="1238250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8" name="Picture 17" descr="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86200" y="5553075"/>
            <a:ext cx="1238250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29" name="Picture 18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05400" y="5857875"/>
            <a:ext cx="428625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0" name="Picture 19" descr="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5553075"/>
            <a:ext cx="1238250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1" name="Picture 20" descr="3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10400" y="5857875"/>
            <a:ext cx="428625" cy="10001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32" name="Picture 21" descr="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00" y="5553075"/>
            <a:ext cx="1238250" cy="1304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9783" y="844293"/>
            <a:ext cx="8244205" cy="879307"/>
          </a:xfrm>
        </p:spPr>
        <p:txBody>
          <a:bodyPr>
            <a:normAutofit/>
          </a:bodyPr>
          <a:lstStyle/>
          <a:p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1:</a:t>
            </a:r>
          </a:p>
        </p:txBody>
      </p:sp>
      <p:pic>
        <p:nvPicPr>
          <p:cNvPr id="360" name="Picture 7"/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9783" y="1511175"/>
            <a:ext cx="8244204" cy="1384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76200" y="3631135"/>
            <a:ext cx="8763000" cy="1066166"/>
          </a:xfrm>
        </p:spPr>
        <p:txBody>
          <a:bodyPr/>
          <a:lstStyle/>
          <a:p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5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0;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5;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135</a:t>
            </a:r>
            <a:r>
              <a:rPr lang="vi-VN" alt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76873913-B4D9-04A0-49FF-955BF4CE0DC0}"/>
              </a:ext>
            </a:extLst>
          </p:cNvPr>
          <p:cNvSpPr txBox="1"/>
          <p:nvPr/>
        </p:nvSpPr>
        <p:spPr>
          <a:xfrm>
            <a:off x="3383035" y="2983011"/>
            <a:ext cx="1005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i="1" dirty="0"/>
              <a:t>Giải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1352870A-0C48-9DC7-2C9D-BED59DC6755C}"/>
              </a:ext>
            </a:extLst>
          </p:cNvPr>
          <p:cNvSpPr txBox="1"/>
          <p:nvPr/>
        </p:nvSpPr>
        <p:spPr>
          <a:xfrm>
            <a:off x="1972227" y="190470"/>
            <a:ext cx="41584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/>
              <a:t>HOẠT ĐỘNG CÁ NHÂN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1"/>
      <p:bldP spid="2" grpId="2"/>
      <p:bldP spid="5" grpId="0" uiExpand="1" build="p"/>
      <p:bldP spid="5" grpId="1" build="p"/>
      <p:bldP spid="5" grpId="2" build="p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04800" y="381000"/>
            <a:ext cx="8610600" cy="5847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*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Chú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ý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(SGK – 54)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8AE7A4-7038-9D8B-458E-3FC00A4AD5A4}"/>
              </a:ext>
            </a:extLst>
          </p:cNvPr>
          <p:cNvSpPr txBox="1"/>
          <p:nvPr/>
        </p:nvSpPr>
        <p:spPr>
          <a:xfrm>
            <a:off x="182880" y="2362200"/>
            <a:ext cx="8762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khác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0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c</a:t>
            </a:r>
            <a:r>
              <a:rPr lang="vi-VN" alt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a, b, c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a, b, c.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5477ABDD-2339-F6FD-32D6-32107106AEEE}"/>
              </a:ext>
            </a:extLst>
          </p:cNvPr>
          <p:cNvSpPr txBox="1"/>
          <p:nvPr/>
        </p:nvSpPr>
        <p:spPr>
          <a:xfrm>
            <a:off x="201792" y="1235660"/>
            <a:ext cx="8610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-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tự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nhiên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n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được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gọi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a, b, c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nếu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n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cả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a, b, c.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B8438F6-24D9-2510-82A8-34E2FE4658C6}"/>
              </a:ext>
            </a:extLst>
          </p:cNvPr>
          <p:cNvSpPr txBox="1"/>
          <p:nvPr/>
        </p:nvSpPr>
        <p:spPr>
          <a:xfrm>
            <a:off x="182880" y="3505200"/>
            <a:ext cx="876210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- Ta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kí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hiệu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: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tập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hợp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a, b, c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BC(a, b, c),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a, b, c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BCNN (a, b, c).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100" grpId="2"/>
      <p:bldP spid="3" grpId="0"/>
      <p:bldP spid="5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228600" y="4038600"/>
            <a:ext cx="8663940" cy="25012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endParaRPr lang="vi-V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/>
          <p:nvPr/>
        </p:nvSpPr>
        <p:spPr>
          <a:xfrm>
            <a:off x="457835" y="4620895"/>
            <a:ext cx="8028940" cy="212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032000" y="-1949450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a) </a:t>
            </a:r>
            <a:endParaRPr lang="en-US"/>
          </a:p>
        </p:txBody>
      </p:sp>
      <p:graphicFrame>
        <p:nvGraphicFramePr>
          <p:cNvPr id="8" name="Table 7"/>
          <p:cNvGraphicFramePr/>
          <p:nvPr/>
        </p:nvGraphicFramePr>
        <p:xfrm>
          <a:off x="2032000" y="-1181100"/>
          <a:ext cx="50800" cy="704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: 2 = 5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: 2 = 11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2 = 27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: 2 = 38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: 2 = 49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/>
          <p:nvPr/>
        </p:nvGraphicFramePr>
        <p:xfrm>
          <a:off x="2032000" y="1572895"/>
          <a:ext cx="50800" cy="704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: 2 = 5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: 2 = 11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2 = 27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: 2 = 38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: 2 = 49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12" name="Content Placeholder 2"/>
          <p:cNvSpPr/>
          <p:nvPr/>
        </p:nvSpPr>
        <p:spPr>
          <a:xfrm>
            <a:off x="2082800" y="628332"/>
            <a:ext cx="3030855" cy="71564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62" name="Picture 9"/>
          <p:cNvPicPr>
            <a:picLocks noGrp="1" noChangeAspect="1"/>
          </p:cNvPicPr>
          <p:nvPr>
            <p:ph sz="half" idx="1"/>
          </p:nvPr>
        </p:nvPicPr>
        <p:blipFill>
          <a:blip r:embed="rId5"/>
          <a:stretch>
            <a:fillRect/>
          </a:stretch>
        </p:blipFill>
        <p:spPr>
          <a:xfrm>
            <a:off x="229235" y="1219200"/>
            <a:ext cx="8362315" cy="51244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Flowchart: Alternate Process 2"/>
          <p:cNvSpPr/>
          <p:nvPr/>
        </p:nvSpPr>
        <p:spPr>
          <a:xfrm>
            <a:off x="245110" y="3886200"/>
            <a:ext cx="8454390" cy="76200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a) Ba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bội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en-US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chung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của 8 và 12 là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: 24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;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48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;</a:t>
            </a:r>
            <a:r>
              <a:rPr kumimoji="0" lang="en-US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72.</a:t>
            </a:r>
          </a:p>
        </p:txBody>
      </p:sp>
      <p:sp>
        <p:nvSpPr>
          <p:cNvPr id="5" name="Flowchart: Alternate Process 4"/>
          <p:cNvSpPr/>
          <p:nvPr/>
        </p:nvSpPr>
        <p:spPr>
          <a:xfrm>
            <a:off x="183515" y="4648200"/>
            <a:ext cx="4726305" cy="76200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b) BCNN(8,12) = 24.</a:t>
            </a:r>
          </a:p>
        </p:txBody>
      </p:sp>
      <p:sp>
        <p:nvSpPr>
          <p:cNvPr id="6" name="Flowchart: Alternate Process 5"/>
          <p:cNvSpPr/>
          <p:nvPr/>
        </p:nvSpPr>
        <p:spPr>
          <a:xfrm>
            <a:off x="183515" y="5486400"/>
            <a:ext cx="8454390" cy="124460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c) 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Chia </a:t>
            </a:r>
            <a:r>
              <a:rPr kumimoji="0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ba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bội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chung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altLang="en-US" sz="32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cho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BCNN</a:t>
            </a:r>
          </a:p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24 : 24 = 1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;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48 : 24 = 2</a:t>
            </a:r>
            <a:r>
              <a:rPr kumimoji="0" lang="vi-VN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; </a:t>
            </a:r>
            <a:r>
              <a:rPr kumimoji="0" lang="vi-VN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	</a:t>
            </a:r>
            <a:r>
              <a:rPr kumimoji="0" altLang="en-US" sz="3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72 : 24 = 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C1F1F04-87B7-80E2-DC2F-FDF89FB72FB3}"/>
              </a:ext>
            </a:extLst>
          </p:cNvPr>
          <p:cNvSpPr txBox="1"/>
          <p:nvPr/>
        </p:nvSpPr>
        <p:spPr>
          <a:xfrm>
            <a:off x="2398888" y="107026"/>
            <a:ext cx="43233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00B0F0"/>
                </a:solidFill>
              </a:rPr>
              <a:t>HOẠT ĐỘNG CẶP ĐÔI</a:t>
            </a:r>
          </a:p>
        </p:txBody>
      </p:sp>
      <p:pic>
        <p:nvPicPr>
          <p:cNvPr id="10" name="y2mate.com - dong_ho_dem_nguoc_sinh_dong_3_phut_SJJLpaOumO8_360p.mp4">
            <a:hlinkClick r:id="" action="ppaction://media"/>
            <a:extLst>
              <a:ext uri="{FF2B5EF4-FFF2-40B4-BE49-F238E27FC236}">
                <a16:creationId xmlns:a16="http://schemas.microsoft.com/office/drawing/2014/main" xmlns="" id="{C1425ADC-234D-CF9C-CE6F-D27D846033E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38339" y="169868"/>
            <a:ext cx="1760731" cy="9904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87E0EE6-9B0C-9426-396D-A2F43ED08A33}"/>
              </a:ext>
            </a:extLst>
          </p:cNvPr>
          <p:cNvSpPr txBox="1"/>
          <p:nvPr/>
        </p:nvSpPr>
        <p:spPr>
          <a:xfrm>
            <a:off x="3995092" y="2247900"/>
            <a:ext cx="565477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CD1F8101-64A3-6F2B-F9EB-B9860C4BF21E}"/>
              </a:ext>
            </a:extLst>
          </p:cNvPr>
          <p:cNvSpPr txBox="1"/>
          <p:nvPr/>
        </p:nvSpPr>
        <p:spPr>
          <a:xfrm>
            <a:off x="3429615" y="3140272"/>
            <a:ext cx="565477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24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59C7F041-88BF-D3FD-8253-39EB91526B9C}"/>
              </a:ext>
            </a:extLst>
          </p:cNvPr>
          <p:cNvSpPr txBox="1"/>
          <p:nvPr/>
        </p:nvSpPr>
        <p:spPr>
          <a:xfrm>
            <a:off x="4551604" y="3156112"/>
            <a:ext cx="54373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38D099C-3904-96E0-9412-32BB24566550}"/>
              </a:ext>
            </a:extLst>
          </p:cNvPr>
          <p:cNvSpPr txBox="1"/>
          <p:nvPr/>
        </p:nvSpPr>
        <p:spPr>
          <a:xfrm>
            <a:off x="5704661" y="2285711"/>
            <a:ext cx="54373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48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B3DDDCE-0A42-4B2F-9D90-48BA6303A943}"/>
              </a:ext>
            </a:extLst>
          </p:cNvPr>
          <p:cNvSpPr txBox="1"/>
          <p:nvPr/>
        </p:nvSpPr>
        <p:spPr>
          <a:xfrm>
            <a:off x="5704660" y="3124200"/>
            <a:ext cx="54373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72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6E461C8F-1198-2D7D-3C60-CF5D4B2E5DF6}"/>
              </a:ext>
            </a:extLst>
          </p:cNvPr>
          <p:cNvSpPr txBox="1"/>
          <p:nvPr/>
        </p:nvSpPr>
        <p:spPr>
          <a:xfrm>
            <a:off x="7392492" y="2337829"/>
            <a:ext cx="543739" cy="52322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rgbClr val="FF0000"/>
                </a:solidFill>
              </a:rPr>
              <a:t>72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  <p:bldLst>
      <p:bldP spid="7" grpId="1"/>
      <p:bldP spid="4" grpId="1" build="p"/>
      <p:bldP spid="12" grpId="0" build="p"/>
      <p:bldP spid="12" grpId="1" build="p"/>
      <p:bldP spid="3" grpId="1" animBg="1"/>
      <p:bldP spid="3" grpId="2" animBg="1"/>
      <p:bldP spid="5" grpId="1" animBg="1"/>
      <p:bldP spid="5" grpId="2" animBg="1"/>
      <p:bldP spid="6" grpId="1" animBg="1"/>
      <p:bldP spid="6" grpId="2" animBg="1"/>
      <p:bldP spid="2" grpId="0"/>
      <p:bldP spid="9" grpId="0" animBg="1"/>
      <p:bldP spid="13" grpId="0" animBg="1"/>
      <p:bldP spid="14" grpId="0" animBg="1"/>
      <p:bldP spid="17" grpId="0" animBg="1"/>
      <p:bldP spid="18" grpId="0" animBg="1"/>
      <p:bldP spid="1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266700" y="0"/>
            <a:ext cx="8610600" cy="15081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6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luận</a:t>
            </a:r>
            <a:r>
              <a:rPr lang="en-US" sz="3600" u="sng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:</a:t>
            </a:r>
            <a:endParaRPr lang="en-US" sz="36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  <a:p>
            <a:pPr algn="just"/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chúng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.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66700" y="1508105"/>
            <a:ext cx="8404860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Lưu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u="sng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ý</a:t>
            </a:r>
            <a:r>
              <a:rPr lang="en-US" sz="2800" u="sng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:</a:t>
            </a:r>
          </a:p>
          <a:p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Để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tìm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nhiều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, ta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có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thể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lấy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chúng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lần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lượt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nhân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với</a:t>
            </a:r>
            <a:r>
              <a:rPr lang="en-US" sz="28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 0, 1</a:t>
            </a:r>
            <a:r>
              <a:rPr lang="en-US" sz="28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Calibri" panose="020F0502020204030204" charset="0"/>
              </a:rPr>
              <a:t>, 2, ……</a:t>
            </a:r>
            <a:endParaRPr lang="en-US" sz="28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F0AA6EC-4381-4E3F-296D-E2B360A72F77}"/>
              </a:ext>
            </a:extLst>
          </p:cNvPr>
          <p:cNvSpPr txBox="1"/>
          <p:nvPr/>
        </p:nvSpPr>
        <p:spPr>
          <a:xfrm>
            <a:off x="266700" y="3016210"/>
            <a:ext cx="1419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BÀI TẬP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2CE5914B-90C0-9903-FF01-F5F94F92A36C}"/>
              </a:ext>
            </a:extLst>
          </p:cNvPr>
          <p:cNvSpPr txBox="1"/>
          <p:nvPr/>
        </p:nvSpPr>
        <p:spPr>
          <a:xfrm>
            <a:off x="1686512" y="3007743"/>
            <a:ext cx="28280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VÍ DỤ 3 (SGK – 55)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841DE2C-A535-FDD7-EF0D-AD33F0A922CE}"/>
              </a:ext>
            </a:extLst>
          </p:cNvPr>
          <p:cNvSpPr txBox="1"/>
          <p:nvPr/>
        </p:nvSpPr>
        <p:spPr>
          <a:xfrm>
            <a:off x="266700" y="3503275"/>
            <a:ext cx="822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/>
              <a:t>Biết BCNN(a,b) =30. Tìm tất cả các số có hai chữ số là bội chung của a và 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C540AC3B-0912-27D8-9AA7-B429E7104573}"/>
              </a:ext>
            </a:extLst>
          </p:cNvPr>
          <p:cNvSpPr txBox="1"/>
          <p:nvPr/>
        </p:nvSpPr>
        <p:spPr>
          <a:xfrm>
            <a:off x="3577539" y="4198861"/>
            <a:ext cx="891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Giải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FCAB301-DEC6-6433-9889-1250C5F4570F}"/>
              </a:ext>
            </a:extLst>
          </p:cNvPr>
          <p:cNvSpPr txBox="1"/>
          <p:nvPr/>
        </p:nvSpPr>
        <p:spPr>
          <a:xfrm>
            <a:off x="319063" y="4786724"/>
            <a:ext cx="85058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dirty="0">
                <a:solidFill>
                  <a:srgbClr val="002060"/>
                </a:solidFill>
              </a:rPr>
              <a:t>Vì bội chung của a và b là bội của BCNN (a,b) = 30 </a:t>
            </a:r>
          </a:p>
          <a:p>
            <a:r>
              <a:rPr lang="x-none" sz="2800" dirty="0">
                <a:solidFill>
                  <a:srgbClr val="002060"/>
                </a:solidFill>
              </a:rPr>
              <a:t>nên tất cả các số có hai chữ số là bội chung của a và b là: 30, 60, 90.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2" grpId="0"/>
      <p:bldP spid="2" grpId="1"/>
      <p:bldP spid="3" grpId="0"/>
      <p:bldP spid="3" grpId="1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3230" y="103505"/>
            <a:ext cx="8244205" cy="675005"/>
          </a:xfrm>
        </p:spPr>
        <p:txBody>
          <a:bodyPr>
            <a:normAutofit fontScale="90000"/>
          </a:bodyPr>
          <a:lstStyle/>
          <a:p>
            <a:r>
              <a:rPr lang="vi-VN" alt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2:</a:t>
            </a:r>
          </a:p>
        </p:txBody>
      </p:sp>
      <p:pic>
        <p:nvPicPr>
          <p:cNvPr id="366" name="Picture 13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92103" y="1017570"/>
            <a:ext cx="8518358" cy="265684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169076" y="4512010"/>
            <a:ext cx="8541385" cy="1295400"/>
          </a:xfrm>
        </p:spPr>
        <p:txBody>
          <a:bodyPr/>
          <a:lstStyle/>
          <a:p>
            <a:pPr marL="0" indent="0">
              <a:lnSpc>
                <a:spcPts val="3760"/>
              </a:lnSpc>
              <a:spcBef>
                <a:spcPts val="0"/>
              </a:spcBef>
              <a:buNone/>
            </a:pP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BCNN(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a,b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) = 300 =&gt;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chữ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b </a:t>
            </a:r>
            <a:r>
              <a:rPr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: 300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vi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dirty="0">
                <a:latin typeface="Times New Roman" panose="02020603050405020304" pitchFamily="18" charset="0"/>
                <a:cs typeface="Times New Roman" panose="02020603050405020304" pitchFamily="18" charset="0"/>
              </a:rPr>
              <a:t> 900.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68DC517A-A9EB-F19A-836B-D37EEB4E7F9B}"/>
              </a:ext>
            </a:extLst>
          </p:cNvPr>
          <p:cNvSpPr txBox="1"/>
          <p:nvPr/>
        </p:nvSpPr>
        <p:spPr>
          <a:xfrm>
            <a:off x="3657600" y="3799840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rgbClr val="FF0000"/>
                </a:solidFill>
              </a:rPr>
              <a:t>Giải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 uiExpand="1" build="p"/>
      <p:bldP spid="5" grpId="1" build="p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Isosceles Triangle 48"/>
          <p:cNvSpPr/>
          <p:nvPr/>
        </p:nvSpPr>
        <p:spPr>
          <a:xfrm>
            <a:off x="2797394" y="4601770"/>
            <a:ext cx="2925489" cy="1387823"/>
          </a:xfrm>
          <a:prstGeom prst="triangle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29" name="TextBox 28"/>
          <p:cNvSpPr txBox="1"/>
          <p:nvPr/>
        </p:nvSpPr>
        <p:spPr>
          <a:xfrm>
            <a:off x="2217529" y="1003620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48" name="Isosceles Triangle 47"/>
          <p:cNvSpPr/>
          <p:nvPr/>
        </p:nvSpPr>
        <p:spPr>
          <a:xfrm>
            <a:off x="2026" y="4097064"/>
            <a:ext cx="4012911" cy="1903686"/>
          </a:xfrm>
          <a:prstGeom prst="triangle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51" name="5-Point Star 50">
            <a:hlinkClick r:id="rId2" action="ppaction://hlinksldjump"/>
          </p:cNvPr>
          <p:cNvSpPr/>
          <p:nvPr/>
        </p:nvSpPr>
        <p:spPr>
          <a:xfrm>
            <a:off x="2116079" y="1614280"/>
            <a:ext cx="459668" cy="459668"/>
          </a:xfrm>
          <a:prstGeom prst="star5">
            <a:avLst>
              <a:gd name="adj" fmla="val 32376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52" name="TextBox 51"/>
          <p:cNvSpPr txBox="1"/>
          <p:nvPr/>
        </p:nvSpPr>
        <p:spPr>
          <a:xfrm>
            <a:off x="4098298" y="1955292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53" name="5-Point Star 52">
            <a:hlinkClick r:id="rId3" action="ppaction://hlinksldjump"/>
          </p:cNvPr>
          <p:cNvSpPr/>
          <p:nvPr/>
        </p:nvSpPr>
        <p:spPr>
          <a:xfrm>
            <a:off x="3950903" y="2325379"/>
            <a:ext cx="644356" cy="644356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54" name="TextBox 53"/>
          <p:cNvSpPr txBox="1"/>
          <p:nvPr/>
        </p:nvSpPr>
        <p:spPr>
          <a:xfrm>
            <a:off x="6798088" y="1390978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55" name="5-Point Star 54">
            <a:hlinkClick r:id="rId4" action="ppaction://hlinksldjump"/>
          </p:cNvPr>
          <p:cNvSpPr/>
          <p:nvPr/>
        </p:nvSpPr>
        <p:spPr>
          <a:xfrm>
            <a:off x="6623307" y="1794086"/>
            <a:ext cx="644356" cy="644356"/>
          </a:xfrm>
          <a:prstGeom prst="star5">
            <a:avLst>
              <a:gd name="adj" fmla="val 2407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57" name="5-Point Star 56"/>
          <p:cNvSpPr/>
          <p:nvPr/>
        </p:nvSpPr>
        <p:spPr>
          <a:xfrm>
            <a:off x="7420060" y="3105354"/>
            <a:ext cx="398531" cy="410268"/>
          </a:xfrm>
          <a:prstGeom prst="star5">
            <a:avLst>
              <a:gd name="adj" fmla="val 224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58" name="TextBox 57"/>
          <p:cNvSpPr txBox="1"/>
          <p:nvPr/>
        </p:nvSpPr>
        <p:spPr>
          <a:xfrm>
            <a:off x="5699318" y="2949396"/>
            <a:ext cx="3385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59" name="5-Point Star 58">
            <a:hlinkClick r:id="rId5" action="ppaction://hlinksldjump"/>
          </p:cNvPr>
          <p:cNvSpPr/>
          <p:nvPr/>
        </p:nvSpPr>
        <p:spPr>
          <a:xfrm>
            <a:off x="5615605" y="3393709"/>
            <a:ext cx="469574" cy="469574"/>
          </a:xfrm>
          <a:prstGeom prst="star5">
            <a:avLst>
              <a:gd name="adj" fmla="val 2820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61" name="5-Point Star 60"/>
          <p:cNvSpPr/>
          <p:nvPr/>
        </p:nvSpPr>
        <p:spPr>
          <a:xfrm>
            <a:off x="8307875" y="1229661"/>
            <a:ext cx="477718" cy="390279"/>
          </a:xfrm>
          <a:prstGeom prst="star5">
            <a:avLst>
              <a:gd name="adj" fmla="val 14119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63" name="5-Point Star 62">
            <a:hlinkClick r:id="" action="ppaction://noaction"/>
          </p:cNvPr>
          <p:cNvSpPr/>
          <p:nvPr/>
        </p:nvSpPr>
        <p:spPr>
          <a:xfrm>
            <a:off x="817927" y="2496643"/>
            <a:ext cx="525655" cy="452753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65" name="5-Point Star 64"/>
          <p:cNvSpPr/>
          <p:nvPr/>
        </p:nvSpPr>
        <p:spPr>
          <a:xfrm>
            <a:off x="3411669" y="3517111"/>
            <a:ext cx="391838" cy="391838"/>
          </a:xfrm>
          <a:prstGeom prst="star5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67" name="5-Point Star 66"/>
          <p:cNvSpPr/>
          <p:nvPr/>
        </p:nvSpPr>
        <p:spPr>
          <a:xfrm>
            <a:off x="5309267" y="1152705"/>
            <a:ext cx="351909" cy="342958"/>
          </a:xfrm>
          <a:prstGeom prst="star5">
            <a:avLst>
              <a:gd name="adj" fmla="val 29318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69" name="5-Point Star 68"/>
          <p:cNvSpPr/>
          <p:nvPr/>
        </p:nvSpPr>
        <p:spPr>
          <a:xfrm>
            <a:off x="1686346" y="3122198"/>
            <a:ext cx="377625" cy="271511"/>
          </a:xfrm>
          <a:prstGeom prst="star5">
            <a:avLst>
              <a:gd name="adj" fmla="val 29057"/>
              <a:gd name="hf" fmla="val 105146"/>
              <a:gd name="vf" fmla="val 110557"/>
            </a:avLst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70" name="Pentagon 69">
            <a:hlinkClick r:id="rId6" action="ppaction://hlinksldjump"/>
          </p:cNvPr>
          <p:cNvSpPr/>
          <p:nvPr/>
        </p:nvSpPr>
        <p:spPr>
          <a:xfrm flipH="1">
            <a:off x="7619326" y="543609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Next</a:t>
            </a:r>
          </a:p>
        </p:txBody>
      </p:sp>
      <p:sp>
        <p:nvSpPr>
          <p:cNvPr id="71" name="Rectangle 70"/>
          <p:cNvSpPr/>
          <p:nvPr/>
        </p:nvSpPr>
        <p:spPr>
          <a:xfrm>
            <a:off x="213169" y="4406486"/>
            <a:ext cx="5568192" cy="108491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66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LUCKY STAR</a:t>
            </a:r>
          </a:p>
        </p:txBody>
      </p:sp>
      <p:pic>
        <p:nvPicPr>
          <p:cNvPr id="73" name="Picture 7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0105" y="3168687"/>
            <a:ext cx="112481" cy="99502"/>
          </a:xfrm>
          <a:prstGeom prst="rect">
            <a:avLst/>
          </a:prstGeom>
        </p:spPr>
      </p:pic>
      <p:pic>
        <p:nvPicPr>
          <p:cNvPr id="76" name="Picture 7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847" y="1859268"/>
            <a:ext cx="185738" cy="164306"/>
          </a:xfrm>
          <a:prstGeom prst="rect">
            <a:avLst/>
          </a:prstGeom>
        </p:spPr>
      </p:pic>
      <p:pic>
        <p:nvPicPr>
          <p:cNvPr id="77" name="Picture 7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7875" y="2256886"/>
            <a:ext cx="154856" cy="136988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1361" y="2274135"/>
            <a:ext cx="130709" cy="115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0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3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32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12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2" dur="1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4" dur="17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8" dur="225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8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0" dur="2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1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1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1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3" presetClass="exit" presetSubtype="54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fltVal val="0.5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</p:childTnLst>
        </p:cTn>
      </p:par>
    </p:tnLst>
    <p:bldLst>
      <p:bldP spid="29" grpId="0"/>
      <p:bldP spid="51" grpId="0" animBg="1"/>
      <p:bldP spid="51" grpId="1" animBg="1"/>
      <p:bldP spid="52" grpId="0"/>
      <p:bldP spid="53" grpId="0" animBg="1"/>
      <p:bldP spid="53" grpId="1" animBg="1"/>
      <p:bldP spid="54" grpId="0"/>
      <p:bldP spid="55" grpId="0" animBg="1"/>
      <p:bldP spid="55" grpId="1" animBg="1"/>
      <p:bldP spid="57" grpId="0" animBg="1"/>
      <p:bldP spid="57" grpId="1" animBg="1"/>
      <p:bldP spid="58" grpId="0"/>
      <p:bldP spid="59" grpId="0" animBg="1"/>
      <p:bldP spid="59" grpId="1" animBg="1"/>
      <p:bldP spid="61" grpId="0" animBg="1"/>
      <p:bldP spid="61" grpId="1" animBg="1"/>
      <p:bldP spid="63" grpId="0" animBg="1"/>
      <p:bldP spid="63" grpId="1" animBg="1"/>
      <p:bldP spid="65" grpId="0" animBg="1"/>
      <p:bldP spid="65" grpId="1" animBg="1"/>
      <p:bldP spid="67" grpId="0" animBg="1"/>
      <p:bldP spid="67" grpId="1" animBg="1"/>
      <p:bldP spid="69" grpId="0" animBg="1"/>
      <p:bldP spid="69" grpId="1" animBg="1"/>
      <p:bldP spid="7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475706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394724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6" y="543609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>
                <a:solidFill>
                  <a:schemeClr val="tx1"/>
                </a:solidFill>
              </a:rPr>
              <a:t>GO HOME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2211735" y="4940453"/>
            <a:ext cx="4540345" cy="561692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>
                <a:cs typeface="Times New Roman" panose="02020603050405020304" pitchFamily="18" charset="0"/>
              </a:rPr>
              <a:t>Bạn được</a:t>
            </a:r>
            <a:r>
              <a:rPr lang="en-US" sz="3200" dirty="0"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cs typeface="Times New Roman" panose="02020603050405020304" pitchFamily="18" charset="0"/>
              </a:rPr>
              <a:t>thưởng</a:t>
            </a:r>
            <a:r>
              <a:rPr lang="en-US" sz="3200" dirty="0"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cs typeface="Times New Roman" panose="02020603050405020304" pitchFamily="18" charset="0"/>
              </a:rPr>
              <a:t>điểm</a:t>
            </a:r>
            <a:r>
              <a:rPr lang="en-US" sz="3200" dirty="0"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6420F7D-E744-4124-EC42-3EB2054E33A6}"/>
              </a:ext>
            </a:extLst>
          </p:cNvPr>
          <p:cNvSpPr txBox="1"/>
          <p:nvPr/>
        </p:nvSpPr>
        <p:spPr>
          <a:xfrm>
            <a:off x="534379" y="-14428"/>
            <a:ext cx="7848893" cy="1077218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x-none" sz="3200" dirty="0"/>
              <a:t>Câu1: Số tự nhiên n được gọi là bội chung của hai số a và b nếu: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761E682-6BFC-9E07-506A-5AD151B19482}"/>
              </a:ext>
            </a:extLst>
          </p:cNvPr>
          <p:cNvSpPr txBox="1"/>
          <p:nvPr/>
        </p:nvSpPr>
        <p:spPr>
          <a:xfrm>
            <a:off x="546783" y="1170039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FBD7904-D707-5EE2-12D7-3379E200A256}"/>
              </a:ext>
            </a:extLst>
          </p:cNvPr>
          <p:cNvSpPr txBox="1"/>
          <p:nvPr/>
        </p:nvSpPr>
        <p:spPr>
          <a:xfrm>
            <a:off x="1107411" y="1130131"/>
            <a:ext cx="44422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a </a:t>
            </a:r>
            <a:r>
              <a:rPr lang="en-US" sz="3600" dirty="0" err="1"/>
              <a:t>và</a:t>
            </a:r>
            <a:r>
              <a:rPr lang="en-US" sz="3600" dirty="0"/>
              <a:t> b </a:t>
            </a:r>
            <a:r>
              <a:rPr lang="en-US" sz="3600" dirty="0" err="1"/>
              <a:t>đều</a:t>
            </a:r>
            <a:r>
              <a:rPr lang="en-US" sz="3600" dirty="0"/>
              <a:t> </a:t>
            </a:r>
            <a:r>
              <a:rPr lang="en-US" sz="3600" dirty="0" err="1"/>
              <a:t>là</a:t>
            </a:r>
            <a:r>
              <a:rPr lang="en-US" sz="3600" dirty="0"/>
              <a:t> </a:t>
            </a:r>
            <a:r>
              <a:rPr lang="en-US" sz="3600" dirty="0" err="1"/>
              <a:t>bội</a:t>
            </a:r>
            <a:r>
              <a:rPr lang="en-US" sz="3600" dirty="0"/>
              <a:t> </a:t>
            </a:r>
            <a:r>
              <a:rPr lang="en-US" sz="3600" dirty="0" err="1"/>
              <a:t>của</a:t>
            </a:r>
            <a:r>
              <a:rPr lang="en-US" sz="3600" dirty="0"/>
              <a:t> n.</a:t>
            </a:r>
            <a:endParaRPr lang="x-none" sz="3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0E622DD-211E-A9EA-ADF5-D7FE14C889A8}"/>
              </a:ext>
            </a:extLst>
          </p:cNvPr>
          <p:cNvSpPr txBox="1"/>
          <p:nvPr/>
        </p:nvSpPr>
        <p:spPr>
          <a:xfrm>
            <a:off x="534379" y="1872149"/>
            <a:ext cx="6639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B.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D7EB78B-D86A-019B-62C8-F848DE614C18}"/>
              </a:ext>
            </a:extLst>
          </p:cNvPr>
          <p:cNvSpPr txBox="1"/>
          <p:nvPr/>
        </p:nvSpPr>
        <p:spPr>
          <a:xfrm>
            <a:off x="1107411" y="1833888"/>
            <a:ext cx="48894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a, n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ước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b</a:t>
            </a:r>
            <a:endParaRPr lang="x-none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A168B6B-4C55-8DE8-7778-B451D2B04A94}"/>
              </a:ext>
            </a:extLst>
          </p:cNvPr>
          <p:cNvSpPr txBox="1"/>
          <p:nvPr/>
        </p:nvSpPr>
        <p:spPr>
          <a:xfrm>
            <a:off x="519753" y="2500632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C.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CBAE0274-E80F-2F92-9025-0AB6859FF268}"/>
              </a:ext>
            </a:extLst>
          </p:cNvPr>
          <p:cNvSpPr txBox="1"/>
          <p:nvPr/>
        </p:nvSpPr>
        <p:spPr>
          <a:xfrm>
            <a:off x="1072808" y="2476089"/>
            <a:ext cx="5808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n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a </a:t>
            </a:r>
            <a:r>
              <a:rPr lang="en-US" sz="3200" dirty="0" err="1"/>
              <a:t>vừa</a:t>
            </a:r>
            <a:r>
              <a:rPr lang="en-US" sz="3200" dirty="0"/>
              <a:t> </a:t>
            </a:r>
            <a:r>
              <a:rPr lang="en-US" sz="3200" dirty="0" err="1"/>
              <a:t>là</a:t>
            </a:r>
            <a:r>
              <a:rPr lang="en-US" sz="3200" dirty="0"/>
              <a:t> </a:t>
            </a:r>
            <a:r>
              <a:rPr lang="en-US" sz="3200" dirty="0" err="1"/>
              <a:t>bội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b</a:t>
            </a:r>
            <a:endParaRPr lang="x-none" sz="32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8A472F3-8B38-8A15-C770-5AA179ED65B1}"/>
              </a:ext>
            </a:extLst>
          </p:cNvPr>
          <p:cNvSpPr txBox="1"/>
          <p:nvPr/>
        </p:nvSpPr>
        <p:spPr>
          <a:xfrm>
            <a:off x="523597" y="3087095"/>
            <a:ext cx="58381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/>
              <a:t>D.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41AEAC0C-F606-5E42-37B4-F934702140A8}"/>
              </a:ext>
            </a:extLst>
          </p:cNvPr>
          <p:cNvSpPr txBox="1"/>
          <p:nvPr/>
        </p:nvSpPr>
        <p:spPr>
          <a:xfrm>
            <a:off x="1107411" y="3055246"/>
            <a:ext cx="438132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/>
              <a:t>c</a:t>
            </a:r>
            <a:r>
              <a:rPr lang="x-none" sz="3200" dirty="0"/>
              <a:t>ác đáp án trên đều đúng.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DD4BAA6C-32D3-B62C-6037-1C8D8BB41805}"/>
              </a:ext>
            </a:extLst>
          </p:cNvPr>
          <p:cNvSpPr txBox="1"/>
          <p:nvPr/>
        </p:nvSpPr>
        <p:spPr>
          <a:xfrm>
            <a:off x="511436" y="2502320"/>
            <a:ext cx="5613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FF0000"/>
                </a:solidFill>
              </a:rPr>
              <a:t>C.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11BF0EAA-BBC3-B444-7FE1-6696F80A8440}"/>
              </a:ext>
            </a:extLst>
          </p:cNvPr>
          <p:cNvSpPr txBox="1"/>
          <p:nvPr/>
        </p:nvSpPr>
        <p:spPr>
          <a:xfrm>
            <a:off x="1072808" y="2481467"/>
            <a:ext cx="58080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n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a </a:t>
            </a:r>
            <a:r>
              <a:rPr lang="en-US" sz="3200" dirty="0" err="1">
                <a:solidFill>
                  <a:srgbClr val="FF0000"/>
                </a:solidFill>
              </a:rPr>
              <a:t>vừa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là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bội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của</a:t>
            </a:r>
            <a:r>
              <a:rPr lang="en-US" sz="3200" dirty="0">
                <a:solidFill>
                  <a:srgbClr val="FF0000"/>
                </a:solidFill>
              </a:rPr>
              <a:t> b</a:t>
            </a:r>
            <a:endParaRPr lang="x-none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06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5" grpId="0"/>
      <p:bldP spid="15" grpId="1"/>
      <p:bldP spid="2" grpId="0" animBg="1"/>
      <p:bldP spid="3" grpId="0"/>
      <p:bldP spid="4" grpId="0"/>
      <p:bldP spid="6" grpId="0"/>
      <p:bldP spid="7" grpId="0"/>
      <p:bldP spid="8" grpId="0"/>
      <p:bldP spid="10" grpId="0"/>
      <p:bldP spid="11" grpId="0"/>
      <p:bldP spid="13" grpId="0"/>
      <p:bldP spid="14" grpId="0"/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475706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054" y="657350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6" y="543609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227862" y="280959"/>
            <a:ext cx="8535138" cy="1406363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2:Một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tự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0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thoả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mãn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chia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12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chia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36. Khi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a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endParaRPr lang="en-US" sz="28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828800" y="5154080"/>
            <a:ext cx="4868962" cy="50013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được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thưởng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tràng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pháo</a:t>
            </a:r>
            <a:r>
              <a:rPr lang="en-US" sz="28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cs typeface="Times New Roman" pitchFamily="18" charset="0"/>
              </a:rPr>
              <a:t>tay</a:t>
            </a:r>
            <a:endParaRPr lang="en-US" sz="280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78E78D-F605-4758-2018-21AB1EC69789}"/>
              </a:ext>
            </a:extLst>
          </p:cNvPr>
          <p:cNvSpPr txBox="1"/>
          <p:nvPr/>
        </p:nvSpPr>
        <p:spPr>
          <a:xfrm>
            <a:off x="560590" y="2074805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A.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F56FBDB-F438-DBC9-0829-68E67BC47467}"/>
              </a:ext>
            </a:extLst>
          </p:cNvPr>
          <p:cNvSpPr txBox="1"/>
          <p:nvPr/>
        </p:nvSpPr>
        <p:spPr>
          <a:xfrm>
            <a:off x="1076436" y="2088069"/>
            <a:ext cx="19303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ƯC (12, 36)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F75F0E0E-5FBD-0590-6E27-6CFEA545C5C7}"/>
              </a:ext>
            </a:extLst>
          </p:cNvPr>
          <p:cNvSpPr txBox="1"/>
          <p:nvPr/>
        </p:nvSpPr>
        <p:spPr>
          <a:xfrm>
            <a:off x="550067" y="2703430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0A23B55-0EA7-A1B8-A1DA-F4DD48031CFF}"/>
              </a:ext>
            </a:extLst>
          </p:cNvPr>
          <p:cNvSpPr txBox="1"/>
          <p:nvPr/>
        </p:nvSpPr>
        <p:spPr>
          <a:xfrm>
            <a:off x="1104362" y="2729220"/>
            <a:ext cx="18902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BC (12, 36)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5BDFE63-7836-8090-329E-3FCD3D64B28E}"/>
              </a:ext>
            </a:extLst>
          </p:cNvPr>
          <p:cNvSpPr txBox="1"/>
          <p:nvPr/>
        </p:nvSpPr>
        <p:spPr>
          <a:xfrm>
            <a:off x="541898" y="3304556"/>
            <a:ext cx="6030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C.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AEAC4F6-73F1-2FB6-7786-4F8CB6A42676}"/>
              </a:ext>
            </a:extLst>
          </p:cNvPr>
          <p:cNvSpPr txBox="1"/>
          <p:nvPr/>
        </p:nvSpPr>
        <p:spPr>
          <a:xfrm>
            <a:off x="1093866" y="3304556"/>
            <a:ext cx="24994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ƯCLN (12, 36)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5C8B1CC3-4DA3-2F21-4707-8FCC14B5BD23}"/>
              </a:ext>
            </a:extLst>
          </p:cNvPr>
          <p:cNvSpPr txBox="1"/>
          <p:nvPr/>
        </p:nvSpPr>
        <p:spPr>
          <a:xfrm>
            <a:off x="551649" y="3844117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2D4E1AED-CA71-9318-B128-FCB2DCB0BBF4}"/>
              </a:ext>
            </a:extLst>
          </p:cNvPr>
          <p:cNvSpPr txBox="1"/>
          <p:nvPr/>
        </p:nvSpPr>
        <p:spPr>
          <a:xfrm>
            <a:off x="1138750" y="3832947"/>
            <a:ext cx="24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BCNN (12, 36)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73C5957C-9E05-8B96-366E-2BEB7B9B4E59}"/>
              </a:ext>
            </a:extLst>
          </p:cNvPr>
          <p:cNvSpPr txBox="1"/>
          <p:nvPr/>
        </p:nvSpPr>
        <p:spPr>
          <a:xfrm>
            <a:off x="549590" y="3841040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D.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1AA4F532-F9DD-D91E-7016-FBA96EB4E576}"/>
              </a:ext>
            </a:extLst>
          </p:cNvPr>
          <p:cNvSpPr txBox="1"/>
          <p:nvPr/>
        </p:nvSpPr>
        <p:spPr>
          <a:xfrm>
            <a:off x="1138750" y="3833098"/>
            <a:ext cx="24096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BCNN (12, 36)</a:t>
            </a:r>
          </a:p>
        </p:txBody>
      </p:sp>
    </p:spTree>
    <p:extLst>
      <p:ext uri="{BB962C8B-B14F-4D97-AF65-F5344CB8AC3E}">
        <p14:creationId xmlns:p14="http://schemas.microsoft.com/office/powerpoint/2010/main" val="150935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5" grpId="1"/>
      <p:bldP spid="2" grpId="0"/>
      <p:bldP spid="6" grpId="0"/>
      <p:bldP spid="7" grpId="0"/>
      <p:bldP spid="8" grpId="0"/>
      <p:bldP spid="10" grpId="0"/>
      <p:bldP spid="11" grpId="0"/>
      <p:bldP spid="13" grpId="0"/>
      <p:bldP spid="14" grpId="0"/>
      <p:bldP spid="16" grpId="0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475706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00" y="1285875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6" y="543609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1120165" y="1703953"/>
            <a:ext cx="7031864" cy="1406363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LUCKY STAR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686278" y="3117377"/>
            <a:ext cx="5771453" cy="1454244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người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may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mắn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nhất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</a:p>
          <a:p>
            <a:pPr lvl="0" algn="ctr">
              <a:defRPr/>
            </a:pP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tiết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học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này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.</a:t>
            </a:r>
          </a:p>
          <a:p>
            <a:pPr lvl="0" algn="ctr">
              <a:defRPr/>
            </a:pP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Phần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thưởng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của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bạn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môt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cây</a:t>
            </a:r>
            <a:r>
              <a:rPr lang="en-US" sz="30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cs typeface="Times New Roman" pitchFamily="18" charset="0"/>
              </a:rPr>
              <a:t>bút</a:t>
            </a:r>
            <a:r>
              <a:rPr lang="en-US" sz="3000">
                <a:solidFill>
                  <a:srgbClr val="FF0000"/>
                </a:solidFill>
                <a:cs typeface="Times New Roman" pitchFamily="18" charset="0"/>
              </a:rPr>
              <a:t>.</a:t>
            </a:r>
            <a:endParaRPr lang="en-US" sz="3000" dirty="0">
              <a:solidFill>
                <a:srgbClr val="FF0000"/>
              </a:solidFill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012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  <p:bldP spid="15" grpId="0"/>
      <p:bldP spid="15" grpId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62" y="4757065"/>
            <a:ext cx="990025" cy="9900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2014210"/>
            <a:ext cx="5715000" cy="4286250"/>
          </a:xfrm>
          <a:prstGeom prst="rect">
            <a:avLst/>
          </a:prstGeom>
        </p:spPr>
      </p:pic>
      <p:sp>
        <p:nvSpPr>
          <p:cNvPr id="9" name="Pentagon 8">
            <a:hlinkClick r:id="rId5" action="ppaction://hlinksldjump"/>
          </p:cNvPr>
          <p:cNvSpPr/>
          <p:nvPr/>
        </p:nvSpPr>
        <p:spPr>
          <a:xfrm flipH="1">
            <a:off x="7619326" y="5436098"/>
            <a:ext cx="1405619" cy="489753"/>
          </a:xfrm>
          <a:prstGeom prst="homePlate">
            <a:avLst/>
          </a:prstGeom>
          <a:solidFill>
            <a:srgbClr val="FF0000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100">
                <a:solidFill>
                  <a:prstClr val="black"/>
                </a:solidFill>
                <a:latin typeface="Calibri" panose="020F0502020204030204"/>
              </a:rPr>
              <a:t>GO HOME</a:t>
            </a:r>
          </a:p>
        </p:txBody>
      </p:sp>
      <p:sp>
        <p:nvSpPr>
          <p:cNvPr id="12" name="Snip Diagonal Corner Rectangle 11"/>
          <p:cNvSpPr/>
          <p:nvPr/>
        </p:nvSpPr>
        <p:spPr>
          <a:xfrm>
            <a:off x="381001" y="255391"/>
            <a:ext cx="8077200" cy="1297490"/>
          </a:xfrm>
          <a:prstGeom prst="snip2DiagRect">
            <a:avLst>
              <a:gd name="adj1" fmla="val 0"/>
              <a:gd name="adj2" fmla="val 24222"/>
            </a:avLst>
          </a:prstGeom>
          <a:solidFill>
            <a:schemeClr val="accent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3: Cho </a:t>
            </a:r>
            <a:r>
              <a:rPr lang="en-US" sz="28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BC (4, 6) = {0; 12; 24; 36; 48; …}</a:t>
            </a:r>
            <a:endParaRPr lang="en-US" sz="28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759898" y="5057726"/>
            <a:ext cx="5319405" cy="623248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lvl="0" algn="ctr">
              <a:defRPr/>
            </a:pP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Bạn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được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thưởng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FF000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FF0000"/>
                </a:solidFill>
                <a:cs typeface="Times New Roman" pitchFamily="18" charset="0"/>
              </a:rPr>
              <a:t> 10</a:t>
            </a:r>
            <a:endParaRPr lang="en-US" sz="4050" dirty="0">
              <a:solidFill>
                <a:srgbClr val="FF0000"/>
              </a:solidFill>
              <a:cs typeface="Times New Roman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AE0E3D8-FF23-087E-E437-B1F74D365A9A}"/>
              </a:ext>
            </a:extLst>
          </p:cNvPr>
          <p:cNvSpPr txBox="1"/>
          <p:nvPr/>
        </p:nvSpPr>
        <p:spPr>
          <a:xfrm>
            <a:off x="838200" y="1752600"/>
            <a:ext cx="6238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A.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DA8E60FE-A65A-83D0-89F5-8576EDE23DA1}"/>
              </a:ext>
            </a:extLst>
          </p:cNvPr>
          <p:cNvSpPr txBox="1"/>
          <p:nvPr/>
        </p:nvSpPr>
        <p:spPr>
          <a:xfrm>
            <a:off x="1295400" y="1752600"/>
            <a:ext cx="26116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BCNN (4, 6) = 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491BDC-615C-4DF4-D75A-E952550504C1}"/>
              </a:ext>
            </a:extLst>
          </p:cNvPr>
          <p:cNvSpPr txBox="1"/>
          <p:nvPr/>
        </p:nvSpPr>
        <p:spPr>
          <a:xfrm>
            <a:off x="866274" y="2261891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A5A2D42E-0032-05EB-77E8-9DF2B3B0AB3A}"/>
              </a:ext>
            </a:extLst>
          </p:cNvPr>
          <p:cNvSpPr txBox="1"/>
          <p:nvPr/>
        </p:nvSpPr>
        <p:spPr>
          <a:xfrm>
            <a:off x="1295400" y="2268856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BCNN (4, 6) = 12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0A8252D4-4B0A-2ABB-C2F6-2EE7C415AE8A}"/>
              </a:ext>
            </a:extLst>
          </p:cNvPr>
          <p:cNvSpPr txBox="1"/>
          <p:nvPr/>
        </p:nvSpPr>
        <p:spPr>
          <a:xfrm>
            <a:off x="866274" y="2718301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C.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589F2FC-85F0-FA8F-2BC6-98672637F1EE}"/>
              </a:ext>
            </a:extLst>
          </p:cNvPr>
          <p:cNvSpPr txBox="1"/>
          <p:nvPr/>
        </p:nvSpPr>
        <p:spPr>
          <a:xfrm>
            <a:off x="1315388" y="2700296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BCNN (4, 6) = 24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5204D1D-311F-63D1-4BD0-9F354AC7D1D9}"/>
              </a:ext>
            </a:extLst>
          </p:cNvPr>
          <p:cNvSpPr txBox="1"/>
          <p:nvPr/>
        </p:nvSpPr>
        <p:spPr>
          <a:xfrm>
            <a:off x="891796" y="3167873"/>
            <a:ext cx="53412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D.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5EF55BA1-80F9-75CC-3767-2B744925E05D}"/>
              </a:ext>
            </a:extLst>
          </p:cNvPr>
          <p:cNvSpPr txBox="1"/>
          <p:nvPr/>
        </p:nvSpPr>
        <p:spPr>
          <a:xfrm>
            <a:off x="1328775" y="3142777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BCNN (4, 6) = 36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62C598E1-ABCB-8993-1DB8-401C434EC9E6}"/>
              </a:ext>
            </a:extLst>
          </p:cNvPr>
          <p:cNvSpPr txBox="1"/>
          <p:nvPr/>
        </p:nvSpPr>
        <p:spPr>
          <a:xfrm>
            <a:off x="872940" y="2261891"/>
            <a:ext cx="5132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B.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BE979492-0E25-5288-8FD7-A2922ECC9448}"/>
              </a:ext>
            </a:extLst>
          </p:cNvPr>
          <p:cNvSpPr txBox="1"/>
          <p:nvPr/>
        </p:nvSpPr>
        <p:spPr>
          <a:xfrm>
            <a:off x="1295400" y="2270819"/>
            <a:ext cx="27911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BCNN (4, 6) = 12</a:t>
            </a:r>
          </a:p>
        </p:txBody>
      </p:sp>
    </p:spTree>
    <p:extLst>
      <p:ext uri="{BB962C8B-B14F-4D97-AF65-F5344CB8AC3E}">
        <p14:creationId xmlns:p14="http://schemas.microsoft.com/office/powerpoint/2010/main" val="39051875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3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5" grpId="1"/>
      <p:bldP spid="2" grpId="0"/>
      <p:bldP spid="3" grpId="0"/>
      <p:bldP spid="4" grpId="0"/>
      <p:bldP spid="6" grpId="0"/>
      <p:bldP spid="7" grpId="0"/>
      <p:bldP spid="8" grpId="0"/>
      <p:bldP spid="10" grpId="0"/>
      <p:bldP spid="11" grpId="0"/>
      <p:bldP spid="13" grpId="0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007312F-EE79-4C7C-8A86-659BFA367A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0267" y="665500"/>
            <a:ext cx="3083980" cy="2199901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183153" y="157669"/>
            <a:ext cx="3820593" cy="490264"/>
          </a:xfrm>
          <a:prstGeom prst="roundRect">
            <a:avLst>
              <a:gd name="adj" fmla="val 0"/>
            </a:avLst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183153" y="157669"/>
            <a:ext cx="43888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C55A11"/>
                </a:solidFill>
                <a:cs typeface="Times New Roman" panose="02020603050405020304" pitchFamily="18" charset="0"/>
              </a:rPr>
              <a:t>HOẠT ĐỘNG MỞ ĐẦU</a:t>
            </a:r>
            <a:endParaRPr lang="en-US" sz="2700" dirty="0">
              <a:solidFill>
                <a:srgbClr val="C55A11"/>
              </a:solidFill>
              <a:cs typeface="Times New Roman" panose="02020603050405020304" pitchFamily="18" charset="0"/>
            </a:endParaRPr>
          </a:p>
        </p:txBody>
      </p:sp>
      <p:sp>
        <p:nvSpPr>
          <p:cNvPr id="24" name="Horizontal Scroll 8">
            <a:extLst>
              <a:ext uri="{FF2B5EF4-FFF2-40B4-BE49-F238E27FC236}">
                <a16:creationId xmlns:a16="http://schemas.microsoft.com/office/drawing/2014/main" xmlns="" id="{F909B7FA-F3D6-44A9-8AB1-028231D5DC01}"/>
              </a:ext>
            </a:extLst>
          </p:cNvPr>
          <p:cNvSpPr/>
          <p:nvPr/>
        </p:nvSpPr>
        <p:spPr>
          <a:xfrm>
            <a:off x="457200" y="2743200"/>
            <a:ext cx="7696200" cy="3449300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100" b="1" dirty="0">
                <a:solidFill>
                  <a:srgbClr val="197E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 CHƠI</a:t>
            </a:r>
          </a:p>
          <a:p>
            <a:pPr algn="just"/>
            <a:r>
              <a:rPr lang="en-US" sz="2100" b="1" dirty="0">
                <a:solidFill>
                  <a:srgbClr val="197E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HS 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GV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Khi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tờ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ctr"/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ThuongLamThayCoOi-NhatLanVy-4583015">
            <a:hlinkClick r:id="" action="ppaction://media"/>
            <a:extLst>
              <a:ext uri="{FF2B5EF4-FFF2-40B4-BE49-F238E27FC236}">
                <a16:creationId xmlns:a16="http://schemas.microsoft.com/office/drawing/2014/main" xmlns="" id="{77F6AD79-1C27-82FB-7FCE-E2B8E76EC0F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22982.61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0833" y="157669"/>
            <a:ext cx="812800" cy="812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7F9A6347-3EA7-FE09-0428-68FA04EC0512}"/>
              </a:ext>
            </a:extLst>
          </p:cNvPr>
          <p:cNvSpPr txBox="1"/>
          <p:nvPr/>
        </p:nvSpPr>
        <p:spPr>
          <a:xfrm>
            <a:off x="2377576" y="1882737"/>
            <a:ext cx="4388847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200" b="1" dirty="0">
                <a:solidFill>
                  <a:srgbClr val="197EC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BỒ CÂU ĐƯA THƯ</a:t>
            </a: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  <p:sndAc>
      <p:stSnd>
        <p:snd r:embed="rId5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0403 -0.05 L 0.3832 0.23287 C 0.42044 0.29652 0.47643 0.33101 0.53528 0.33101 C 0.60208 0.33101 0.6556 0.29652 0.69284 0.23287 L 0.87213 -0.05 " pathEditMode="relative" rAng="0" ptsTypes="AAAAA">
                                      <p:cBhvr>
                                        <p:cTn id="2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398" y="19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7386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0909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5" grpId="0"/>
      <p:bldP spid="24" grpId="0" animBg="1"/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ChangeArrowheads="1"/>
          </p:cNvSpPr>
          <p:nvPr/>
        </p:nvSpPr>
        <p:spPr bwMode="auto">
          <a:xfrm>
            <a:off x="381000" y="304800"/>
            <a:ext cx="8610600" cy="26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1pPr>
            <a:lvl2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>
              <a:lnSpc>
                <a:spcPct val="90000"/>
              </a:lnSpc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Hướng dẫn học tập ở nhà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. </a:t>
            </a:r>
            <a:b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</a:b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- Ghi nhớ các kiến thức của bài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- Làm bài tập 1;</a:t>
            </a:r>
            <a:r>
              <a:rPr kumimoji="0" lang="vi-VN" altLang="en-US" sz="3600" b="0" i="0" u="none" strike="noStrike" kern="1200" cap="none" spc="0" normalizeH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 2, 3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 trong SGK  (57, 58)</a:t>
            </a:r>
          </a:p>
          <a:p>
            <a:pPr marL="0" marR="0" lvl="0" indent="0" algn="l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-</a:t>
            </a:r>
            <a:r>
              <a:rPr lang="vi-VN" altLang="en-US" sz="3600" dirty="0">
                <a:solidFill>
                  <a:srgbClr val="800000"/>
                </a:solidFill>
                <a:latin typeface="Times New Roman" panose="02020603050405020304" pitchFamily="18" charset="0"/>
              </a:rPr>
              <a:t> Đọc trước phần II, phần III. (SGK -55, 56)</a:t>
            </a:r>
            <a:r>
              <a:rPr kumimoji="0" lang="vi-VN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Times New Roman" panose="02020603050405020304" pitchFamily="18" charset="0"/>
              </a:rPr>
              <a:t> </a:t>
            </a:r>
          </a:p>
        </p:txBody>
      </p:sp>
      <p:pic>
        <p:nvPicPr>
          <p:cNvPr id="23555" name="Picture 3" descr="j029718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0400" y="5529263"/>
            <a:ext cx="2133600" cy="132873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3556" name="Rectangle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  <a:ln w="76200" cap="flat" cmpd="tri">
            <a:solidFill>
              <a:srgbClr val="008000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 anchorCtr="0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>
              <a:spcBef>
                <a:spcPct val="0"/>
              </a:spcBef>
              <a:buNone/>
            </a:pPr>
            <a:endParaRPr lang="en-US" altLang="en-US" sz="4400" dirty="0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0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0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0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0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0" end="10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1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2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9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0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char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42" grpId="0" build="allAtOnce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WordArt 4"/>
          <p:cNvSpPr>
            <a:spLocks noTextEdit="1"/>
          </p:cNvSpPr>
          <p:nvPr/>
        </p:nvSpPr>
        <p:spPr>
          <a:xfrm>
            <a:off x="304800" y="2057400"/>
            <a:ext cx="8839200" cy="2667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normAutofit/>
          </a:bodyPr>
          <a:lstStyle/>
          <a:p>
            <a:pPr algn="ctr"/>
            <a:r>
              <a:rPr lang="en-US" sz="360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  <a:tileRect/>
                </a:gradFill>
                <a:effectLst>
                  <a:outerShdw dist="35921" dir="2699999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Cám ơn qúy thầy cô và các em học sinh </a:t>
            </a:r>
          </a:p>
        </p:txBody>
      </p:sp>
      <p:pic>
        <p:nvPicPr>
          <p:cNvPr id="24579" name="Picture 7" descr="33"/>
          <p:cNvPicPr>
            <a:picLocks noGrp="1" noChangeAspect="1"/>
          </p:cNvPicPr>
          <p:nvPr>
            <p:ph sz="half" idx="2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5553075"/>
            <a:ext cx="981075" cy="1304925"/>
          </a:xfrm>
        </p:spPr>
      </p:pic>
      <p:pic>
        <p:nvPicPr>
          <p:cNvPr id="24580" name="Picture 11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1" name="Picture 12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12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2" name="Picture 13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18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3" name="Picture 14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24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4" name="Picture 15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0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5" name="Picture 16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36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6" name="Picture 17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4587" name="Picture 18" descr="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0" y="5553075"/>
            <a:ext cx="981075" cy="1304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xmlns="" id="{F0B9D66F-5601-40B8-86B8-4B94AB7C2B0B}"/>
              </a:ext>
            </a:extLst>
          </p:cNvPr>
          <p:cNvSpPr/>
          <p:nvPr/>
        </p:nvSpPr>
        <p:spPr>
          <a:xfrm>
            <a:off x="183153" y="157669"/>
            <a:ext cx="3820593" cy="490264"/>
          </a:xfrm>
          <a:prstGeom prst="roundRect">
            <a:avLst>
              <a:gd name="adj" fmla="val 0"/>
            </a:avLst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00"/>
          </a:p>
        </p:txBody>
      </p:sp>
      <p:sp>
        <p:nvSpPr>
          <p:cNvPr id="35" name="!!1">
            <a:extLst>
              <a:ext uri="{FF2B5EF4-FFF2-40B4-BE49-F238E27FC236}">
                <a16:creationId xmlns:a16="http://schemas.microsoft.com/office/drawing/2014/main" xmlns="" id="{4D3CFCA8-27ED-41FB-92A9-BA8CC0500364}"/>
              </a:ext>
            </a:extLst>
          </p:cNvPr>
          <p:cNvSpPr txBox="1"/>
          <p:nvPr/>
        </p:nvSpPr>
        <p:spPr>
          <a:xfrm>
            <a:off x="183153" y="157669"/>
            <a:ext cx="4388847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700" b="1" dirty="0">
                <a:solidFill>
                  <a:srgbClr val="C55A11"/>
                </a:solidFill>
                <a:cs typeface="Times New Roman" panose="02020603050405020304" pitchFamily="18" charset="0"/>
              </a:rPr>
              <a:t>HOẠT ĐỘNG MỞ ĐẦU</a:t>
            </a:r>
            <a:endParaRPr lang="en-US" sz="2700" dirty="0">
              <a:solidFill>
                <a:srgbClr val="C55A11"/>
              </a:solidFill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0484E039-7304-132E-6867-963877C4F8F6}"/>
              </a:ext>
            </a:extLst>
          </p:cNvPr>
          <p:cNvSpPr txBox="1"/>
          <p:nvPr/>
        </p:nvSpPr>
        <p:spPr>
          <a:xfrm>
            <a:off x="0" y="1295400"/>
            <a:ext cx="86868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600" dirty="0">
                <a:solidFill>
                  <a:srgbClr val="FF0000"/>
                </a:solidFill>
              </a:rPr>
              <a:t>NHIỆM VỤ </a:t>
            </a:r>
          </a:p>
          <a:p>
            <a:pPr algn="just"/>
            <a:r>
              <a:rPr lang="x-none" sz="3600" dirty="0"/>
              <a:t>1. Hãy liệt kê các bội của 2 nhỏ hơn hoặc bằng 20 theo thứ tự tăng dần.</a:t>
            </a:r>
          </a:p>
          <a:p>
            <a:pPr algn="just"/>
            <a:endParaRPr lang="x-none" sz="3600" dirty="0"/>
          </a:p>
          <a:p>
            <a:pPr algn="just"/>
            <a:r>
              <a:rPr lang="x-none" sz="3600" dirty="0"/>
              <a:t>2. Liệt kê các bội của 3 nhỏ hơn hoặc bằng 30 theo thứ tự tăng dần?</a:t>
            </a:r>
          </a:p>
        </p:txBody>
      </p:sp>
    </p:spTree>
    <p:extLst>
      <p:ext uri="{BB962C8B-B14F-4D97-AF65-F5344CB8AC3E}">
        <p14:creationId xmlns:p14="http://schemas.microsoft.com/office/powerpoint/2010/main" val="2435268479"/>
      </p:ext>
    </p:extLst>
  </p:cSld>
  <p:clrMapOvr>
    <a:masterClrMapping/>
  </p:clrMapOvr>
  <p:transition spd="slow">
    <p:fade/>
    <p:sndAc>
      <p:stSnd>
        <p:snd r:embed="rId3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0215" y="190500"/>
            <a:ext cx="8243570" cy="1351280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38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§</a:t>
            </a:r>
            <a:r>
              <a:rPr lang="vi-VN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13: BỘI CHUNG VÀ BỘI CHUNG NHỎ NHẤT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42557" y="1541780"/>
            <a:ext cx="8858885" cy="2102485"/>
          </a:xfrm>
          <a:prstGeom prst="rect">
            <a:avLst/>
          </a:prstGeo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2"/>
          </p:nvPr>
        </p:nvPicPr>
        <p:blipFill>
          <a:blip r:embed="rId3"/>
          <a:stretch>
            <a:fillRect/>
          </a:stretch>
        </p:blipFill>
        <p:spPr>
          <a:xfrm>
            <a:off x="2819400" y="3429000"/>
            <a:ext cx="6012714" cy="27631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/>
        </p:nvSpPr>
        <p:spPr>
          <a:xfrm>
            <a:off x="228600" y="4038600"/>
            <a:ext cx="8663940" cy="2501265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b" anchorCtr="0" compatLnSpc="1"/>
          <a:lstStyle>
            <a:lvl1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2pPr>
            <a:lvl3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3pPr>
            <a:lvl4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4pPr>
            <a:lvl5pPr algn="ctr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5pPr>
            <a:lvl6pPr marL="4572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6pPr>
            <a:lvl7pPr marL="9144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7pPr>
            <a:lvl8pPr marL="13716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8pPr>
            <a:lvl9pPr marL="1828800" algn="ctr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Verdana" panose="020B0604030504040204" pitchFamily="34" charset="0"/>
              </a:defRPr>
            </a:lvl9pPr>
          </a:lstStyle>
          <a:p>
            <a:endParaRPr lang="vi-VN" altLang="en-US" sz="320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Content Placeholder 2"/>
          <p:cNvSpPr/>
          <p:nvPr/>
        </p:nvSpPr>
        <p:spPr>
          <a:xfrm>
            <a:off x="791845" y="198755"/>
            <a:ext cx="7643495" cy="71564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bội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/>
          <p:nvPr/>
        </p:nvSpPr>
        <p:spPr>
          <a:xfrm>
            <a:off x="406400" y="4648200"/>
            <a:ext cx="8028940" cy="212407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0" name="Text Box 99"/>
          <p:cNvSpPr txBox="1"/>
          <p:nvPr/>
        </p:nvSpPr>
        <p:spPr>
          <a:xfrm>
            <a:off x="2032000" y="-1949450"/>
            <a:ext cx="50800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a) </a:t>
            </a:r>
            <a:endParaRPr lang="en-US" dirty="0"/>
          </a:p>
        </p:txBody>
      </p:sp>
      <p:graphicFrame>
        <p:nvGraphicFramePr>
          <p:cNvPr id="8" name="Table 7"/>
          <p:cNvGraphicFramePr/>
          <p:nvPr/>
        </p:nvGraphicFramePr>
        <p:xfrm>
          <a:off x="2032000" y="-1181100"/>
          <a:ext cx="50800" cy="704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: 2 = 5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: 2 = 11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2 = 27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: 2 = 38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: 2 = 49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1400" b="0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graphicFrame>
        <p:nvGraphicFramePr>
          <p:cNvPr id="11" name="Table 10"/>
          <p:cNvGraphicFramePr/>
          <p:nvPr/>
        </p:nvGraphicFramePr>
        <p:xfrm>
          <a:off x="2032000" y="1572895"/>
          <a:ext cx="50800" cy="704088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54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4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: 2 = 5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 : 2 = 11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54 : 2 = 27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 : 2 = 38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indent="0">
                        <a:buNone/>
                      </a:pPr>
                      <a:r>
                        <a:rPr lang="en-US" sz="1400" b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 : 2 = 49</a:t>
                      </a: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indent="0">
                        <a:buNone/>
                      </a:pPr>
                      <a:endParaRPr lang="en-US" sz="1400" b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0" marR="0" marT="0" marB="0">
                    <a:lnL>
                      <a:noFill/>
                    </a:lnL>
                    <a:lnR cap="flat">
                      <a:noFill/>
                    </a:lnR>
                    <a:lnT cap="flat">
                      <a:noFill/>
                    </a:lnT>
                    <a:lnB cap="flat"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</a:tbl>
          </a:graphicData>
        </a:graphic>
      </p:graphicFrame>
      <p:sp>
        <p:nvSpPr>
          <p:cNvPr id="2" name="Content Placeholder 2"/>
          <p:cNvSpPr/>
          <p:nvPr/>
        </p:nvSpPr>
        <p:spPr>
          <a:xfrm>
            <a:off x="2032000" y="838200"/>
            <a:ext cx="3030855" cy="715645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79705" y="1524000"/>
            <a:ext cx="8868410" cy="3778885"/>
          </a:xfrm>
          <a:prstGeom prst="rect">
            <a:avLst/>
          </a:prstGeom>
          <a:solidFill>
            <a:schemeClr val="bg2"/>
          </a:solidFill>
        </p:spPr>
      </p:pic>
      <p:pic>
        <p:nvPicPr>
          <p:cNvPr id="26" name="Content Placeholder 25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101700" y="5753735"/>
            <a:ext cx="8320405" cy="833120"/>
          </a:xfrm>
          <a:prstGeom prst="rect">
            <a:avLst/>
          </a:prstGeom>
        </p:spPr>
      </p:pic>
      <p:sp>
        <p:nvSpPr>
          <p:cNvPr id="28" name="Flowchart: Alternate Process 27"/>
          <p:cNvSpPr/>
          <p:nvPr/>
        </p:nvSpPr>
        <p:spPr>
          <a:xfrm>
            <a:off x="3598026" y="3007359"/>
            <a:ext cx="511810" cy="520701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4</a:t>
            </a:r>
          </a:p>
        </p:txBody>
      </p:sp>
      <p:sp>
        <p:nvSpPr>
          <p:cNvPr id="29" name="Flowchart: Alternate Process 28"/>
          <p:cNvSpPr/>
          <p:nvPr/>
        </p:nvSpPr>
        <p:spPr>
          <a:xfrm>
            <a:off x="4203700" y="3007360"/>
            <a:ext cx="511810" cy="53848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30" name="Flowchart: Alternate Process 29"/>
          <p:cNvSpPr/>
          <p:nvPr/>
        </p:nvSpPr>
        <p:spPr>
          <a:xfrm>
            <a:off x="4785427" y="3025140"/>
            <a:ext cx="511810" cy="50292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8</a:t>
            </a:r>
          </a:p>
        </p:txBody>
      </p:sp>
      <p:sp>
        <p:nvSpPr>
          <p:cNvPr id="31" name="Flowchart: Alternate Process 30"/>
          <p:cNvSpPr/>
          <p:nvPr/>
        </p:nvSpPr>
        <p:spPr>
          <a:xfrm>
            <a:off x="5305492" y="3007360"/>
            <a:ext cx="622166" cy="52070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10</a:t>
            </a:r>
          </a:p>
        </p:txBody>
      </p:sp>
      <p:sp>
        <p:nvSpPr>
          <p:cNvPr id="32" name="Flowchart: Alternate Process 31"/>
          <p:cNvSpPr/>
          <p:nvPr/>
        </p:nvSpPr>
        <p:spPr>
          <a:xfrm>
            <a:off x="5989320" y="2971800"/>
            <a:ext cx="622166" cy="55626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33" name="Flowchart: Alternate Process 32"/>
          <p:cNvSpPr/>
          <p:nvPr/>
        </p:nvSpPr>
        <p:spPr>
          <a:xfrm>
            <a:off x="6611486" y="2971800"/>
            <a:ext cx="606275" cy="55626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14</a:t>
            </a:r>
          </a:p>
        </p:txBody>
      </p:sp>
      <p:sp>
        <p:nvSpPr>
          <p:cNvPr id="34" name="Flowchart: Alternate Process 33"/>
          <p:cNvSpPr/>
          <p:nvPr/>
        </p:nvSpPr>
        <p:spPr>
          <a:xfrm>
            <a:off x="7170879" y="2987675"/>
            <a:ext cx="608330" cy="52070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16</a:t>
            </a:r>
          </a:p>
        </p:txBody>
      </p:sp>
      <p:sp>
        <p:nvSpPr>
          <p:cNvPr id="35" name="Flowchart: Alternate Process 34"/>
          <p:cNvSpPr/>
          <p:nvPr/>
        </p:nvSpPr>
        <p:spPr>
          <a:xfrm>
            <a:off x="7743190" y="3016249"/>
            <a:ext cx="633730" cy="50292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38" name="Flowchart: Alternate Process 37"/>
          <p:cNvSpPr/>
          <p:nvPr/>
        </p:nvSpPr>
        <p:spPr>
          <a:xfrm>
            <a:off x="3581400" y="3733800"/>
            <a:ext cx="51181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6</a:t>
            </a:r>
          </a:p>
        </p:txBody>
      </p:sp>
      <p:sp>
        <p:nvSpPr>
          <p:cNvPr id="40" name="Flowchart: Alternate Process 39"/>
          <p:cNvSpPr/>
          <p:nvPr/>
        </p:nvSpPr>
        <p:spPr>
          <a:xfrm>
            <a:off x="4164965" y="3733800"/>
            <a:ext cx="51181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9</a:t>
            </a:r>
          </a:p>
        </p:txBody>
      </p:sp>
      <p:sp>
        <p:nvSpPr>
          <p:cNvPr id="41" name="Flowchart: Alternate Process 40"/>
          <p:cNvSpPr/>
          <p:nvPr/>
        </p:nvSpPr>
        <p:spPr>
          <a:xfrm>
            <a:off x="4724400" y="3733800"/>
            <a:ext cx="60833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12</a:t>
            </a:r>
          </a:p>
        </p:txBody>
      </p:sp>
      <p:sp>
        <p:nvSpPr>
          <p:cNvPr id="42" name="Flowchart: Alternate Process 41"/>
          <p:cNvSpPr/>
          <p:nvPr/>
        </p:nvSpPr>
        <p:spPr>
          <a:xfrm>
            <a:off x="5312410" y="3733800"/>
            <a:ext cx="60833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15</a:t>
            </a:r>
          </a:p>
        </p:txBody>
      </p:sp>
      <p:sp>
        <p:nvSpPr>
          <p:cNvPr id="43" name="Flowchart: Alternate Process 42"/>
          <p:cNvSpPr/>
          <p:nvPr/>
        </p:nvSpPr>
        <p:spPr>
          <a:xfrm>
            <a:off x="5920740" y="3733800"/>
            <a:ext cx="60833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18</a:t>
            </a:r>
          </a:p>
        </p:txBody>
      </p:sp>
      <p:sp>
        <p:nvSpPr>
          <p:cNvPr id="44" name="Flowchart: Alternate Process 43"/>
          <p:cNvSpPr/>
          <p:nvPr/>
        </p:nvSpPr>
        <p:spPr>
          <a:xfrm>
            <a:off x="6553200" y="3733800"/>
            <a:ext cx="60833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21</a:t>
            </a:r>
          </a:p>
        </p:txBody>
      </p:sp>
      <p:sp>
        <p:nvSpPr>
          <p:cNvPr id="45" name="Flowchart: Alternate Process 44"/>
          <p:cNvSpPr/>
          <p:nvPr/>
        </p:nvSpPr>
        <p:spPr>
          <a:xfrm>
            <a:off x="7134860" y="3733800"/>
            <a:ext cx="60833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24</a:t>
            </a:r>
          </a:p>
        </p:txBody>
      </p:sp>
      <p:sp>
        <p:nvSpPr>
          <p:cNvPr id="46" name="Flowchart: Alternate Process 45"/>
          <p:cNvSpPr/>
          <p:nvPr/>
        </p:nvSpPr>
        <p:spPr>
          <a:xfrm>
            <a:off x="7708900" y="3733800"/>
            <a:ext cx="60833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</a:rPr>
              <a:t>27</a:t>
            </a:r>
          </a:p>
        </p:txBody>
      </p:sp>
      <p:sp>
        <p:nvSpPr>
          <p:cNvPr id="47" name="Flowchart: Alternate Process 46"/>
          <p:cNvSpPr/>
          <p:nvPr/>
        </p:nvSpPr>
        <p:spPr>
          <a:xfrm>
            <a:off x="236855" y="4553585"/>
            <a:ext cx="8528050" cy="116332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bg2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b)</a:t>
            </a:r>
            <a:r>
              <a:rPr kumimoji="0" lang="vi-VN" altLang="en-US" sz="3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 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Các số vừa ở </a:t>
            </a:r>
            <a:r>
              <a:rPr lang="vi-VN" altLang="en-US" sz="2800" dirty="0"/>
              <a:t>hàng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thứ nhất vừa ở </a:t>
            </a:r>
            <a:r>
              <a:rPr lang="vi-VN" altLang="en-US" sz="2800" dirty="0"/>
              <a:t>hàng</a:t>
            </a: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thứ hai là: 0; 6; 12;18.</a:t>
            </a:r>
          </a:p>
        </p:txBody>
      </p:sp>
      <p:sp>
        <p:nvSpPr>
          <p:cNvPr id="48" name="Flowchart: Alternate Process 47"/>
          <p:cNvSpPr/>
          <p:nvPr/>
        </p:nvSpPr>
        <p:spPr>
          <a:xfrm>
            <a:off x="251460" y="5710655"/>
            <a:ext cx="8528050" cy="116332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</a:rPr>
              <a:t>c) Số nhỏ nhất khác 0 trong bội chung của 2 và 3 là 6.</a:t>
            </a:r>
          </a:p>
        </p:txBody>
      </p:sp>
      <p:sp>
        <p:nvSpPr>
          <p:cNvPr id="3" name="Flowchart: Alternate Process 27">
            <a:extLst>
              <a:ext uri="{FF2B5EF4-FFF2-40B4-BE49-F238E27FC236}">
                <a16:creationId xmlns:a16="http://schemas.microsoft.com/office/drawing/2014/main" xmlns="" id="{D69B40E2-E109-0251-0573-2274A86A570E}"/>
              </a:ext>
            </a:extLst>
          </p:cNvPr>
          <p:cNvSpPr/>
          <p:nvPr/>
        </p:nvSpPr>
        <p:spPr>
          <a:xfrm>
            <a:off x="2423303" y="3007359"/>
            <a:ext cx="511810" cy="520701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0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6" name="Flowchart: Alternate Process 27">
            <a:extLst>
              <a:ext uri="{FF2B5EF4-FFF2-40B4-BE49-F238E27FC236}">
                <a16:creationId xmlns:a16="http://schemas.microsoft.com/office/drawing/2014/main" xmlns="" id="{0AEE99C0-7116-BFA7-EFA8-1C351EEFEF1B}"/>
              </a:ext>
            </a:extLst>
          </p:cNvPr>
          <p:cNvSpPr/>
          <p:nvPr/>
        </p:nvSpPr>
        <p:spPr>
          <a:xfrm>
            <a:off x="2408555" y="3739831"/>
            <a:ext cx="511810" cy="520701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0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0" name="Flowchart: Alternate Process 27">
            <a:extLst>
              <a:ext uri="{FF2B5EF4-FFF2-40B4-BE49-F238E27FC236}">
                <a16:creationId xmlns:a16="http://schemas.microsoft.com/office/drawing/2014/main" xmlns="" id="{CCB33FF2-7F92-C0F8-CDA9-5F3AA86159D4}"/>
              </a:ext>
            </a:extLst>
          </p:cNvPr>
          <p:cNvSpPr/>
          <p:nvPr/>
        </p:nvSpPr>
        <p:spPr>
          <a:xfrm>
            <a:off x="4182185" y="3010609"/>
            <a:ext cx="511810" cy="520701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6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2" name="Flowchart: Alternate Process 27">
            <a:extLst>
              <a:ext uri="{FF2B5EF4-FFF2-40B4-BE49-F238E27FC236}">
                <a16:creationId xmlns:a16="http://schemas.microsoft.com/office/drawing/2014/main" xmlns="" id="{B2724CDF-1E0C-7525-77C2-4F85A27A2FAF}"/>
              </a:ext>
            </a:extLst>
          </p:cNvPr>
          <p:cNvSpPr/>
          <p:nvPr/>
        </p:nvSpPr>
        <p:spPr>
          <a:xfrm>
            <a:off x="3598026" y="3741300"/>
            <a:ext cx="511810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6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3" name="Flowchart: Alternate Process 27">
            <a:extLst>
              <a:ext uri="{FF2B5EF4-FFF2-40B4-BE49-F238E27FC236}">
                <a16:creationId xmlns:a16="http://schemas.microsoft.com/office/drawing/2014/main" xmlns="" id="{034DEAFE-B7A4-166B-E43A-1E3D285924F9}"/>
              </a:ext>
            </a:extLst>
          </p:cNvPr>
          <p:cNvSpPr/>
          <p:nvPr/>
        </p:nvSpPr>
        <p:spPr>
          <a:xfrm>
            <a:off x="5984098" y="3007359"/>
            <a:ext cx="615824" cy="520701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12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4" name="Flowchart: Alternate Process 27">
            <a:extLst>
              <a:ext uri="{FF2B5EF4-FFF2-40B4-BE49-F238E27FC236}">
                <a16:creationId xmlns:a16="http://schemas.microsoft.com/office/drawing/2014/main" xmlns="" id="{97851757-BA13-3430-F624-FE3C8FEF9F61}"/>
              </a:ext>
            </a:extLst>
          </p:cNvPr>
          <p:cNvSpPr/>
          <p:nvPr/>
        </p:nvSpPr>
        <p:spPr>
          <a:xfrm>
            <a:off x="4719954" y="3763645"/>
            <a:ext cx="608329" cy="520701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12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5" name="Flowchart: Alternate Process 27">
            <a:extLst>
              <a:ext uri="{FF2B5EF4-FFF2-40B4-BE49-F238E27FC236}">
                <a16:creationId xmlns:a16="http://schemas.microsoft.com/office/drawing/2014/main" xmlns="" id="{CD04CD1D-7FEF-4CAD-632A-76D7F18C2382}"/>
              </a:ext>
            </a:extLst>
          </p:cNvPr>
          <p:cNvSpPr/>
          <p:nvPr/>
        </p:nvSpPr>
        <p:spPr>
          <a:xfrm>
            <a:off x="7753790" y="2980689"/>
            <a:ext cx="633730" cy="538480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18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6" name="Flowchart: Alternate Process 27">
            <a:extLst>
              <a:ext uri="{FF2B5EF4-FFF2-40B4-BE49-F238E27FC236}">
                <a16:creationId xmlns:a16="http://schemas.microsoft.com/office/drawing/2014/main" xmlns="" id="{F4B9C269-F9F9-344A-6190-C64A196D4BAA}"/>
              </a:ext>
            </a:extLst>
          </p:cNvPr>
          <p:cNvSpPr/>
          <p:nvPr/>
        </p:nvSpPr>
        <p:spPr>
          <a:xfrm>
            <a:off x="5930826" y="3729354"/>
            <a:ext cx="598243" cy="564515"/>
          </a:xfrm>
          <a:prstGeom prst="flowChartAlternateProcess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anchor="t" anchorCtr="0" compatLnSpc="1"/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lang="vi-VN" altLang="en-US" sz="2800" dirty="0">
                <a:solidFill>
                  <a:srgbClr val="00B0F0"/>
                </a:solidFill>
              </a:rPr>
              <a:t>18</a:t>
            </a:r>
            <a:endParaRPr kumimoji="0" lang="vi-VN" altLang="en-US" sz="2800" b="0" i="0" u="none" strike="noStrike" cap="none" normalizeH="0" baseline="0" dirty="0">
              <a:ln>
                <a:noFill/>
              </a:ln>
              <a:solidFill>
                <a:srgbClr val="00B0F0"/>
              </a:solidFill>
              <a:effectLst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A269B377-21F2-B27D-6233-F3727EE8D11C}"/>
              </a:ext>
            </a:extLst>
          </p:cNvPr>
          <p:cNvSpPr txBox="1"/>
          <p:nvPr/>
        </p:nvSpPr>
        <p:spPr>
          <a:xfrm>
            <a:off x="1285389" y="5143136"/>
            <a:ext cx="665640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Các số này được gọi là bội chung của 2 và 3.</a:t>
            </a:r>
            <a:endParaRPr lang="x-none" sz="2800" dirty="0">
              <a:solidFill>
                <a:srgbClr val="00B0F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947EBEE3-BEFA-BD53-C509-F42E820FBEEE}"/>
              </a:ext>
            </a:extLst>
          </p:cNvPr>
          <p:cNvSpPr txBox="1"/>
          <p:nvPr/>
        </p:nvSpPr>
        <p:spPr>
          <a:xfrm>
            <a:off x="691925" y="6231890"/>
            <a:ext cx="703550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altLang="en-US" sz="2800" b="0" i="0" u="none" strike="noStrike" cap="none" normalizeH="0" baseline="0" dirty="0">
                <a:ln>
                  <a:noFill/>
                </a:ln>
                <a:solidFill>
                  <a:srgbClr val="00B0F0"/>
                </a:solidFill>
                <a:effectLst/>
              </a:rPr>
              <a:t>Số 6 được gọi là bội chung nhỏ nhất của 2 và 3.</a:t>
            </a:r>
            <a:endParaRPr lang="x-none" sz="2800" dirty="0">
              <a:solidFill>
                <a:srgbClr val="00B0F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7BD9D227-05DC-721A-2DD4-4E7D962F2FE1}"/>
              </a:ext>
            </a:extLst>
          </p:cNvPr>
          <p:cNvSpPr txBox="1"/>
          <p:nvPr/>
        </p:nvSpPr>
        <p:spPr>
          <a:xfrm>
            <a:off x="8241390" y="4706085"/>
            <a:ext cx="3642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>
                <a:solidFill>
                  <a:srgbClr val="FF0000"/>
                </a:solidFill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1"/>
      <p:bldP spid="5" grpId="0" build="p"/>
      <p:bldP spid="5" grpId="1" build="p"/>
      <p:bldP spid="4" grpId="1" build="p"/>
      <p:bldP spid="2" grpId="0" build="p"/>
      <p:bldP spid="2" grpId="1" build="p"/>
      <p:bldP spid="28" grpId="1" animBg="1"/>
      <p:bldP spid="28" grpId="2" animBg="1"/>
      <p:bldP spid="29" grpId="1" animBg="1"/>
      <p:bldP spid="29" grpId="2" animBg="1"/>
      <p:bldP spid="30" grpId="1" animBg="1"/>
      <p:bldP spid="30" grpId="2" animBg="1"/>
      <p:bldP spid="31" grpId="1" animBg="1"/>
      <p:bldP spid="31" grpId="2" animBg="1"/>
      <p:bldP spid="32" grpId="1" animBg="1"/>
      <p:bldP spid="32" grpId="2" animBg="1"/>
      <p:bldP spid="33" grpId="1" animBg="1"/>
      <p:bldP spid="33" grpId="2" animBg="1"/>
      <p:bldP spid="34" grpId="1" animBg="1"/>
      <p:bldP spid="34" grpId="2" animBg="1"/>
      <p:bldP spid="35" grpId="1" animBg="1"/>
      <p:bldP spid="35" grpId="2" animBg="1"/>
      <p:bldP spid="38" grpId="1" animBg="1"/>
      <p:bldP spid="38" grpId="2" animBg="1"/>
      <p:bldP spid="40" grpId="1" animBg="1"/>
      <p:bldP spid="40" grpId="2" animBg="1"/>
      <p:bldP spid="41" grpId="1" animBg="1"/>
      <p:bldP spid="41" grpId="2" animBg="1"/>
      <p:bldP spid="42" grpId="1" animBg="1"/>
      <p:bldP spid="42" grpId="2" animBg="1"/>
      <p:bldP spid="43" grpId="1" animBg="1"/>
      <p:bldP spid="43" grpId="2" animBg="1"/>
      <p:bldP spid="44" grpId="1" animBg="1"/>
      <p:bldP spid="44" grpId="2" animBg="1"/>
      <p:bldP spid="45" grpId="1" animBg="1"/>
      <p:bldP spid="45" grpId="2" animBg="1"/>
      <p:bldP spid="46" grpId="1" animBg="1"/>
      <p:bldP spid="46" grpId="2" animBg="1"/>
      <p:bldP spid="47" grpId="1" animBg="1"/>
      <p:bldP spid="47" grpId="2" animBg="1"/>
      <p:bldP spid="48" grpId="1" animBg="1"/>
      <p:bldP spid="48" grpId="2" animBg="1"/>
      <p:bldP spid="3" grpId="0" animBg="1"/>
      <p:bldP spid="3" grpId="1" animBg="1"/>
      <p:bldP spid="6" grpId="0" animBg="1"/>
      <p:bldP spid="6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8" grpId="0"/>
      <p:bldP spid="20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304800" y="381000"/>
            <a:ext cx="2362200" cy="707886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Kết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40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luận</a:t>
            </a:r>
            <a:r>
              <a:rPr lang="en-US" sz="4000" b="1" u="sng" dirty="0">
                <a:solidFill>
                  <a:srgbClr val="FF0000"/>
                </a:solidFill>
                <a:latin typeface="Times New Roman" panose="02020603050405020304" pitchFamily="18" charset="0"/>
                <a:cs typeface="Calibri" panose="020F0502020204030204" charset="0"/>
              </a:rPr>
              <a:t>:</a:t>
            </a:r>
            <a:endParaRPr 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Calibri" panose="020F050202020403020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F1056E56-EA71-E486-1800-5831D768DF9E}"/>
              </a:ext>
            </a:extLst>
          </p:cNvPr>
          <p:cNvSpPr txBox="1"/>
          <p:nvPr/>
        </p:nvSpPr>
        <p:spPr>
          <a:xfrm>
            <a:off x="239358" y="1088886"/>
            <a:ext cx="8610599" cy="12208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4640"/>
              </a:lnSpc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nhiên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hai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nếu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n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vừa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vừa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b.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A77C9C-E4ED-A6AE-83F8-339FE1B9C129}"/>
              </a:ext>
            </a:extLst>
          </p:cNvPr>
          <p:cNvSpPr txBox="1"/>
          <p:nvPr/>
        </p:nvSpPr>
        <p:spPr>
          <a:xfrm>
            <a:off x="315557" y="2309733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-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Số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khác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0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trong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các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b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được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gọi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là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bội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chung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nhỏ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nhất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của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a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cs typeface="Calibri" panose="020F0502020204030204" charset="0"/>
              </a:rPr>
              <a:t> b.</a:t>
            </a:r>
            <a:endParaRPr lang="x-none" sz="32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0" grpId="1"/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Text Box 99"/>
          <p:cNvSpPr txBox="1"/>
          <p:nvPr/>
        </p:nvSpPr>
        <p:spPr>
          <a:xfrm>
            <a:off x="1371599" y="4184168"/>
            <a:ext cx="7470289" cy="138499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	</a:t>
            </a:r>
          </a:p>
          <a:p>
            <a:endParaRPr lang="en-US" sz="2800" dirty="0"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cs typeface="Calibri" panose="020F0502020204030204" charset="0"/>
            </a:endParaRPr>
          </a:p>
          <a:p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	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E5264E8-E14E-DA47-77A2-875D6B8E009C}"/>
              </a:ext>
            </a:extLst>
          </p:cNvPr>
          <p:cNvSpPr txBox="1"/>
          <p:nvPr/>
        </p:nvSpPr>
        <p:spPr>
          <a:xfrm>
            <a:off x="536089" y="914400"/>
            <a:ext cx="83058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Viết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tắt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bội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BC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và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bội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chung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nhỏ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nhất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là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BCNN.</a:t>
            </a:r>
            <a:endParaRPr lang="x-none" sz="32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42060D69-2B27-3C1D-34A7-10860DDCBEE5}"/>
              </a:ext>
            </a:extLst>
          </p:cNvPr>
          <p:cNvSpPr txBox="1"/>
          <p:nvPr/>
        </p:nvSpPr>
        <p:spPr>
          <a:xfrm>
            <a:off x="524435" y="202316"/>
            <a:ext cx="179408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i="1" dirty="0">
                <a:solidFill>
                  <a:srgbClr val="FF0000"/>
                </a:solidFill>
              </a:rPr>
              <a:t>Quy ước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2C7897D-72B3-CADF-BAA8-125EFB6E540C}"/>
              </a:ext>
            </a:extLst>
          </p:cNvPr>
          <p:cNvSpPr txBox="1"/>
          <p:nvPr/>
        </p:nvSpPr>
        <p:spPr>
          <a:xfrm>
            <a:off x="685800" y="1972177"/>
            <a:ext cx="19812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Ta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kí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32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hiệu</a:t>
            </a:r>
            <a:r>
              <a:rPr lang="en-US" sz="32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: </a:t>
            </a:r>
            <a:endParaRPr lang="x-none" sz="32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E1030F5-69DE-2456-48A1-145050B37C38}"/>
              </a:ext>
            </a:extLst>
          </p:cNvPr>
          <p:cNvSpPr txBox="1"/>
          <p:nvPr/>
        </p:nvSpPr>
        <p:spPr>
          <a:xfrm>
            <a:off x="1600200" y="2673832"/>
            <a:ext cx="69342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Tập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hợp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các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BC(a, b)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45976DB6-11EF-8E31-29F0-255463708BFC}"/>
              </a:ext>
            </a:extLst>
          </p:cNvPr>
          <p:cNvSpPr txBox="1"/>
          <p:nvPr/>
        </p:nvSpPr>
        <p:spPr>
          <a:xfrm>
            <a:off x="1575995" y="3167390"/>
            <a:ext cx="7162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-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Bội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chung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nhỏ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nhất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a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b </a:t>
            </a:r>
            <a:r>
              <a:rPr lang="en-US" sz="2800" dirty="0" err="1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là</a:t>
            </a:r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 BCNN (a, b).</a:t>
            </a:r>
            <a:endParaRPr lang="x-none" sz="28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1453796-018F-B37B-D8BF-F138994B362D}"/>
              </a:ext>
            </a:extLst>
          </p:cNvPr>
          <p:cNvSpPr txBox="1"/>
          <p:nvPr/>
        </p:nvSpPr>
        <p:spPr>
          <a:xfrm>
            <a:off x="1752600" y="3760385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cs typeface="Calibri" panose="020F0502020204030204" charset="0"/>
              </a:rPr>
              <a:t>VD: BCNN (2, 3) = 6</a:t>
            </a:r>
            <a:endParaRPr lang="x-none" sz="2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1"/>
      <p:bldP spid="3" grpId="0"/>
      <p:bldP spid="4" grpId="0"/>
      <p:bldP spid="6" grpId="0"/>
      <p:bldP spid="8" grpId="0"/>
      <p:bldP spid="10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93F2E549-B05E-E1A6-45C2-7DD98DB1399A}"/>
              </a:ext>
            </a:extLst>
          </p:cNvPr>
          <p:cNvSpPr txBox="1"/>
          <p:nvPr/>
        </p:nvSpPr>
        <p:spPr>
          <a:xfrm>
            <a:off x="609600" y="381000"/>
            <a:ext cx="32496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i="1" dirty="0">
                <a:solidFill>
                  <a:srgbClr val="0000FF"/>
                </a:solidFill>
              </a:rPr>
              <a:t>VÍ DỤ 1: (SGK -53)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1D89193B-8AC9-2188-D635-66DFE7886846}"/>
              </a:ext>
            </a:extLst>
          </p:cNvPr>
          <p:cNvSpPr txBox="1"/>
          <p:nvPr/>
        </p:nvSpPr>
        <p:spPr>
          <a:xfrm>
            <a:off x="304160" y="3311156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3200" dirty="0"/>
              <a:t> Số 21 có phải là bội chung của 3 </a:t>
            </a:r>
            <a:r>
              <a:rPr lang="en-US" sz="3200" dirty="0" err="1"/>
              <a:t>và</a:t>
            </a:r>
            <a:r>
              <a:rPr lang="en-US" sz="3200" dirty="0"/>
              <a:t> 6 </a:t>
            </a:r>
            <a:r>
              <a:rPr lang="en-US" sz="3200" dirty="0" err="1"/>
              <a:t>không</a:t>
            </a:r>
            <a:r>
              <a:rPr lang="en-US" sz="3200" dirty="0"/>
              <a:t>? </a:t>
            </a:r>
            <a:r>
              <a:rPr lang="en-US" sz="3200" dirty="0" err="1"/>
              <a:t>Vì</a:t>
            </a:r>
            <a:r>
              <a:rPr lang="en-US" sz="3200" dirty="0"/>
              <a:t> </a:t>
            </a:r>
            <a:r>
              <a:rPr lang="en-US" sz="3200" dirty="0" err="1"/>
              <a:t>sao</a:t>
            </a:r>
            <a:r>
              <a:rPr lang="en-US" sz="3200" dirty="0"/>
              <a:t>?</a:t>
            </a:r>
            <a:r>
              <a:rPr lang="x-none" sz="32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F7D15565-3F80-4442-AC46-15C8D8AFD666}"/>
              </a:ext>
            </a:extLst>
          </p:cNvPr>
          <p:cNvSpPr txBox="1"/>
          <p:nvPr/>
        </p:nvSpPr>
        <p:spPr>
          <a:xfrm>
            <a:off x="381000" y="2108664"/>
            <a:ext cx="849142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200" dirty="0">
                <a:solidFill>
                  <a:srgbClr val="0000FF"/>
                </a:solidFill>
              </a:rPr>
              <a:t>Số 18 là bội chung của 3 và 6 vì 18 vừa là bội của </a:t>
            </a:r>
          </a:p>
          <a:p>
            <a:r>
              <a:rPr lang="x-none" sz="3200" dirty="0">
                <a:solidFill>
                  <a:srgbClr val="0000FF"/>
                </a:solidFill>
              </a:rPr>
              <a:t>3 vừa là bội của 6.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9F56FA07-66C1-4F49-E1D0-863611C71D0D}"/>
              </a:ext>
            </a:extLst>
          </p:cNvPr>
          <p:cNvSpPr txBox="1"/>
          <p:nvPr/>
        </p:nvSpPr>
        <p:spPr>
          <a:xfrm>
            <a:off x="363427" y="4422241"/>
            <a:ext cx="845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x-none" sz="3200" dirty="0">
                <a:solidFill>
                  <a:srgbClr val="0000FF"/>
                </a:solidFill>
              </a:rPr>
              <a:t>Số 21 không phải là bội chung của 3 và 6 vì 21</a:t>
            </a:r>
          </a:p>
          <a:p>
            <a:pPr algn="just"/>
            <a:r>
              <a:rPr lang="x-none" sz="3200" dirty="0">
                <a:solidFill>
                  <a:srgbClr val="0000FF"/>
                </a:solidFill>
              </a:rPr>
              <a:t> không là bội của 6.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F10B2D23-9A6F-4424-0D5D-93608656D0DF}"/>
              </a:ext>
            </a:extLst>
          </p:cNvPr>
          <p:cNvSpPr txBox="1"/>
          <p:nvPr/>
        </p:nvSpPr>
        <p:spPr>
          <a:xfrm>
            <a:off x="381000" y="997579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x-none" sz="3200" dirty="0"/>
              <a:t>Số 18 có phải là bội chung của 3 và 6 không? Vì sao?</a:t>
            </a:r>
          </a:p>
        </p:txBody>
      </p:sp>
    </p:spTree>
    <p:extLst>
      <p:ext uri="{BB962C8B-B14F-4D97-AF65-F5344CB8AC3E}">
        <p14:creationId xmlns:p14="http://schemas.microsoft.com/office/powerpoint/2010/main" val="766152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2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27F2139-168C-7B77-DEFA-FF8A23376380}"/>
              </a:ext>
            </a:extLst>
          </p:cNvPr>
          <p:cNvSpPr txBox="1"/>
          <p:nvPr/>
        </p:nvSpPr>
        <p:spPr>
          <a:xfrm>
            <a:off x="1853321" y="97074"/>
            <a:ext cx="30396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i="1" dirty="0">
                <a:solidFill>
                  <a:srgbClr val="0033CC"/>
                </a:solidFill>
              </a:rPr>
              <a:t>VÍ DỤ 2 (SGK -54)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CAE346E2-5863-B042-9446-3B0B6CCA0C47}"/>
              </a:ext>
            </a:extLst>
          </p:cNvPr>
          <p:cNvSpPr txBox="1"/>
          <p:nvPr/>
        </p:nvSpPr>
        <p:spPr>
          <a:xfrm>
            <a:off x="76200" y="645117"/>
            <a:ext cx="86890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800" b="1" dirty="0">
                <a:solidFill>
                  <a:schemeClr val="bg2">
                    <a:lumMod val="10000"/>
                  </a:schemeClr>
                </a:solidFill>
              </a:rPr>
              <a:t>a) Nêu các bội chung của 4 và 5 ở trong bảng sau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xmlns="" id="{D7B520AA-142A-3515-4879-71CD88686E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9507662"/>
              </p:ext>
            </p:extLst>
          </p:nvPr>
        </p:nvGraphicFramePr>
        <p:xfrm>
          <a:off x="158637" y="1432905"/>
          <a:ext cx="8610600" cy="1122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8400">
                  <a:extLst>
                    <a:ext uri="{9D8B030D-6E8A-4147-A177-3AD203B41FA5}">
                      <a16:colId xmlns:a16="http://schemas.microsoft.com/office/drawing/2014/main" xmlns="" val="349837009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11278199"/>
                    </a:ext>
                  </a:extLst>
                </a:gridCol>
                <a:gridCol w="533400">
                  <a:extLst>
                    <a:ext uri="{9D8B030D-6E8A-4147-A177-3AD203B41FA5}">
                      <a16:colId xmlns:a16="http://schemas.microsoft.com/office/drawing/2014/main" xmlns="" val="107096533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0570898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31732936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56050662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75551197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244736844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441731473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254182130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xmlns="" val="651005281"/>
                    </a:ext>
                  </a:extLst>
                </a:gridCol>
              </a:tblGrid>
              <a:tr h="552791">
                <a:tc>
                  <a:txBody>
                    <a:bodyPr/>
                    <a:lstStyle/>
                    <a:p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bội của 4 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740347107"/>
                  </a:ext>
                </a:extLst>
              </a:tr>
              <a:tr h="569889">
                <a:tc>
                  <a:txBody>
                    <a:bodyPr/>
                    <a:lstStyle/>
                    <a:p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 số bội của 5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2400" b="1" dirty="0">
                          <a:solidFill>
                            <a:schemeClr val="bg2">
                              <a:lumMod val="10000"/>
                            </a:schemeClr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</a:p>
                  </a:txBody>
                  <a:tcPr marL="9000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540473677"/>
                  </a:ext>
                </a:extLst>
              </a:tr>
            </a:tbl>
          </a:graphicData>
        </a:graphic>
      </p:graphicFrame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9F2C645-4DC9-9E25-A0F9-87A779F342AA}"/>
              </a:ext>
            </a:extLst>
          </p:cNvPr>
          <p:cNvSpPr txBox="1"/>
          <p:nvPr/>
        </p:nvSpPr>
        <p:spPr>
          <a:xfrm>
            <a:off x="77096" y="2725548"/>
            <a:ext cx="30235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b="1" dirty="0">
                <a:solidFill>
                  <a:schemeClr val="bg2">
                    <a:lumMod val="10000"/>
                  </a:schemeClr>
                </a:solidFill>
              </a:rPr>
              <a:t>b) Tìm BCNN(4,5)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8CC182EA-42D5-6C8C-BB94-8FD9D6D1EB02}"/>
              </a:ext>
            </a:extLst>
          </p:cNvPr>
          <p:cNvSpPr txBox="1"/>
          <p:nvPr/>
        </p:nvSpPr>
        <p:spPr>
          <a:xfrm>
            <a:off x="283661" y="86915"/>
            <a:ext cx="13724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i="1" dirty="0">
                <a:solidFill>
                  <a:srgbClr val="0033CC"/>
                </a:solidFill>
              </a:rPr>
              <a:t>BÀI TẬP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15F89F69-0004-A058-E3FE-A386BB15F5FC}"/>
              </a:ext>
            </a:extLst>
          </p:cNvPr>
          <p:cNvSpPr txBox="1"/>
          <p:nvPr/>
        </p:nvSpPr>
        <p:spPr>
          <a:xfrm>
            <a:off x="3472275" y="310583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dirty="0">
                <a:solidFill>
                  <a:schemeClr val="bg2">
                    <a:lumMod val="10000"/>
                  </a:schemeClr>
                </a:solidFill>
              </a:rPr>
              <a:t>Giải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5EC0DEDB-EF65-E730-16B9-662542E8F3A8}"/>
              </a:ext>
            </a:extLst>
          </p:cNvPr>
          <p:cNvSpPr txBox="1"/>
          <p:nvPr/>
        </p:nvSpPr>
        <p:spPr>
          <a:xfrm>
            <a:off x="97715" y="3718099"/>
            <a:ext cx="90797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smtClean="0"/>
              <a:t>a) Các </a:t>
            </a:r>
            <a:r>
              <a:rPr lang="x-none" sz="2800"/>
              <a:t>bội </a:t>
            </a:r>
            <a:r>
              <a:rPr lang="en-US" sz="2800" dirty="0" smtClean="0"/>
              <a:t> </a:t>
            </a:r>
            <a:r>
              <a:rPr lang="x-none" sz="2800" smtClean="0"/>
              <a:t>chung </a:t>
            </a:r>
            <a:r>
              <a:rPr lang="en-US" sz="2800" dirty="0" smtClean="0"/>
              <a:t> </a:t>
            </a:r>
            <a:r>
              <a:rPr lang="en-US" sz="2800" dirty="0" err="1" smtClean="0"/>
              <a:t>của</a:t>
            </a:r>
            <a:r>
              <a:rPr lang="en-US" sz="2800" dirty="0" smtClean="0"/>
              <a:t> 4 </a:t>
            </a:r>
            <a:r>
              <a:rPr lang="en-US" sz="2800" dirty="0" err="1" smtClean="0"/>
              <a:t>và</a:t>
            </a:r>
            <a:r>
              <a:rPr lang="en-US" sz="2800" dirty="0" smtClean="0"/>
              <a:t> 5 </a:t>
            </a:r>
            <a:r>
              <a:rPr lang="x-none" sz="2800" smtClean="0"/>
              <a:t>xuất </a:t>
            </a:r>
            <a:r>
              <a:rPr lang="x-none" sz="2800" dirty="0"/>
              <a:t>hiện trong bảng là 20 và 40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B1EBDDBD-B3DB-737F-24FC-AA39D4B02427}"/>
              </a:ext>
            </a:extLst>
          </p:cNvPr>
          <p:cNvSpPr txBox="1"/>
          <p:nvPr/>
        </p:nvSpPr>
        <p:spPr>
          <a:xfrm>
            <a:off x="4400493" y="19886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20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AF8E6692-6C81-A242-7C18-421566494D87}"/>
              </a:ext>
            </a:extLst>
          </p:cNvPr>
          <p:cNvCxnSpPr/>
          <p:nvPr/>
        </p:nvCxnSpPr>
        <p:spPr bwMode="auto">
          <a:xfrm>
            <a:off x="140331" y="1369135"/>
            <a:ext cx="8610600" cy="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3A395DAF-6DA1-1237-B667-B488D59C855D}"/>
              </a:ext>
            </a:extLst>
          </p:cNvPr>
          <p:cNvSpPr txBox="1"/>
          <p:nvPr/>
        </p:nvSpPr>
        <p:spPr>
          <a:xfrm>
            <a:off x="5021094" y="14308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20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8A96B195-0033-8E61-F473-6A48692FBF7C}"/>
              </a:ext>
            </a:extLst>
          </p:cNvPr>
          <p:cNvSpPr txBox="1"/>
          <p:nvPr/>
        </p:nvSpPr>
        <p:spPr>
          <a:xfrm>
            <a:off x="6856231" y="1988653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40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8C103DEE-7F05-7EF3-8788-8D85150E4DFD}"/>
              </a:ext>
            </a:extLst>
          </p:cNvPr>
          <p:cNvGrpSpPr/>
          <p:nvPr/>
        </p:nvGrpSpPr>
        <p:grpSpPr>
          <a:xfrm>
            <a:off x="136745" y="1360886"/>
            <a:ext cx="8624944" cy="1237325"/>
            <a:chOff x="136745" y="1360886"/>
            <a:chExt cx="8624944" cy="1237325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xmlns="" id="{FA9CE3F7-F819-7C83-8B15-0DA75C413F8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51089" y="1939660"/>
              <a:ext cx="8610600" cy="2793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xmlns="" id="{6BF39CE0-BD7C-E9A3-D9AA-03BD459798BF}"/>
                </a:ext>
              </a:extLst>
            </p:cNvPr>
            <p:cNvCxnSpPr/>
            <p:nvPr/>
          </p:nvCxnSpPr>
          <p:spPr bwMode="auto">
            <a:xfrm>
              <a:off x="7469284" y="1360887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xmlns="" id="{DA33485A-8EFB-6E96-2BC3-B40BE7D58CDE}"/>
                </a:ext>
              </a:extLst>
            </p:cNvPr>
            <p:cNvCxnSpPr/>
            <p:nvPr/>
          </p:nvCxnSpPr>
          <p:spPr bwMode="auto">
            <a:xfrm>
              <a:off x="136745" y="2576639"/>
              <a:ext cx="8610600" cy="0"/>
            </a:xfrm>
            <a:prstGeom prst="line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C298F521-FCA6-E61E-532C-937E091CF048}"/>
                </a:ext>
              </a:extLst>
            </p:cNvPr>
            <p:cNvCxnSpPr/>
            <p:nvPr/>
          </p:nvCxnSpPr>
          <p:spPr bwMode="auto">
            <a:xfrm>
              <a:off x="2575145" y="1384852"/>
              <a:ext cx="0" cy="11917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6ECC160C-B46C-6ED1-6A88-C2AE6818CEB8}"/>
                </a:ext>
              </a:extLst>
            </p:cNvPr>
            <p:cNvCxnSpPr/>
            <p:nvPr/>
          </p:nvCxnSpPr>
          <p:spPr bwMode="auto">
            <a:xfrm>
              <a:off x="3184745" y="1360889"/>
              <a:ext cx="0" cy="11917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xmlns="" id="{0C9D38F1-BB1A-E149-B368-257DFEEC1F9F}"/>
                </a:ext>
              </a:extLst>
            </p:cNvPr>
            <p:cNvCxnSpPr/>
            <p:nvPr/>
          </p:nvCxnSpPr>
          <p:spPr bwMode="auto">
            <a:xfrm>
              <a:off x="3794749" y="1360889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F93B4CB8-9BDB-4597-FE3C-D33BD38F0168}"/>
                </a:ext>
              </a:extLst>
            </p:cNvPr>
            <p:cNvCxnSpPr/>
            <p:nvPr/>
          </p:nvCxnSpPr>
          <p:spPr bwMode="auto">
            <a:xfrm>
              <a:off x="4403945" y="1360889"/>
              <a:ext cx="0" cy="1191788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xmlns="" id="{BEAD4D67-D5C6-E862-DB14-82967595D8C9}"/>
                </a:ext>
              </a:extLst>
            </p:cNvPr>
            <p:cNvCxnSpPr/>
            <p:nvPr/>
          </p:nvCxnSpPr>
          <p:spPr bwMode="auto">
            <a:xfrm>
              <a:off x="5013545" y="1360888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xmlns="" id="{65C7DB8F-1F0E-8412-4C6F-FF1A84ABE8B9}"/>
                </a:ext>
              </a:extLst>
            </p:cNvPr>
            <p:cNvCxnSpPr/>
            <p:nvPr/>
          </p:nvCxnSpPr>
          <p:spPr bwMode="auto">
            <a:xfrm>
              <a:off x="5623145" y="1360888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98D40206-BEB4-F61B-18BF-7CCD131157B6}"/>
                </a:ext>
              </a:extLst>
            </p:cNvPr>
            <p:cNvCxnSpPr/>
            <p:nvPr/>
          </p:nvCxnSpPr>
          <p:spPr bwMode="auto">
            <a:xfrm>
              <a:off x="6232745" y="1374065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xmlns="" id="{068EFA6C-5265-A5CD-6F0A-E2CAAD9A8FCA}"/>
                </a:ext>
              </a:extLst>
            </p:cNvPr>
            <p:cNvCxnSpPr/>
            <p:nvPr/>
          </p:nvCxnSpPr>
          <p:spPr bwMode="auto">
            <a:xfrm>
              <a:off x="6842345" y="1360888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xmlns="" id="{0269AD47-E1B3-3AD3-399C-D840F6463AC0}"/>
                </a:ext>
              </a:extLst>
            </p:cNvPr>
            <p:cNvCxnSpPr/>
            <p:nvPr/>
          </p:nvCxnSpPr>
          <p:spPr bwMode="auto">
            <a:xfrm>
              <a:off x="8061545" y="1384852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xmlns="" id="{7160F0DB-7EA8-7EA7-3130-9760E4FBE7A7}"/>
                </a:ext>
              </a:extLst>
            </p:cNvPr>
            <p:cNvCxnSpPr/>
            <p:nvPr/>
          </p:nvCxnSpPr>
          <p:spPr bwMode="auto">
            <a:xfrm>
              <a:off x="8742448" y="1374065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xmlns="" id="{9186BC7E-6C22-B1D6-B4C6-9126AB995305}"/>
                </a:ext>
              </a:extLst>
            </p:cNvPr>
            <p:cNvCxnSpPr/>
            <p:nvPr/>
          </p:nvCxnSpPr>
          <p:spPr bwMode="auto">
            <a:xfrm>
              <a:off x="142982" y="1360886"/>
              <a:ext cx="0" cy="121335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7782BF87-D709-1E42-0F53-C848B08361CE}"/>
              </a:ext>
            </a:extLst>
          </p:cNvPr>
          <p:cNvSpPr txBox="1"/>
          <p:nvPr/>
        </p:nvSpPr>
        <p:spPr>
          <a:xfrm>
            <a:off x="8181563" y="1430842"/>
            <a:ext cx="4924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400" b="1" dirty="0">
                <a:solidFill>
                  <a:srgbClr val="FF0000"/>
                </a:solidFill>
              </a:rPr>
              <a:t>40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38527047-5A66-A78D-158E-56C9E084037C}"/>
              </a:ext>
            </a:extLst>
          </p:cNvPr>
          <p:cNvSpPr txBox="1"/>
          <p:nvPr/>
        </p:nvSpPr>
        <p:spPr>
          <a:xfrm>
            <a:off x="97715" y="4343570"/>
            <a:ext cx="31806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2800" dirty="0"/>
              <a:t>b) BCNN (4, 5) = 20</a:t>
            </a:r>
          </a:p>
        </p:txBody>
      </p:sp>
    </p:spTree>
    <p:extLst>
      <p:ext uri="{BB962C8B-B14F-4D97-AF65-F5344CB8AC3E}">
        <p14:creationId xmlns:p14="http://schemas.microsoft.com/office/powerpoint/2010/main" val="1792120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3" grpId="0"/>
      <p:bldP spid="9" grpId="0"/>
      <p:bldP spid="11" grpId="0"/>
      <p:bldP spid="15" grpId="0"/>
      <p:bldP spid="17" grpId="0"/>
      <p:bldP spid="39" grpId="0"/>
      <p:bldP spid="41" grpId="0"/>
    </p:bldLst>
  </p:timing>
</p:sld>
</file>

<file path=ppt/theme/theme1.xml><?xml version="1.0" encoding="utf-8"?>
<a:theme xmlns:a="http://schemas.openxmlformats.org/drawingml/2006/main" name="Fireworks">
  <a:themeElements>
    <a:clrScheme name="Fireworks 1">
      <a:dk1>
        <a:srgbClr val="AF273E"/>
      </a:dk1>
      <a:lt1>
        <a:srgbClr val="FFCC00"/>
      </a:lt1>
      <a:dk2>
        <a:srgbClr val="000000"/>
      </a:dk2>
      <a:lt2>
        <a:srgbClr val="FFFFFF"/>
      </a:lt2>
      <a:accent1>
        <a:srgbClr val="FF8B17"/>
      </a:accent1>
      <a:accent2>
        <a:srgbClr val="FFE103"/>
      </a:accent2>
      <a:accent3>
        <a:srgbClr val="AAAAAA"/>
      </a:accent3>
      <a:accent4>
        <a:srgbClr val="DAAE00"/>
      </a:accent4>
      <a:accent5>
        <a:srgbClr val="FFC4AB"/>
      </a:accent5>
      <a:accent6>
        <a:srgbClr val="E7CC02"/>
      </a:accent6>
      <a:hlink>
        <a:srgbClr val="FF3399"/>
      </a:hlink>
      <a:folHlink>
        <a:srgbClr val="FE1F08"/>
      </a:folHlink>
    </a:clrScheme>
    <a:fontScheme name="Fireworks">
      <a:majorFont>
        <a:latin typeface="Arial Black"/>
        <a:ea typeface=""/>
        <a:cs typeface=""/>
      </a:majorFont>
      <a:minorFont>
        <a:latin typeface="Arial Blac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4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</a:defRPr>
        </a:defPPr>
      </a:lstStyle>
    </a:lnDef>
  </a:objectDefaults>
  <a:extraClrSchemeLst>
    <a:extraClrScheme>
      <a:clrScheme name="Fireworks 1">
        <a:dk1>
          <a:srgbClr val="AF273E"/>
        </a:dk1>
        <a:lt1>
          <a:srgbClr val="FFCC00"/>
        </a:lt1>
        <a:dk2>
          <a:srgbClr val="000000"/>
        </a:dk2>
        <a:lt2>
          <a:srgbClr val="FFFFFF"/>
        </a:lt2>
        <a:accent1>
          <a:srgbClr val="FF8B17"/>
        </a:accent1>
        <a:accent2>
          <a:srgbClr val="FFE103"/>
        </a:accent2>
        <a:accent3>
          <a:srgbClr val="AAAAAA"/>
        </a:accent3>
        <a:accent4>
          <a:srgbClr val="DAAE00"/>
        </a:accent4>
        <a:accent5>
          <a:srgbClr val="FFC4AB"/>
        </a:accent5>
        <a:accent6>
          <a:srgbClr val="E7CC02"/>
        </a:accent6>
        <a:hlink>
          <a:srgbClr val="FF3399"/>
        </a:hlink>
        <a:folHlink>
          <a:srgbClr val="FE1F08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2">
        <a:dk1>
          <a:srgbClr val="0000A4"/>
        </a:dk1>
        <a:lt1>
          <a:srgbClr val="CCFFFF"/>
        </a:lt1>
        <a:dk2>
          <a:srgbClr val="000066"/>
        </a:dk2>
        <a:lt2>
          <a:srgbClr val="00FFFF"/>
        </a:lt2>
        <a:accent1>
          <a:srgbClr val="51B2E3"/>
        </a:accent1>
        <a:accent2>
          <a:srgbClr val="04E8AC"/>
        </a:accent2>
        <a:accent3>
          <a:srgbClr val="AAAAB8"/>
        </a:accent3>
        <a:accent4>
          <a:srgbClr val="AEDADA"/>
        </a:accent4>
        <a:accent5>
          <a:srgbClr val="B3D5EF"/>
        </a:accent5>
        <a:accent6>
          <a:srgbClr val="03D29B"/>
        </a:accent6>
        <a:hlink>
          <a:srgbClr val="FF3399"/>
        </a:hlink>
        <a:folHlink>
          <a:srgbClr val="8F5FD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3">
        <a:dk1>
          <a:srgbClr val="9F237F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FF03E7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E702D1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4">
        <a:dk1>
          <a:srgbClr val="00603B"/>
        </a:dk1>
        <a:lt1>
          <a:srgbClr val="FFCC00"/>
        </a:lt1>
        <a:dk2>
          <a:srgbClr val="000000"/>
        </a:dk2>
        <a:lt2>
          <a:srgbClr val="FFFFFF"/>
        </a:lt2>
        <a:accent1>
          <a:srgbClr val="39A6DD"/>
        </a:accent1>
        <a:accent2>
          <a:srgbClr val="07FB18"/>
        </a:accent2>
        <a:accent3>
          <a:srgbClr val="AAAAAA"/>
        </a:accent3>
        <a:accent4>
          <a:srgbClr val="DAAE00"/>
        </a:accent4>
        <a:accent5>
          <a:srgbClr val="AED0EB"/>
        </a:accent5>
        <a:accent6>
          <a:srgbClr val="06E315"/>
        </a:accent6>
        <a:hlink>
          <a:srgbClr val="FF3399"/>
        </a:hlink>
        <a:folHlink>
          <a:srgbClr val="753BC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5">
        <a:dk1>
          <a:srgbClr val="FF6600"/>
        </a:dk1>
        <a:lt1>
          <a:srgbClr val="FFFFFF"/>
        </a:lt1>
        <a:dk2>
          <a:srgbClr val="003366"/>
        </a:dk2>
        <a:lt2>
          <a:srgbClr val="FFFFFF"/>
        </a:lt2>
        <a:accent1>
          <a:srgbClr val="FF99FF"/>
        </a:accent1>
        <a:accent2>
          <a:srgbClr val="FFFF99"/>
        </a:accent2>
        <a:accent3>
          <a:srgbClr val="AAADB8"/>
        </a:accent3>
        <a:accent4>
          <a:srgbClr val="DADADA"/>
        </a:accent4>
        <a:accent5>
          <a:srgbClr val="FFCAFF"/>
        </a:accent5>
        <a:accent6>
          <a:srgbClr val="E7E78A"/>
        </a:accent6>
        <a:hlink>
          <a:srgbClr val="FF33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Fireworks 6">
        <a:dk1>
          <a:srgbClr val="000000"/>
        </a:dk1>
        <a:lt1>
          <a:srgbClr val="FFFFFF"/>
        </a:lt1>
        <a:dk2>
          <a:srgbClr val="993366"/>
        </a:dk2>
        <a:lt2>
          <a:srgbClr val="CCFFFF"/>
        </a:lt2>
        <a:accent1>
          <a:srgbClr val="CCECFF"/>
        </a:accent1>
        <a:accent2>
          <a:srgbClr val="FFFF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E7E78A"/>
        </a:accent6>
        <a:hlink>
          <a:srgbClr val="FFCCFF"/>
        </a:hlink>
        <a:folHlink>
          <a:srgbClr val="FFCCC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 2013 - 2022" id="{62F939B6-93AF-4DB8-9C6B-D6C7DFDC589F}" vid="{AE6F2518-B084-4896-AF52-66CC2144AA2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1455</TotalTime>
  <Words>1236</Words>
  <Application>Microsoft Office PowerPoint</Application>
  <PresentationFormat>On-screen Show (4:3)</PresentationFormat>
  <Paragraphs>212</Paragraphs>
  <Slides>21</Slides>
  <Notes>5</Notes>
  <HiddenSlides>0</HiddenSlides>
  <MMClips>2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Fireworks</vt:lpstr>
      <vt:lpstr>Office Theme</vt:lpstr>
      <vt:lpstr>PowerPoint Presentation</vt:lpstr>
      <vt:lpstr>PowerPoint Presentation</vt:lpstr>
      <vt:lpstr>PowerPoint Presentation</vt:lpstr>
      <vt:lpstr>TIẾT 38 § 13: BỘI CHUNG VÀ BỘI CHUNG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tập 1:</vt:lpstr>
      <vt:lpstr>PowerPoint Presentation</vt:lpstr>
      <vt:lpstr>PowerPoint Presentation</vt:lpstr>
      <vt:lpstr>PowerPoint Presentation</vt:lpstr>
      <vt:lpstr>Luyện tập 2: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NGUYEN NHAT LINH</dc:creator>
  <cp:lastModifiedBy>Administrator</cp:lastModifiedBy>
  <cp:revision>280</cp:revision>
  <dcterms:created xsi:type="dcterms:W3CDTF">2009-10-23T23:07:00Z</dcterms:created>
  <dcterms:modified xsi:type="dcterms:W3CDTF">2024-11-09T04:34:58Z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1033-11.2.0.10223</vt:lpwstr>
  </property>
</Properties>
</file>