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3" r:id="rId2"/>
    <p:sldId id="584" r:id="rId3"/>
    <p:sldId id="300" r:id="rId4"/>
    <p:sldId id="299" r:id="rId5"/>
    <p:sldId id="586" r:id="rId6"/>
    <p:sldId id="289" r:id="rId7"/>
    <p:sldId id="291" r:id="rId8"/>
    <p:sldId id="290" r:id="rId9"/>
    <p:sldId id="282" r:id="rId10"/>
    <p:sldId id="284" r:id="rId11"/>
    <p:sldId id="587" r:id="rId12"/>
    <p:sldId id="267" r:id="rId13"/>
    <p:sldId id="265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1" r:id="rId22"/>
    <p:sldId id="4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47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0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1.GIF"/><Relationship Id="rId7" Type="http://schemas.openxmlformats.org/officeDocument/2006/relationships/slide" Target="slide17.xml"/><Relationship Id="rId12" Type="http://schemas.openxmlformats.org/officeDocument/2006/relationships/slide" Target="slide20.xml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microsoft.com/office/2007/relationships/hdphoto" Target="../media/hdphoto11.wdp"/><Relationship Id="rId19" Type="http://schemas.openxmlformats.org/officeDocument/2006/relationships/image" Target="../media/image4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3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6.xml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52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5.png"/><Relationship Id="rId10" Type="http://schemas.openxmlformats.org/officeDocument/2006/relationships/image" Target="../media/image52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image" Target="../media/image52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52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0.pn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openxmlformats.org/officeDocument/2006/relationships/image" Target="../media/image27.gif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306151A-6FF1-4720-A53F-6813D9F7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FF6C3C4-984D-4F9C-B7DF-8427FF97C804}"/>
              </a:ext>
            </a:extLst>
          </p:cNvPr>
          <p:cNvGrpSpPr/>
          <p:nvPr/>
        </p:nvGrpSpPr>
        <p:grpSpPr>
          <a:xfrm>
            <a:off x="4801157" y="464135"/>
            <a:ext cx="3387110" cy="707886"/>
            <a:chOff x="1145583" y="356728"/>
            <a:chExt cx="2892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xmlns="" id="{FC0C2D3A-A720-483C-876D-CF9B08942EFA}"/>
                </a:ext>
              </a:extLst>
            </p:cNvPr>
            <p:cNvSpPr/>
            <p:nvPr/>
          </p:nvSpPr>
          <p:spPr>
            <a:xfrm>
              <a:off x="1608861" y="428580"/>
              <a:ext cx="2429654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E08408-5398-43B2-B7CD-E7924E884740}"/>
              </a:ext>
            </a:extLst>
          </p:cNvPr>
          <p:cNvSpPr txBox="1"/>
          <p:nvPr/>
        </p:nvSpPr>
        <p:spPr>
          <a:xfrm>
            <a:off x="1286089" y="253049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E71C33-4ED6-4579-8EB3-9EB10DC64082}"/>
              </a:ext>
            </a:extLst>
          </p:cNvPr>
          <p:cNvSpPr txBox="1"/>
          <p:nvPr/>
        </p:nvSpPr>
        <p:spPr>
          <a:xfrm>
            <a:off x="1353542" y="319648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73588-64DB-4090-8074-9AEF0AE1AF1F}"/>
              </a:ext>
            </a:extLst>
          </p:cNvPr>
          <p:cNvSpPr txBox="1"/>
          <p:nvPr/>
        </p:nvSpPr>
        <p:spPr>
          <a:xfrm>
            <a:off x="1378218" y="379613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F1366A-1C8C-48BA-A51D-978F78E484DD}"/>
              </a:ext>
            </a:extLst>
          </p:cNvPr>
          <p:cNvSpPr txBox="1"/>
          <p:nvPr/>
        </p:nvSpPr>
        <p:spPr>
          <a:xfrm>
            <a:off x="5331530" y="253308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B72AC5-265D-42BD-975D-EFE4C3A0AF1E}"/>
              </a:ext>
            </a:extLst>
          </p:cNvPr>
          <p:cNvSpPr txBox="1"/>
          <p:nvPr/>
        </p:nvSpPr>
        <p:spPr>
          <a:xfrm>
            <a:off x="5107974" y="317375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69A8D-84A0-42FF-950C-42B8B9F901B8}"/>
              </a:ext>
            </a:extLst>
          </p:cNvPr>
          <p:cNvSpPr txBox="1"/>
          <p:nvPr/>
        </p:nvSpPr>
        <p:spPr>
          <a:xfrm>
            <a:off x="5066994" y="371937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09E736-F3ED-4FAC-8206-9A2DDAFAB562}"/>
              </a:ext>
            </a:extLst>
          </p:cNvPr>
          <p:cNvSpPr txBox="1"/>
          <p:nvPr/>
        </p:nvSpPr>
        <p:spPr>
          <a:xfrm>
            <a:off x="8750518" y="2510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5DE8678-1CA0-4B70-93D2-14BF09A9D426}"/>
              </a:ext>
            </a:extLst>
          </p:cNvPr>
          <p:cNvSpPr txBox="1"/>
          <p:nvPr/>
        </p:nvSpPr>
        <p:spPr>
          <a:xfrm>
            <a:off x="8774265" y="30577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80BBC5-818E-4DB0-8CFC-E1C84347E1A8}"/>
              </a:ext>
            </a:extLst>
          </p:cNvPr>
          <p:cNvSpPr txBox="1"/>
          <p:nvPr/>
        </p:nvSpPr>
        <p:spPr>
          <a:xfrm>
            <a:off x="8799555" y="36489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185A7BC-0AF7-43F8-B287-4FA4FB61BD5A}"/>
              </a:ext>
            </a:extLst>
          </p:cNvPr>
          <p:cNvSpPr txBox="1"/>
          <p:nvPr/>
        </p:nvSpPr>
        <p:spPr>
          <a:xfrm>
            <a:off x="2943480" y="254121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8973029-5B18-4A65-950E-429966EA3869}"/>
              </a:ext>
            </a:extLst>
          </p:cNvPr>
          <p:cNvSpPr txBox="1"/>
          <p:nvPr/>
        </p:nvSpPr>
        <p:spPr>
          <a:xfrm>
            <a:off x="2908845" y="321759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121C20-3467-4ECD-AC38-F60996CB313D}"/>
              </a:ext>
            </a:extLst>
          </p:cNvPr>
          <p:cNvSpPr txBox="1"/>
          <p:nvPr/>
        </p:nvSpPr>
        <p:spPr>
          <a:xfrm>
            <a:off x="2943480" y="37961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958380A-65E6-456A-8AE0-EEF0E111B5E1}"/>
              </a:ext>
            </a:extLst>
          </p:cNvPr>
          <p:cNvSpPr txBox="1"/>
          <p:nvPr/>
        </p:nvSpPr>
        <p:spPr>
          <a:xfrm>
            <a:off x="6662253" y="253049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086478-634F-4A68-884A-044F5A1213F1}"/>
              </a:ext>
            </a:extLst>
          </p:cNvPr>
          <p:cNvSpPr txBox="1"/>
          <p:nvPr/>
        </p:nvSpPr>
        <p:spPr>
          <a:xfrm>
            <a:off x="6690062" y="3176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2AFD0A-E294-4F16-A242-6D267801B8E2}"/>
              </a:ext>
            </a:extLst>
          </p:cNvPr>
          <p:cNvSpPr txBox="1"/>
          <p:nvPr/>
        </p:nvSpPr>
        <p:spPr>
          <a:xfrm>
            <a:off x="6677224" y="371616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04A787A-8178-4C8F-92C6-C66698BF836D}"/>
              </a:ext>
            </a:extLst>
          </p:cNvPr>
          <p:cNvSpPr txBox="1"/>
          <p:nvPr/>
        </p:nvSpPr>
        <p:spPr>
          <a:xfrm>
            <a:off x="10407909" y="2510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2215714-8182-4602-836C-E8276CA7D51F}"/>
              </a:ext>
            </a:extLst>
          </p:cNvPr>
          <p:cNvSpPr txBox="1"/>
          <p:nvPr/>
        </p:nvSpPr>
        <p:spPr>
          <a:xfrm>
            <a:off x="10335194" y="304386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26B2CB-E049-45D3-A35F-E4C0D01A0083}"/>
              </a:ext>
            </a:extLst>
          </p:cNvPr>
          <p:cNvSpPr txBox="1"/>
          <p:nvPr/>
        </p:nvSpPr>
        <p:spPr>
          <a:xfrm>
            <a:off x="10407909" y="3648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C2AC09E-C733-4ABD-9D5E-BED12234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292F82F-DFA9-4818-A357-B46EAF6E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6B317E2-2000-42DE-892D-C08ED58C5569}"/>
              </a:ext>
            </a:extLst>
          </p:cNvPr>
          <p:cNvGrpSpPr/>
          <p:nvPr/>
        </p:nvGrpSpPr>
        <p:grpSpPr>
          <a:xfrm>
            <a:off x="6415792" y="1178687"/>
            <a:ext cx="4564006" cy="2250313"/>
            <a:chOff x="1123866" y="3476892"/>
            <a:chExt cx="4564013" cy="18534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8D4F8AEE-8649-40E6-A5A8-959B580854C4}"/>
                </a:ext>
              </a:extLst>
            </p:cNvPr>
            <p:cNvSpPr/>
            <p:nvPr/>
          </p:nvSpPr>
          <p:spPr>
            <a:xfrm>
              <a:off x="1369285" y="3739394"/>
              <a:ext cx="3955799" cy="148602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DB29EB9-16CF-4808-AFFD-4416A927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037" y="4774375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B8FC4737-D9A0-45BB-A147-AA1DB89E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AC04068-55D9-4842-B0A8-0909CB669C70}"/>
              </a:ext>
            </a:extLst>
          </p:cNvPr>
          <p:cNvGrpSpPr/>
          <p:nvPr/>
        </p:nvGrpSpPr>
        <p:grpSpPr>
          <a:xfrm>
            <a:off x="4050034" y="3705507"/>
            <a:ext cx="4077643" cy="2321400"/>
            <a:chOff x="1181718" y="3525230"/>
            <a:chExt cx="4077650" cy="19120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DB504381-6385-4BF7-A318-5B539202773B}"/>
                </a:ext>
              </a:extLst>
            </p:cNvPr>
            <p:cNvSpPr/>
            <p:nvPr/>
          </p:nvSpPr>
          <p:spPr>
            <a:xfrm>
              <a:off x="1369286" y="3739393"/>
              <a:ext cx="3669924" cy="1486028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2DE586DC-E829-4317-ACED-20EEC2B4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8DC658C-F33A-4105-980A-A3876509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7B8DD52-CB26-42C5-AA9E-3847B6F75D93}"/>
              </a:ext>
            </a:extLst>
          </p:cNvPr>
          <p:cNvGrpSpPr/>
          <p:nvPr/>
        </p:nvGrpSpPr>
        <p:grpSpPr>
          <a:xfrm>
            <a:off x="1093138" y="1247559"/>
            <a:ext cx="4185829" cy="2258848"/>
            <a:chOff x="1181718" y="3525230"/>
            <a:chExt cx="4185836" cy="18605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977E641E-3FA4-46CB-8F6D-2369D757C218}"/>
                </a:ext>
              </a:extLst>
            </p:cNvPr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A325E83-F00B-4217-9DD6-A4FAB506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9ED0402B-B6C4-424A-BCC1-22A3BB61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175A7D-5131-4323-9C69-D789DB5A7796}"/>
              </a:ext>
            </a:extLst>
          </p:cNvPr>
          <p:cNvGrpSpPr/>
          <p:nvPr/>
        </p:nvGrpSpPr>
        <p:grpSpPr>
          <a:xfrm>
            <a:off x="4594680" y="460935"/>
            <a:ext cx="2517473" cy="707887"/>
            <a:chOff x="1145582" y="356727"/>
            <a:chExt cx="2494856" cy="63976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CE68AB76-9F55-42DB-9947-7F779A47B1F8}"/>
                </a:ext>
              </a:extLst>
            </p:cNvPr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382C97-9F26-4F53-AA0F-FA41BA85F4FF}"/>
              </a:ext>
            </a:extLst>
          </p:cNvPr>
          <p:cNvSpPr txBox="1"/>
          <p:nvPr/>
        </p:nvSpPr>
        <p:spPr>
          <a:xfrm>
            <a:off x="1574995" y="1613751"/>
            <a:ext cx="293608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FA330D30-1EF6-4E18-9355-B488A2C1586B}"/>
              </a:ext>
            </a:extLst>
          </p:cNvPr>
          <p:cNvSpPr txBox="1"/>
          <p:nvPr/>
        </p:nvSpPr>
        <p:spPr>
          <a:xfrm>
            <a:off x="6824710" y="1582846"/>
            <a:ext cx="27362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91A3F32-0D8F-48D5-9902-5BCBC8D75E82}"/>
              </a:ext>
            </a:extLst>
          </p:cNvPr>
          <p:cNvSpPr txBox="1"/>
          <p:nvPr/>
        </p:nvSpPr>
        <p:spPr>
          <a:xfrm>
            <a:off x="4829540" y="4068996"/>
            <a:ext cx="273627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9D31746-991C-40DF-9758-117A2488C7FD}"/>
              </a:ext>
            </a:extLst>
          </p:cNvPr>
          <p:cNvSpPr txBox="1"/>
          <p:nvPr/>
        </p:nvSpPr>
        <p:spPr>
          <a:xfrm>
            <a:off x="3762513" y="1773501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32452B2-DAEA-4941-9487-74CB58301BBB}"/>
              </a:ext>
            </a:extLst>
          </p:cNvPr>
          <p:cNvSpPr txBox="1"/>
          <p:nvPr/>
        </p:nvSpPr>
        <p:spPr>
          <a:xfrm>
            <a:off x="3769898" y="2486217"/>
            <a:ext cx="121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999B180-38C9-45FD-8906-C6EB5DA4AB10}"/>
              </a:ext>
            </a:extLst>
          </p:cNvPr>
          <p:cNvSpPr txBox="1"/>
          <p:nvPr/>
        </p:nvSpPr>
        <p:spPr>
          <a:xfrm>
            <a:off x="9301162" y="1686511"/>
            <a:ext cx="156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40AC19F3-4CE8-418B-B6D3-E3FA4751C2CE}"/>
              </a:ext>
            </a:extLst>
          </p:cNvPr>
          <p:cNvSpPr txBox="1"/>
          <p:nvPr/>
        </p:nvSpPr>
        <p:spPr>
          <a:xfrm>
            <a:off x="9174740" y="2460409"/>
            <a:ext cx="16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8E7FA29-F476-40BD-9010-329433C4B2CF}"/>
              </a:ext>
            </a:extLst>
          </p:cNvPr>
          <p:cNvSpPr txBox="1"/>
          <p:nvPr/>
        </p:nvSpPr>
        <p:spPr>
          <a:xfrm>
            <a:off x="6601707" y="42234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DE70B4A-BAA4-4825-88D5-AB2A96694D63}"/>
              </a:ext>
            </a:extLst>
          </p:cNvPr>
          <p:cNvSpPr txBox="1"/>
          <p:nvPr/>
        </p:nvSpPr>
        <p:spPr>
          <a:xfrm>
            <a:off x="6580289" y="4932413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32336CE-E508-4841-A18F-9EC3B3A79C8C}"/>
                </a:ext>
              </a:extLst>
            </p:cNvPr>
            <p:cNvSpPr txBox="1"/>
            <p:nvPr/>
          </p:nvSpPr>
          <p:spPr>
            <a:xfrm>
              <a:off x="7609578" y="246997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26C2B4-886B-42AA-BA8E-F54429329E50}"/>
              </a:ext>
            </a:extLst>
          </p:cNvPr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228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B795BA89-A9A2-4078-8257-815A858406CE}"/>
              </a:ext>
            </a:extLst>
          </p:cNvPr>
          <p:cNvGrpSpPr/>
          <p:nvPr/>
        </p:nvGrpSpPr>
        <p:grpSpPr>
          <a:xfrm>
            <a:off x="4474711" y="535650"/>
            <a:ext cx="2576329" cy="2118054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40"/>
              <a:ext cx="2135425" cy="551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73098" y="3487724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324100" y="342900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43071" y="24745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431459" y="1041327"/>
            <a:ext cx="7680434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vòng, kim chỉ số nào thì nêu phép nhân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tương ứng với số đó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5 x 5 = 25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xmlns="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xmlns="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xmlns="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xmlns="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xmlns="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F21673-11C9-42C2-9B6B-9B4A15D649AD}"/>
              </a:ext>
            </a:extLst>
          </p:cNvPr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A707DAD1-237E-4065-A169-301A6B4A4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E7D646-3DC9-40D0-AA4D-01255C68F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A13722C-ABEC-4E35-BAEB-6B0D74FF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C54BBEB-5D0C-4841-85FA-3869EDA94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E33C57-8CD2-4D83-A25B-100580C85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C3B738D-F12C-4756-B057-4A589BE4A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08DDCB7-EEDB-4920-84B7-C4C5A5F9E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D8C8551-C185-4463-9C7B-2491C40C0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46CF6F3-00F4-4BFF-914F-7FD8B3676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92591E-58C1-487D-A046-51BB36B9F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0FF059-C2CA-4586-B062-98FA46534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4EDEE36-17B7-4445-A83F-F2772A290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0B2AD35-02C8-4140-9564-8FF0C97F75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FABA062-042B-4C40-A540-C3B887F72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0CD625-86BD-4369-937F-35B2B85D71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8EEF84D-BFCF-4ADC-A7B1-A5FB30E9D6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C96D8C6-B126-4DD1-992F-4AE1DBB23B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6F6121-8102-48EA-9737-600D468FEC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B7AB5B-6310-4507-934F-3050A5D6FA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4960A1B-367F-455A-87C7-C853AFDE5A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CAD41C0-048E-488D-98C8-A102BB742F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33FE1D6-C124-4A51-AF41-BD02E30A9DC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F61D32-ACDE-44ED-B5DB-E7D735600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5BA0F23-9862-49DA-A1EA-946935746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E1C13B1-5FD4-4964-926C-A115F537CD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B15FC98-AEEA-4722-A142-E9DEC9966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5C1746C-62F6-4350-BD09-81E03A0810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82CEF9B-7214-4190-B907-32307BBE74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xmlns="" id="{8AEA3EC7-D7DD-4416-8FCA-155269B4651E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DB712EB-FF1A-4A54-BFE3-C68455A24F10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xmlns="" id="{E2ED2A49-3184-48AD-9604-3DEB705DB7C5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32A216E7-BDB8-4401-A608-EED1F2A00F16}"/>
                </a:ext>
              </a:extLst>
            </p:cNvPr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83B4722-5B4D-4BCA-AC77-20844831BC7F}"/>
              </a:ext>
            </a:extLst>
          </p:cNvPr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xmlns="" id="{BC2CCCC0-BE20-4AD4-83FB-47DECDF3854D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DBA28CA1-421F-4D9B-8E54-6E99A4F2BB27}"/>
                </a:ext>
              </a:extLst>
            </p:cNvPr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F41EE7D-6401-4800-97D1-61C0FE0DF81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xmlns="" id="{36327901-F228-418F-8699-8927E8BE727C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16F3506-13E9-4904-A2BA-AAB16CFD6A15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DF10EDD-8D75-48D0-9D7E-8F6469FF3605}"/>
              </a:ext>
            </a:extLst>
          </p:cNvPr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xmlns="" id="{AADE002A-162E-4EF7-9ABA-F3C587D8096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FD2295AF-C0C6-4B27-9515-58889570954D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3EF758-8211-4CC5-BC1E-E1F1C1A01D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86662C9-C5D8-4072-968E-29C8640610F2}"/>
              </a:ext>
            </a:extLst>
          </p:cNvPr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xmlns="" id="{28996928-E05D-4F05-BA06-E24A59595688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D51CEB15-C962-424C-8C57-21515CD880EE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28EF53F-7024-4717-91DA-DEF2EB624101}"/>
              </a:ext>
            </a:extLst>
          </p:cNvPr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xmlns="" id="{EF5E7C58-30AA-46AA-9299-0F6452868BB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70E90CE9-1182-4F4F-92BD-4CFC1C7CC300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363CAD8-ED02-4DD4-A03A-957D9CB1F335}"/>
              </a:ext>
            </a:extLst>
          </p:cNvPr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2084FB77-7C0C-41A7-A4AC-2E00FEDA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B814352B-D205-4C49-B06A-16C6778C5EE7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661F694-AC27-4CCD-B0D0-604FED84E1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98DDBB0-B2C3-485E-9AD3-D703D6B9FD92}"/>
              </a:ext>
            </a:extLst>
          </p:cNvPr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BB476287-F4D3-49A8-82DD-CB04DA4C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395C3EE-7A9F-42BC-BD53-068784C29414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</a:p>
          </p:txBody>
        </p:sp>
      </p:grpSp>
      <p:pic>
        <p:nvPicPr>
          <p:cNvPr id="82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697AFBB8-638F-4094-A594-0A09963C7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3536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0"/>
                            </p:stCondLst>
                            <p:childTnLst>
                              <p:par>
                                <p:cTn id="1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000"/>
                            </p:stCondLst>
                            <p:childTnLst>
                              <p:par>
                                <p:cTn id="2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0"/>
                            </p:stCondLst>
                            <p:childTnLst>
                              <p:par>
                                <p:cTn id="3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000"/>
                            </p:stCondLst>
                            <p:childTnLst>
                              <p:par>
                                <p:cTn id="3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2ECBC2-6D70-4000-8087-9B9B8E201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BBD4A8-43F5-4707-8164-94C34366FF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727CBCB-51A4-4D99-A243-2A5EE46B7D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xmlns="" id="{1450A1F8-08A6-4B7F-90A9-42E44DC3FFE5}"/>
              </a:ext>
            </a:extLst>
          </p:cNvPr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B4F8C3A-5A2E-4B0C-A06E-D21B0AA658F0}"/>
              </a:ext>
            </a:extLst>
          </p:cNvPr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xmlns="" id="{458278B9-5DAD-4F78-B1ED-4FC3DC22B66E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C0E4278A-0141-4D61-AFE2-C0C964A58203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67099DF-F941-4DE8-AF78-8FE823108302}"/>
              </a:ext>
            </a:extLst>
          </p:cNvPr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xmlns="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18B1178-17E9-4341-B764-EAB3AD7260A3}"/>
                </a:ext>
              </a:extLst>
            </p:cNvPr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6F978ED-A486-47D5-9129-853482379E83}"/>
              </a:ext>
            </a:extLst>
          </p:cNvPr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xmlns="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A71559A6-AC32-4807-A6F6-CE9D1537B280}"/>
                </a:ext>
              </a:extLst>
            </p:cNvPr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E374901-CBC7-4896-B25E-6E90F6A6F814}"/>
              </a:ext>
            </a:extLst>
          </p:cNvPr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>
              <a:extLst>
                <a:ext uri="{FF2B5EF4-FFF2-40B4-BE49-F238E27FC236}">
                  <a16:creationId xmlns:a16="http://schemas.microsoft.com/office/drawing/2014/main" xmlns="" id="{14B54FBF-F087-478D-A067-578EDF159A85}"/>
                </a:ext>
              </a:extLst>
            </p:cNvPr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EAC788E5-D4B5-428D-B3AF-A0C1B85583AE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0C766A0F-CA1A-48DD-B34B-158B25129C6D}"/>
              </a:ext>
            </a:extLst>
          </p:cNvPr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xmlns="" id="{AA10A092-C3A2-42CB-9471-8873118C6324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B7A2EF52-17AA-4597-B63F-5573B322C5FD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F3216AE6-E8D5-4871-93FA-0323591211A7}"/>
              </a:ext>
            </a:extLst>
          </p:cNvPr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xmlns="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5C9F9BE1-7EDA-422C-A000-B8DF7B26F61B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90E34E4-4DEA-4D61-9708-E97ADF622576}"/>
              </a:ext>
            </a:extLst>
          </p:cNvPr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>
              <a:extLst>
                <a:ext uri="{FF2B5EF4-FFF2-40B4-BE49-F238E27FC236}">
                  <a16:creationId xmlns:a16="http://schemas.microsoft.com/office/drawing/2014/main" xmlns="" id="{E058202C-D2AE-474A-A037-22926D987361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6E6DE4D-7C15-488B-AA12-474911B111F8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EC7B7B27-FCD6-4B40-8002-D81E774BD0C6}"/>
              </a:ext>
            </a:extLst>
          </p:cNvPr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xmlns="" id="{C3E68EF4-BBF3-4351-AA54-FB30118C86A5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3BA81829-481D-42AA-BE5B-E6F1C770255B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4211BF36-1769-4FD7-9AC2-D59D37B43679}"/>
              </a:ext>
            </a:extLst>
          </p:cNvPr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>
              <a:extLst>
                <a:ext uri="{FF2B5EF4-FFF2-40B4-BE49-F238E27FC236}">
                  <a16:creationId xmlns:a16="http://schemas.microsoft.com/office/drawing/2014/main" xmlns="" id="{92D4D1C6-1C55-48B2-946D-D0C85F59C223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F319AEAE-43A8-4583-BE61-A04E913F9A7C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E9E36D60-4A27-4E95-894F-C6AE8C4A9511}"/>
              </a:ext>
            </a:extLst>
          </p:cNvPr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BBE211C9-A3DB-48DC-9108-E23BEC11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6693087C-BBE3-45D3-BF3F-D778C4132C4B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C9D8A060-2953-4BED-87AE-59B4E3DA0F4F}"/>
              </a:ext>
            </a:extLst>
          </p:cNvPr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D98EC4B1-2C65-4B77-9A49-CC4D81F68CFF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  <p:pic>
        <p:nvPicPr>
          <p:cNvPr id="93" name="bensound-smile">
            <a:hlinkClick r:id="" action="ppaction://media"/>
            <a:extLst>
              <a:ext uri="{FF2B5EF4-FFF2-40B4-BE49-F238E27FC236}">
                <a16:creationId xmlns:a16="http://schemas.microsoft.com/office/drawing/2014/main" xmlns="" id="{04F710DA-347B-44A3-A5B4-B2A5865C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3365" y="615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5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2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1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8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0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5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9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9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8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950"/>
                            </p:stCondLst>
                            <p:childTnLst>
                              <p:par>
                                <p:cTn id="12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7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6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5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1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150"/>
                            </p:stCondLst>
                            <p:childTnLst>
                              <p:par>
                                <p:cTn id="16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3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250"/>
                            </p:stCondLst>
                            <p:childTnLst>
                              <p:par>
                                <p:cTn id="186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75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250"/>
                            </p:stCondLst>
                            <p:childTnLst>
                              <p:par>
                                <p:cTn id="20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2750"/>
                            </p:stCondLst>
                            <p:childTnLst>
                              <p:par>
                                <p:cTn id="2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000"/>
                            </p:stCondLst>
                            <p:childTnLst>
                              <p:par>
                                <p:cTn id="238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000"/>
                            </p:stCondLst>
                            <p:childTnLst>
                              <p:par>
                                <p:cTn id="3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853</Words>
  <Application>Microsoft Office PowerPoint</Application>
  <PresentationFormat>Widescreen</PresentationFormat>
  <Paragraphs>240</Paragraphs>
  <Slides>22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Wingdings</vt:lpstr>
      <vt:lpstr>Office Theme</vt:lpstr>
      <vt:lpstr>Tuần 21 Bài 61: Bảng chia 5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Đào Huy Vũ</cp:lastModifiedBy>
  <cp:revision>142</cp:revision>
  <dcterms:created xsi:type="dcterms:W3CDTF">2021-07-12T03:44:38Z</dcterms:created>
  <dcterms:modified xsi:type="dcterms:W3CDTF">2022-01-21T04:02:31Z</dcterms:modified>
</cp:coreProperties>
</file>