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9" r:id="rId1"/>
    <p:sldMasterId id="2147483713" r:id="rId2"/>
    <p:sldMasterId id="2147483725" r:id="rId3"/>
  </p:sldMasterIdLst>
  <p:notesMasterIdLst>
    <p:notesMasterId r:id="rId18"/>
  </p:notesMasterIdLst>
  <p:sldIdLst>
    <p:sldId id="322" r:id="rId4"/>
    <p:sldId id="327" r:id="rId5"/>
    <p:sldId id="307" r:id="rId6"/>
    <p:sldId id="308" r:id="rId7"/>
    <p:sldId id="309" r:id="rId8"/>
    <p:sldId id="310" r:id="rId9"/>
    <p:sldId id="363" r:id="rId10"/>
    <p:sldId id="367" r:id="rId11"/>
    <p:sldId id="266" r:id="rId12"/>
    <p:sldId id="268" r:id="rId13"/>
    <p:sldId id="269" r:id="rId14"/>
    <p:sldId id="262" r:id="rId15"/>
    <p:sldId id="355" r:id="rId16"/>
    <p:sldId id="279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ABF7F"/>
    <a:srgbClr val="8CDB11"/>
    <a:srgbClr val="E8A83E"/>
    <a:srgbClr val="D2F4FD"/>
    <a:srgbClr val="CEF3FE"/>
    <a:srgbClr val="BC0000"/>
    <a:srgbClr val="E8C8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5C057A4-FF68-16DB-5B3A-094D835CDD12}" v="1" dt="2020-08-11T06:01:00.48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7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microsoft.com/office/2015/10/relationships/revisionInfo" Target="revisionInfo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microsoft.com/office/2016/11/relationships/changesInfo" Target="changesInfos/changesInfo1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uest User" userId="S::urn:spo:anon#e8a04f2ba78787d94922229ffa1c7573c061acc5c03b16fa2f04159b0edb74b3::" providerId="AD" clId="Web-{F5C057A4-FF68-16DB-5B3A-094D835CDD12}"/>
    <pc:docChg chg="modSld">
      <pc:chgData name="Guest User" userId="S::urn:spo:anon#e8a04f2ba78787d94922229ffa1c7573c061acc5c03b16fa2f04159b0edb74b3::" providerId="AD" clId="Web-{F5C057A4-FF68-16DB-5B3A-094D835CDD12}" dt="2020-08-11T06:01:00.488" v="0" actId="1076"/>
      <pc:docMkLst>
        <pc:docMk/>
      </pc:docMkLst>
      <pc:sldChg chg="modSp">
        <pc:chgData name="Guest User" userId="S::urn:spo:anon#e8a04f2ba78787d94922229ffa1c7573c061acc5c03b16fa2f04159b0edb74b3::" providerId="AD" clId="Web-{F5C057A4-FF68-16DB-5B3A-094D835CDD12}" dt="2020-08-11T06:01:00.488" v="0" actId="1076"/>
        <pc:sldMkLst>
          <pc:docMk/>
          <pc:sldMk cId="2272805451" sldId="258"/>
        </pc:sldMkLst>
        <pc:picChg chg="mod">
          <ac:chgData name="Guest User" userId="S::urn:spo:anon#e8a04f2ba78787d94922229ffa1c7573c061acc5c03b16fa2f04159b0edb74b3::" providerId="AD" clId="Web-{F5C057A4-FF68-16DB-5B3A-094D835CDD12}" dt="2020-08-11T06:01:00.488" v="0" actId="1076"/>
          <ac:picMkLst>
            <pc:docMk/>
            <pc:sldMk cId="2272805451" sldId="258"/>
            <ac:picMk id="6" creationId="{11F5500E-7C79-416F-AC24-DA6FB5E3EF15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2D0D91-461E-451E-88CD-F7F109D97D9C}" type="datetimeFigureOut">
              <a:rPr lang="en-SG" smtClean="0"/>
              <a:pPr/>
              <a:t>28/11/2024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543A29-CE49-4F65-B40B-CAC08D70590C}" type="slidenum">
              <a:rPr lang="en-SG" smtClean="0"/>
              <a:pPr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9392298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BB279A-D454-406E-A0DD-490F1F308CA9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48252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57C3F-0FB2-4B2E-BA6A-FEEEFF1AF7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57400" y="685801"/>
            <a:ext cx="8115300" cy="3046228"/>
          </a:xfrm>
        </p:spPr>
        <p:txBody>
          <a:bodyPr anchor="b">
            <a:normAutofit/>
          </a:bodyPr>
          <a:lstStyle>
            <a:lvl1pPr algn="ctr">
              <a:defRPr sz="3600" cap="all" spc="3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583AE9-1CC1-4572-A6E5-E97F80E476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57400" y="4114800"/>
            <a:ext cx="8115300" cy="2057400"/>
          </a:xfrm>
        </p:spPr>
        <p:txBody>
          <a:bodyPr/>
          <a:lstStyle>
            <a:lvl1pPr marL="0" indent="0" algn="ctr">
              <a:buNone/>
              <a:defRPr sz="2400" i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04DE7C-68AB-403D-B9D8-7398C292C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EA57E-7C1A-457B-A4CD-5DCEB057B502}" type="datetime1">
              <a:rPr lang="en-US" smtClean="0"/>
              <a:pPr/>
              <a:t>11/28/2024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003E50-6613-4D86-AA22-43B14E727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069AB5-A56D-471F-9236-EFA981E2E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553305"/>
      </p:ext>
    </p:extLst>
  </p:cSld>
  <p:clrMapOvr>
    <a:masterClrMapping/>
  </p:clrMapOvr>
  <p:transition>
    <p:wipe/>
    <p:sndAc>
      <p:stSnd>
        <p:snd r:embed="rId1" name="applause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02744C-12E6-455B-B646-2EA92DE0E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D71C4D-C062-4EEE-9A9A-31ADCC5C87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44DC97-C26E-407A-9E29-68C52D547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89749-A4CD-447F-8298-2B7988C91CEA}" type="datetime1">
              <a:rPr lang="en-US" smtClean="0"/>
              <a:pPr/>
              <a:t>11/28/2024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2E9353-B771-47FF-975E-72337414E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A5A858-B8B2-4364-A7D0-B2E8FAE0A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931767"/>
      </p:ext>
    </p:extLst>
  </p:cSld>
  <p:clrMapOvr>
    <a:masterClrMapping/>
  </p:clrMapOvr>
  <p:transition>
    <p:wipe/>
    <p:sndAc>
      <p:stSnd>
        <p:snd r:embed="rId1" name="applause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2A6BABE-D80C-4F54-A03C-E1F9EBCA83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285191-EF5B-48BE-AB5D-B7BA4C3D09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FA387A-1231-4FE3-8574-D4331A343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444D3-C0BA-4587-A56C-581AB9F841BE}" type="datetime1">
              <a:rPr lang="en-US" smtClean="0"/>
              <a:pPr/>
              <a:t>11/28/2024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F21559-4901-4AD3-ABE7-DF0235457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F6C18E-B751-4E7B-9CD8-1BF44DAB8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274890"/>
      </p:ext>
    </p:extLst>
  </p:cSld>
  <p:clrMapOvr>
    <a:masterClrMapping/>
  </p:clrMapOvr>
  <p:transition>
    <p:wipe/>
    <p:sndAc>
      <p:stSnd>
        <p:snd r:embed="rId1" name="applause.wav"/>
      </p:stSnd>
    </p:sndAc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3128050"/>
      </p:ext>
    </p:extLst>
  </p:cSld>
  <p:clrMapOvr>
    <a:masterClrMapping/>
  </p:clrMapOvr>
  <p:transition>
    <p:wipe/>
    <p:sndAc>
      <p:stSnd>
        <p:snd r:embed="rId1" name="applause.wav"/>
      </p:stSnd>
    </p:sndAc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0955679"/>
      </p:ext>
    </p:extLst>
  </p:cSld>
  <p:clrMapOvr>
    <a:masterClrMapping/>
  </p:clrMapOvr>
  <p:transition>
    <p:wipe/>
    <p:sndAc>
      <p:stSnd>
        <p:snd r:embed="rId1" name="applause.wav"/>
      </p:stSnd>
    </p:sndAc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4503131"/>
      </p:ext>
    </p:extLst>
  </p:cSld>
  <p:clrMapOvr>
    <a:masterClrMapping/>
  </p:clrMapOvr>
  <p:transition>
    <p:wipe/>
    <p:sndAc>
      <p:stSnd>
        <p:snd r:embed="rId1" name="applause.wav"/>
      </p:stSnd>
    </p:sndAc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4449156"/>
      </p:ext>
    </p:extLst>
  </p:cSld>
  <p:clrMapOvr>
    <a:masterClrMapping/>
  </p:clrMapOvr>
  <p:transition>
    <p:wipe/>
    <p:sndAc>
      <p:stSnd>
        <p:snd r:embed="rId1" name="applause.wav"/>
      </p:stSnd>
    </p:sndAc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4027578"/>
      </p:ext>
    </p:extLst>
  </p:cSld>
  <p:clrMapOvr>
    <a:masterClrMapping/>
  </p:clrMapOvr>
  <p:transition>
    <p:wipe/>
    <p:sndAc>
      <p:stSnd>
        <p:snd r:embed="rId1" name="applause.wav"/>
      </p:stSnd>
    </p:sndAc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3906502"/>
      </p:ext>
    </p:extLst>
  </p:cSld>
  <p:clrMapOvr>
    <a:masterClrMapping/>
  </p:clrMapOvr>
  <p:transition>
    <p:wipe/>
    <p:sndAc>
      <p:stSnd>
        <p:snd r:embed="rId1" name="applause.wav"/>
      </p:stSnd>
    </p:sndAc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896781"/>
      </p:ext>
    </p:extLst>
  </p:cSld>
  <p:clrMapOvr>
    <a:masterClrMapping/>
  </p:clrMapOvr>
  <p:transition>
    <p:wipe/>
    <p:sndAc>
      <p:stSnd>
        <p:snd r:embed="rId1" name="applause.wav"/>
      </p:stSnd>
    </p:sndAc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6003693"/>
      </p:ext>
    </p:extLst>
  </p:cSld>
  <p:clrMapOvr>
    <a:masterClrMapping/>
  </p:clrMapOvr>
  <p:transition>
    <p:wipe/>
    <p:sndAc>
      <p:stSnd>
        <p:snd r:embed="rId1" name="applause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49B412-EBAB-4569-B3D9-6B346BF83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486900" cy="1371600"/>
          </a:xfrm>
        </p:spPr>
        <p:txBody>
          <a:bodyPr>
            <a:normAutofit/>
          </a:bodyPr>
          <a:lstStyle>
            <a:lvl1pPr algn="l">
              <a:defRPr sz="3200" cap="all" spc="3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E7C8AE-B0F4-404F-BCAD-A14C18E50D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AA9CAD-DAFB-4DE3-9C41-7FD03EA8D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AF2CE-4F37-411C-A3EE-BBBE223265BF}" type="datetime1">
              <a:rPr lang="en-US" smtClean="0"/>
              <a:pPr/>
              <a:t>11/28/2024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CE3137-8136-46C5-AC2F-49E5F55E4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1AB6EF-A0B1-4706-AE44-253A6B182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672266"/>
      </p:ext>
    </p:extLst>
  </p:cSld>
  <p:clrMapOvr>
    <a:masterClrMapping/>
  </p:clrMapOvr>
  <p:transition>
    <p:wipe/>
    <p:sndAc>
      <p:stSnd>
        <p:snd r:embed="rId1" name="applause.wav"/>
      </p:stSnd>
    </p:sndAc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0472305"/>
      </p:ext>
    </p:extLst>
  </p:cSld>
  <p:clrMapOvr>
    <a:masterClrMapping/>
  </p:clrMapOvr>
  <p:transition>
    <p:wipe/>
    <p:sndAc>
      <p:stSnd>
        <p:snd r:embed="rId1" name="applause.wav"/>
      </p:stSnd>
    </p:sndAc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6140930"/>
      </p:ext>
    </p:extLst>
  </p:cSld>
  <p:clrMapOvr>
    <a:masterClrMapping/>
  </p:clrMapOvr>
  <p:transition>
    <p:wipe/>
    <p:sndAc>
      <p:stSnd>
        <p:snd r:embed="rId1" name="applause.wav"/>
      </p:stSnd>
    </p:sndAc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650679"/>
      </p:ext>
    </p:extLst>
  </p:cSld>
  <p:clrMapOvr>
    <a:masterClrMapping/>
  </p:clrMapOvr>
  <p:transition>
    <p:wipe/>
    <p:sndAc>
      <p:stSnd>
        <p:snd r:embed="rId1" name="applause.wav"/>
      </p:stSnd>
    </p:sndAc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2D211-8338-4D66-BDE9-C1CF608343AF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0F158-52CF-4787-B71F-51BC981862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671982"/>
      </p:ext>
    </p:extLst>
  </p:cSld>
  <p:clrMapOvr>
    <a:masterClrMapping/>
  </p:clrMapOvr>
  <p:transition>
    <p:wipe/>
    <p:sndAc>
      <p:stSnd>
        <p:snd r:embed="rId1" name="applause.wav"/>
      </p:stSnd>
    </p:sndAc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2D211-8338-4D66-BDE9-C1CF608343AF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0F158-52CF-4787-B71F-51BC981862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937090"/>
      </p:ext>
    </p:extLst>
  </p:cSld>
  <p:clrMapOvr>
    <a:masterClrMapping/>
  </p:clrMapOvr>
  <p:transition>
    <p:wipe/>
    <p:sndAc>
      <p:stSnd>
        <p:snd r:embed="rId1" name="applause.wav"/>
      </p:stSnd>
    </p:sndAc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2D211-8338-4D66-BDE9-C1CF608343AF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0F158-52CF-4787-B71F-51BC981862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213657"/>
      </p:ext>
    </p:extLst>
  </p:cSld>
  <p:clrMapOvr>
    <a:masterClrMapping/>
  </p:clrMapOvr>
  <p:transition>
    <p:wipe/>
    <p:sndAc>
      <p:stSnd>
        <p:snd r:embed="rId1" name="applause.wav"/>
      </p:stSnd>
    </p:sndAc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2D211-8338-4D66-BDE9-C1CF608343AF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0F158-52CF-4787-B71F-51BC981862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417829"/>
      </p:ext>
    </p:extLst>
  </p:cSld>
  <p:clrMapOvr>
    <a:masterClrMapping/>
  </p:clrMapOvr>
  <p:transition>
    <p:wipe/>
    <p:sndAc>
      <p:stSnd>
        <p:snd r:embed="rId1" name="applause.wav"/>
      </p:stSnd>
    </p:sndAc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2D211-8338-4D66-BDE9-C1CF608343AF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0F158-52CF-4787-B71F-51BC981862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2131"/>
      </p:ext>
    </p:extLst>
  </p:cSld>
  <p:clrMapOvr>
    <a:masterClrMapping/>
  </p:clrMapOvr>
  <p:transition>
    <p:wipe/>
    <p:sndAc>
      <p:stSnd>
        <p:snd r:embed="rId1" name="applause.wav"/>
      </p:stSnd>
    </p:sndAc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2D211-8338-4D66-BDE9-C1CF608343AF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0F158-52CF-4787-B71F-51BC981862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794025"/>
      </p:ext>
    </p:extLst>
  </p:cSld>
  <p:clrMapOvr>
    <a:masterClrMapping/>
  </p:clrMapOvr>
  <p:transition>
    <p:wipe/>
    <p:sndAc>
      <p:stSnd>
        <p:snd r:embed="rId1" name="applause.wav"/>
      </p:stSnd>
    </p:sndAc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2D211-8338-4D66-BDE9-C1CF608343AF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0F158-52CF-4787-B71F-51BC981862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558531"/>
      </p:ext>
    </p:extLst>
  </p:cSld>
  <p:clrMapOvr>
    <a:masterClrMapping/>
  </p:clrMapOvr>
  <p:transition>
    <p:wipe/>
    <p:sndAc>
      <p:stSnd>
        <p:snd r:embed="rId1" name="applause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C02F68-BF19-468D-B422-54B6D189F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77407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CBF7D7-84D4-4A39-B44E-9B029EEB1F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641624"/>
            <a:ext cx="10515600" cy="1448026"/>
          </a:xfrm>
        </p:spPr>
        <p:txBody>
          <a:bodyPr/>
          <a:lstStyle>
            <a:lvl1pPr marL="0" indent="0" algn="ctr">
              <a:buNone/>
              <a:defRPr sz="2400" i="1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E29709-D243-41E8-89FA-62FA7AEB5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083D4-708C-4BB5-B4FD-30CE9FA12FD5}" type="datetime1">
              <a:rPr lang="en-US" smtClean="0"/>
              <a:pPr/>
              <a:t>11/28/2024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AB99C0-DC2A-4133-A10D-D43A1E05B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122EFD-A17E-47F5-8AC9-EFD6D813D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203262"/>
      </p:ext>
    </p:extLst>
  </p:cSld>
  <p:clrMapOvr>
    <a:masterClrMapping/>
  </p:clrMapOvr>
  <p:transition>
    <p:wipe/>
    <p:sndAc>
      <p:stSnd>
        <p:snd r:embed="rId1" name="applause.wav"/>
      </p:stSnd>
    </p:sndAc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2D211-8338-4D66-BDE9-C1CF608343AF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0F158-52CF-4787-B71F-51BC981862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161420"/>
      </p:ext>
    </p:extLst>
  </p:cSld>
  <p:clrMapOvr>
    <a:masterClrMapping/>
  </p:clrMapOvr>
  <p:transition>
    <p:wipe/>
    <p:sndAc>
      <p:stSnd>
        <p:snd r:embed="rId1" name="applause.wav"/>
      </p:stSnd>
    </p:sndAc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2D211-8338-4D66-BDE9-C1CF608343AF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0F158-52CF-4787-B71F-51BC981862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300163"/>
      </p:ext>
    </p:extLst>
  </p:cSld>
  <p:clrMapOvr>
    <a:masterClrMapping/>
  </p:clrMapOvr>
  <p:transition>
    <p:wipe/>
    <p:sndAc>
      <p:stSnd>
        <p:snd r:embed="rId1" name="applause.wav"/>
      </p:stSnd>
    </p:sndAc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2D211-8338-4D66-BDE9-C1CF608343AF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0F158-52CF-4787-B71F-51BC981862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248189"/>
      </p:ext>
    </p:extLst>
  </p:cSld>
  <p:clrMapOvr>
    <a:masterClrMapping/>
  </p:clrMapOvr>
  <p:transition>
    <p:wipe/>
    <p:sndAc>
      <p:stSnd>
        <p:snd r:embed="rId1" name="applause.wav"/>
      </p:stSnd>
    </p:sndAc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2D211-8338-4D66-BDE9-C1CF608343AF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0F158-52CF-4787-B71F-51BC981862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781232"/>
      </p:ext>
    </p:extLst>
  </p:cSld>
  <p:clrMapOvr>
    <a:masterClrMapping/>
  </p:clrMapOvr>
  <p:transition>
    <p:wipe/>
    <p:sndAc>
      <p:stSnd>
        <p:snd r:embed="rId1" name="applause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C668D-BFBE-4765-A294-8303931B5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6071" y="566278"/>
            <a:ext cx="9512429" cy="965458"/>
          </a:xfrm>
        </p:spPr>
        <p:txBody>
          <a:bodyPr/>
          <a:lstStyle>
            <a:lvl1pPr algn="ctr">
              <a:defRPr cap="all" spc="3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B3C212-F55F-4D0D-BFA7-F00A33CAA1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09758" y="2057400"/>
            <a:ext cx="5031521" cy="4119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54BDD7-2575-4E82-887D-DCAF9EB159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65408" y="2057401"/>
            <a:ext cx="5016834" cy="41195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CAECC8-3C3A-4A5D-AB7A-1F99E5023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239B2-65BC-4C2A-A62B-3EABFE9590E4}" type="datetime1">
              <a:rPr lang="en-US" smtClean="0"/>
              <a:pPr/>
              <a:t>11/28/2024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47609B-ACA4-4323-9340-C7DB166D7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409EA3-C5C7-4AC6-956A-DB9A3B4F3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092096"/>
      </p:ext>
    </p:extLst>
  </p:cSld>
  <p:clrMapOvr>
    <a:masterClrMapping/>
  </p:clrMapOvr>
  <p:transition>
    <p:wipe/>
    <p:sndAc>
      <p:stSnd>
        <p:snd r:embed="rId1" name="applause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E0CDE0-7431-4F05-AA47-F10EB46C9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276552" cy="1149350"/>
          </a:xfrm>
        </p:spPr>
        <p:txBody>
          <a:bodyPr>
            <a:normAutofit/>
          </a:bodyPr>
          <a:lstStyle>
            <a:lvl1pPr algn="ctr">
              <a:defRPr sz="3200" cap="all" spc="3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D9FFA7-D3EA-4CB8-A471-94235AD625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 i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5360D2-88E8-43C8-92D1-67AB23BBE2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C768F6-20A1-47A1-90FE-903135EEFD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D555EC1-268F-4324-A003-3608AA0D84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55C8E4-FCB8-4E06-9C43-0ACD949A7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05F5A-E4A3-476F-A89E-C2B73F2431E4}" type="datetime1">
              <a:rPr lang="en-US" smtClean="0"/>
              <a:pPr/>
              <a:t>11/28/2024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B01C005-C973-4D82-942A-334F1D431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FB6186-6570-4DE8-8603-70B0A51DF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082099"/>
      </p:ext>
    </p:extLst>
  </p:cSld>
  <p:clrMapOvr>
    <a:masterClrMapping/>
  </p:clrMapOvr>
  <p:transition>
    <p:wipe/>
    <p:sndAc>
      <p:stSnd>
        <p:snd r:embed="rId1" name="applause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5ADD3-88C8-4B01-8CC6-808C0E416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634E6A-1390-4101-B78E-759231340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61515-4A26-4F31-9F61-5A10B1FABBFC}" type="datetime1">
              <a:rPr lang="en-US" smtClean="0"/>
              <a:pPr/>
              <a:t>11/28/2024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BC7B90-4C99-4653-872A-3572A02DA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B03516-4D31-49D2-9488-33C734A7A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766140"/>
      </p:ext>
    </p:extLst>
  </p:cSld>
  <p:clrMapOvr>
    <a:masterClrMapping/>
  </p:clrMapOvr>
  <p:transition>
    <p:wipe/>
    <p:sndAc>
      <p:stSnd>
        <p:snd r:embed="rId1" name="applause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0D8488-CF25-431B-A87A-AAF141BD0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5DC65-7D1F-4BAB-9695-F7E734143E14}" type="datetime1">
              <a:rPr lang="en-US" smtClean="0"/>
              <a:pPr/>
              <a:t>11/28/2024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2F58E5-C92D-4C64-B867-0576B1EAD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216797-ABEC-4FE0-AFDE-36107B967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026801"/>
      </p:ext>
    </p:extLst>
  </p:cSld>
  <p:clrMapOvr>
    <a:masterClrMapping/>
  </p:clrMapOvr>
  <p:transition>
    <p:wipe/>
    <p:sndAc>
      <p:stSnd>
        <p:snd r:embed="rId1" name="applause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68F2B0-990D-418E-9D10-2464E9866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881131-AFFD-4339-9F30-D408B5105C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7C47F4-7968-4698-8BD3-A583099FAA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12BC6F-3996-4B2B-B8F2-DD3A82CCF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24077-BD55-4036-8E92-6558FDF3B653}" type="datetime1">
              <a:rPr lang="en-US" smtClean="0"/>
              <a:pPr/>
              <a:t>11/28/2024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832E66-581A-4CF2-A40A-4E24FAAC4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3B1C89-C625-4618-81A2-FB34E4DA0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068468"/>
      </p:ext>
    </p:extLst>
  </p:cSld>
  <p:clrMapOvr>
    <a:masterClrMapping/>
  </p:clrMapOvr>
  <p:transition>
    <p:wipe/>
    <p:sndAc>
      <p:stSnd>
        <p:snd r:embed="rId1" name="applause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1486F-443A-4F2D-AB1F-8B1F4C4DE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A21213-E7FB-406A-B8CD-735AAC7AD0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F41A03-500E-49F7-8D99-A1EAFE4D34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91523D-69E9-4EAE-A610-B3A237B75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225F2-7107-4609-BCC2-77C63064A5E8}" type="datetime1">
              <a:rPr lang="en-US" smtClean="0"/>
              <a:pPr/>
              <a:t>11/28/2024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DB852F-4134-4AB5-BA87-483B1E1AD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34C5CB-918E-4A09-8222-D36E37B63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63877"/>
      </p:ext>
    </p:extLst>
  </p:cSld>
  <p:clrMapOvr>
    <a:masterClrMapping/>
  </p:clrMapOvr>
  <p:transition>
    <p:wipe/>
    <p:sndAc>
      <p:stSnd>
        <p:snd r:embed="rId1" name="applause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3AA0686-7BAC-45C0-BA30-0D0CBCE5C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4869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4202DE-82CD-407D-8C68-174B0CBB57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599" y="2254103"/>
            <a:ext cx="9486901" cy="39180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54AC9D-6E1B-46D3-959F-A068A1EDBD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9800022" y="3223751"/>
            <a:ext cx="4114801" cy="4105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3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fld id="{D3FE42E8-8B57-452D-A122-4DCE9AC771EF}" type="datetime1">
              <a:rPr lang="en-US" smtClean="0"/>
              <a:pPr/>
              <a:t>11/28/2024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FC0015-9EFB-40F8-BC00-AC2483D609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708136" y="3223750"/>
            <a:ext cx="4114800" cy="4105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3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72C732-0E3E-49E0-A72E-D4C08CB445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6340" y="6356350"/>
            <a:ext cx="8718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spc="3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fld id="{F8E28480-1C08-4458-AD97-0283E6FFD0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162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2" r:id="rId6"/>
    <p:sldLayoutId id="2147483688" r:id="rId7"/>
    <p:sldLayoutId id="2147483689" r:id="rId8"/>
    <p:sldLayoutId id="2147483690" r:id="rId9"/>
    <p:sldLayoutId id="2147483691" r:id="rId10"/>
    <p:sldLayoutId id="2147483693" r:id="rId11"/>
  </p:sldLayoutIdLst>
  <p:transition>
    <p:wipe/>
    <p:sndAc>
      <p:stSnd>
        <p:snd r:embed="rId13" name="applause.wav"/>
      </p:stSnd>
    </p:sndAc>
  </p:transition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SzPct val="70000"/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E94BF6-B82B-4955-BD39-43A008F8493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C2D49E-804F-49B7-8535-0B338716FF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9777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ransition>
    <p:wipe/>
    <p:sndAc>
      <p:stSnd>
        <p:snd r:embed="rId13" name="applause.wav"/>
      </p:stSnd>
    </p:sndAc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22D211-8338-4D66-BDE9-C1CF608343AF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F0F158-52CF-4787-B71F-51BC981862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166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transition>
    <p:wipe/>
    <p:sndAc>
      <p:stSnd>
        <p:snd r:embed="rId13" name="applause.wav"/>
      </p:stSnd>
    </p:sndAc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GIF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image" Target="../media/image4.jpeg"/><Relationship Id="rId7" Type="http://schemas.openxmlformats.org/officeDocument/2006/relationships/slide" Target="slide4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3.xml"/><Relationship Id="rId6" Type="http://schemas.openxmlformats.org/officeDocument/2006/relationships/slide" Target="slide3.xml"/><Relationship Id="rId5" Type="http://schemas.openxmlformats.org/officeDocument/2006/relationships/image" Target="../media/image5.jpeg"/><Relationship Id="rId4" Type="http://schemas.openxmlformats.org/officeDocument/2006/relationships/slide" Target="slide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4.xml"/><Relationship Id="rId5" Type="http://schemas.openxmlformats.org/officeDocument/2006/relationships/slide" Target="slide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4.xml"/><Relationship Id="rId5" Type="http://schemas.openxmlformats.org/officeDocument/2006/relationships/slide" Target="slide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4.xml"/><Relationship Id="rId5" Type="http://schemas.openxmlformats.org/officeDocument/2006/relationships/slide" Target="slide2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4.xml"/><Relationship Id="rId5" Type="http://schemas.openxmlformats.org/officeDocument/2006/relationships/slide" Target="slide2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đẹp cho bài giảng điện tử - Ảnh nền thiết kế bài giảng điện tử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6"/>
            <a:ext cx="12192000" cy="6857365"/>
          </a:xfrm>
          <a:prstGeom prst="rect">
            <a:avLst/>
          </a:prstGeom>
          <a:noFill/>
        </p:spPr>
      </p:pic>
      <p:sp>
        <p:nvSpPr>
          <p:cNvPr id="6" name="WordArt 13" descr="19[1]"/>
          <p:cNvSpPr>
            <a:spLocks noChangeArrowheads="1" noChangeShapeType="1" noTextEdit="1"/>
          </p:cNvSpPr>
          <p:nvPr/>
        </p:nvSpPr>
        <p:spPr bwMode="auto">
          <a:xfrm>
            <a:off x="2250831" y="654250"/>
            <a:ext cx="7230793" cy="98881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25" b="1" kern="10" dirty="0">
                <a:ln w="12700">
                  <a:solidFill>
                    <a:srgbClr val="0000FF"/>
                  </a:solidFill>
                  <a:round/>
                </a:ln>
                <a:blipFill dpi="0" rotWithShape="1">
                  <a:blip r:embed="rId4">
                    <a:alphaModFix amt="68000"/>
                  </a:blip>
                  <a:srcRect/>
                  <a:stretch>
                    <a:fillRect/>
                  </a:stretch>
                </a:blipFill>
                <a:effectLst>
                  <a:prstShdw prst="shdw17" dist="17961" dir="2700000">
                    <a:srgbClr val="0000FF">
                      <a:gamma/>
                      <a:shade val="60000"/>
                      <a:invGamma/>
                    </a:srgbClr>
                  </a:prstShdw>
                </a:effectLst>
                <a:latin typeface="Times New Roman" panose="02020603050405020304"/>
                <a:cs typeface="Times New Roman" panose="02020603050405020304"/>
              </a:rPr>
              <a:t>CHÀO MỪNG CÁC THẦY CÔ GIÁO</a:t>
            </a:r>
          </a:p>
        </p:txBody>
      </p:sp>
      <p:sp>
        <p:nvSpPr>
          <p:cNvPr id="9" name="WordArt 14"/>
          <p:cNvSpPr>
            <a:spLocks noChangeArrowheads="1" noChangeShapeType="1" noTextEdit="1"/>
          </p:cNvSpPr>
          <p:nvPr/>
        </p:nvSpPr>
        <p:spPr bwMode="auto">
          <a:xfrm>
            <a:off x="1842868" y="2211586"/>
            <a:ext cx="7638756" cy="1217414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-1587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900" b="1" kern="10" dirty="0" err="1">
                <a:ln w="9525">
                  <a:solidFill>
                    <a:srgbClr val="0000FF"/>
                  </a:solidFill>
                  <a:round/>
                </a:ln>
                <a:solidFill>
                  <a:srgbClr val="0000CC">
                    <a:alpha val="83000"/>
                  </a:srgbClr>
                </a:solidFill>
                <a:effectLst>
                  <a:outerShdw dist="107763" dir="13500000" sx="125000" sy="125000" algn="br" rotWithShape="0">
                    <a:srgbClr val="B2B2B2">
                      <a:alpha val="5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Đến</a:t>
            </a:r>
            <a:r>
              <a:rPr lang="en-US" sz="900" b="1" kern="10" dirty="0">
                <a:ln w="9525">
                  <a:solidFill>
                    <a:srgbClr val="0000FF"/>
                  </a:solidFill>
                  <a:round/>
                </a:ln>
                <a:solidFill>
                  <a:srgbClr val="0000CC">
                    <a:alpha val="83000"/>
                  </a:srgbClr>
                </a:solidFill>
                <a:effectLst>
                  <a:outerShdw dist="107763" dir="13500000" sx="125000" sy="125000" algn="br" rotWithShape="0">
                    <a:srgbClr val="B2B2B2">
                      <a:alpha val="5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900" b="1" kern="10" dirty="0" err="1">
                <a:ln w="9525">
                  <a:solidFill>
                    <a:srgbClr val="0000FF"/>
                  </a:solidFill>
                  <a:round/>
                </a:ln>
                <a:solidFill>
                  <a:srgbClr val="0000CC">
                    <a:alpha val="83000"/>
                  </a:srgbClr>
                </a:solidFill>
                <a:effectLst>
                  <a:outerShdw dist="107763" dir="13500000" sx="125000" sy="125000" algn="br" rotWithShape="0">
                    <a:srgbClr val="B2B2B2">
                      <a:alpha val="5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dự</a:t>
            </a:r>
            <a:r>
              <a:rPr lang="en-US" sz="900" b="1" kern="10" dirty="0">
                <a:ln w="9525">
                  <a:solidFill>
                    <a:srgbClr val="0000FF"/>
                  </a:solidFill>
                  <a:round/>
                </a:ln>
                <a:solidFill>
                  <a:srgbClr val="0000CC">
                    <a:alpha val="83000"/>
                  </a:srgbClr>
                </a:solidFill>
                <a:effectLst>
                  <a:outerShdw dist="107763" dir="13500000" sx="125000" sy="125000" algn="br" rotWithShape="0">
                    <a:srgbClr val="B2B2B2">
                      <a:alpha val="5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900" b="1" kern="10" dirty="0" err="1">
                <a:ln w="9525">
                  <a:solidFill>
                    <a:srgbClr val="0000FF"/>
                  </a:solidFill>
                  <a:round/>
                </a:ln>
                <a:solidFill>
                  <a:srgbClr val="0000CC">
                    <a:alpha val="83000"/>
                  </a:srgbClr>
                </a:solidFill>
                <a:effectLst>
                  <a:outerShdw dist="107763" dir="13500000" sx="125000" sy="125000" algn="br" rotWithShape="0">
                    <a:srgbClr val="B2B2B2">
                      <a:alpha val="5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giờ</a:t>
            </a:r>
            <a:r>
              <a:rPr lang="en-US" sz="900" b="1" kern="10" dirty="0">
                <a:ln w="9525">
                  <a:solidFill>
                    <a:srgbClr val="0000FF"/>
                  </a:solidFill>
                  <a:round/>
                </a:ln>
                <a:solidFill>
                  <a:srgbClr val="0000CC">
                    <a:alpha val="83000"/>
                  </a:srgbClr>
                </a:solidFill>
                <a:effectLst>
                  <a:outerShdw dist="107763" dir="13500000" sx="125000" sy="125000" algn="br" rotWithShape="0">
                    <a:srgbClr val="B2B2B2">
                      <a:alpha val="5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900" b="1" kern="10" dirty="0" err="1">
                <a:ln w="9525">
                  <a:solidFill>
                    <a:srgbClr val="0000FF"/>
                  </a:solidFill>
                  <a:round/>
                </a:ln>
                <a:solidFill>
                  <a:srgbClr val="0000CC">
                    <a:alpha val="83000"/>
                  </a:srgbClr>
                </a:solidFill>
                <a:effectLst>
                  <a:outerShdw dist="107763" dir="13500000" sx="125000" sy="125000" algn="br" rotWithShape="0">
                    <a:srgbClr val="B2B2B2">
                      <a:alpha val="5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tiết</a:t>
            </a:r>
            <a:r>
              <a:rPr lang="en-US" sz="900" b="1" kern="10" dirty="0">
                <a:ln w="9525">
                  <a:solidFill>
                    <a:srgbClr val="0000FF"/>
                  </a:solidFill>
                  <a:round/>
                </a:ln>
                <a:solidFill>
                  <a:srgbClr val="0000CC">
                    <a:alpha val="83000"/>
                  </a:srgbClr>
                </a:solidFill>
                <a:effectLst>
                  <a:outerShdw dist="107763" dir="13500000" sx="125000" sy="125000" algn="br" rotWithShape="0">
                    <a:srgbClr val="B2B2B2">
                      <a:alpha val="5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900" b="1" kern="10" dirty="0" err="1">
                <a:ln w="9525">
                  <a:solidFill>
                    <a:srgbClr val="0000FF"/>
                  </a:solidFill>
                  <a:round/>
                </a:ln>
                <a:solidFill>
                  <a:srgbClr val="0000CC">
                    <a:alpha val="83000"/>
                  </a:srgbClr>
                </a:solidFill>
                <a:effectLst>
                  <a:outerShdw dist="107763" dir="13500000" sx="125000" sy="125000" algn="br" rotWithShape="0">
                    <a:srgbClr val="B2B2B2">
                      <a:alpha val="5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Toán</a:t>
            </a:r>
            <a:r>
              <a:rPr lang="en-US" sz="900" b="1" kern="10" dirty="0">
                <a:ln w="9525">
                  <a:solidFill>
                    <a:srgbClr val="0000FF"/>
                  </a:solidFill>
                  <a:round/>
                </a:ln>
                <a:solidFill>
                  <a:srgbClr val="0000CC">
                    <a:alpha val="83000"/>
                  </a:srgbClr>
                </a:solidFill>
                <a:effectLst>
                  <a:outerShdw dist="107763" dir="13500000" sx="125000" sy="125000" algn="br" rotWithShape="0">
                    <a:srgbClr val="B2B2B2">
                      <a:alpha val="5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900" b="1" kern="10" dirty="0" err="1">
                <a:ln w="9525">
                  <a:solidFill>
                    <a:srgbClr val="0000FF"/>
                  </a:solidFill>
                  <a:round/>
                </a:ln>
                <a:solidFill>
                  <a:srgbClr val="0000CC">
                    <a:alpha val="83000"/>
                  </a:srgbClr>
                </a:solidFill>
                <a:effectLst>
                  <a:outerShdw dist="107763" dir="13500000" sx="125000" sy="125000" algn="br" rotWithShape="0">
                    <a:srgbClr val="B2B2B2">
                      <a:alpha val="5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lớp</a:t>
            </a:r>
            <a:r>
              <a:rPr lang="en-US" sz="900" b="1" kern="10" dirty="0">
                <a:ln w="9525">
                  <a:solidFill>
                    <a:srgbClr val="0000FF"/>
                  </a:solidFill>
                  <a:round/>
                </a:ln>
                <a:solidFill>
                  <a:srgbClr val="0000CC">
                    <a:alpha val="83000"/>
                  </a:srgbClr>
                </a:solidFill>
                <a:effectLst>
                  <a:outerShdw dist="107763" dir="13500000" sx="125000" sy="125000" algn="br" rotWithShape="0">
                    <a:srgbClr val="B2B2B2">
                      <a:alpha val="5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1</a:t>
            </a:r>
          </a:p>
        </p:txBody>
      </p:sp>
      <p:pic>
        <p:nvPicPr>
          <p:cNvPr id="10" name="Picture 6" descr="ani_book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45855" y="3426806"/>
            <a:ext cx="2667000" cy="1219200"/>
          </a:xfrm>
          <a:prstGeom prst="rect">
            <a:avLst/>
          </a:prstGeom>
          <a:noFill/>
        </p:spPr>
      </p:pic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3460651" y="4700528"/>
            <a:ext cx="5500469" cy="83099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Giáo</a:t>
            </a:r>
            <a:r>
              <a:rPr lang="en-US" sz="24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viên</a:t>
            </a:r>
            <a:r>
              <a:rPr lang="en-US" sz="24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: </a:t>
            </a:r>
            <a:r>
              <a:rPr lang="en-US" sz="2400" b="1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Tòng</a:t>
            </a:r>
            <a:r>
              <a:rPr lang="en-US" sz="24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Thị</a:t>
            </a:r>
            <a:r>
              <a:rPr lang="en-US" sz="24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Dung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Đơn</a:t>
            </a:r>
            <a:r>
              <a:rPr lang="en-US" sz="24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vị</a:t>
            </a:r>
            <a:r>
              <a:rPr lang="en-US" sz="24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: </a:t>
            </a:r>
            <a:r>
              <a:rPr lang="en-US" sz="2400" b="1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Trường</a:t>
            </a:r>
            <a:r>
              <a:rPr lang="en-US" sz="24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TH&amp;THCS </a:t>
            </a:r>
            <a:r>
              <a:rPr lang="en-US" sz="2400" b="1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Lả</a:t>
            </a:r>
            <a:r>
              <a:rPr lang="en-US" sz="24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Giôn</a:t>
            </a:r>
            <a:endParaRPr lang="en-US" sz="2400" b="1" i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9822519"/>
      </p:ext>
    </p:extLst>
  </p:cSld>
  <p:clrMapOvr>
    <a:masterClrMapping/>
  </p:clrMapOvr>
  <p:transition>
    <p:wipe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1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esktop\GIÁO ÁN 2020 - 2021\MÔN TOÁN\HÌNH ẢNH\trang 51 - 100\trang 61\c187e918-67e2-4918-a0e3-8b9b04ccf94d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76300" y="266700"/>
            <a:ext cx="10877550" cy="5981700"/>
          </a:xfrm>
          <a:prstGeom prst="rect">
            <a:avLst/>
          </a:prstGeom>
          <a:noFill/>
        </p:spPr>
      </p:pic>
      <p:sp>
        <p:nvSpPr>
          <p:cNvPr id="6" name="Rounded Rectangle 5"/>
          <p:cNvSpPr/>
          <p:nvPr/>
        </p:nvSpPr>
        <p:spPr>
          <a:xfrm>
            <a:off x="3924300" y="2609850"/>
            <a:ext cx="857250" cy="74295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= 0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3886200" y="3619500"/>
            <a:ext cx="857250" cy="74295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= 0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6724650" y="2590800"/>
            <a:ext cx="857250" cy="74295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= 1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6819900" y="3676650"/>
            <a:ext cx="857250" cy="74295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= 2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9829800" y="2628900"/>
            <a:ext cx="857250" cy="74295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= 3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9886950" y="3657600"/>
            <a:ext cx="857250" cy="74295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= 4</a:t>
            </a:r>
          </a:p>
        </p:txBody>
      </p:sp>
    </p:spTree>
    <p:extLst>
      <p:ext uri="{BB962C8B-B14F-4D97-AF65-F5344CB8AC3E}">
        <p14:creationId xmlns:p14="http://schemas.microsoft.com/office/powerpoint/2010/main" val="1611689453"/>
      </p:ext>
    </p:extLst>
  </p:cSld>
  <p:clrMapOvr>
    <a:masterClrMapping/>
  </p:clrMapOvr>
  <p:transition>
    <p:wipe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ser\Desktop\GIÁO ÁN 2020 - 2021\MÔN TOÁN\HÌNH ẢNH\trang 51 - 100\trang 61\f1495234-a3a5-4b80-8601-8cb6c021d4d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6250" y="209550"/>
            <a:ext cx="11334750" cy="6343650"/>
          </a:xfrm>
          <a:prstGeom prst="rect">
            <a:avLst/>
          </a:prstGeom>
          <a:noFill/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E8119C6-7AC0-4F6B-883A-27DC0B9125EA}"/>
              </a:ext>
            </a:extLst>
          </p:cNvPr>
          <p:cNvSpPr/>
          <p:nvPr/>
        </p:nvSpPr>
        <p:spPr>
          <a:xfrm>
            <a:off x="5100810" y="2622014"/>
            <a:ext cx="572877" cy="506776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5</a:t>
            </a:r>
            <a:endParaRPr lang="vi-VN" sz="3200" dirty="0">
              <a:solidFill>
                <a:srgbClr val="FF0000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107BFD7-E39D-444E-8853-7F5894CB949E}"/>
              </a:ext>
            </a:extLst>
          </p:cNvPr>
          <p:cNvSpPr/>
          <p:nvPr/>
        </p:nvSpPr>
        <p:spPr>
          <a:xfrm>
            <a:off x="7883028" y="2622014"/>
            <a:ext cx="572877" cy="506776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5</a:t>
            </a:r>
            <a:endParaRPr lang="vi-VN" sz="3200" dirty="0">
              <a:solidFill>
                <a:srgbClr val="FF000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67DA5D-3493-4DF2-9848-903100418DA0}"/>
              </a:ext>
            </a:extLst>
          </p:cNvPr>
          <p:cNvSpPr/>
          <p:nvPr/>
        </p:nvSpPr>
        <p:spPr>
          <a:xfrm>
            <a:off x="8905761" y="2631194"/>
            <a:ext cx="572877" cy="506776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0A806C8-F31D-47D7-B1E2-AD92EFAB772E}"/>
              </a:ext>
            </a:extLst>
          </p:cNvPr>
          <p:cNvSpPr/>
          <p:nvPr/>
        </p:nvSpPr>
        <p:spPr>
          <a:xfrm>
            <a:off x="9873180" y="2622014"/>
            <a:ext cx="572877" cy="506776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FFED4FC-7DFE-4D9A-BE35-F89E1FCCF5A1}"/>
              </a:ext>
            </a:extLst>
          </p:cNvPr>
          <p:cNvSpPr/>
          <p:nvPr/>
        </p:nvSpPr>
        <p:spPr>
          <a:xfrm>
            <a:off x="3955286" y="5253210"/>
            <a:ext cx="572877" cy="506776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DC8AF3C-8320-411C-8B99-99736A815405}"/>
              </a:ext>
            </a:extLst>
          </p:cNvPr>
          <p:cNvSpPr/>
          <p:nvPr/>
        </p:nvSpPr>
        <p:spPr>
          <a:xfrm>
            <a:off x="4955985" y="5265832"/>
            <a:ext cx="572877" cy="506776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CF0FFA6-8506-4C9D-9DCE-70A5CAD3644E}"/>
              </a:ext>
            </a:extLst>
          </p:cNvPr>
          <p:cNvSpPr/>
          <p:nvPr/>
        </p:nvSpPr>
        <p:spPr>
          <a:xfrm>
            <a:off x="5911011" y="5253210"/>
            <a:ext cx="572877" cy="506776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ED9C5F3-F802-4264-9251-83B539CECD0D}"/>
              </a:ext>
            </a:extLst>
          </p:cNvPr>
          <p:cNvSpPr/>
          <p:nvPr/>
        </p:nvSpPr>
        <p:spPr>
          <a:xfrm>
            <a:off x="7905979" y="5253210"/>
            <a:ext cx="572877" cy="506776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1AF495F-B610-49FC-8190-F288E6394F53}"/>
              </a:ext>
            </a:extLst>
          </p:cNvPr>
          <p:cNvSpPr/>
          <p:nvPr/>
        </p:nvSpPr>
        <p:spPr>
          <a:xfrm>
            <a:off x="8890612" y="5265832"/>
            <a:ext cx="572877" cy="506776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B548368-247B-423A-A20B-4D7E1F28486C}"/>
              </a:ext>
            </a:extLst>
          </p:cNvPr>
          <p:cNvSpPr/>
          <p:nvPr/>
        </p:nvSpPr>
        <p:spPr>
          <a:xfrm>
            <a:off x="9858489" y="5287866"/>
            <a:ext cx="572877" cy="506776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vi-VN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3641946"/>
      </p:ext>
    </p:extLst>
  </p:cSld>
  <p:clrMapOvr>
    <a:masterClrMapping/>
  </p:clrMapOvr>
  <p:transition>
    <p:wipe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  <p:bldP spid="7" grpId="0" animBg="1"/>
      <p:bldP spid="9" grpId="0" animBg="1"/>
      <p:bldP spid="11" grpId="0" animBg="1"/>
      <p:bldP spid="13" grpId="0" animBg="1"/>
      <p:bldP spid="15" grpId="0" animBg="1"/>
      <p:bldP spid="17" grpId="0" animBg="1"/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4EE7233-888F-4738-B049-2C8C9FC02397}"/>
              </a:ext>
            </a:extLst>
          </p:cNvPr>
          <p:cNvSpPr/>
          <p:nvPr/>
        </p:nvSpPr>
        <p:spPr>
          <a:xfrm>
            <a:off x="728870" y="278293"/>
            <a:ext cx="2956865" cy="954159"/>
          </a:xfrm>
          <a:prstGeom prst="roundRect">
            <a:avLst/>
          </a:prstGeom>
          <a:solidFill>
            <a:srgbClr val="CEF3FE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en-SG" sz="3200" dirty="0">
              <a:solidFill>
                <a:srgbClr val="002060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C148A23-BF53-4175-A040-1EF18DAFA538}"/>
              </a:ext>
            </a:extLst>
          </p:cNvPr>
          <p:cNvSpPr/>
          <p:nvPr/>
        </p:nvSpPr>
        <p:spPr>
          <a:xfrm>
            <a:off x="1063280" y="1886174"/>
            <a:ext cx="10065440" cy="1542826"/>
          </a:xfrm>
          <a:prstGeom prst="roundRect">
            <a:avLst/>
          </a:prstGeom>
          <a:solidFill>
            <a:srgbClr val="6ABF7F"/>
          </a:solidFill>
          <a:ln>
            <a:solidFill>
              <a:srgbClr val="D2F4FD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trừ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vi 6.</a:t>
            </a:r>
            <a:endParaRPr lang="en-SG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3524581"/>
      </p:ext>
    </p:extLst>
  </p:cSld>
  <p:clrMapOvr>
    <a:masterClrMapping/>
  </p:clrMapOvr>
  <p:transition>
    <p:wipe/>
    <p:sndAc>
      <p:stSnd>
        <p:snd r:embed="rId2" name="applause.wav"/>
      </p:stSnd>
    </p:sndAc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81"/>
          <a:stretch/>
        </p:blipFill>
        <p:spPr>
          <a:xfrm>
            <a:off x="2" y="228600"/>
            <a:ext cx="12191999" cy="6400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14330" y="1651144"/>
            <a:ext cx="7416800" cy="18978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733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11733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733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sz="11733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0162532"/>
      </p:ext>
    </p:extLst>
  </p:cSld>
  <p:clrMapOvr>
    <a:masterClrMapping/>
  </p:clrMapOvr>
  <p:transition>
    <p:wipe/>
    <p:sndAc>
      <p:stSnd>
        <p:snd r:embed="rId2" name="applause.wav"/>
      </p:stSnd>
    </p:sndAc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资源 7343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21343" y="3478531"/>
            <a:ext cx="1044575" cy="635000"/>
          </a:xfrm>
          <a:prstGeom prst="rect">
            <a:avLst/>
          </a:prstGeom>
        </p:spPr>
      </p:pic>
      <p:pic>
        <p:nvPicPr>
          <p:cNvPr id="5" name="图片 4" descr="资源 13430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1875" y="276228"/>
            <a:ext cx="3403600" cy="1571625"/>
          </a:xfrm>
          <a:prstGeom prst="rect">
            <a:avLst/>
          </a:prstGeom>
        </p:spPr>
      </p:pic>
      <p:pic>
        <p:nvPicPr>
          <p:cNvPr id="6" name="图片 5" descr="资源 23430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1182" y="2658111"/>
            <a:ext cx="2647951" cy="1933575"/>
          </a:xfrm>
          <a:prstGeom prst="rect">
            <a:avLst/>
          </a:prstGeom>
        </p:spPr>
      </p:pic>
      <p:pic>
        <p:nvPicPr>
          <p:cNvPr id="7" name="图片 6" descr="资源 33430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41182" y="569597"/>
            <a:ext cx="2079625" cy="1870075"/>
          </a:xfrm>
          <a:prstGeom prst="rect">
            <a:avLst/>
          </a:prstGeom>
        </p:spPr>
      </p:pic>
      <p:pic>
        <p:nvPicPr>
          <p:cNvPr id="9" name="图片 8" descr="资源 53430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12900" y="3940177"/>
            <a:ext cx="9367520" cy="2684145"/>
          </a:xfrm>
          <a:prstGeom prst="rect">
            <a:avLst/>
          </a:prstGeom>
        </p:spPr>
      </p:pic>
      <p:pic>
        <p:nvPicPr>
          <p:cNvPr id="10" name="图片 9" descr="资源 63430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26035" y="6208396"/>
            <a:ext cx="12243435" cy="710565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2875426" y="910018"/>
            <a:ext cx="684246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b="1" dirty="0" err="1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Tạm</a:t>
            </a:r>
            <a:r>
              <a:rPr lang="en-US" altLang="zh-CN" sz="8000" b="1" dirty="0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8000" b="1" dirty="0" err="1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biệt</a:t>
            </a:r>
            <a:r>
              <a:rPr lang="en-US" altLang="zh-CN" sz="8000" b="1" dirty="0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8000" b="1" dirty="0" err="1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8000" b="1" dirty="0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</a:p>
          <a:p>
            <a:pPr algn="ctr"/>
            <a:r>
              <a:rPr lang="en-US" altLang="zh-CN" sz="8000" b="1" dirty="0" err="1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Hẹn</a:t>
            </a:r>
            <a:r>
              <a:rPr lang="en-US" altLang="zh-CN" sz="8000" b="1" dirty="0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8000" b="1" dirty="0" err="1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gặp</a:t>
            </a:r>
            <a:r>
              <a:rPr lang="en-US" altLang="zh-CN" sz="8000" b="1" dirty="0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8000" b="1" dirty="0" err="1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lại</a:t>
            </a:r>
            <a:r>
              <a:rPr lang="en-US" altLang="zh-CN" sz="8000" b="1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!</a:t>
            </a:r>
            <a:endParaRPr lang="en-US" altLang="zh-CN" sz="8000" b="1" dirty="0">
              <a:solidFill>
                <a:srgbClr val="92A028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63137857"/>
      </p:ext>
    </p:extLst>
  </p:cSld>
  <p:clrMapOvr>
    <a:masterClrMapping/>
  </p:clrMapOvr>
  <p:transition>
    <p:wipe/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0" t="513" r="15632" b="-513"/>
          <a:stretch>
            <a:fillRect/>
          </a:stretch>
        </p:blipFill>
        <p:spPr>
          <a:xfrm>
            <a:off x="4163188" y="1635943"/>
            <a:ext cx="3600713" cy="3600713"/>
          </a:xfrm>
          <a:prstGeom prst="rect">
            <a:avLst/>
          </a:prstGeom>
        </p:spPr>
      </p:pic>
      <p:sp>
        <p:nvSpPr>
          <p:cNvPr id="5" name="Rectangle 4">
            <a:hlinkClick r:id="rId6" action="ppaction://hlinksldjump"/>
          </p:cNvPr>
          <p:cNvSpPr/>
          <p:nvPr/>
        </p:nvSpPr>
        <p:spPr>
          <a:xfrm>
            <a:off x="4148328" y="1648111"/>
            <a:ext cx="1792224" cy="1792224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6" name="Heart 5"/>
          <p:cNvSpPr/>
          <p:nvPr/>
        </p:nvSpPr>
        <p:spPr>
          <a:xfrm>
            <a:off x="4230624" y="1735074"/>
            <a:ext cx="594360" cy="594360"/>
          </a:xfrm>
          <a:prstGeom prst="heart">
            <a:avLst/>
          </a:prstGeom>
          <a:solidFill>
            <a:srgbClr val="FF00FF"/>
          </a:solidFill>
          <a:ln>
            <a:solidFill>
              <a:srgbClr val="DA00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Rectangle 6">
            <a:hlinkClick r:id="rId7" action="ppaction://hlinksldjump"/>
          </p:cNvPr>
          <p:cNvSpPr/>
          <p:nvPr/>
        </p:nvSpPr>
        <p:spPr>
          <a:xfrm>
            <a:off x="5955412" y="1644075"/>
            <a:ext cx="1792224" cy="1792224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8" name="Heart 7"/>
          <p:cNvSpPr/>
          <p:nvPr/>
        </p:nvSpPr>
        <p:spPr>
          <a:xfrm>
            <a:off x="7056120" y="1735074"/>
            <a:ext cx="594360" cy="594360"/>
          </a:xfrm>
          <a:prstGeom prst="heart">
            <a:avLst/>
          </a:prstGeom>
          <a:solidFill>
            <a:srgbClr val="FF00FF"/>
          </a:solidFill>
          <a:ln>
            <a:solidFill>
              <a:srgbClr val="DA00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Rectangle 8">
            <a:hlinkClick r:id="rId4" action="ppaction://hlinksldjump"/>
          </p:cNvPr>
          <p:cNvSpPr/>
          <p:nvPr/>
        </p:nvSpPr>
        <p:spPr>
          <a:xfrm>
            <a:off x="4148328" y="3477006"/>
            <a:ext cx="1792224" cy="1792224"/>
          </a:xfrm>
          <a:prstGeom prst="rect">
            <a:avLst/>
          </a:prstGeom>
          <a:solidFill>
            <a:srgbClr val="0070C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0" name="Heart 9"/>
          <p:cNvSpPr/>
          <p:nvPr/>
        </p:nvSpPr>
        <p:spPr>
          <a:xfrm>
            <a:off x="4239768" y="4565142"/>
            <a:ext cx="594360" cy="594360"/>
          </a:xfrm>
          <a:prstGeom prst="heart">
            <a:avLst/>
          </a:prstGeom>
          <a:solidFill>
            <a:srgbClr val="FF00FF"/>
          </a:solidFill>
          <a:ln>
            <a:solidFill>
              <a:srgbClr val="DA00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Rectangle 10">
            <a:hlinkClick r:id="rId8" action="ppaction://hlinksldjump"/>
          </p:cNvPr>
          <p:cNvSpPr/>
          <p:nvPr/>
        </p:nvSpPr>
        <p:spPr>
          <a:xfrm>
            <a:off x="5935981" y="3482456"/>
            <a:ext cx="1807084" cy="1809633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2" name="Heart 11"/>
          <p:cNvSpPr/>
          <p:nvPr/>
        </p:nvSpPr>
        <p:spPr>
          <a:xfrm>
            <a:off x="7042404" y="4565142"/>
            <a:ext cx="594360" cy="594360"/>
          </a:xfrm>
          <a:prstGeom prst="heart">
            <a:avLst/>
          </a:prstGeom>
          <a:solidFill>
            <a:srgbClr val="FF00FF"/>
          </a:solidFill>
          <a:ln>
            <a:solidFill>
              <a:srgbClr val="DA00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279898" y="2798064"/>
            <a:ext cx="1453896" cy="1453896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Heart 13"/>
          <p:cNvSpPr/>
          <p:nvPr/>
        </p:nvSpPr>
        <p:spPr>
          <a:xfrm>
            <a:off x="5279898" y="2798064"/>
            <a:ext cx="594360" cy="594360"/>
          </a:xfrm>
          <a:prstGeom prst="heart">
            <a:avLst/>
          </a:prstGeom>
          <a:solidFill>
            <a:srgbClr val="FF00FF"/>
          </a:solidFill>
          <a:ln>
            <a:solidFill>
              <a:srgbClr val="DA00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Snip Diagonal Corner Rectangle 14"/>
          <p:cNvSpPr/>
          <p:nvPr/>
        </p:nvSpPr>
        <p:spPr>
          <a:xfrm>
            <a:off x="1280160" y="5314950"/>
            <a:ext cx="10086535" cy="649224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170976" y="955138"/>
            <a:ext cx="3782061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50" b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</a:rPr>
              <a:t>Ô CỬA BÍ MẬT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275B64F-A774-4DDA-A260-ECC5E83F0295}"/>
              </a:ext>
            </a:extLst>
          </p:cNvPr>
          <p:cNvSpPr txBox="1"/>
          <p:nvPr/>
        </p:nvSpPr>
        <p:spPr>
          <a:xfrm>
            <a:off x="576774" y="267286"/>
            <a:ext cx="31511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169758661"/>
      </p:ext>
    </p:extLst>
  </p:cSld>
  <p:clrMapOvr>
    <a:masterClrMapping/>
  </p:clrMapOvr>
  <p:transition>
    <p:wip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6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8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0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5" grpId="0" bldLvl="0" animBg="1"/>
      <p:bldP spid="6" grpId="0" bldLvl="0" animBg="1"/>
      <p:bldP spid="6" grpId="1" bldLvl="0" animBg="1"/>
      <p:bldP spid="7" grpId="0" bldLvl="0" animBg="1"/>
      <p:bldP spid="8" grpId="0" bldLvl="0" animBg="1"/>
      <p:bldP spid="8" grpId="1" bldLvl="0" animBg="1"/>
      <p:bldP spid="9" grpId="0" bldLvl="0" animBg="1"/>
      <p:bldP spid="10" grpId="0" bldLvl="0" animBg="1"/>
      <p:bldP spid="10" grpId="1" bldLvl="0" animBg="1"/>
      <p:bldP spid="11" grpId="0" bldLvl="0" animBg="1"/>
      <p:bldP spid="12" grpId="0" bldLvl="0" animBg="1"/>
      <p:bldP spid="12" grpId="1" bldLvl="0" animBg="1"/>
      <p:bldP spid="13" grpId="0" bldLvl="0" animBg="1"/>
      <p:bldP spid="14" grpId="0" bldLvl="0" animBg="1"/>
      <p:bldP spid="14" grpId="1" bldLvl="0" animBg="1"/>
      <p:bldP spid="15" grpId="0" animBg="1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2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2840736" y="1012698"/>
            <a:ext cx="6464808" cy="1463040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6 - 4 =</a:t>
            </a:r>
          </a:p>
        </p:txBody>
      </p:sp>
      <p:sp>
        <p:nvSpPr>
          <p:cNvPr id="5" name="Snip Diagonal Corner Rectangle 4"/>
          <p:cNvSpPr/>
          <p:nvPr/>
        </p:nvSpPr>
        <p:spPr>
          <a:xfrm>
            <a:off x="2964180" y="2608326"/>
            <a:ext cx="6217920" cy="1129284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án: 2</a:t>
            </a:r>
          </a:p>
        </p:txBody>
      </p:sp>
      <p:sp>
        <p:nvSpPr>
          <p:cNvPr id="6" name="Pentagon 5">
            <a:hlinkClick r:id="rId5" action="ppaction://hlinksldjump"/>
          </p:cNvPr>
          <p:cNvSpPr/>
          <p:nvPr/>
        </p:nvSpPr>
        <p:spPr>
          <a:xfrm flipH="1">
            <a:off x="7805928" y="5328666"/>
            <a:ext cx="1499616" cy="566928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prstClr val="white"/>
              </a:solidFill>
              <a:latin typeface="Calibri"/>
            </a:endParaRPr>
          </a:p>
        </p:txBody>
      </p:sp>
    </p:spTree>
  </p:cSld>
  <p:clrMapOvr>
    <a:masterClrMapping/>
  </p:clrMapOvr>
  <p:transition>
    <p:wip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5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2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2840736" y="1012698"/>
            <a:ext cx="6464808" cy="1463040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6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4 - 3 =</a:t>
            </a:r>
          </a:p>
        </p:txBody>
      </p:sp>
      <p:sp>
        <p:nvSpPr>
          <p:cNvPr id="5" name="Snip Diagonal Corner Rectangle 4"/>
          <p:cNvSpPr/>
          <p:nvPr/>
        </p:nvSpPr>
        <p:spPr>
          <a:xfrm>
            <a:off x="2964180" y="2608326"/>
            <a:ext cx="6217920" cy="1129284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</a:t>
            </a:r>
          </a:p>
        </p:txBody>
      </p:sp>
      <p:sp>
        <p:nvSpPr>
          <p:cNvPr id="2" name="Pentagon 1">
            <a:hlinkClick r:id="rId5" action="ppaction://hlinksldjump"/>
          </p:cNvPr>
          <p:cNvSpPr/>
          <p:nvPr/>
        </p:nvSpPr>
        <p:spPr>
          <a:xfrm flipH="1">
            <a:off x="7805928" y="5328666"/>
            <a:ext cx="1499616" cy="566928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prstClr val="white"/>
              </a:solidFill>
              <a:latin typeface="Calibri"/>
            </a:endParaRPr>
          </a:p>
        </p:txBody>
      </p:sp>
    </p:spTree>
  </p:cSld>
  <p:clrMapOvr>
    <a:masterClrMapping/>
  </p:clrMapOvr>
  <p:transition>
    <p:wip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5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2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2840736" y="1012698"/>
            <a:ext cx="6464808" cy="1463040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6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5 - 1 =</a:t>
            </a:r>
          </a:p>
        </p:txBody>
      </p:sp>
      <p:sp>
        <p:nvSpPr>
          <p:cNvPr id="5" name="Snip Diagonal Corner Rectangle 4"/>
          <p:cNvSpPr/>
          <p:nvPr/>
        </p:nvSpPr>
        <p:spPr>
          <a:xfrm>
            <a:off x="2964180" y="2608326"/>
            <a:ext cx="6217920" cy="1129284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6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án: 4</a:t>
            </a:r>
          </a:p>
        </p:txBody>
      </p:sp>
      <p:sp>
        <p:nvSpPr>
          <p:cNvPr id="2" name="Pentagon 1">
            <a:hlinkClick r:id="rId5" action="ppaction://hlinksldjump"/>
          </p:cNvPr>
          <p:cNvSpPr/>
          <p:nvPr/>
        </p:nvSpPr>
        <p:spPr>
          <a:xfrm flipH="1">
            <a:off x="7805928" y="5328666"/>
            <a:ext cx="1499616" cy="566928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prstClr val="white"/>
              </a:solidFill>
              <a:latin typeface="Calibri"/>
            </a:endParaRPr>
          </a:p>
        </p:txBody>
      </p:sp>
    </p:spTree>
  </p:cSld>
  <p:clrMapOvr>
    <a:masterClrMapping/>
  </p:clrMapOvr>
  <p:transition>
    <p:wip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5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2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2840736" y="1012698"/>
            <a:ext cx="6464808" cy="1463040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6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3 - 3 =</a:t>
            </a:r>
          </a:p>
        </p:txBody>
      </p:sp>
      <p:sp>
        <p:nvSpPr>
          <p:cNvPr id="5" name="Snip Diagonal Corner Rectangle 4"/>
          <p:cNvSpPr/>
          <p:nvPr/>
        </p:nvSpPr>
        <p:spPr>
          <a:xfrm>
            <a:off x="2964180" y="2608326"/>
            <a:ext cx="6217920" cy="1129284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6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án: 0</a:t>
            </a:r>
          </a:p>
        </p:txBody>
      </p:sp>
      <p:sp>
        <p:nvSpPr>
          <p:cNvPr id="2" name="Pentagon 1">
            <a:hlinkClick r:id="rId5" action="ppaction://hlinksldjump"/>
          </p:cNvPr>
          <p:cNvSpPr/>
          <p:nvPr/>
        </p:nvSpPr>
        <p:spPr>
          <a:xfrm flipH="1">
            <a:off x="7682484" y="5328666"/>
            <a:ext cx="1499616" cy="566928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prstClr val="white"/>
              </a:solidFill>
              <a:latin typeface="Calibri"/>
            </a:endParaRPr>
          </a:p>
        </p:txBody>
      </p:sp>
    </p:spTree>
  </p:cSld>
  <p:clrMapOvr>
    <a:masterClrMapping/>
  </p:clrMapOvr>
  <p:transition>
    <p:wip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5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GTV082020_HOANGHUONG (73)">
            <a:hlinkClick r:id="" action="ppaction://media"/>
            <a:extLst>
              <a:ext uri="{FF2B5EF4-FFF2-40B4-BE49-F238E27FC236}">
                <a16:creationId xmlns:a16="http://schemas.microsoft.com/office/drawing/2014/main" id="{11F5500E-7C79-416F-AC24-DA6FB5E3EF1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7286" y="0"/>
            <a:ext cx="11662117" cy="6858000"/>
          </a:xfr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87BBA8A-2178-40DF-B856-14FB9B984CC4}"/>
              </a:ext>
            </a:extLst>
          </p:cNvPr>
          <p:cNvSpPr/>
          <p:nvPr/>
        </p:nvSpPr>
        <p:spPr>
          <a:xfrm>
            <a:off x="1351722" y="1555828"/>
            <a:ext cx="9216344" cy="2090530"/>
          </a:xfrm>
          <a:prstGeom prst="roundRect">
            <a:avLst/>
          </a:prstGeom>
          <a:solidFill>
            <a:srgbClr val="D2F4FD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09E0A0B-8849-41E4-AC43-E7E048215D55}"/>
              </a:ext>
            </a:extLst>
          </p:cNvPr>
          <p:cNvSpPr txBox="1">
            <a:spLocks/>
          </p:cNvSpPr>
          <p:nvPr/>
        </p:nvSpPr>
        <p:spPr>
          <a:xfrm>
            <a:off x="1344228" y="1754610"/>
            <a:ext cx="94869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cap="all" spc="3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3600" b="1" i="0" u="none" strike="noStrike" kern="1200" cap="all" spc="300" normalizeH="0" baseline="0" noProof="0" dirty="0" err="1">
                <a:ln>
                  <a:noFill/>
                </a:ln>
                <a:solidFill>
                  <a:srgbClr val="BC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Bài</a:t>
            </a:r>
            <a:r>
              <a:rPr kumimoji="0" lang="en-SG" sz="3600" b="1" i="0" u="none" strike="noStrike" kern="1200" cap="all" spc="300" normalizeH="0" baseline="0" noProof="0" dirty="0">
                <a:ln>
                  <a:noFill/>
                </a:ln>
                <a:solidFill>
                  <a:srgbClr val="BC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27: PHÉP TRỪ TRONG PHẠM VI 6 (</a:t>
            </a:r>
            <a:r>
              <a:rPr kumimoji="0" lang="en-SG" sz="3600" b="1" i="0" u="none" strike="noStrike" kern="1200" cap="all" spc="300" normalizeH="0" baseline="0" noProof="0" dirty="0" err="1">
                <a:ln>
                  <a:noFill/>
                </a:ln>
                <a:solidFill>
                  <a:srgbClr val="BC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TiẾP</a:t>
            </a:r>
            <a:r>
              <a:rPr kumimoji="0" lang="en-SG" sz="3600" b="1" i="0" u="none" strike="noStrike" kern="1200" cap="all" spc="300" normalizeH="0" baseline="0" noProof="0" dirty="0">
                <a:ln>
                  <a:noFill/>
                </a:ln>
                <a:solidFill>
                  <a:srgbClr val="BC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THEO) TIẾT 2</a:t>
            </a:r>
          </a:p>
        </p:txBody>
      </p:sp>
    </p:spTree>
    <p:extLst>
      <p:ext uri="{BB962C8B-B14F-4D97-AF65-F5344CB8AC3E}">
        <p14:creationId xmlns:p14="http://schemas.microsoft.com/office/powerpoint/2010/main" val="141025045"/>
      </p:ext>
    </p:extLst>
  </p:cSld>
  <p:clrMapOvr>
    <a:masterClrMapping/>
  </p:clrMapOvr>
  <p:transition>
    <p:wipe/>
    <p:sndAc>
      <p:stSnd>
        <p:snd r:embed="rId4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81"/>
          <a:stretch/>
        </p:blipFill>
        <p:spPr>
          <a:xfrm>
            <a:off x="2" y="228600"/>
            <a:ext cx="12191999" cy="6400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15856" y="2115378"/>
            <a:ext cx="7416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165297898"/>
      </p:ext>
    </p:extLst>
  </p:cSld>
  <p:clrMapOvr>
    <a:masterClrMapping/>
  </p:clrMapOvr>
  <p:transition>
    <p:wipe/>
    <p:sndAc>
      <p:stSnd>
        <p:snd r:embed="rId2" name="applause.wav"/>
      </p:stSnd>
    </p:sndAc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esktop\GIÁO ÁN 2020 - 2021\MÔN TOÁN\HÌNH ẢNH\trang 51 - 100\trang 61\1f9a2279-6521-4fac-b4ca-47dc86cb45a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" y="342900"/>
            <a:ext cx="11125200" cy="5924550"/>
          </a:xfrm>
          <a:prstGeom prst="rect">
            <a:avLst/>
          </a:prstGeom>
          <a:noFill/>
        </p:spPr>
      </p:pic>
      <p:sp>
        <p:nvSpPr>
          <p:cNvPr id="10" name="Rounded Rectangle 9"/>
          <p:cNvSpPr/>
          <p:nvPr/>
        </p:nvSpPr>
        <p:spPr>
          <a:xfrm>
            <a:off x="8877300" y="2190750"/>
            <a:ext cx="971550" cy="5715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5 - 2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6705600" y="2952750"/>
            <a:ext cx="971550" cy="5715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3 - 3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7791450" y="2933700"/>
            <a:ext cx="971550" cy="5715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4 - 3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9944100" y="2971800"/>
            <a:ext cx="971550" cy="5715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6 - 3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8858250" y="3733800"/>
            <a:ext cx="971550" cy="5715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5 - 4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9944100" y="4495800"/>
            <a:ext cx="971550" cy="5715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6 - 5</a:t>
            </a:r>
          </a:p>
        </p:txBody>
      </p:sp>
    </p:spTree>
    <p:extLst>
      <p:ext uri="{BB962C8B-B14F-4D97-AF65-F5344CB8AC3E}">
        <p14:creationId xmlns:p14="http://schemas.microsoft.com/office/powerpoint/2010/main" val="2066526203"/>
      </p:ext>
    </p:extLst>
  </p:cSld>
  <p:clrMapOvr>
    <a:masterClrMapping/>
  </p:clrMapOvr>
  <p:transition>
    <p:wipe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theme/theme1.xml><?xml version="1.0" encoding="utf-8"?>
<a:theme xmlns:a="http://schemas.openxmlformats.org/drawingml/2006/main" name="ClassicFrameVTI">
  <a:themeElements>
    <a:clrScheme name="AnalogousFromLightSeedLeftStep">
      <a:dk1>
        <a:srgbClr val="000000"/>
      </a:dk1>
      <a:lt1>
        <a:srgbClr val="FFFFFF"/>
      </a:lt1>
      <a:dk2>
        <a:srgbClr val="302441"/>
      </a:dk2>
      <a:lt2>
        <a:srgbClr val="E5E8E2"/>
      </a:lt2>
      <a:accent1>
        <a:srgbClr val="A991CB"/>
      </a:accent1>
      <a:accent2>
        <a:srgbClr val="7979C0"/>
      </a:accent2>
      <a:accent3>
        <a:srgbClr val="8CA6C9"/>
      </a:accent3>
      <a:accent4>
        <a:srgbClr val="73ABB7"/>
      </a:accent4>
      <a:accent5>
        <a:srgbClr val="7CAEA2"/>
      </a:accent5>
      <a:accent6>
        <a:srgbClr val="6FB185"/>
      </a:accent6>
      <a:hlink>
        <a:srgbClr val="738A54"/>
      </a:hlink>
      <a:folHlink>
        <a:srgbClr val="7F7F7F"/>
      </a:folHlink>
    </a:clrScheme>
    <a:fontScheme name="Goudy and Gill Sans">
      <a:majorFont>
        <a:latin typeface="Goudy Old Style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lassicFrameVTI" id="{4FA2A165-EC65-4FB0-B019-8C8876A1D8E3}" vid="{9D78F1F1-8226-42FD-A1A3-975EDF6D60F8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351</TotalTime>
  <Words>172</Words>
  <Application>Microsoft Office PowerPoint</Application>
  <PresentationFormat>Widescreen</PresentationFormat>
  <Paragraphs>49</Paragraphs>
  <Slides>14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Arial</vt:lpstr>
      <vt:lpstr>Calibri</vt:lpstr>
      <vt:lpstr>Calibri Light</vt:lpstr>
      <vt:lpstr>Gill Sans MT</vt:lpstr>
      <vt:lpstr>Goudy Old Style</vt:lpstr>
      <vt:lpstr>Times New Roman</vt:lpstr>
      <vt:lpstr>ClassicFrameVTI</vt:lpstr>
      <vt:lpstr>3_Office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 : trên- dưới, trái – phải, trước-  sau, ở giữa</dc:title>
  <dc:creator>1</dc:creator>
  <cp:lastModifiedBy>Administrator</cp:lastModifiedBy>
  <cp:revision>27</cp:revision>
  <dcterms:created xsi:type="dcterms:W3CDTF">2020-08-10T03:18:16Z</dcterms:created>
  <dcterms:modified xsi:type="dcterms:W3CDTF">2024-11-28T10:04:32Z</dcterms:modified>
</cp:coreProperties>
</file>