
<file path=[Content_Types].xml><?xml version="1.0" encoding="utf-8"?>
<Types xmlns="http://schemas.openxmlformats.org/package/2006/content-types">
  <Default Extension="jpeg" ContentType="image/jpeg"/>
  <Default Extension="JPG" ContentType="image/.jpg"/>
  <Default Extension="wav" ContentType="audio/x-wav"/>
  <Default Extension="png" ContentType="image/png"/>
  <Default Extension="wdp" ContentType="image/vnd.ms-photo"/>
  <Default Extension="gif" ContentType="image/gi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Lst>
  <p:notesMasterIdLst>
    <p:notesMasterId r:id="rId5"/>
  </p:notesMasterIdLst>
  <p:sldIdLst>
    <p:sldId id="257" r:id="rId4"/>
    <p:sldId id="292" r:id="rId6"/>
    <p:sldId id="258" r:id="rId7"/>
    <p:sldId id="259" r:id="rId8"/>
    <p:sldId id="261" r:id="rId9"/>
    <p:sldId id="262" r:id="rId10"/>
    <p:sldId id="263" r:id="rId11"/>
    <p:sldId id="264" r:id="rId12"/>
    <p:sldId id="286" r:id="rId13"/>
    <p:sldId id="312" r:id="rId14"/>
    <p:sldId id="291" r:id="rId15"/>
    <p:sldId id="313" r:id="rId16"/>
    <p:sldId id="334" r:id="rId17"/>
    <p:sldId id="335" r:id="rId18"/>
    <p:sldId id="316" r:id="rId19"/>
    <p:sldId id="315" r:id="rId20"/>
    <p:sldId id="336" r:id="rId21"/>
    <p:sldId id="337" r:id="rId22"/>
    <p:sldId id="300" r:id="rId23"/>
    <p:sldId id="305"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265" autoAdjust="0"/>
    <p:restoredTop sz="94660"/>
  </p:normalViewPr>
  <p:slideViewPr>
    <p:cSldViewPr snapToGrid="0">
      <p:cViewPr varScale="1">
        <p:scale>
          <a:sx n="73" d="100"/>
          <a:sy n="73" d="100"/>
        </p:scale>
        <p:origin x="600" y="18"/>
      </p:cViewPr>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 Type="http://schemas.openxmlformats.org/officeDocument/2006/relationships/notesMaster" Target="notesMasters/notesMaster1.xml"/><Relationship Id="rId4" Type="http://schemas.openxmlformats.org/officeDocument/2006/relationships/slide" Target="slides/slide1.xml"/><Relationship Id="rId3" Type="http://schemas.openxmlformats.org/officeDocument/2006/relationships/slideMaster" Target="slideMasters/slideMaster2.xml"/><Relationship Id="rId27" Type="http://schemas.openxmlformats.org/officeDocument/2006/relationships/tableStyles" Target="tableStyles.xml"/><Relationship Id="rId26" Type="http://schemas.openxmlformats.org/officeDocument/2006/relationships/viewProps" Target="viewProps.xml"/><Relationship Id="rId25" Type="http://schemas.openxmlformats.org/officeDocument/2006/relationships/presProps" Target="presProps.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679E43D-C5D0-4D0B-9B4E-0A015D19D26A}"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FA1CE0-790D-42EA-8795-50D7E2DFE4D2}"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0D95190-A19E-4C5D-8238-A2A11376194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0D95190-A19E-4C5D-8238-A2A11376194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0D95190-A19E-4C5D-8238-A2A11376194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0D95190-A19E-4C5D-8238-A2A11376194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0D95190-A19E-4C5D-8238-A2A11376194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0D95190-A19E-4C5D-8238-A2A11376194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Trả</a:t>
            </a:r>
            <a:r>
              <a:rPr lang="en-US" dirty="0"/>
              <a:t> </a:t>
            </a:r>
            <a:r>
              <a:rPr lang="en-US" dirty="0" err="1"/>
              <a:t>lời</a:t>
            </a:r>
            <a:r>
              <a:rPr lang="en-US" dirty="0"/>
              <a:t> </a:t>
            </a:r>
            <a:r>
              <a:rPr lang="en-US" dirty="0" err="1"/>
              <a:t>xong</a:t>
            </a:r>
            <a:r>
              <a:rPr lang="en-US" dirty="0"/>
              <a:t> </a:t>
            </a:r>
            <a:r>
              <a:rPr lang="en-US" dirty="0" err="1"/>
              <a:t>hết</a:t>
            </a:r>
            <a:r>
              <a:rPr lang="en-US" dirty="0"/>
              <a:t> </a:t>
            </a:r>
            <a:r>
              <a:rPr lang="en-US" dirty="0" err="1"/>
              <a:t>bấm</a:t>
            </a:r>
            <a:r>
              <a:rPr lang="en-US" dirty="0"/>
              <a:t> </a:t>
            </a:r>
            <a:r>
              <a:rPr lang="en-US" dirty="0" err="1"/>
              <a:t>vào</a:t>
            </a:r>
            <a:r>
              <a:rPr lang="en-US" dirty="0"/>
              <a:t> </a:t>
            </a:r>
            <a:r>
              <a:rPr lang="en-US" dirty="0" err="1"/>
              <a:t>lá</a:t>
            </a:r>
            <a:r>
              <a:rPr lang="en-US" dirty="0"/>
              <a:t> </a:t>
            </a:r>
            <a:r>
              <a:rPr lang="en-US" dirty="0" err="1"/>
              <a:t>cờ</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FC45EA2-A71E-43FB-8545-8066D4856C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0D95190-A19E-4C5D-8238-A2A11376194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0D95190-A19E-4C5D-8238-A2A11376194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0D95190-A19E-4C5D-8238-A2A11376194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0D95190-A19E-4C5D-8238-A2A11376194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0D95190-A19E-4C5D-8238-A2A11376194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0D95190-A19E-4C5D-8238-A2A11376194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showMasterSp="0">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AD83F081-F403-4045-ACE1-DDD665069667}"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1125B49-230A-417B-96C6-7EF7D9A5207F}"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showMasterSp="0">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AD83F081-F403-4045-ACE1-DDD665069667}"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1125B49-230A-417B-96C6-7EF7D9A5207F}"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showMasterSp="0">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AD83F081-F403-4045-ACE1-DDD665069667}"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1125B49-230A-417B-96C6-7EF7D9A5207F}"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showMasterSp="0">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A692D1B-4F99-48AD-A384-A5E0FE7BDDC2}"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D20D13A-2912-43C7-85A4-0410C1380E17}"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showMasterSp="0">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A692D1B-4F99-48AD-A384-A5E0FE7BDDC2}"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D20D13A-2912-43C7-85A4-0410C1380E17}"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showMasterSp="0">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A692D1B-4F99-48AD-A384-A5E0FE7BDDC2}"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D20D13A-2912-43C7-85A4-0410C1380E17}"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showMasterSp="0">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DA692D1B-4F99-48AD-A384-A5E0FE7BDDC2}"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ED20D13A-2912-43C7-85A4-0410C1380E17}"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showMasterSp="0">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DA692D1B-4F99-48AD-A384-A5E0FE7BDDC2}" type="datetimeFigureOut">
              <a:rPr lang="en-US" smtClean="0"/>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ED20D13A-2912-43C7-85A4-0410C1380E17}"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showMasterSp="0">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DA692D1B-4F99-48AD-A384-A5E0FE7BDDC2}" type="datetimeFigureOut">
              <a:rPr lang="en-US" smtClean="0"/>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ED20D13A-2912-43C7-85A4-0410C1380E17}"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showMasterSp="0">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DA692D1B-4F99-48AD-A384-A5E0FE7BDDC2}" type="datetimeFigureOut">
              <a:rPr lang="en-US" smtClean="0"/>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ED20D13A-2912-43C7-85A4-0410C1380E17}"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showMasterSp="0">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DA692D1B-4F99-48AD-A384-A5E0FE7BDDC2}"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ED20D13A-2912-43C7-85A4-0410C1380E17}"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showMasterSp="0">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AD83F081-F403-4045-ACE1-DDD665069667}"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1125B49-230A-417B-96C6-7EF7D9A5207F}" type="slidenum">
              <a:rPr lang="zh-CN" altLang="en-US" smtClean="0"/>
            </a:fld>
            <a:endParaRPr lang="zh-CN" altLang="en-US"/>
          </a:p>
        </p:txBody>
      </p:sp>
      <p:sp>
        <p:nvSpPr>
          <p:cNvPr id="7" name="矩形: 圆角 2"/>
          <p:cNvSpPr/>
          <p:nvPr userDrawn="1"/>
        </p:nvSpPr>
        <p:spPr>
          <a:xfrm>
            <a:off x="173620" y="202557"/>
            <a:ext cx="11747385" cy="6655443"/>
          </a:xfrm>
          <a:prstGeom prst="roundRect">
            <a:avLst>
              <a:gd name="adj" fmla="val 7102"/>
            </a:avLst>
          </a:prstGeom>
          <a:solidFill>
            <a:schemeClr val="bg1">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2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802" y="-16856"/>
            <a:ext cx="12192000" cy="3766457"/>
          </a:xfrm>
          <a:prstGeom prst="rect">
            <a:avLst/>
          </a:prstGeom>
        </p:spPr>
      </p:pic>
      <p:grpSp>
        <p:nvGrpSpPr>
          <p:cNvPr id="9" name="组合 1"/>
          <p:cNvGrpSpPr/>
          <p:nvPr userDrawn="1"/>
        </p:nvGrpSpPr>
        <p:grpSpPr>
          <a:xfrm>
            <a:off x="-855759" y="6056773"/>
            <a:ext cx="13218777" cy="1116671"/>
            <a:chOff x="-855759" y="4334995"/>
            <a:chExt cx="13218777" cy="2838450"/>
          </a:xfrm>
        </p:grpSpPr>
        <p:pic>
          <p:nvPicPr>
            <p:cNvPr id="10"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5759" y="4334995"/>
              <a:ext cx="13218777" cy="2538694"/>
            </a:xfrm>
            <a:prstGeom prst="rect">
              <a:avLst/>
            </a:prstGeom>
          </p:spPr>
        </p:pic>
        <p:pic>
          <p:nvPicPr>
            <p:cNvPr id="11"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02" y="4334995"/>
              <a:ext cx="12192000" cy="2838450"/>
            </a:xfrm>
            <a:prstGeom prst="rect">
              <a:avLst/>
            </a:prstGeom>
          </p:spPr>
        </p:pic>
      </p:grpSp>
      <p:grpSp>
        <p:nvGrpSpPr>
          <p:cNvPr id="12" name="组合 19"/>
          <p:cNvGrpSpPr/>
          <p:nvPr userDrawn="1"/>
        </p:nvGrpSpPr>
        <p:grpSpPr>
          <a:xfrm>
            <a:off x="270995" y="5184545"/>
            <a:ext cx="936738" cy="1371600"/>
            <a:chOff x="6135308" y="4402280"/>
            <a:chExt cx="936738" cy="1371600"/>
          </a:xfrm>
        </p:grpSpPr>
        <p:pic>
          <p:nvPicPr>
            <p:cNvPr id="13" name="图片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35308" y="4793245"/>
              <a:ext cx="374763" cy="914676"/>
            </a:xfrm>
            <a:prstGeom prst="rect">
              <a:avLst/>
            </a:prstGeom>
          </p:spPr>
        </p:pic>
        <p:pic>
          <p:nvPicPr>
            <p:cNvPr id="14" name="图片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10071" y="4402280"/>
              <a:ext cx="561975" cy="1371600"/>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showMasterSp="0">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DA692D1B-4F99-48AD-A384-A5E0FE7BDDC2}"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ED20D13A-2912-43C7-85A4-0410C1380E17}"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showMasterSp="0">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A692D1B-4F99-48AD-A384-A5E0FE7BDDC2}"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D20D13A-2912-43C7-85A4-0410C1380E17}"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showMasterSp="0">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A692D1B-4F99-48AD-A384-A5E0FE7BDDC2}"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D20D13A-2912-43C7-85A4-0410C1380E17}"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showMasterSp="0">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AD83F081-F403-4045-ACE1-DDD665069667}"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1125B49-230A-417B-96C6-7EF7D9A5207F}"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showMasterSp="0">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AD83F081-F403-4045-ACE1-DDD665069667}"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1125B49-230A-417B-96C6-7EF7D9A5207F}"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showMasterSp="0">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AD83F081-F403-4045-ACE1-DDD665069667}"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F1125B49-230A-417B-96C6-7EF7D9A5207F}"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showMasterSp="0">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AD83F081-F403-4045-ACE1-DDD665069667}"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1125B49-230A-417B-96C6-7EF7D9A5207F}"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showMasterSp="0">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AD83F081-F403-4045-ACE1-DDD665069667}"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F1125B49-230A-417B-96C6-7EF7D9A5207F}"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showMasterSp="0">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AD83F081-F403-4045-ACE1-DDD665069667}"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1125B49-230A-417B-96C6-7EF7D9A5207F}"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showMasterSp="0">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AD83F081-F403-4045-ACE1-DDD665069667}"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1125B49-230A-417B-96C6-7EF7D9A5207F}"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6.pn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3" Type="http://schemas.openxmlformats.org/officeDocument/2006/relationships/theme" Target="../theme/theme2.xml"/><Relationship Id="rId12" Type="http://schemas.openxmlformats.org/officeDocument/2006/relationships/image" Target="../media/image6.png"/><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D83F081-F403-4045-ACE1-DDD665069667}"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125B49-230A-417B-96C6-7EF7D9A5207F}" type="slidenum">
              <a:rPr lang="zh-CN" altLang="en-US" smtClean="0"/>
            </a:fld>
            <a:endParaRPr lang="zh-CN" altLang="en-US"/>
          </a:p>
        </p:txBody>
      </p:sp>
      <p:pic>
        <p:nvPicPr>
          <p:cNvPr id="7" name="Picture 6"/>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2192000" y="1208371"/>
            <a:ext cx="1390212" cy="1234508"/>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611501" y="5167544"/>
            <a:ext cx="1611501" cy="1431013"/>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image" Target="../media/image11.png"/><Relationship Id="rId8" Type="http://schemas.microsoft.com/office/2007/relationships/hdphoto" Target="../media/image10.wdp"/><Relationship Id="rId7" Type="http://schemas.openxmlformats.org/officeDocument/2006/relationships/image" Target="../media/image9.png"/><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7.png"/><Relationship Id="rId17" Type="http://schemas.openxmlformats.org/officeDocument/2006/relationships/notesSlide" Target="../notesSlides/notesSlide1.xml"/><Relationship Id="rId16" Type="http://schemas.openxmlformats.org/officeDocument/2006/relationships/slideLayout" Target="../slideLayouts/slideLayout2.xml"/><Relationship Id="rId15" Type="http://schemas.openxmlformats.org/officeDocument/2006/relationships/hyperlink" Target="https://www.facebook.com/groups/514479210372531/?ref=share_group_link" TargetMode="External"/><Relationship Id="rId14" Type="http://schemas.openxmlformats.org/officeDocument/2006/relationships/image" Target="../media/image16.png"/><Relationship Id="rId13" Type="http://schemas.openxmlformats.org/officeDocument/2006/relationships/image" Target="../media/image15.png"/><Relationship Id="rId12" Type="http://schemas.openxmlformats.org/officeDocument/2006/relationships/image" Target="../media/image14.png"/><Relationship Id="rId11" Type="http://schemas.openxmlformats.org/officeDocument/2006/relationships/image" Target="../media/image13.png"/><Relationship Id="rId10" Type="http://schemas.openxmlformats.org/officeDocument/2006/relationships/image" Target="../media/image12.png"/><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5.png"/><Relationship Id="rId1" Type="http://schemas.openxmlformats.org/officeDocument/2006/relationships/image" Target="../media/image44.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image" Target="../media/image46.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7" Type="http://schemas.openxmlformats.org/officeDocument/2006/relationships/notesSlide" Target="../notesSlides/notesSlide7.xml"/><Relationship Id="rId6"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20.png"/><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image" Target="../media/image17.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7" Type="http://schemas.openxmlformats.org/officeDocument/2006/relationships/notesSlide" Target="../notesSlides/notesSlide10.xml"/><Relationship Id="rId6"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20.png"/><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image" Target="../media/image4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4" Type="http://schemas.openxmlformats.org/officeDocument/2006/relationships/notesSlide" Target="../notesSlides/notesSlide12.xml"/><Relationship Id="rId3" Type="http://schemas.openxmlformats.org/officeDocument/2006/relationships/slideLayout" Target="../slideLayouts/slideLayout2.xml"/><Relationship Id="rId2" Type="http://schemas.openxmlformats.org/officeDocument/2006/relationships/image" Target="../media/image51.png"/><Relationship Id="rId1" Type="http://schemas.openxmlformats.org/officeDocument/2006/relationships/image" Target="../media/image50.GIF"/></Relationships>
</file>

<file path=ppt/slides/_rels/slide2.xml.rels><?xml version="1.0" encoding="UTF-8" standalone="yes"?>
<Relationships xmlns="http://schemas.openxmlformats.org/package/2006/relationships"><Relationship Id="rId7" Type="http://schemas.openxmlformats.org/officeDocument/2006/relationships/notesSlide" Target="../notesSlides/notesSlide2.xml"/><Relationship Id="rId6"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image" Target="../media/image17.png"/></Relationships>
</file>

<file path=ppt/slides/_rels/slide20.xml.rels><?xml version="1.0" encoding="UTF-8" standalone="yes"?>
<Relationships xmlns="http://schemas.openxmlformats.org/package/2006/relationships"><Relationship Id="rId4" Type="http://schemas.openxmlformats.org/officeDocument/2006/relationships/notesSlide" Target="../notesSlides/notesSlide13.xml"/><Relationship Id="rId3" Type="http://schemas.openxmlformats.org/officeDocument/2006/relationships/slideLayout" Target="../slideLayouts/slideLayout2.xml"/><Relationship Id="rId2" Type="http://schemas.openxmlformats.org/officeDocument/2006/relationships/image" Target="../media/image53.png"/><Relationship Id="rId1" Type="http://schemas.openxmlformats.org/officeDocument/2006/relationships/image" Target="../media/image52.png"/></Relationships>
</file>

<file path=ppt/slides/_rels/slide3.xml.rels><?xml version="1.0" encoding="UTF-8" standalone="yes"?>
<Relationships xmlns="http://schemas.openxmlformats.org/package/2006/relationships"><Relationship Id="rId9" Type="http://schemas.openxmlformats.org/officeDocument/2006/relationships/image" Target="../media/image30.png"/><Relationship Id="rId8" Type="http://schemas.openxmlformats.org/officeDocument/2006/relationships/image" Target="../media/image29.png"/><Relationship Id="rId7" Type="http://schemas.openxmlformats.org/officeDocument/2006/relationships/image" Target="../media/image28.png"/><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 Id="rId3" Type="http://schemas.openxmlformats.org/officeDocument/2006/relationships/image" Target="../media/image24.png"/><Relationship Id="rId2" Type="http://schemas.openxmlformats.org/officeDocument/2006/relationships/image" Target="../media/image23.png"/><Relationship Id="rId17" Type="http://schemas.openxmlformats.org/officeDocument/2006/relationships/slideLayout" Target="../slideLayouts/slideLayout18.xml"/><Relationship Id="rId16" Type="http://schemas.openxmlformats.org/officeDocument/2006/relationships/hyperlink" Target="https://www.facebook.com/groups/514479210372531/?ref=share_group_link" TargetMode="External"/><Relationship Id="rId15" Type="http://schemas.openxmlformats.org/officeDocument/2006/relationships/image" Target="../media/image36.png"/><Relationship Id="rId14" Type="http://schemas.openxmlformats.org/officeDocument/2006/relationships/image" Target="../media/image35.png"/><Relationship Id="rId13" Type="http://schemas.openxmlformats.org/officeDocument/2006/relationships/image" Target="../media/image34.png"/><Relationship Id="rId12" Type="http://schemas.openxmlformats.org/officeDocument/2006/relationships/image" Target="../media/image33.png"/><Relationship Id="rId11" Type="http://schemas.openxmlformats.org/officeDocument/2006/relationships/image" Target="../media/image32.png"/><Relationship Id="rId10" Type="http://schemas.openxmlformats.org/officeDocument/2006/relationships/image" Target="../media/image31.png"/><Relationship Id="rId1" Type="http://schemas.openxmlformats.org/officeDocument/2006/relationships/image" Target="../media/image22.png"/></Relationships>
</file>

<file path=ppt/slides/_rels/slide4.xml.rels><?xml version="1.0" encoding="UTF-8" standalone="yes"?>
<Relationships xmlns="http://schemas.openxmlformats.org/package/2006/relationships"><Relationship Id="rId9" Type="http://schemas.openxmlformats.org/officeDocument/2006/relationships/image" Target="../media/image30.png"/><Relationship Id="rId8" Type="http://schemas.openxmlformats.org/officeDocument/2006/relationships/image" Target="../media/image29.png"/><Relationship Id="rId7" Type="http://schemas.openxmlformats.org/officeDocument/2006/relationships/image" Target="../media/image28.png"/><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 Id="rId3" Type="http://schemas.openxmlformats.org/officeDocument/2006/relationships/image" Target="../media/image24.png"/><Relationship Id="rId26" Type="http://schemas.openxmlformats.org/officeDocument/2006/relationships/notesSlide" Target="../notesSlides/notesSlide3.xml"/><Relationship Id="rId25" Type="http://schemas.openxmlformats.org/officeDocument/2006/relationships/slideLayout" Target="../slideLayouts/slideLayout18.xml"/><Relationship Id="rId24" Type="http://schemas.openxmlformats.org/officeDocument/2006/relationships/audio" Target="../media/audio2.wav"/><Relationship Id="rId23" Type="http://schemas.openxmlformats.org/officeDocument/2006/relationships/audio" Target="../media/audio1.wav"/><Relationship Id="rId22" Type="http://schemas.openxmlformats.org/officeDocument/2006/relationships/slide" Target="slide9.xml"/><Relationship Id="rId21" Type="http://schemas.openxmlformats.org/officeDocument/2006/relationships/image" Target="../media/image39.GIF"/><Relationship Id="rId20" Type="http://schemas.openxmlformats.org/officeDocument/2006/relationships/hyperlink" Target="https://www.facebook.com/nkpowerskills" TargetMode="External"/><Relationship Id="rId2" Type="http://schemas.openxmlformats.org/officeDocument/2006/relationships/image" Target="../media/image23.png"/><Relationship Id="rId19" Type="http://schemas.openxmlformats.org/officeDocument/2006/relationships/image" Target="../media/image38.png"/><Relationship Id="rId18" Type="http://schemas.openxmlformats.org/officeDocument/2006/relationships/image" Target="../media/image37.png"/><Relationship Id="rId17" Type="http://schemas.openxmlformats.org/officeDocument/2006/relationships/slide" Target="slide8.xml"/><Relationship Id="rId16" Type="http://schemas.openxmlformats.org/officeDocument/2006/relationships/slide" Target="slide7.xml"/><Relationship Id="rId15" Type="http://schemas.openxmlformats.org/officeDocument/2006/relationships/slide" Target="slide6.xml"/><Relationship Id="rId14" Type="http://schemas.openxmlformats.org/officeDocument/2006/relationships/slide" Target="slide5.xml"/><Relationship Id="rId13" Type="http://schemas.openxmlformats.org/officeDocument/2006/relationships/image" Target="../media/image34.png"/><Relationship Id="rId12" Type="http://schemas.openxmlformats.org/officeDocument/2006/relationships/image" Target="../media/image33.png"/><Relationship Id="rId11" Type="http://schemas.openxmlformats.org/officeDocument/2006/relationships/image" Target="../media/image32.png"/><Relationship Id="rId10" Type="http://schemas.openxmlformats.org/officeDocument/2006/relationships/image" Target="../media/image31.png"/><Relationship Id="rId1" Type="http://schemas.openxmlformats.org/officeDocument/2006/relationships/image" Target="../media/image22.png"/></Relationships>
</file>

<file path=ppt/slides/_rels/slide5.xml.rels><?xml version="1.0" encoding="UTF-8" standalone="yes"?>
<Relationships xmlns="http://schemas.openxmlformats.org/package/2006/relationships"><Relationship Id="rId8" Type="http://schemas.openxmlformats.org/officeDocument/2006/relationships/slideLayout" Target="../slideLayouts/slideLayout18.xml"/><Relationship Id="rId7" Type="http://schemas.openxmlformats.org/officeDocument/2006/relationships/audio" Target="../media/audio4.wav"/><Relationship Id="rId6" Type="http://schemas.openxmlformats.org/officeDocument/2006/relationships/audio" Target="../media/audio3.wav"/><Relationship Id="rId5" Type="http://schemas.openxmlformats.org/officeDocument/2006/relationships/image" Target="../media/image43.png"/><Relationship Id="rId4" Type="http://schemas.openxmlformats.org/officeDocument/2006/relationships/image" Target="../media/image42.png"/><Relationship Id="rId3" Type="http://schemas.openxmlformats.org/officeDocument/2006/relationships/image" Target="../media/image41.png"/><Relationship Id="rId2" Type="http://schemas.openxmlformats.org/officeDocument/2006/relationships/slide" Target="slide4.xml"/><Relationship Id="rId1" Type="http://schemas.openxmlformats.org/officeDocument/2006/relationships/image" Target="../media/image40.png"/></Relationships>
</file>

<file path=ppt/slides/_rels/slide6.xml.rels><?xml version="1.0" encoding="UTF-8" standalone="yes"?>
<Relationships xmlns="http://schemas.openxmlformats.org/package/2006/relationships"><Relationship Id="rId8" Type="http://schemas.openxmlformats.org/officeDocument/2006/relationships/slideLayout" Target="../slideLayouts/slideLayout18.xml"/><Relationship Id="rId7" Type="http://schemas.openxmlformats.org/officeDocument/2006/relationships/audio" Target="../media/audio4.wav"/><Relationship Id="rId6" Type="http://schemas.openxmlformats.org/officeDocument/2006/relationships/audio" Target="../media/audio3.wav"/><Relationship Id="rId5" Type="http://schemas.openxmlformats.org/officeDocument/2006/relationships/image" Target="../media/image43.png"/><Relationship Id="rId4" Type="http://schemas.openxmlformats.org/officeDocument/2006/relationships/image" Target="../media/image42.png"/><Relationship Id="rId3" Type="http://schemas.openxmlformats.org/officeDocument/2006/relationships/image" Target="../media/image41.png"/><Relationship Id="rId2" Type="http://schemas.openxmlformats.org/officeDocument/2006/relationships/slide" Target="slide4.xml"/><Relationship Id="rId1" Type="http://schemas.openxmlformats.org/officeDocument/2006/relationships/image" Target="../media/image40.png"/></Relationships>
</file>

<file path=ppt/slides/_rels/slide7.xml.rels><?xml version="1.0" encoding="UTF-8" standalone="yes"?>
<Relationships xmlns="http://schemas.openxmlformats.org/package/2006/relationships"><Relationship Id="rId8" Type="http://schemas.openxmlformats.org/officeDocument/2006/relationships/slideLayout" Target="../slideLayouts/slideLayout18.xml"/><Relationship Id="rId7" Type="http://schemas.openxmlformats.org/officeDocument/2006/relationships/audio" Target="../media/audio4.wav"/><Relationship Id="rId6" Type="http://schemas.openxmlformats.org/officeDocument/2006/relationships/audio" Target="../media/audio3.wav"/><Relationship Id="rId5" Type="http://schemas.openxmlformats.org/officeDocument/2006/relationships/image" Target="../media/image43.png"/><Relationship Id="rId4" Type="http://schemas.openxmlformats.org/officeDocument/2006/relationships/image" Target="../media/image42.png"/><Relationship Id="rId3" Type="http://schemas.openxmlformats.org/officeDocument/2006/relationships/image" Target="../media/image41.png"/><Relationship Id="rId2" Type="http://schemas.openxmlformats.org/officeDocument/2006/relationships/slide" Target="slide4.xml"/><Relationship Id="rId1" Type="http://schemas.openxmlformats.org/officeDocument/2006/relationships/image" Target="../media/image40.png"/></Relationships>
</file>

<file path=ppt/slides/_rels/slide8.xml.rels><?xml version="1.0" encoding="UTF-8" standalone="yes"?>
<Relationships xmlns="http://schemas.openxmlformats.org/package/2006/relationships"><Relationship Id="rId8" Type="http://schemas.openxmlformats.org/officeDocument/2006/relationships/slideLayout" Target="../slideLayouts/slideLayout18.xml"/><Relationship Id="rId7" Type="http://schemas.openxmlformats.org/officeDocument/2006/relationships/audio" Target="../media/audio4.wav"/><Relationship Id="rId6" Type="http://schemas.openxmlformats.org/officeDocument/2006/relationships/audio" Target="../media/audio3.wav"/><Relationship Id="rId5" Type="http://schemas.openxmlformats.org/officeDocument/2006/relationships/image" Target="../media/image43.png"/><Relationship Id="rId4" Type="http://schemas.openxmlformats.org/officeDocument/2006/relationships/image" Target="../media/image42.png"/><Relationship Id="rId3" Type="http://schemas.openxmlformats.org/officeDocument/2006/relationships/image" Target="../media/image41.png"/><Relationship Id="rId2" Type="http://schemas.openxmlformats.org/officeDocument/2006/relationships/slide" Target="slide4.xml"/><Relationship Id="rId1" Type="http://schemas.openxmlformats.org/officeDocument/2006/relationships/image" Target="../media/image40.png"/></Relationships>
</file>

<file path=ppt/slides/_rels/slide9.xml.rels><?xml version="1.0" encoding="UTF-8" standalone="yes"?>
<Relationships xmlns="http://schemas.openxmlformats.org/package/2006/relationships"><Relationship Id="rId7" Type="http://schemas.openxmlformats.org/officeDocument/2006/relationships/notesSlide" Target="../notesSlides/notesSlide4.xml"/><Relationship Id="rId6" Type="http://schemas.openxmlformats.org/officeDocument/2006/relationships/slideLayout" Target="../slideLayouts/slideLayout2.xml"/><Relationship Id="rId5" Type="http://schemas.openxmlformats.org/officeDocument/2006/relationships/hyperlink" Target="https://www.facebook.com/groups/514479210372531/?ref=share_group_link" TargetMode="External"/><Relationship Id="rId4" Type="http://schemas.openxmlformats.org/officeDocument/2006/relationships/image" Target="../media/image20.png"/><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图片 8"/>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855759" y="4334995"/>
            <a:ext cx="13218777" cy="2538694"/>
          </a:xfrm>
          <a:prstGeom prst="rect">
            <a:avLst/>
          </a:prstGeom>
        </p:spPr>
      </p:pic>
      <p:pic>
        <p:nvPicPr>
          <p:cNvPr id="11" name="图片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79789"/>
            <a:ext cx="4049257" cy="3831220"/>
          </a:xfrm>
          <a:prstGeom prst="rect">
            <a:avLst/>
          </a:prstGeom>
        </p:spPr>
      </p:pic>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61" y="4388109"/>
            <a:ext cx="12192000" cy="2838450"/>
          </a:xfrm>
          <a:prstGeom prst="rect">
            <a:avLst/>
          </a:prstGeom>
        </p:spPr>
      </p:pic>
      <p:grpSp>
        <p:nvGrpSpPr>
          <p:cNvPr id="20" name="组合 19"/>
          <p:cNvGrpSpPr/>
          <p:nvPr/>
        </p:nvGrpSpPr>
        <p:grpSpPr>
          <a:xfrm>
            <a:off x="4044342" y="4294209"/>
            <a:ext cx="936738" cy="1371600"/>
            <a:chOff x="6135308" y="4402280"/>
            <a:chExt cx="936738" cy="1371600"/>
          </a:xfrm>
        </p:grpSpPr>
        <p:pic>
          <p:nvPicPr>
            <p:cNvPr id="17" name="图片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35308" y="4793245"/>
              <a:ext cx="374763" cy="914676"/>
            </a:xfrm>
            <a:prstGeom prst="rect">
              <a:avLst/>
            </a:prstGeom>
          </p:spPr>
        </p:pic>
        <p:pic>
          <p:nvPicPr>
            <p:cNvPr id="19" name="图片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10071" y="4402280"/>
              <a:ext cx="561975" cy="1371600"/>
            </a:xfrm>
            <a:prstGeom prst="rect">
              <a:avLst/>
            </a:prstGeom>
          </p:spPr>
        </p:pic>
      </p:grpSp>
      <p:pic>
        <p:nvPicPr>
          <p:cNvPr id="5" name="图片 4"/>
          <p:cNvPicPr>
            <a:picLocks noChangeAspect="1"/>
          </p:cNvPicPr>
          <p:nvPr/>
        </p:nvPicPr>
        <p:blipFill rotWithShape="1">
          <a:blip r:embed="rId6">
            <a:extLst>
              <a:ext uri="{28A0092B-C50C-407E-A947-70E740481C1C}">
                <a14:useLocalDpi xmlns:a14="http://schemas.microsoft.com/office/drawing/2010/main" val="0"/>
              </a:ext>
            </a:extLst>
          </a:blip>
          <a:srcRect b="21593"/>
          <a:stretch>
            <a:fillRect/>
          </a:stretch>
        </p:blipFill>
        <p:spPr>
          <a:xfrm>
            <a:off x="-19401" y="5179950"/>
            <a:ext cx="13218776" cy="1834337"/>
          </a:xfrm>
          <a:prstGeom prst="rect">
            <a:avLst/>
          </a:prstGeom>
        </p:spPr>
      </p:pic>
      <p:pic>
        <p:nvPicPr>
          <p:cNvPr id="18" name="Picture 2" descr="Hanoi vietnam with decoration background Vector Image"/>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6852" b="78796" l="12300" r="89000">
                        <a14:foregroundMark x1="38100" y1="9074" x2="60900" y2="11759"/>
                        <a14:foregroundMark x1="51800" y1="6852" x2="51800" y2="6852"/>
                        <a14:foregroundMark x1="16100" y1="36389" x2="16100" y2="36389"/>
                        <a14:foregroundMark x1="83300" y1="37500" x2="83300" y2="37500"/>
                        <a14:foregroundMark x1="85800" y1="64352" x2="85800" y2="64352"/>
                        <a14:foregroundMark x1="15100" y1="67870" x2="15100" y2="67870"/>
                        <a14:foregroundMark x1="28100" y1="76204" x2="67900" y2="72315"/>
                        <a14:foregroundMark x1="67900" y1="72315" x2="72600" y2="75463"/>
                        <a14:foregroundMark x1="79100" y1="77593" x2="79100" y2="77593"/>
                        <a14:foregroundMark x1="79100" y1="75741" x2="79100" y2="75741"/>
                        <a14:foregroundMark x1="79100" y1="74907" x2="79100" y2="74907"/>
                        <a14:foregroundMark x1="79200" y1="75093" x2="79200" y2="75093"/>
                        <a14:foregroundMark x1="87700" y1="76481" x2="87700" y2="76481"/>
                        <a14:foregroundMark x1="86900" y1="77500" x2="86900" y2="77500"/>
                        <a14:foregroundMark x1="89100" y1="76111" x2="89100" y2="76111"/>
                        <a14:foregroundMark x1="12300" y1="77500" x2="21500" y2="78796"/>
                      </a14:backgroundRemoval>
                    </a14:imgEffect>
                  </a14:imgLayer>
                </a14:imgProps>
              </a:ext>
              <a:ext uri="{28A0092B-C50C-407E-A947-70E740481C1C}">
                <a14:useLocalDpi xmlns:a14="http://schemas.microsoft.com/office/drawing/2010/main" val="0"/>
              </a:ext>
            </a:extLst>
          </a:blip>
          <a:srcRect l="8638" t="4595" r="8487" b="18033"/>
          <a:stretch>
            <a:fillRect/>
          </a:stretch>
        </p:blipFill>
        <p:spPr bwMode="auto">
          <a:xfrm>
            <a:off x="1562100" y="-18399"/>
            <a:ext cx="9553575" cy="7227595"/>
          </a:xfrm>
          <a:prstGeom prst="rect">
            <a:avLst/>
          </a:prstGeom>
          <a:noFill/>
          <a:extLst>
            <a:ext uri="{909E8E84-426E-40DD-AFC4-6F175D3DCCD1}">
              <a14:hiddenFill xmlns:a14="http://schemas.microsoft.com/office/drawing/2010/main">
                <a:solidFill>
                  <a:srgbClr val="FFFFFF"/>
                </a:solidFill>
              </a14:hiddenFill>
            </a:ext>
          </a:extLst>
        </p:spPr>
      </p:pic>
      <p:pic>
        <p:nvPicPr>
          <p:cNvPr id="15" name="图片 14"/>
          <p:cNvPicPr>
            <a:picLocks noChangeAspect="1"/>
          </p:cNvPicPr>
          <p:nvPr/>
        </p:nvPicPr>
        <p:blipFill rotWithShape="1">
          <a:blip r:embed="rId9">
            <a:extLst>
              <a:ext uri="{28A0092B-C50C-407E-A947-70E740481C1C}">
                <a14:useLocalDpi xmlns:a14="http://schemas.microsoft.com/office/drawing/2010/main" val="0"/>
              </a:ext>
            </a:extLst>
          </a:blip>
          <a:srcRect t="68818"/>
          <a:stretch>
            <a:fillRect/>
          </a:stretch>
        </p:blipFill>
        <p:spPr>
          <a:xfrm>
            <a:off x="6245788" y="5034987"/>
            <a:ext cx="5962014" cy="2138458"/>
          </a:xfrm>
          <a:prstGeom prst="rect">
            <a:avLst/>
          </a:prstGeom>
        </p:spPr>
      </p:pic>
      <p:pic>
        <p:nvPicPr>
          <p:cNvPr id="13" name="图片 12"/>
          <p:cNvPicPr>
            <a:picLocks noChangeAspect="1"/>
          </p:cNvPicPr>
          <p:nvPr/>
        </p:nvPicPr>
        <p:blipFill rotWithShape="1">
          <a:blip r:embed="rId10">
            <a:extLst>
              <a:ext uri="{28A0092B-C50C-407E-A947-70E740481C1C}">
                <a14:useLocalDpi xmlns:a14="http://schemas.microsoft.com/office/drawing/2010/main" val="0"/>
              </a:ext>
            </a:extLst>
          </a:blip>
          <a:srcRect l="26263"/>
          <a:stretch>
            <a:fillRect/>
          </a:stretch>
        </p:blipFill>
        <p:spPr>
          <a:xfrm>
            <a:off x="-7161" y="4579399"/>
            <a:ext cx="3903508" cy="2629797"/>
          </a:xfrm>
          <a:prstGeom prst="rect">
            <a:avLst/>
          </a:prstGeom>
        </p:spPr>
      </p:pic>
      <p:pic>
        <p:nvPicPr>
          <p:cNvPr id="2" name="Picture 1"/>
          <p:cNvPicPr>
            <a:picLocks noChangeAspect="1"/>
          </p:cNvPicPr>
          <p:nvPr/>
        </p:nvPicPr>
        <p:blipFill>
          <a:blip r:embed="rId11"/>
          <a:stretch>
            <a:fillRect/>
          </a:stretch>
        </p:blipFill>
        <p:spPr>
          <a:xfrm>
            <a:off x="4247598" y="252166"/>
            <a:ext cx="3944454" cy="1286367"/>
          </a:xfrm>
          <a:prstGeom prst="rect">
            <a:avLst/>
          </a:prstGeom>
        </p:spPr>
      </p:pic>
      <p:pic>
        <p:nvPicPr>
          <p:cNvPr id="4" name="Picture 3"/>
          <p:cNvPicPr>
            <a:picLocks noChangeAspect="1"/>
          </p:cNvPicPr>
          <p:nvPr/>
        </p:nvPicPr>
        <p:blipFill>
          <a:blip r:embed="rId12"/>
          <a:stretch>
            <a:fillRect/>
          </a:stretch>
        </p:blipFill>
        <p:spPr>
          <a:xfrm>
            <a:off x="2945406" y="835006"/>
            <a:ext cx="6639119" cy="3359187"/>
          </a:xfrm>
          <a:prstGeom prst="rect">
            <a:avLst/>
          </a:prstGeom>
        </p:spPr>
      </p:pic>
      <p:pic>
        <p:nvPicPr>
          <p:cNvPr id="12" name="Picture 11"/>
          <p:cNvPicPr>
            <a:picLocks noChangeAspect="1"/>
          </p:cNvPicPr>
          <p:nvPr/>
        </p:nvPicPr>
        <p:blipFill>
          <a:blip r:embed="rId13"/>
          <a:stretch>
            <a:fillRect/>
          </a:stretch>
        </p:blipFill>
        <p:spPr>
          <a:xfrm>
            <a:off x="8488331" y="3337124"/>
            <a:ext cx="1914310" cy="859611"/>
          </a:xfrm>
          <a:prstGeom prst="rect">
            <a:avLst/>
          </a:prstGeom>
        </p:spPr>
      </p:pic>
      <p:pic>
        <p:nvPicPr>
          <p:cNvPr id="6" name="Picture 5"/>
          <p:cNvPicPr>
            <a:picLocks noChangeAspect="1"/>
          </p:cNvPicPr>
          <p:nvPr/>
        </p:nvPicPr>
        <p:blipFill>
          <a:blip r:embed="rId14"/>
          <a:stretch>
            <a:fillRect/>
          </a:stretch>
        </p:blipFill>
        <p:spPr>
          <a:xfrm>
            <a:off x="834298" y="914400"/>
            <a:ext cx="2643045" cy="1218099"/>
          </a:xfrm>
          <a:prstGeom prst="rect">
            <a:avLst/>
          </a:prstGeom>
        </p:spPr>
      </p:pic>
      <p:sp>
        <p:nvSpPr>
          <p:cNvPr id="3" name="Rectangle 2"/>
          <p:cNvSpPr/>
          <p:nvPr/>
        </p:nvSpPr>
        <p:spPr>
          <a:xfrm>
            <a:off x="-381392" y="-725122"/>
            <a:ext cx="8795477" cy="646331"/>
          </a:xfrm>
          <a:prstGeom prst="rect">
            <a:avLst/>
          </a:prstGeom>
        </p:spPr>
        <p:txBody>
          <a:bodyPr wrap="square">
            <a:spAutoFit/>
          </a:bodyPr>
          <a:lstStyle/>
          <a:p>
            <a:pPr lvl="0" algn="ctr" defTabSz="835660">
              <a:defRPr/>
            </a:pPr>
            <a:r>
              <a:rPr lang="vi-VN" b="1" kern="0" dirty="0">
                <a:solidFill>
                  <a:srgbClr val="FF0000"/>
                </a:solidFill>
                <a:latin typeface="Times New Roman" panose="02020603050405020304"/>
                <a:cs typeface="Times New Roman" panose="02020603050405020304" pitchFamily="18" charset="0"/>
              </a:rPr>
              <a:t>NHÓM GIÁO ÁN ĐIÊN TỬ 4,8,11 ( coppy link bên dưới vào tìm kiếm fb )</a:t>
            </a:r>
            <a:endParaRPr lang="vi-VN" b="1" kern="0" dirty="0">
              <a:solidFill>
                <a:srgbClr val="FF0000"/>
              </a:solidFill>
              <a:latin typeface="Times New Roman" panose="02020603050405020304"/>
              <a:cs typeface="Times New Roman" panose="02020603050405020304" pitchFamily="18" charset="0"/>
            </a:endParaRPr>
          </a:p>
          <a:p>
            <a:pPr lvl="0" algn="ctr" defTabSz="835660">
              <a:defRPr/>
            </a:pPr>
            <a:r>
              <a:rPr lang="vi-VN" b="1" kern="0" dirty="0">
                <a:solidFill>
                  <a:srgbClr val="00B0F0"/>
                </a:solidFill>
                <a:latin typeface="Times New Roman" panose="02020603050405020304"/>
                <a:cs typeface="Times New Roman" panose="02020603050405020304" pitchFamily="18" charset="0"/>
                <a:hlinkClick r:id="rId15"/>
              </a:rPr>
              <a:t>https://www.facebook.com/groups/514479210372531/?ref=share_group_link</a:t>
            </a:r>
            <a:endParaRPr lang="vi-VN" b="1" kern="0" dirty="0">
              <a:solidFill>
                <a:srgbClr val="00B0F0"/>
              </a:solidFill>
              <a:latin typeface="Times New Roman" panose="02020603050405020304"/>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heel(1)">
                                      <p:cBhvr>
                                        <p:cTn id="7" dur="20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A picture containing diagram&#10;&#10;Description automatically generated"/>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200526" y="1226427"/>
            <a:ext cx="7347892" cy="3846786"/>
          </a:xfrm>
          <a:prstGeom prst="rect">
            <a:avLst/>
          </a:prstGeom>
        </p:spPr>
      </p:pic>
      <p:sp>
        <p:nvSpPr>
          <p:cNvPr id="5" name="Rectangle 4"/>
          <p:cNvSpPr/>
          <p:nvPr/>
        </p:nvSpPr>
        <p:spPr>
          <a:xfrm>
            <a:off x="5171845" y="1771910"/>
            <a:ext cx="6015107" cy="2123658"/>
          </a:xfrm>
          <a:prstGeom prst="rect">
            <a:avLst/>
          </a:prstGeom>
        </p:spPr>
        <p:txBody>
          <a:bodyPr wrap="square">
            <a:spAutoFit/>
          </a:bodyPr>
          <a:lstStyle/>
          <a:p>
            <a:pPr lvl="0" algn="ctr"/>
            <a:r>
              <a:rPr lang="en-US" sz="4400" b="1" dirty="0" err="1">
                <a:solidFill>
                  <a:srgbClr val="0070C0"/>
                </a:solidFill>
                <a:latin typeface="Cambria" panose="02040503050406030204" pitchFamily="18" charset="0"/>
                <a:ea typeface="Cambria" panose="02040503050406030204" pitchFamily="18" charset="0"/>
              </a:rPr>
              <a:t>Hoạt</a:t>
            </a:r>
            <a:r>
              <a:rPr lang="en-US" sz="4400" b="1" dirty="0">
                <a:solidFill>
                  <a:srgbClr val="0070C0"/>
                </a:solidFill>
                <a:latin typeface="Cambria" panose="02040503050406030204" pitchFamily="18" charset="0"/>
                <a:ea typeface="Cambria" panose="02040503050406030204" pitchFamily="18" charset="0"/>
              </a:rPr>
              <a:t> </a:t>
            </a:r>
            <a:r>
              <a:rPr lang="en-US" sz="4400" b="1" dirty="0" err="1">
                <a:solidFill>
                  <a:srgbClr val="0070C0"/>
                </a:solidFill>
                <a:latin typeface="Cambria" panose="02040503050406030204" pitchFamily="18" charset="0"/>
                <a:ea typeface="Cambria" panose="02040503050406030204" pitchFamily="18" charset="0"/>
              </a:rPr>
              <a:t>động</a:t>
            </a:r>
            <a:r>
              <a:rPr lang="en-US" sz="4400" b="1" dirty="0">
                <a:solidFill>
                  <a:srgbClr val="0070C0"/>
                </a:solidFill>
                <a:latin typeface="Cambria" panose="02040503050406030204" pitchFamily="18" charset="0"/>
                <a:ea typeface="Cambria" panose="02040503050406030204" pitchFamily="18" charset="0"/>
              </a:rPr>
              <a:t> 3: </a:t>
            </a:r>
            <a:r>
              <a:rPr lang="en-US" sz="4400" b="1" dirty="0" err="1">
                <a:solidFill>
                  <a:srgbClr val="0070C0"/>
                </a:solidFill>
                <a:latin typeface="Cambria" panose="02040503050406030204" pitchFamily="18" charset="0"/>
                <a:ea typeface="Cambria" panose="02040503050406030204" pitchFamily="18" charset="0"/>
              </a:rPr>
              <a:t>Biện</a:t>
            </a:r>
            <a:r>
              <a:rPr lang="en-US" sz="4400" b="1" dirty="0">
                <a:solidFill>
                  <a:srgbClr val="0070C0"/>
                </a:solidFill>
                <a:latin typeface="Cambria" panose="02040503050406030204" pitchFamily="18" charset="0"/>
                <a:ea typeface="Cambria" panose="02040503050406030204" pitchFamily="18" charset="0"/>
              </a:rPr>
              <a:t> </a:t>
            </a:r>
            <a:r>
              <a:rPr lang="en-US" sz="4400" b="1" dirty="0" err="1">
                <a:solidFill>
                  <a:srgbClr val="0070C0"/>
                </a:solidFill>
                <a:latin typeface="Cambria" panose="02040503050406030204" pitchFamily="18" charset="0"/>
                <a:ea typeface="Cambria" panose="02040503050406030204" pitchFamily="18" charset="0"/>
              </a:rPr>
              <a:t>pháp</a:t>
            </a:r>
            <a:r>
              <a:rPr lang="en-US" sz="4400" b="1" dirty="0">
                <a:solidFill>
                  <a:srgbClr val="0070C0"/>
                </a:solidFill>
                <a:latin typeface="Cambria" panose="02040503050406030204" pitchFamily="18" charset="0"/>
                <a:ea typeface="Cambria" panose="02040503050406030204" pitchFamily="18" charset="0"/>
              </a:rPr>
              <a:t> </a:t>
            </a:r>
            <a:r>
              <a:rPr lang="en-US" sz="4400" b="1" dirty="0" err="1">
                <a:solidFill>
                  <a:srgbClr val="0070C0"/>
                </a:solidFill>
                <a:latin typeface="Cambria" panose="02040503050406030204" pitchFamily="18" charset="0"/>
                <a:ea typeface="Cambria" panose="02040503050406030204" pitchFamily="18" charset="0"/>
              </a:rPr>
              <a:t>để</a:t>
            </a:r>
            <a:r>
              <a:rPr lang="en-US" sz="4400" b="1" dirty="0">
                <a:solidFill>
                  <a:srgbClr val="0070C0"/>
                </a:solidFill>
                <a:latin typeface="Cambria" panose="02040503050406030204" pitchFamily="18" charset="0"/>
                <a:ea typeface="Cambria" panose="02040503050406030204" pitchFamily="18" charset="0"/>
              </a:rPr>
              <a:t> </a:t>
            </a:r>
            <a:r>
              <a:rPr lang="en-US" sz="4400" b="1" dirty="0" err="1">
                <a:solidFill>
                  <a:srgbClr val="0070C0"/>
                </a:solidFill>
                <a:latin typeface="Cambria" panose="02040503050406030204" pitchFamily="18" charset="0"/>
                <a:ea typeface="Cambria" panose="02040503050406030204" pitchFamily="18" charset="0"/>
              </a:rPr>
              <a:t>giữ</a:t>
            </a:r>
            <a:r>
              <a:rPr lang="en-US" sz="4400" b="1" dirty="0">
                <a:solidFill>
                  <a:srgbClr val="0070C0"/>
                </a:solidFill>
                <a:latin typeface="Cambria" panose="02040503050406030204" pitchFamily="18" charset="0"/>
                <a:ea typeface="Cambria" panose="02040503050406030204" pitchFamily="18" charset="0"/>
              </a:rPr>
              <a:t> </a:t>
            </a:r>
            <a:r>
              <a:rPr lang="en-US" sz="4400" b="1" dirty="0" err="1">
                <a:solidFill>
                  <a:srgbClr val="0070C0"/>
                </a:solidFill>
                <a:latin typeface="Cambria" panose="02040503050406030204" pitchFamily="18" charset="0"/>
                <a:ea typeface="Cambria" panose="02040503050406030204" pitchFamily="18" charset="0"/>
              </a:rPr>
              <a:t>gìn</a:t>
            </a:r>
            <a:r>
              <a:rPr lang="en-US" sz="4400" b="1" dirty="0">
                <a:solidFill>
                  <a:srgbClr val="0070C0"/>
                </a:solidFill>
                <a:latin typeface="Cambria" panose="02040503050406030204" pitchFamily="18" charset="0"/>
                <a:ea typeface="Cambria" panose="02040503050406030204" pitchFamily="18" charset="0"/>
              </a:rPr>
              <a:t> </a:t>
            </a:r>
            <a:r>
              <a:rPr lang="en-US" sz="4400" b="1" dirty="0" err="1">
                <a:solidFill>
                  <a:srgbClr val="0070C0"/>
                </a:solidFill>
                <a:latin typeface="Cambria" panose="02040503050406030204" pitchFamily="18" charset="0"/>
                <a:ea typeface="Cambria" panose="02040503050406030204" pitchFamily="18" charset="0"/>
              </a:rPr>
              <a:t>các</a:t>
            </a:r>
            <a:r>
              <a:rPr lang="en-US" sz="4400" b="1" dirty="0">
                <a:solidFill>
                  <a:srgbClr val="0070C0"/>
                </a:solidFill>
                <a:latin typeface="Cambria" panose="02040503050406030204" pitchFamily="18" charset="0"/>
                <a:ea typeface="Cambria" panose="02040503050406030204" pitchFamily="18" charset="0"/>
              </a:rPr>
              <a:t> di </a:t>
            </a:r>
            <a:r>
              <a:rPr lang="en-US" sz="4400" b="1" dirty="0" err="1">
                <a:solidFill>
                  <a:srgbClr val="0070C0"/>
                </a:solidFill>
                <a:latin typeface="Cambria" panose="02040503050406030204" pitchFamily="18" charset="0"/>
                <a:ea typeface="Cambria" panose="02040503050406030204" pitchFamily="18" charset="0"/>
              </a:rPr>
              <a:t>tích</a:t>
            </a:r>
            <a:r>
              <a:rPr lang="en-US" sz="4400" b="1" dirty="0">
                <a:solidFill>
                  <a:srgbClr val="0070C0"/>
                </a:solidFill>
                <a:latin typeface="Cambria" panose="02040503050406030204" pitchFamily="18" charset="0"/>
                <a:ea typeface="Cambria" panose="02040503050406030204" pitchFamily="18" charset="0"/>
              </a:rPr>
              <a:t> </a:t>
            </a:r>
            <a:r>
              <a:rPr lang="en-US" sz="4400" b="1" dirty="0" err="1">
                <a:solidFill>
                  <a:srgbClr val="0070C0"/>
                </a:solidFill>
                <a:latin typeface="Cambria" panose="02040503050406030204" pitchFamily="18" charset="0"/>
                <a:ea typeface="Cambria" panose="02040503050406030204" pitchFamily="18" charset="0"/>
              </a:rPr>
              <a:t>lịch</a:t>
            </a:r>
            <a:r>
              <a:rPr lang="en-US" sz="4400" b="1" dirty="0">
                <a:solidFill>
                  <a:srgbClr val="0070C0"/>
                </a:solidFill>
                <a:latin typeface="Cambria" panose="02040503050406030204" pitchFamily="18" charset="0"/>
                <a:ea typeface="Cambria" panose="02040503050406030204" pitchFamily="18" charset="0"/>
              </a:rPr>
              <a:t> </a:t>
            </a:r>
            <a:r>
              <a:rPr lang="en-US" sz="4400" b="1" dirty="0" err="1">
                <a:solidFill>
                  <a:srgbClr val="0070C0"/>
                </a:solidFill>
                <a:latin typeface="Cambria" panose="02040503050406030204" pitchFamily="18" charset="0"/>
                <a:ea typeface="Cambria" panose="02040503050406030204" pitchFamily="18" charset="0"/>
              </a:rPr>
              <a:t>sử</a:t>
            </a:r>
            <a:endParaRPr kumimoji="0" lang="en-US" sz="4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endParaRPr>
          </a:p>
        </p:txBody>
      </p:sp>
      <p:pic>
        <p:nvPicPr>
          <p:cNvPr id="6" name="Picture 5" descr="A red and grey structure with a green circle&#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3025" y="990725"/>
            <a:ext cx="5248150" cy="524815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1"/>
          <p:cNvGrpSpPr/>
          <p:nvPr/>
        </p:nvGrpSpPr>
        <p:grpSpPr>
          <a:xfrm>
            <a:off x="443698" y="348930"/>
            <a:ext cx="11349233" cy="1260796"/>
            <a:chOff x="2411760" y="483518"/>
            <a:chExt cx="6408712" cy="2808312"/>
          </a:xfrm>
        </p:grpSpPr>
        <p:grpSp>
          <p:nvGrpSpPr>
            <p:cNvPr id="3" name="Group 2"/>
            <p:cNvGrpSpPr/>
            <p:nvPr/>
          </p:nvGrpSpPr>
          <p:grpSpPr>
            <a:xfrm>
              <a:off x="2411760" y="483518"/>
              <a:ext cx="6408712" cy="2808312"/>
              <a:chOff x="2391009" y="483518"/>
              <a:chExt cx="6408712" cy="2808312"/>
            </a:xfrm>
          </p:grpSpPr>
          <p:sp>
            <p:nvSpPr>
              <p:cNvPr id="5" name="Rectangle: Rounded Corners 4"/>
              <p:cNvSpPr/>
              <p:nvPr/>
            </p:nvSpPr>
            <p:spPr>
              <a:xfrm>
                <a:off x="2391009" y="483518"/>
                <a:ext cx="6408712" cy="280831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6" name="Rectangle: Rounded Corners 5"/>
              <p:cNvSpPr/>
              <p:nvPr/>
            </p:nvSpPr>
            <p:spPr>
              <a:xfrm>
                <a:off x="2535025" y="869365"/>
                <a:ext cx="6120680" cy="2110431"/>
              </a:xfrm>
              <a:prstGeom prst="roundRect">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sp>
          <p:nvSpPr>
            <p:cNvPr id="4" name="Rectangle 3"/>
            <p:cNvSpPr/>
            <p:nvPr/>
          </p:nvSpPr>
          <p:spPr>
            <a:xfrm>
              <a:off x="2709829" y="782667"/>
              <a:ext cx="5932594" cy="1617835"/>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2800" b="1"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Đọc thông tin và quan sát hình 4, hãy cho biết những biện pháp nào đã được thực hiện để giữ gìn khu di tích Văn Miếu - Quốc Tử Giám.</a:t>
              </a:r>
              <a:endPar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pic>
        <p:nvPicPr>
          <p:cNvPr id="10" name="Picture 9"/>
          <p:cNvPicPr>
            <a:picLocks noChangeAspect="1"/>
          </p:cNvPicPr>
          <p:nvPr/>
        </p:nvPicPr>
        <p:blipFill>
          <a:blip r:embed="rId1"/>
          <a:stretch>
            <a:fillRect/>
          </a:stretch>
        </p:blipFill>
        <p:spPr>
          <a:xfrm>
            <a:off x="2790825" y="1818211"/>
            <a:ext cx="6629400" cy="503978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Rectangle: Rounded Corners 9"/>
          <p:cNvSpPr/>
          <p:nvPr/>
        </p:nvSpPr>
        <p:spPr>
          <a:xfrm>
            <a:off x="534124" y="305207"/>
            <a:ext cx="11277036" cy="6397247"/>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latin typeface="Calibri" panose="020F0502020204030204"/>
            </a:endParaRPr>
          </a:p>
        </p:txBody>
      </p:sp>
      <p:cxnSp>
        <p:nvCxnSpPr>
          <p:cNvPr id="11" name="Straight Connector 10"/>
          <p:cNvCxnSpPr>
            <a:endCxn id="12" idx="0"/>
          </p:cNvCxnSpPr>
          <p:nvPr/>
        </p:nvCxnSpPr>
        <p:spPr>
          <a:xfrm flipH="1">
            <a:off x="2009775" y="1800438"/>
            <a:ext cx="3705274" cy="790474"/>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2" name="Rectangle: Rounded Corners 11"/>
          <p:cNvSpPr/>
          <p:nvPr/>
        </p:nvSpPr>
        <p:spPr>
          <a:xfrm>
            <a:off x="1133475" y="2590912"/>
            <a:ext cx="1752600" cy="1895364"/>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just" defTabSz="914400"/>
            <a:r>
              <a:rPr lang="en-US" sz="3600" b="1" dirty="0" err="1">
                <a:solidFill>
                  <a:prstClr val="black"/>
                </a:solidFill>
                <a:latin typeface="Cambria" panose="02040503050406030204" pitchFamily="18" charset="0"/>
                <a:ea typeface="Cambria" panose="02040503050406030204" pitchFamily="18" charset="0"/>
              </a:rPr>
              <a:t>Trùng</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tu</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tôn</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tạo</a:t>
            </a:r>
            <a:endParaRPr lang="vi-VN" sz="3600" b="1" dirty="0">
              <a:solidFill>
                <a:prstClr val="black"/>
              </a:solidFill>
              <a:latin typeface="Cambria" panose="02040503050406030204" pitchFamily="18" charset="0"/>
              <a:ea typeface="Cambria" panose="02040503050406030204" pitchFamily="18" charset="0"/>
            </a:endParaRPr>
          </a:p>
        </p:txBody>
      </p:sp>
      <p:sp>
        <p:nvSpPr>
          <p:cNvPr id="13" name="Rectangle: Rounded Corners 12"/>
          <p:cNvSpPr/>
          <p:nvPr/>
        </p:nvSpPr>
        <p:spPr>
          <a:xfrm>
            <a:off x="3943350" y="2638532"/>
            <a:ext cx="4143374" cy="2571644"/>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just" defTabSz="914400"/>
            <a:r>
              <a:rPr lang="en-US" sz="3000" b="1" dirty="0">
                <a:solidFill>
                  <a:prstClr val="black"/>
                </a:solidFill>
                <a:latin typeface="Cambria" panose="02040503050406030204" pitchFamily="18" charset="0"/>
                <a:ea typeface="Cambria" panose="02040503050406030204" pitchFamily="18" charset="0"/>
              </a:rPr>
              <a:t>T</a:t>
            </a:r>
            <a:r>
              <a:rPr lang="vi-VN" sz="3000" b="1" dirty="0">
                <a:solidFill>
                  <a:prstClr val="black"/>
                </a:solidFill>
                <a:latin typeface="Cambria" panose="02040503050406030204" pitchFamily="18" charset="0"/>
                <a:ea typeface="Cambria" panose="02040503050406030204" pitchFamily="18" charset="0"/>
              </a:rPr>
              <a:t>uyên truyền đến khách tham quan có trách nhiệm bảo vệ môi trường, không xâm phạm hiện vật</a:t>
            </a:r>
            <a:r>
              <a:rPr lang="en-US" sz="3000" b="1" dirty="0">
                <a:solidFill>
                  <a:prstClr val="black"/>
                </a:solidFill>
                <a:latin typeface="Cambria" panose="02040503050406030204" pitchFamily="18" charset="0"/>
                <a:ea typeface="Cambria" panose="02040503050406030204" pitchFamily="18" charset="0"/>
              </a:rPr>
              <a:t>.</a:t>
            </a:r>
            <a:endParaRPr lang="vi-VN" sz="3000" b="1" dirty="0">
              <a:solidFill>
                <a:prstClr val="black"/>
              </a:solidFill>
              <a:latin typeface="Cambria" panose="02040503050406030204" pitchFamily="18" charset="0"/>
              <a:ea typeface="Cambria" panose="02040503050406030204" pitchFamily="18" charset="0"/>
            </a:endParaRPr>
          </a:p>
        </p:txBody>
      </p:sp>
      <p:cxnSp>
        <p:nvCxnSpPr>
          <p:cNvPr id="20" name="Straight Connector 19"/>
          <p:cNvCxnSpPr/>
          <p:nvPr/>
        </p:nvCxnSpPr>
        <p:spPr>
          <a:xfrm>
            <a:off x="6034095" y="1809962"/>
            <a:ext cx="0" cy="838091"/>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6429331" y="1829009"/>
            <a:ext cx="4199978" cy="780948"/>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2" name="Rectangle: Rounded Corners 21"/>
          <p:cNvSpPr/>
          <p:nvPr/>
        </p:nvSpPr>
        <p:spPr>
          <a:xfrm>
            <a:off x="8638843" y="2629006"/>
            <a:ext cx="2714273" cy="2485919"/>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just" defTabSz="914400"/>
            <a:r>
              <a:rPr lang="en-US" sz="3600" b="1" dirty="0" err="1">
                <a:solidFill>
                  <a:prstClr val="black"/>
                </a:solidFill>
                <a:latin typeface="Cambria" panose="02040503050406030204" pitchFamily="18" charset="0"/>
                <a:ea typeface="Cambria" panose="02040503050406030204" pitchFamily="18" charset="0"/>
              </a:rPr>
              <a:t>Giáo</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dục</a:t>
            </a:r>
            <a:r>
              <a:rPr lang="en-US" sz="3600" b="1" dirty="0">
                <a:solidFill>
                  <a:prstClr val="black"/>
                </a:solidFill>
                <a:latin typeface="Cambria" panose="02040503050406030204" pitchFamily="18" charset="0"/>
                <a:ea typeface="Cambria" panose="02040503050406030204" pitchFamily="18" charset="0"/>
              </a:rPr>
              <a:t> di </a:t>
            </a:r>
            <a:r>
              <a:rPr lang="en-US" sz="3600" b="1" dirty="0" err="1">
                <a:solidFill>
                  <a:prstClr val="black"/>
                </a:solidFill>
                <a:latin typeface="Cambria" panose="02040503050406030204" pitchFamily="18" charset="0"/>
                <a:ea typeface="Cambria" panose="02040503050406030204" pitchFamily="18" charset="0"/>
              </a:rPr>
              <a:t>sản</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cho</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học</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sinh</a:t>
            </a:r>
            <a:r>
              <a:rPr lang="en-US" sz="3600" b="1" dirty="0">
                <a:solidFill>
                  <a:prstClr val="black"/>
                </a:solidFill>
                <a:latin typeface="Cambria" panose="02040503050406030204" pitchFamily="18" charset="0"/>
                <a:ea typeface="Cambria" panose="02040503050406030204" pitchFamily="18" charset="0"/>
              </a:rPr>
              <a:t>.</a:t>
            </a:r>
            <a:endParaRPr lang="en-US" sz="3600" b="1" dirty="0">
              <a:solidFill>
                <a:prstClr val="black"/>
              </a:solidFill>
              <a:latin typeface="Cambria" panose="02040503050406030204" pitchFamily="18" charset="0"/>
              <a:ea typeface="Cambria" panose="02040503050406030204" pitchFamily="18" charset="0"/>
            </a:endParaRPr>
          </a:p>
        </p:txBody>
      </p:sp>
      <p:sp>
        <p:nvSpPr>
          <p:cNvPr id="23" name="Rectangle: Rounded Corners 22"/>
          <p:cNvSpPr/>
          <p:nvPr/>
        </p:nvSpPr>
        <p:spPr>
          <a:xfrm>
            <a:off x="3067051" y="686148"/>
            <a:ext cx="5943600" cy="1133329"/>
          </a:xfrm>
          <a:prstGeom prst="roundRect">
            <a:avLst/>
          </a:prstGeom>
          <a:solidFill>
            <a:srgbClr val="CCFFCC"/>
          </a:solidFill>
        </p:spPr>
        <p:style>
          <a:lnRef idx="2">
            <a:schemeClr val="accent6"/>
          </a:lnRef>
          <a:fillRef idx="1">
            <a:schemeClr val="lt1"/>
          </a:fillRef>
          <a:effectRef idx="0">
            <a:schemeClr val="accent6"/>
          </a:effectRef>
          <a:fontRef idx="minor">
            <a:schemeClr val="dk1"/>
          </a:fontRef>
        </p:style>
        <p:txBody>
          <a:bodyPr rtlCol="0" anchor="ctr"/>
          <a:lstStyle/>
          <a:p>
            <a:pPr algn="ctr" defTabSz="914400"/>
            <a:r>
              <a:rPr lang="en-US"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B</a:t>
            </a:r>
            <a:r>
              <a:rPr lang="vi-VN"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iện pháp để giữ gìn khu di tích Văn Miếu - Quốc Tử Giám</a:t>
            </a:r>
            <a:endParaRPr lang="en-US" sz="3200" b="1" dirty="0">
              <a:solidFill>
                <a:srgbClr val="FF0000"/>
              </a:solidFill>
              <a:latin typeface="Cambria" panose="02040503050406030204" pitchFamily="18" charset="0"/>
              <a:ea typeface="Cambria" panose="02040503050406030204" pitchFamily="18"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par>
                                <p:cTn id="13" presetID="22" presetClass="entr" presetSubtype="8"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left)">
                                      <p:cBhvr>
                                        <p:cTn id="20" dur="500"/>
                                        <p:tgtEl>
                                          <p:spTgt spid="13"/>
                                        </p:tgtEl>
                                      </p:cBhvr>
                                    </p:animEffect>
                                  </p:childTnLst>
                                </p:cTn>
                              </p:par>
                              <p:par>
                                <p:cTn id="21" presetID="22" presetClass="entr" presetSubtype="8"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left)">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wipe(left)">
                                      <p:cBhvr>
                                        <p:cTn id="28" dur="500"/>
                                        <p:tgtEl>
                                          <p:spTgt spid="22"/>
                                        </p:tgtEl>
                                      </p:cBhvr>
                                    </p:animEffect>
                                  </p:childTnLst>
                                </p:cTn>
                              </p:par>
                              <p:par>
                                <p:cTn id="29" presetID="22" presetClass="entr" presetSubtype="8"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left)">
                                      <p:cBhvr>
                                        <p:cTn id="3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22" grpId="0" animBg="1"/>
      <p:bldP spid="23"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Picture 11" descr="A picture containing mirror&#10;&#10;Description automatically generated"/>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226024" y="580031"/>
            <a:ext cx="9551416" cy="5644397"/>
          </a:xfrm>
          <a:prstGeom prst="rect">
            <a:avLst/>
          </a:prstGeom>
        </p:spPr>
      </p:pic>
      <p:grpSp>
        <p:nvGrpSpPr>
          <p:cNvPr id="5" name="组合 3"/>
          <p:cNvGrpSpPr/>
          <p:nvPr/>
        </p:nvGrpSpPr>
        <p:grpSpPr>
          <a:xfrm>
            <a:off x="-813837" y="-141403"/>
            <a:ext cx="5128183" cy="3836709"/>
            <a:chOff x="1476125" y="198064"/>
            <a:chExt cx="3807494" cy="2994394"/>
          </a:xfrm>
        </p:grpSpPr>
        <p:pic>
          <p:nvPicPr>
            <p:cNvPr id="6" name="图片 3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900000">
              <a:off x="1476125" y="434801"/>
              <a:ext cx="2757657" cy="2757657"/>
            </a:xfrm>
            <a:prstGeom prst="rect">
              <a:avLst/>
            </a:prstGeom>
          </p:spPr>
        </p:pic>
        <p:pic>
          <p:nvPicPr>
            <p:cNvPr id="7" name="图片 3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900000">
              <a:off x="3521054" y="198064"/>
              <a:ext cx="1762565" cy="1762565"/>
            </a:xfrm>
            <a:prstGeom prst="rect">
              <a:avLst/>
            </a:prstGeom>
          </p:spPr>
        </p:pic>
      </p:grpSp>
      <p:pic>
        <p:nvPicPr>
          <p:cNvPr id="9"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98490" y="3752276"/>
            <a:ext cx="7312776" cy="3655072"/>
          </a:xfrm>
          <a:prstGeom prst="rect">
            <a:avLst/>
          </a:prstGeom>
        </p:spPr>
      </p:pic>
      <p:pic>
        <p:nvPicPr>
          <p:cNvPr id="8" name="Picture 7"/>
          <p:cNvPicPr>
            <a:picLocks noChangeAspect="1"/>
          </p:cNvPicPr>
          <p:nvPr/>
        </p:nvPicPr>
        <p:blipFill>
          <a:blip r:embed="rId5"/>
          <a:stretch>
            <a:fillRect/>
          </a:stretch>
        </p:blipFill>
        <p:spPr>
          <a:xfrm>
            <a:off x="2613341" y="2021856"/>
            <a:ext cx="7346317" cy="256663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1"/>
          <p:cNvGrpSpPr/>
          <p:nvPr/>
        </p:nvGrpSpPr>
        <p:grpSpPr>
          <a:xfrm>
            <a:off x="228600" y="348930"/>
            <a:ext cx="11811000" cy="870270"/>
            <a:chOff x="2411760" y="483518"/>
            <a:chExt cx="6408712" cy="2808312"/>
          </a:xfrm>
        </p:grpSpPr>
        <p:grpSp>
          <p:nvGrpSpPr>
            <p:cNvPr id="3" name="Group 2"/>
            <p:cNvGrpSpPr/>
            <p:nvPr/>
          </p:nvGrpSpPr>
          <p:grpSpPr>
            <a:xfrm>
              <a:off x="2411760" y="483518"/>
              <a:ext cx="6408712" cy="2808312"/>
              <a:chOff x="2391009" y="483518"/>
              <a:chExt cx="6408712" cy="2808312"/>
            </a:xfrm>
          </p:grpSpPr>
          <p:sp>
            <p:nvSpPr>
              <p:cNvPr id="5" name="Rectangle: Rounded Corners 4"/>
              <p:cNvSpPr/>
              <p:nvPr/>
            </p:nvSpPr>
            <p:spPr>
              <a:xfrm>
                <a:off x="2391009" y="483518"/>
                <a:ext cx="6408712" cy="280831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6" name="Rectangle: Rounded Corners 5"/>
              <p:cNvSpPr/>
              <p:nvPr/>
            </p:nvSpPr>
            <p:spPr>
              <a:xfrm>
                <a:off x="2535025" y="869365"/>
                <a:ext cx="6120680" cy="2110431"/>
              </a:xfrm>
              <a:prstGeom prst="roundRect">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sp>
          <p:nvSpPr>
            <p:cNvPr id="4" name="Rectangle 3"/>
            <p:cNvSpPr/>
            <p:nvPr/>
          </p:nvSpPr>
          <p:spPr>
            <a:xfrm>
              <a:off x="2440899" y="994827"/>
              <a:ext cx="6303719" cy="1887035"/>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Chức năng của Quốc Tử Giám khác Văn Miếu ở những điểm nào?</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sp>
        <p:nvSpPr>
          <p:cNvPr id="7" name="Rectangle: Rounded Corners 6"/>
          <p:cNvSpPr/>
          <p:nvPr/>
        </p:nvSpPr>
        <p:spPr>
          <a:xfrm>
            <a:off x="1143714" y="2143236"/>
            <a:ext cx="10000536" cy="2647839"/>
          </a:xfrm>
          <a:prstGeom prst="roundRect">
            <a:avLst/>
          </a:prstGeom>
          <a:solidFill>
            <a:srgbClr val="FFFF00"/>
          </a:solidFill>
          <a:ln w="38100"/>
        </p:spPr>
        <p:style>
          <a:lnRef idx="2">
            <a:schemeClr val="accent6"/>
          </a:lnRef>
          <a:fillRef idx="1">
            <a:schemeClr val="lt1"/>
          </a:fillRef>
          <a:effectRef idx="0">
            <a:schemeClr val="accent6"/>
          </a:effectRef>
          <a:fontRef idx="minor">
            <a:schemeClr val="dk1"/>
          </a:fontRef>
        </p:style>
        <p:txBody>
          <a:bodyPr rtlCol="0" anchor="ctr"/>
          <a:lstStyle/>
          <a:p>
            <a:pPr marL="571500" indent="-571500" algn="just" defTabSz="914400">
              <a:buFont typeface="Arial" panose="020B0604020202020204" pitchFamily="34" charset="0"/>
              <a:buChar char="•"/>
            </a:pPr>
            <a:r>
              <a:rPr lang="vi-VN" sz="3600" b="1" dirty="0">
                <a:solidFill>
                  <a:prstClr val="black"/>
                </a:solidFill>
                <a:latin typeface="Cambria" panose="02040503050406030204" pitchFamily="18" charset="0"/>
                <a:ea typeface="Cambria" panose="02040503050406030204" pitchFamily="18" charset="0"/>
              </a:rPr>
              <a:t>Quốc Tử Giám là</a:t>
            </a:r>
            <a:r>
              <a:rPr lang="en-US" sz="3600" b="1" dirty="0">
                <a:solidFill>
                  <a:prstClr val="black"/>
                </a:solidFill>
                <a:latin typeface="Cambria" panose="02040503050406030204" pitchFamily="18" charset="0"/>
                <a:ea typeface="Cambria" panose="02040503050406030204" pitchFamily="18" charset="0"/>
              </a:rPr>
              <a:t>:</a:t>
            </a:r>
            <a:r>
              <a:rPr lang="vi-VN" sz="3600" b="1" dirty="0">
                <a:solidFill>
                  <a:prstClr val="black"/>
                </a:solidFill>
                <a:latin typeface="Cambria" panose="02040503050406030204" pitchFamily="18" charset="0"/>
                <a:ea typeface="Cambria" panose="02040503050406030204" pitchFamily="18" charset="0"/>
              </a:rPr>
              <a:t> </a:t>
            </a:r>
            <a:r>
              <a:rPr lang="vi-VN" sz="3600" dirty="0">
                <a:solidFill>
                  <a:prstClr val="black"/>
                </a:solidFill>
                <a:latin typeface="Cambria" panose="02040503050406030204" pitchFamily="18" charset="0"/>
                <a:ea typeface="Cambria" panose="02040503050406030204" pitchFamily="18" charset="0"/>
              </a:rPr>
              <a:t>trường dạy học cho các hoàng tử và con của các quan đại thần</a:t>
            </a:r>
            <a:endParaRPr lang="en-US" sz="3600" b="1" dirty="0">
              <a:solidFill>
                <a:prstClr val="black"/>
              </a:solidFill>
              <a:latin typeface="Cambria" panose="02040503050406030204" pitchFamily="18" charset="0"/>
              <a:ea typeface="Cambria" panose="02040503050406030204" pitchFamily="18" charset="0"/>
            </a:endParaRPr>
          </a:p>
          <a:p>
            <a:pPr marL="571500" indent="-571500" algn="just" defTabSz="914400">
              <a:buFont typeface="Arial" panose="020B0604020202020204" pitchFamily="34" charset="0"/>
              <a:buChar char="•"/>
            </a:pPr>
            <a:r>
              <a:rPr lang="vi-VN" sz="3600" b="1" dirty="0">
                <a:solidFill>
                  <a:prstClr val="black"/>
                </a:solidFill>
                <a:latin typeface="Cambria" panose="02040503050406030204" pitchFamily="18" charset="0"/>
                <a:ea typeface="Cambria" panose="02040503050406030204" pitchFamily="18" charset="0"/>
              </a:rPr>
              <a:t>Văn Miếu</a:t>
            </a:r>
            <a:r>
              <a:rPr lang="en-US" sz="3600" b="1" dirty="0">
                <a:solidFill>
                  <a:prstClr val="black"/>
                </a:solidFill>
                <a:latin typeface="Cambria" panose="02040503050406030204" pitchFamily="18" charset="0"/>
                <a:ea typeface="Cambria" panose="02040503050406030204" pitchFamily="18" charset="0"/>
              </a:rPr>
              <a:t>:</a:t>
            </a:r>
            <a:r>
              <a:rPr lang="vi-VN" sz="3600" b="1" dirty="0">
                <a:solidFill>
                  <a:prstClr val="black"/>
                </a:solidFill>
                <a:latin typeface="Cambria" panose="02040503050406030204" pitchFamily="18" charset="0"/>
                <a:ea typeface="Cambria" panose="02040503050406030204" pitchFamily="18" charset="0"/>
              </a:rPr>
              <a:t> </a:t>
            </a:r>
            <a:r>
              <a:rPr lang="vi-VN" sz="3600" dirty="0">
                <a:solidFill>
                  <a:prstClr val="black"/>
                </a:solidFill>
                <a:latin typeface="Cambria" panose="02040503050406030204" pitchFamily="18" charset="0"/>
                <a:ea typeface="Cambria" panose="02040503050406030204" pitchFamily="18" charset="0"/>
              </a:rPr>
              <a:t>là nơi thờ Khổng Tử và các nhà nho có công trong việc phát triển Nho giáo. </a:t>
            </a:r>
            <a:endParaRPr lang="vi-VN" sz="3600" dirty="0">
              <a:solidFill>
                <a:prstClr val="black"/>
              </a:solidFill>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1"/>
          <p:cNvGrpSpPr/>
          <p:nvPr/>
        </p:nvGrpSpPr>
        <p:grpSpPr>
          <a:xfrm>
            <a:off x="443698" y="348929"/>
            <a:ext cx="11349233" cy="1403671"/>
            <a:chOff x="2411760" y="483518"/>
            <a:chExt cx="6408712" cy="2808312"/>
          </a:xfrm>
        </p:grpSpPr>
        <p:grpSp>
          <p:nvGrpSpPr>
            <p:cNvPr id="3" name="Group 2"/>
            <p:cNvGrpSpPr/>
            <p:nvPr/>
          </p:nvGrpSpPr>
          <p:grpSpPr>
            <a:xfrm>
              <a:off x="2411760" y="483518"/>
              <a:ext cx="6408712" cy="2808312"/>
              <a:chOff x="2391009" y="483518"/>
              <a:chExt cx="6408712" cy="2808312"/>
            </a:xfrm>
          </p:grpSpPr>
          <p:sp>
            <p:nvSpPr>
              <p:cNvPr id="5" name="Rectangle: Rounded Corners 4"/>
              <p:cNvSpPr/>
              <p:nvPr/>
            </p:nvSpPr>
            <p:spPr>
              <a:xfrm>
                <a:off x="2391009" y="483518"/>
                <a:ext cx="6408712" cy="280831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6" name="Rectangle: Rounded Corners 5"/>
              <p:cNvSpPr/>
              <p:nvPr/>
            </p:nvSpPr>
            <p:spPr>
              <a:xfrm>
                <a:off x="2535025" y="869365"/>
                <a:ext cx="6120680" cy="2110431"/>
              </a:xfrm>
              <a:prstGeom prst="roundRect">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sp>
          <p:nvSpPr>
            <p:cNvPr id="4" name="Rectangle 3"/>
            <p:cNvSpPr/>
            <p:nvPr/>
          </p:nvSpPr>
          <p:spPr>
            <a:xfrm>
              <a:off x="2590533" y="611158"/>
              <a:ext cx="6085916" cy="2647793"/>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nl-NL" sz="4000" b="1"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Hãy đề xuất một số biện pháp để giữ gìn các </a:t>
              </a:r>
              <a:endParaRPr kumimoji="0" lang="nl-NL" sz="4000" b="1"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nl-NL" sz="4000" b="1"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di tích lịch sử.</a:t>
              </a:r>
              <a:endPar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sp>
        <p:nvSpPr>
          <p:cNvPr id="7" name="Rectangle: Rounded Corners 6"/>
          <p:cNvSpPr/>
          <p:nvPr/>
        </p:nvSpPr>
        <p:spPr>
          <a:xfrm>
            <a:off x="1258014" y="2276586"/>
            <a:ext cx="10000536" cy="2647839"/>
          </a:xfrm>
          <a:prstGeom prst="roundRect">
            <a:avLst/>
          </a:prstGeom>
          <a:solidFill>
            <a:srgbClr val="FFFF00"/>
          </a:solidFill>
          <a:ln w="38100"/>
        </p:spPr>
        <p:style>
          <a:lnRef idx="2">
            <a:schemeClr val="accent6"/>
          </a:lnRef>
          <a:fillRef idx="1">
            <a:schemeClr val="lt1"/>
          </a:fillRef>
          <a:effectRef idx="0">
            <a:schemeClr val="accent6"/>
          </a:effectRef>
          <a:fontRef idx="minor">
            <a:schemeClr val="dk1"/>
          </a:fontRef>
        </p:style>
        <p:txBody>
          <a:bodyPr rtlCol="0" anchor="ctr"/>
          <a:lstStyle/>
          <a:p>
            <a:pPr marL="571500" indent="-571500" algn="just" defTabSz="914400">
              <a:buFont typeface="Arial" panose="020B0604020202020204" pitchFamily="34" charset="0"/>
              <a:buChar char="•"/>
            </a:pPr>
            <a:r>
              <a:rPr lang="en-US" sz="3600" b="1" dirty="0">
                <a:solidFill>
                  <a:prstClr val="black"/>
                </a:solidFill>
                <a:latin typeface="Cambria" panose="02040503050406030204" pitchFamily="18" charset="0"/>
                <a:ea typeface="Cambria" panose="02040503050406030204" pitchFamily="18" charset="0"/>
              </a:rPr>
              <a:t>T</a:t>
            </a:r>
            <a:r>
              <a:rPr lang="vi-VN" sz="3600" b="1" dirty="0">
                <a:solidFill>
                  <a:prstClr val="black"/>
                </a:solidFill>
                <a:latin typeface="Cambria" panose="02040503050406030204" pitchFamily="18" charset="0"/>
                <a:ea typeface="Cambria" panose="02040503050406030204" pitchFamily="18" charset="0"/>
              </a:rPr>
              <a:t>hu gom rác trong khu di tích;</a:t>
            </a:r>
            <a:endParaRPr lang="en-US" sz="3600" b="1" dirty="0">
              <a:solidFill>
                <a:prstClr val="black"/>
              </a:solidFill>
              <a:latin typeface="Cambria" panose="02040503050406030204" pitchFamily="18" charset="0"/>
              <a:ea typeface="Cambria" panose="02040503050406030204" pitchFamily="18" charset="0"/>
            </a:endParaRPr>
          </a:p>
          <a:p>
            <a:pPr marL="571500" indent="-571500" algn="just" defTabSz="914400">
              <a:buFont typeface="Arial" panose="020B0604020202020204" pitchFamily="34" charset="0"/>
              <a:buChar char="•"/>
            </a:pPr>
            <a:r>
              <a:rPr lang="en-US" sz="3600" b="1" dirty="0">
                <a:solidFill>
                  <a:prstClr val="black"/>
                </a:solidFill>
                <a:latin typeface="Cambria" panose="02040503050406030204" pitchFamily="18" charset="0"/>
                <a:ea typeface="Cambria" panose="02040503050406030204" pitchFamily="18" charset="0"/>
              </a:rPr>
              <a:t>T</a:t>
            </a:r>
            <a:r>
              <a:rPr lang="vi-VN" sz="3600" b="1" dirty="0">
                <a:solidFill>
                  <a:prstClr val="black"/>
                </a:solidFill>
                <a:latin typeface="Cambria" panose="02040503050406030204" pitchFamily="18" charset="0"/>
                <a:ea typeface="Cambria" panose="02040503050406030204" pitchFamily="18" charset="0"/>
              </a:rPr>
              <a:t>ổ chức cuộc thi tìm hiểu về di tích lịch sử</a:t>
            </a:r>
            <a:endParaRPr lang="en-US" sz="3600" b="1" dirty="0">
              <a:solidFill>
                <a:prstClr val="black"/>
              </a:solidFill>
              <a:latin typeface="Cambria" panose="02040503050406030204" pitchFamily="18" charset="0"/>
              <a:ea typeface="Cambria" panose="02040503050406030204" pitchFamily="18" charset="0"/>
            </a:endParaRPr>
          </a:p>
          <a:p>
            <a:pPr marL="571500" indent="-571500" algn="just" defTabSz="914400">
              <a:buFont typeface="Arial" panose="020B0604020202020204" pitchFamily="34" charset="0"/>
              <a:buChar char="•"/>
            </a:pPr>
            <a:r>
              <a:rPr lang="en-US" sz="3600" b="1" dirty="0">
                <a:solidFill>
                  <a:prstClr val="black"/>
                </a:solidFill>
                <a:latin typeface="Cambria" panose="02040503050406030204" pitchFamily="18" charset="0"/>
                <a:ea typeface="Cambria" panose="02040503050406030204" pitchFamily="18" charset="0"/>
              </a:rPr>
              <a:t>V</a:t>
            </a:r>
            <a:r>
              <a:rPr lang="vi-VN" sz="3600" b="1" dirty="0">
                <a:solidFill>
                  <a:prstClr val="black"/>
                </a:solidFill>
                <a:latin typeface="Cambria" panose="02040503050406030204" pitchFamily="18" charset="0"/>
                <a:ea typeface="Cambria" panose="02040503050406030204" pitchFamily="18" charset="0"/>
              </a:rPr>
              <a:t>iết thư giới thiệu về di tích lịch sử cho bạn bè,…</a:t>
            </a:r>
            <a:endParaRPr lang="vi-VN" sz="3600" dirty="0">
              <a:solidFill>
                <a:prstClr val="black"/>
              </a:solidFill>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Picture 11" descr="A picture containing mirror&#10;&#10;Description automatically generated"/>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226024" y="580031"/>
            <a:ext cx="9551416" cy="5644397"/>
          </a:xfrm>
          <a:prstGeom prst="rect">
            <a:avLst/>
          </a:prstGeom>
        </p:spPr>
      </p:pic>
      <p:grpSp>
        <p:nvGrpSpPr>
          <p:cNvPr id="5" name="组合 3"/>
          <p:cNvGrpSpPr/>
          <p:nvPr/>
        </p:nvGrpSpPr>
        <p:grpSpPr>
          <a:xfrm>
            <a:off x="-813837" y="-141403"/>
            <a:ext cx="5128183" cy="3836709"/>
            <a:chOff x="1476125" y="198064"/>
            <a:chExt cx="3807494" cy="2994394"/>
          </a:xfrm>
        </p:grpSpPr>
        <p:pic>
          <p:nvPicPr>
            <p:cNvPr id="6" name="图片 3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900000">
              <a:off x="1476125" y="434801"/>
              <a:ext cx="2757657" cy="2757657"/>
            </a:xfrm>
            <a:prstGeom prst="rect">
              <a:avLst/>
            </a:prstGeom>
          </p:spPr>
        </p:pic>
        <p:pic>
          <p:nvPicPr>
            <p:cNvPr id="7" name="图片 3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900000">
              <a:off x="3521054" y="198064"/>
              <a:ext cx="1762565" cy="1762565"/>
            </a:xfrm>
            <a:prstGeom prst="rect">
              <a:avLst/>
            </a:prstGeom>
          </p:spPr>
        </p:pic>
      </p:grpSp>
      <p:pic>
        <p:nvPicPr>
          <p:cNvPr id="9"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98490" y="3752276"/>
            <a:ext cx="7312776" cy="3655072"/>
          </a:xfrm>
          <a:prstGeom prst="rect">
            <a:avLst/>
          </a:prstGeom>
        </p:spPr>
      </p:pic>
      <p:pic>
        <p:nvPicPr>
          <p:cNvPr id="4" name="Picture 3"/>
          <p:cNvPicPr>
            <a:picLocks noChangeAspect="1"/>
          </p:cNvPicPr>
          <p:nvPr/>
        </p:nvPicPr>
        <p:blipFill>
          <a:blip r:embed="rId5"/>
          <a:stretch>
            <a:fillRect/>
          </a:stretch>
        </p:blipFill>
        <p:spPr>
          <a:xfrm>
            <a:off x="1946413" y="1704691"/>
            <a:ext cx="8504657" cy="3078747"/>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1"/>
          <p:cNvGrpSpPr/>
          <p:nvPr/>
        </p:nvGrpSpPr>
        <p:grpSpPr>
          <a:xfrm>
            <a:off x="443698" y="348929"/>
            <a:ext cx="11349233" cy="2219610"/>
            <a:chOff x="2411760" y="483518"/>
            <a:chExt cx="6408712" cy="2808312"/>
          </a:xfrm>
        </p:grpSpPr>
        <p:grpSp>
          <p:nvGrpSpPr>
            <p:cNvPr id="3" name="Group 2"/>
            <p:cNvGrpSpPr/>
            <p:nvPr/>
          </p:nvGrpSpPr>
          <p:grpSpPr>
            <a:xfrm>
              <a:off x="2411760" y="483518"/>
              <a:ext cx="6408712" cy="2808312"/>
              <a:chOff x="2391009" y="483518"/>
              <a:chExt cx="6408712" cy="2808312"/>
            </a:xfrm>
          </p:grpSpPr>
          <p:sp>
            <p:nvSpPr>
              <p:cNvPr id="5" name="Rectangle: Rounded Corners 4"/>
              <p:cNvSpPr/>
              <p:nvPr/>
            </p:nvSpPr>
            <p:spPr>
              <a:xfrm>
                <a:off x="2391009" y="483518"/>
                <a:ext cx="6408712" cy="280831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6" name="Rectangle: Rounded Corners 5"/>
              <p:cNvSpPr/>
              <p:nvPr/>
            </p:nvSpPr>
            <p:spPr>
              <a:xfrm>
                <a:off x="2535025" y="869365"/>
                <a:ext cx="6120680" cy="2110431"/>
              </a:xfrm>
              <a:prstGeom prst="roundRect">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sp>
          <p:nvSpPr>
            <p:cNvPr id="4" name="Rectangle 3"/>
            <p:cNvSpPr/>
            <p:nvPr/>
          </p:nvSpPr>
          <p:spPr>
            <a:xfrm>
              <a:off x="2590533" y="782667"/>
              <a:ext cx="6085916" cy="221962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nl-NL" sz="3600" b="1"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Hãy nêu cảm nghĩ của em về truyền thống hiếu học của dân tộc Việt Nam sau khi tìm hiểu về </a:t>
              </a:r>
              <a:endParaRPr kumimoji="0" lang="nl-NL" sz="3600" b="1"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nl-NL" sz="3600" b="1"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Văn Miếu - Quốc Tử Giám.</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pic>
        <p:nvPicPr>
          <p:cNvPr id="8" name="Picture 7" descr="A picture containing toy, vector graphics&#10;&#10;Description automatically generated"/>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647326" y="2931579"/>
            <a:ext cx="3926421" cy="392642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p:cNvGrpSpPr/>
          <p:nvPr/>
        </p:nvGrpSpPr>
        <p:grpSpPr>
          <a:xfrm>
            <a:off x="476250" y="476250"/>
            <a:ext cx="11004680" cy="5848350"/>
            <a:chOff x="986208" y="774700"/>
            <a:chExt cx="10219585" cy="5308600"/>
          </a:xfrm>
        </p:grpSpPr>
        <p:sp>
          <p:nvSpPr>
            <p:cNvPr id="7" name="Rectangle: Rounded Corners 6"/>
            <p:cNvSpPr/>
            <p:nvPr/>
          </p:nvSpPr>
          <p:spPr>
            <a:xfrm>
              <a:off x="986208" y="774700"/>
              <a:ext cx="10219585" cy="5308600"/>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Rounded Corners 7"/>
            <p:cNvSpPr/>
            <p:nvPr/>
          </p:nvSpPr>
          <p:spPr>
            <a:xfrm>
              <a:off x="1161143" y="957491"/>
              <a:ext cx="9869714" cy="4939579"/>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1" name="TextBox 10"/>
          <p:cNvSpPr txBox="1"/>
          <p:nvPr/>
        </p:nvSpPr>
        <p:spPr>
          <a:xfrm>
            <a:off x="1038225" y="1104900"/>
            <a:ext cx="9963150" cy="4401205"/>
          </a:xfrm>
          <a:prstGeom prst="rect">
            <a:avLst/>
          </a:prstGeom>
          <a:noFill/>
        </p:spPr>
        <p:txBody>
          <a:bodyPr wrap="square" rtlCol="0">
            <a:spAutoFit/>
          </a:bodyPr>
          <a:lstStyle/>
          <a:p>
            <a:pPr algn="just"/>
            <a:r>
              <a:rPr lang="en-US" sz="2800" b="0" i="0" dirty="0">
                <a:solidFill>
                  <a:srgbClr val="000000"/>
                </a:solidFill>
                <a:effectLst/>
                <a:latin typeface="Calibri" panose="020F0502020204030204" pitchFamily="34" charset="0"/>
                <a:cs typeface="Calibri" panose="020F0502020204030204" pitchFamily="34" charset="0"/>
              </a:rPr>
              <a:t>   </a:t>
            </a:r>
            <a:r>
              <a:rPr lang="vi-VN" sz="2800" b="0" i="0" dirty="0">
                <a:solidFill>
                  <a:srgbClr val="000000"/>
                </a:solidFill>
                <a:effectLst/>
                <a:latin typeface="Calibri" panose="020F0502020204030204" pitchFamily="34" charset="0"/>
                <a:cs typeface="Calibri" panose="020F0502020204030204" pitchFamily="34" charset="0"/>
              </a:rPr>
              <a:t>Truyền thống hiếu học là một trong những truyền thống văn hóa lâu đời của người Việt Nam ta. Trong đó thời Lý là giai đoạn giáo dục Việt Nam phát triển nhất trong các thời đại vua chúa phong kiến và công trình Quốc Tử Giám chính là minh chứng rõ nét nhất cho quyết tâm nâng cao học thức của vua Lý Nhân Tông. Đây là công trình được xây nên nhằm cổ vũ tinh thần hiếu học của nhân dân cũng như tìm kiếm nhân tài phục vụ đất nước. Tinh thần hiếu học là một trong những truyền thống đáng quý của dân tộc ta, nó nêu cao tinh thần học hỏi, phát triển tri thức của cá nhân, nâng cao được triết lý nhân sinh của xã hội. </a:t>
            </a:r>
            <a:endParaRPr lang="vi-VN" sz="2800" b="0" i="0" dirty="0">
              <a:solidFill>
                <a:srgbClr val="000000"/>
              </a:solidFill>
              <a:effectLst/>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4140977" y="628683"/>
            <a:ext cx="3910046" cy="132343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8000" b="1" i="0" u="none" strike="noStrike" kern="1200" cap="none" spc="0" normalizeH="0" baseline="0" noProof="0" dirty="0">
                <a:ln w="0">
                  <a:solidFill>
                    <a:prstClr val="black"/>
                  </a:solidFill>
                </a:ln>
                <a:solidFill>
                  <a:srgbClr val="FFC000"/>
                </a:solidFill>
                <a:effectLst/>
                <a:uLnTx/>
                <a:uFillTx/>
                <a:latin typeface="Calibri" panose="020F0502020204030204" pitchFamily="34" charset="0"/>
                <a:ea typeface="+mn-ea"/>
                <a:cs typeface="Calibri" panose="020F0502020204030204" pitchFamily="34" charset="0"/>
              </a:rPr>
              <a:t>DẶN DÒ </a:t>
            </a:r>
            <a:endParaRPr kumimoji="0" lang="en-US" sz="8000" b="1" i="0" u="none" strike="noStrike" kern="1200" cap="none" spc="0" normalizeH="0" baseline="0" noProof="0" dirty="0">
              <a:ln w="0">
                <a:solidFill>
                  <a:prstClr val="black"/>
                </a:solidFill>
              </a:ln>
              <a:solidFill>
                <a:srgbClr val="FFC000"/>
              </a:solidFill>
              <a:effectLst/>
              <a:uLnTx/>
              <a:uFillTx/>
              <a:latin typeface="Calibri" panose="020F0502020204030204" pitchFamily="34" charset="0"/>
              <a:ea typeface="+mn-ea"/>
              <a:cs typeface="Calibri" panose="020F0502020204030204" pitchFamily="34" charset="0"/>
            </a:endParaRPr>
          </a:p>
        </p:txBody>
      </p:sp>
      <p:sp>
        <p:nvSpPr>
          <p:cNvPr id="3" name="Rectangle 2"/>
          <p:cNvSpPr/>
          <p:nvPr/>
        </p:nvSpPr>
        <p:spPr>
          <a:xfrm>
            <a:off x="2204415" y="2402017"/>
            <a:ext cx="8994627" cy="830997"/>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dirty="0" err="1">
                <a:ln w="0"/>
                <a:solidFill>
                  <a:srgbClr val="E55827"/>
                </a:solidFill>
                <a:effectLst/>
                <a:uLnTx/>
                <a:uFillTx/>
                <a:latin typeface="Calibri" panose="020F0502020204030204" pitchFamily="34" charset="0"/>
                <a:ea typeface="+mn-ea"/>
                <a:cs typeface="Calibri" panose="020F0502020204030204" pitchFamily="34" charset="0"/>
              </a:rPr>
              <a:t>Ôn</a:t>
            </a:r>
            <a:r>
              <a:rPr kumimoji="0" lang="en-US" sz="4800" b="1" i="0" u="none" strike="noStrike" kern="1200" cap="none" spc="0" normalizeH="0" baseline="0" noProof="0" dirty="0">
                <a:ln w="0"/>
                <a:solidFill>
                  <a:srgbClr val="E55827"/>
                </a:solidFill>
                <a:effectLst/>
                <a:uLnTx/>
                <a:uFillTx/>
                <a:latin typeface="Calibri" panose="020F0502020204030204" pitchFamily="34" charset="0"/>
                <a:ea typeface="+mn-ea"/>
                <a:cs typeface="Calibri" panose="020F0502020204030204" pitchFamily="34" charset="0"/>
              </a:rPr>
              <a:t> </a:t>
            </a:r>
            <a:r>
              <a:rPr kumimoji="0" lang="en-US" sz="4800" b="1" i="0" u="none" strike="noStrike" kern="1200" cap="none" spc="0" normalizeH="0" baseline="0" noProof="0" dirty="0" err="1">
                <a:ln w="0"/>
                <a:solidFill>
                  <a:srgbClr val="E55827"/>
                </a:solidFill>
                <a:effectLst/>
                <a:uLnTx/>
                <a:uFillTx/>
                <a:latin typeface="Calibri" panose="020F0502020204030204" pitchFamily="34" charset="0"/>
                <a:ea typeface="+mn-ea"/>
                <a:cs typeface="Calibri" panose="020F0502020204030204" pitchFamily="34" charset="0"/>
              </a:rPr>
              <a:t>lại</a:t>
            </a:r>
            <a:r>
              <a:rPr kumimoji="0" lang="en-US" sz="4800" b="1" i="0" u="none" strike="noStrike" kern="1200" cap="none" spc="0" normalizeH="0" baseline="0" noProof="0" dirty="0">
                <a:ln w="0"/>
                <a:solidFill>
                  <a:srgbClr val="E55827"/>
                </a:solidFill>
                <a:effectLst/>
                <a:uLnTx/>
                <a:uFillTx/>
                <a:latin typeface="Calibri" panose="020F0502020204030204" pitchFamily="34" charset="0"/>
                <a:ea typeface="+mn-ea"/>
                <a:cs typeface="Calibri" panose="020F0502020204030204" pitchFamily="34" charset="0"/>
              </a:rPr>
              <a:t> </a:t>
            </a:r>
            <a:r>
              <a:rPr kumimoji="0" lang="en-US" sz="4800" b="1" i="0" u="none" strike="noStrike" kern="1200" cap="none" spc="0" normalizeH="0" baseline="0" noProof="0" dirty="0" err="1">
                <a:ln w="0"/>
                <a:solidFill>
                  <a:srgbClr val="E55827"/>
                </a:solidFill>
                <a:effectLst/>
                <a:uLnTx/>
                <a:uFillTx/>
                <a:latin typeface="Calibri" panose="020F0502020204030204" pitchFamily="34" charset="0"/>
                <a:ea typeface="+mn-ea"/>
                <a:cs typeface="Calibri" panose="020F0502020204030204" pitchFamily="34" charset="0"/>
              </a:rPr>
              <a:t>nội</a:t>
            </a:r>
            <a:r>
              <a:rPr kumimoji="0" lang="en-US" sz="4800" b="1" i="0" u="none" strike="noStrike" kern="1200" cap="none" spc="0" normalizeH="0" baseline="0" noProof="0" dirty="0">
                <a:ln w="0"/>
                <a:solidFill>
                  <a:srgbClr val="E55827"/>
                </a:solidFill>
                <a:effectLst/>
                <a:uLnTx/>
                <a:uFillTx/>
                <a:latin typeface="Calibri" panose="020F0502020204030204" pitchFamily="34" charset="0"/>
                <a:ea typeface="+mn-ea"/>
                <a:cs typeface="Calibri" panose="020F0502020204030204" pitchFamily="34" charset="0"/>
              </a:rPr>
              <a:t> dung </a:t>
            </a:r>
            <a:r>
              <a:rPr kumimoji="0" lang="en-US" sz="4800" b="1" i="0" u="none" strike="noStrike" kern="1200" cap="none" spc="0" normalizeH="0" baseline="0" noProof="0" dirty="0" err="1">
                <a:ln w="0"/>
                <a:solidFill>
                  <a:srgbClr val="E55827"/>
                </a:solidFill>
                <a:effectLst/>
                <a:uLnTx/>
                <a:uFillTx/>
                <a:latin typeface="Calibri" panose="020F0502020204030204" pitchFamily="34" charset="0"/>
                <a:ea typeface="+mn-ea"/>
                <a:cs typeface="Calibri" panose="020F0502020204030204" pitchFamily="34" charset="0"/>
              </a:rPr>
              <a:t>bài</a:t>
            </a:r>
            <a:endParaRPr kumimoji="0" lang="en-US" sz="4800" b="1" i="0" u="none" strike="noStrike" kern="1200" cap="none" spc="0" normalizeH="0" baseline="0" noProof="0" dirty="0">
              <a:ln w="0"/>
              <a:solidFill>
                <a:srgbClr val="E55827"/>
              </a:solidFill>
              <a:effectLst/>
              <a:uLnTx/>
              <a:uFillTx/>
              <a:latin typeface="Calibri" panose="020F0502020204030204" pitchFamily="34" charset="0"/>
              <a:ea typeface="+mn-ea"/>
              <a:cs typeface="Calibri" panose="020F0502020204030204" pitchFamily="34" charset="0"/>
            </a:endParaRPr>
          </a:p>
        </p:txBody>
      </p:sp>
      <p:sp>
        <p:nvSpPr>
          <p:cNvPr id="4" name="TextBox 3"/>
          <p:cNvSpPr txBox="1"/>
          <p:nvPr/>
        </p:nvSpPr>
        <p:spPr>
          <a:xfrm>
            <a:off x="2204415" y="3522090"/>
            <a:ext cx="9840661"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dirty="0" err="1">
                <a:ln w="0"/>
                <a:solidFill>
                  <a:srgbClr val="E55827"/>
                </a:solidFill>
                <a:effectLst/>
                <a:uLnTx/>
                <a:uFillTx/>
                <a:latin typeface="Calibri" panose="020F0502020204030204" pitchFamily="34" charset="0"/>
                <a:ea typeface="Microsoft YaHei" panose="020B0503020204020204" charset="-122"/>
                <a:cs typeface="Calibri" panose="020F0502020204030204" pitchFamily="34" charset="0"/>
              </a:rPr>
              <a:t>Chuẩn</a:t>
            </a:r>
            <a:r>
              <a:rPr kumimoji="0" lang="en-US" sz="4800" b="1" i="0" u="none" strike="noStrike" kern="1200" cap="none" spc="0" normalizeH="0" baseline="0" noProof="0" dirty="0">
                <a:ln w="0"/>
                <a:solidFill>
                  <a:srgbClr val="E55827"/>
                </a:solidFill>
                <a:effectLst/>
                <a:uLnTx/>
                <a:uFillTx/>
                <a:latin typeface="Calibri" panose="020F0502020204030204" pitchFamily="34" charset="0"/>
                <a:ea typeface="Microsoft YaHei" panose="020B0503020204020204" charset="-122"/>
                <a:cs typeface="Calibri" panose="020F0502020204030204" pitchFamily="34" charset="0"/>
              </a:rPr>
              <a:t> </a:t>
            </a:r>
            <a:r>
              <a:rPr kumimoji="0" lang="en-US" sz="4800" b="1" i="0" u="none" strike="noStrike" kern="1200" cap="none" spc="0" normalizeH="0" baseline="0" noProof="0" dirty="0" err="1">
                <a:ln w="0"/>
                <a:solidFill>
                  <a:srgbClr val="E55827"/>
                </a:solidFill>
                <a:effectLst/>
                <a:uLnTx/>
                <a:uFillTx/>
                <a:latin typeface="Calibri" panose="020F0502020204030204" pitchFamily="34" charset="0"/>
                <a:ea typeface="Microsoft YaHei" panose="020B0503020204020204" charset="-122"/>
                <a:cs typeface="Calibri" panose="020F0502020204030204" pitchFamily="34" charset="0"/>
              </a:rPr>
              <a:t>bị</a:t>
            </a:r>
            <a:r>
              <a:rPr kumimoji="0" lang="en-US" sz="4800" b="1" i="0" u="none" strike="noStrike" kern="1200" cap="none" spc="0" normalizeH="0" baseline="0" noProof="0" dirty="0">
                <a:ln w="0"/>
                <a:solidFill>
                  <a:srgbClr val="E55827"/>
                </a:solidFill>
                <a:effectLst/>
                <a:uLnTx/>
                <a:uFillTx/>
                <a:latin typeface="Calibri" panose="020F0502020204030204" pitchFamily="34" charset="0"/>
                <a:ea typeface="Microsoft YaHei" panose="020B0503020204020204" charset="-122"/>
                <a:cs typeface="Calibri" panose="020F0502020204030204" pitchFamily="34" charset="0"/>
              </a:rPr>
              <a:t> </a:t>
            </a:r>
            <a:r>
              <a:rPr kumimoji="0" lang="en-US" sz="4800" b="1" i="0" u="none" strike="noStrike" kern="1200" cap="none" spc="0" normalizeH="0" baseline="0" noProof="0" dirty="0" err="1">
                <a:ln w="0"/>
                <a:solidFill>
                  <a:srgbClr val="E55827"/>
                </a:solidFill>
                <a:effectLst/>
                <a:uLnTx/>
                <a:uFillTx/>
                <a:latin typeface="Calibri" panose="020F0502020204030204" pitchFamily="34" charset="0"/>
                <a:ea typeface="Microsoft YaHei" panose="020B0503020204020204" charset="-122"/>
                <a:cs typeface="Calibri" panose="020F0502020204030204" pitchFamily="34" charset="0"/>
              </a:rPr>
              <a:t>bài</a:t>
            </a:r>
            <a:r>
              <a:rPr kumimoji="0" lang="en-US" sz="4800" b="1" i="0" u="none" strike="noStrike" kern="1200" cap="none" spc="0" normalizeH="0" baseline="0" noProof="0" dirty="0">
                <a:ln w="0"/>
                <a:solidFill>
                  <a:srgbClr val="E55827"/>
                </a:solidFill>
                <a:effectLst/>
                <a:uLnTx/>
                <a:uFillTx/>
                <a:latin typeface="Calibri" panose="020F0502020204030204" pitchFamily="34" charset="0"/>
                <a:ea typeface="Microsoft YaHei" panose="020B0503020204020204" charset="-122"/>
                <a:cs typeface="Calibri" panose="020F0502020204030204" pitchFamily="34" charset="0"/>
              </a:rPr>
              <a:t> 11</a:t>
            </a:r>
            <a:endParaRPr kumimoji="0" lang="en-US" sz="3600" b="1" i="0" u="none" strike="noStrike" kern="1200" cap="none" spc="0" normalizeH="0" baseline="0" noProof="0" dirty="0">
              <a:ln>
                <a:noFill/>
              </a:ln>
              <a:solidFill>
                <a:srgbClr val="ED7D31"/>
              </a:solidFill>
              <a:effectLst/>
              <a:uLnTx/>
              <a:uFillTx/>
              <a:latin typeface="Calibri" panose="020F0502020204030204" pitchFamily="34" charset="0"/>
              <a:ea typeface="+mn-ea"/>
              <a:cs typeface="Calibri" panose="020F0502020204030204" pitchFamily="34" charset="0"/>
            </a:endParaRPr>
          </a:p>
        </p:txBody>
      </p:sp>
      <p:pic>
        <p:nvPicPr>
          <p:cNvPr id="6146" name="Picture 2"/>
          <p:cNvPicPr>
            <a:picLocks noChangeAspect="1" noChangeArrowheads="1"/>
          </p:cNvPicPr>
          <p:nvPr/>
        </p:nvPicPr>
        <p:blipFill>
          <a:blip r:embed="rId1" cstate="hqprint">
            <a:extLst>
              <a:ext uri="{28A0092B-C50C-407E-A947-70E740481C1C}">
                <a14:useLocalDpi xmlns:a14="http://schemas.microsoft.com/office/drawing/2010/main" val="0"/>
              </a:ext>
            </a:extLst>
          </a:blip>
          <a:srcRect/>
          <a:stretch>
            <a:fillRect/>
          </a:stretch>
        </p:blipFill>
        <p:spPr bwMode="auto">
          <a:xfrm>
            <a:off x="859411" y="2224013"/>
            <a:ext cx="1187004" cy="118700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p:cNvPicPr>
            <a:picLocks noChangeAspect="1" noChangeArrowheads="1"/>
          </p:cNvPicPr>
          <p:nvPr/>
        </p:nvPicPr>
        <p:blipFill>
          <a:blip r:embed="rId1" cstate="hqprint">
            <a:extLst>
              <a:ext uri="{28A0092B-C50C-407E-A947-70E740481C1C}">
                <a14:useLocalDpi xmlns:a14="http://schemas.microsoft.com/office/drawing/2010/main" val="0"/>
              </a:ext>
            </a:extLst>
          </a:blip>
          <a:srcRect/>
          <a:stretch>
            <a:fillRect/>
          </a:stretch>
        </p:blipFill>
        <p:spPr bwMode="auto">
          <a:xfrm>
            <a:off x="859411" y="3411017"/>
            <a:ext cx="1187004" cy="118700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picture containing text, vector graphics, toy, doll&#10;&#10;Description automatically generated"/>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8379638" y="4143983"/>
            <a:ext cx="3906920" cy="318054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par>
                          <p:cTn id="12" fill="hold">
                            <p:stCondLst>
                              <p:cond delay="0"/>
                            </p:stCondLst>
                            <p:childTnLst>
                              <p:par>
                                <p:cTn id="13" presetID="14" presetClass="entr" presetSubtype="10" fill="hold" nodeType="afterEffect">
                                  <p:stCondLst>
                                    <p:cond delay="0"/>
                                  </p:stCondLst>
                                  <p:childTnLst>
                                    <p:set>
                                      <p:cBhvr>
                                        <p:cTn id="14" dur="1" fill="hold">
                                          <p:stCondLst>
                                            <p:cond delay="0"/>
                                          </p:stCondLst>
                                        </p:cTn>
                                        <p:tgtEl>
                                          <p:spTgt spid="6146"/>
                                        </p:tgtEl>
                                        <p:attrNameLst>
                                          <p:attrName>style.visibility</p:attrName>
                                        </p:attrNameLst>
                                      </p:cBhvr>
                                      <p:to>
                                        <p:strVal val="visible"/>
                                      </p:to>
                                    </p:set>
                                    <p:animEffect transition="in" filter="randombar(horizontal)">
                                      <p:cBhvr>
                                        <p:cTn id="15" dur="500"/>
                                        <p:tgtEl>
                                          <p:spTgt spid="6146"/>
                                        </p:tgtEl>
                                      </p:cBhvr>
                                    </p:animEffect>
                                  </p:childTnLst>
                                </p:cTn>
                              </p:par>
                            </p:childTnLst>
                          </p:cTn>
                        </p:par>
                        <p:par>
                          <p:cTn id="16" fill="hold">
                            <p:stCondLst>
                              <p:cond delay="500"/>
                            </p:stCondLst>
                            <p:childTnLst>
                              <p:par>
                                <p:cTn id="17" presetID="14" presetClass="entr" presetSubtype="10" fill="hold" grpId="0"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randombar(horizontal)">
                                      <p:cBhvr>
                                        <p:cTn id="19" dur="500"/>
                                        <p:tgtEl>
                                          <p:spTgt spid="3"/>
                                        </p:tgtEl>
                                      </p:cBhvr>
                                    </p:animEffect>
                                  </p:childTnLst>
                                </p:cTn>
                              </p:par>
                            </p:childTnLst>
                          </p:cTn>
                        </p:par>
                        <p:par>
                          <p:cTn id="20" fill="hold">
                            <p:stCondLst>
                              <p:cond delay="1000"/>
                            </p:stCondLst>
                            <p:childTnLst>
                              <p:par>
                                <p:cTn id="21" presetID="14" presetClass="entr" presetSubtype="10"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randombar(horizontal)">
                                      <p:cBhvr>
                                        <p:cTn id="23" dur="500"/>
                                        <p:tgtEl>
                                          <p:spTgt spid="6"/>
                                        </p:tgtEl>
                                      </p:cBhvr>
                                    </p:animEffect>
                                  </p:childTnLst>
                                </p:cTn>
                              </p:par>
                            </p:childTnLst>
                          </p:cTn>
                        </p:par>
                        <p:par>
                          <p:cTn id="24" fill="hold">
                            <p:stCondLst>
                              <p:cond delay="1500"/>
                            </p:stCondLst>
                            <p:childTnLst>
                              <p:par>
                                <p:cTn id="25" presetID="14" presetClass="entr" presetSubtype="10" fill="hold" grpId="0" nodeType="after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randombar(horizontal)">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Picture 11" descr="A picture containing mirror&#10;&#10;Description automatically generated"/>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226024" y="580031"/>
            <a:ext cx="9551416" cy="5644397"/>
          </a:xfrm>
          <a:prstGeom prst="rect">
            <a:avLst/>
          </a:prstGeom>
        </p:spPr>
      </p:pic>
      <p:grpSp>
        <p:nvGrpSpPr>
          <p:cNvPr id="5" name="组合 3"/>
          <p:cNvGrpSpPr/>
          <p:nvPr/>
        </p:nvGrpSpPr>
        <p:grpSpPr>
          <a:xfrm>
            <a:off x="-813837" y="-141403"/>
            <a:ext cx="5128183" cy="3836709"/>
            <a:chOff x="1476125" y="198064"/>
            <a:chExt cx="3807494" cy="2994394"/>
          </a:xfrm>
        </p:grpSpPr>
        <p:pic>
          <p:nvPicPr>
            <p:cNvPr id="6" name="图片 3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900000">
              <a:off x="1476125" y="434801"/>
              <a:ext cx="2757657" cy="2757657"/>
            </a:xfrm>
            <a:prstGeom prst="rect">
              <a:avLst/>
            </a:prstGeom>
          </p:spPr>
        </p:pic>
        <p:pic>
          <p:nvPicPr>
            <p:cNvPr id="7" name="图片 3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900000">
              <a:off x="3521054" y="198064"/>
              <a:ext cx="1762565" cy="1762565"/>
            </a:xfrm>
            <a:prstGeom prst="rect">
              <a:avLst/>
            </a:prstGeom>
          </p:spPr>
        </p:pic>
      </p:grpSp>
      <p:pic>
        <p:nvPicPr>
          <p:cNvPr id="9"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98490" y="3752276"/>
            <a:ext cx="7312776" cy="3655072"/>
          </a:xfrm>
          <a:prstGeom prst="rect">
            <a:avLst/>
          </a:prstGeom>
        </p:spPr>
      </p:pic>
      <p:pic>
        <p:nvPicPr>
          <p:cNvPr id="2" name="Picture 1"/>
          <p:cNvPicPr>
            <a:picLocks noChangeAspect="1"/>
          </p:cNvPicPr>
          <p:nvPr/>
        </p:nvPicPr>
        <p:blipFill>
          <a:blip r:embed="rId5"/>
          <a:stretch>
            <a:fillRect/>
          </a:stretch>
        </p:blipFill>
        <p:spPr>
          <a:xfrm>
            <a:off x="2333350" y="1959200"/>
            <a:ext cx="8260796" cy="3078747"/>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A group of toy figures&#10;&#10;Description automatically generated with low confidence"/>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187060" y="2950590"/>
            <a:ext cx="10297946" cy="4284159"/>
          </a:xfrm>
          <a:prstGeom prst="rect">
            <a:avLst/>
          </a:prstGeom>
        </p:spPr>
      </p:pic>
      <p:pic>
        <p:nvPicPr>
          <p:cNvPr id="4" name="Picture 3"/>
          <p:cNvPicPr>
            <a:picLocks noChangeAspect="1"/>
          </p:cNvPicPr>
          <p:nvPr/>
        </p:nvPicPr>
        <p:blipFill>
          <a:blip r:embed="rId2"/>
          <a:stretch>
            <a:fillRect/>
          </a:stretch>
        </p:blipFill>
        <p:spPr>
          <a:xfrm>
            <a:off x="113016" y="1403963"/>
            <a:ext cx="12192000" cy="164592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1" name="Picture 50"/>
          <p:cNvPicPr>
            <a:picLocks noChangeAspect="1"/>
          </p:cNvPicPr>
          <p:nvPr/>
        </p:nvPicPr>
        <p:blipFill rotWithShape="1">
          <a:blip r:embed="rId1"/>
          <a:srcRect b="21821"/>
          <a:stretch>
            <a:fillRect/>
          </a:stretch>
        </p:blipFill>
        <p:spPr>
          <a:xfrm>
            <a:off x="-16598" y="-70294"/>
            <a:ext cx="12191999" cy="6353108"/>
          </a:xfrm>
          <a:prstGeom prst="rect">
            <a:avLst/>
          </a:prstGeom>
        </p:spPr>
      </p:pic>
      <p:pic>
        <p:nvPicPr>
          <p:cNvPr id="6" name="Picture 5"/>
          <p:cNvPicPr>
            <a:picLocks noChangeAspect="1"/>
          </p:cNvPicPr>
          <p:nvPr/>
        </p:nvPicPr>
        <p:blipFill>
          <a:blip r:embed="rId2">
            <a:clrChange>
              <a:clrFrom>
                <a:srgbClr val="FFFFFF"/>
              </a:clrFrom>
              <a:clrTo>
                <a:srgbClr val="FFFFFF">
                  <a:alpha val="0"/>
                </a:srgbClr>
              </a:clrTo>
            </a:clrChange>
          </a:blip>
          <a:stretch>
            <a:fillRect/>
          </a:stretch>
        </p:blipFill>
        <p:spPr>
          <a:xfrm>
            <a:off x="8078108" y="0"/>
            <a:ext cx="1327149" cy="2040403"/>
          </a:xfrm>
          <a:prstGeom prst="rect">
            <a:avLst/>
          </a:prstGeom>
        </p:spPr>
      </p:pic>
      <p:pic>
        <p:nvPicPr>
          <p:cNvPr id="44" name="Picture 43"/>
          <p:cNvPicPr>
            <a:picLocks noChangeAspect="1"/>
          </p:cNvPicPr>
          <p:nvPr/>
        </p:nvPicPr>
        <p:blipFill>
          <a:blip r:embed="rId3">
            <a:clrChange>
              <a:clrFrom>
                <a:srgbClr val="FFFFFF"/>
              </a:clrFrom>
              <a:clrTo>
                <a:srgbClr val="FFFFFF">
                  <a:alpha val="0"/>
                </a:srgbClr>
              </a:clrTo>
            </a:clrChange>
          </a:blip>
          <a:stretch>
            <a:fillRect/>
          </a:stretch>
        </p:blipFill>
        <p:spPr>
          <a:xfrm>
            <a:off x="0" y="86466"/>
            <a:ext cx="12192000" cy="6797394"/>
          </a:xfrm>
          <a:prstGeom prst="rect">
            <a:avLst/>
          </a:prstGeom>
        </p:spPr>
      </p:pic>
      <p:pic>
        <p:nvPicPr>
          <p:cNvPr id="12" name="Picture 11"/>
          <p:cNvPicPr>
            <a:picLocks noChangeAspect="1"/>
          </p:cNvPicPr>
          <p:nvPr/>
        </p:nvPicPr>
        <p:blipFill>
          <a:blip r:embed="rId4">
            <a:clrChange>
              <a:clrFrom>
                <a:srgbClr val="FFFFFF"/>
              </a:clrFrom>
              <a:clrTo>
                <a:srgbClr val="FFFFFF">
                  <a:alpha val="0"/>
                </a:srgbClr>
              </a:clrTo>
            </a:clrChange>
          </a:blip>
          <a:stretch>
            <a:fillRect/>
          </a:stretch>
        </p:blipFill>
        <p:spPr>
          <a:xfrm>
            <a:off x="2227943" y="2424026"/>
            <a:ext cx="2097314" cy="1031179"/>
          </a:xfrm>
          <a:prstGeom prst="rect">
            <a:avLst/>
          </a:prstGeom>
        </p:spPr>
      </p:pic>
      <p:pic>
        <p:nvPicPr>
          <p:cNvPr id="13" name="Picture 12"/>
          <p:cNvPicPr>
            <a:picLocks noChangeAspect="1"/>
          </p:cNvPicPr>
          <p:nvPr/>
        </p:nvPicPr>
        <p:blipFill>
          <a:blip r:embed="rId5">
            <a:clrChange>
              <a:clrFrom>
                <a:srgbClr val="FFFFFF"/>
              </a:clrFrom>
              <a:clrTo>
                <a:srgbClr val="FFFFFF">
                  <a:alpha val="0"/>
                </a:srgbClr>
              </a:clrTo>
            </a:clrChange>
          </a:blip>
          <a:stretch>
            <a:fillRect/>
          </a:stretch>
        </p:blipFill>
        <p:spPr>
          <a:xfrm>
            <a:off x="4325257" y="2028170"/>
            <a:ext cx="966107" cy="1427035"/>
          </a:xfrm>
          <a:prstGeom prst="rect">
            <a:avLst/>
          </a:prstGeom>
        </p:spPr>
      </p:pic>
      <p:grpSp>
        <p:nvGrpSpPr>
          <p:cNvPr id="20" name="Group 19"/>
          <p:cNvGrpSpPr/>
          <p:nvPr/>
        </p:nvGrpSpPr>
        <p:grpSpPr>
          <a:xfrm rot="1756691">
            <a:off x="7124327" y="3708567"/>
            <a:ext cx="1137625" cy="1423001"/>
            <a:chOff x="5749826" y="2988742"/>
            <a:chExt cx="2030519" cy="2559859"/>
          </a:xfrm>
        </p:grpSpPr>
        <p:pic>
          <p:nvPicPr>
            <p:cNvPr id="7" name="Picture 6"/>
            <p:cNvPicPr>
              <a:picLocks noChangeAspect="1"/>
            </p:cNvPicPr>
            <p:nvPr/>
          </p:nvPicPr>
          <p:blipFill rotWithShape="1">
            <a:blip r:embed="rId6">
              <a:clrChange>
                <a:clrFrom>
                  <a:srgbClr val="FFFFFF"/>
                </a:clrFrom>
                <a:clrTo>
                  <a:srgbClr val="FFFFFF">
                    <a:alpha val="0"/>
                  </a:srgbClr>
                </a:clrTo>
              </a:clrChange>
            </a:blip>
            <a:srcRect b="37284"/>
            <a:stretch>
              <a:fillRect/>
            </a:stretch>
          </p:blipFill>
          <p:spPr>
            <a:xfrm>
              <a:off x="6272490" y="3240775"/>
              <a:ext cx="1507855" cy="2055795"/>
            </a:xfrm>
            <a:prstGeom prst="rect">
              <a:avLst/>
            </a:prstGeom>
          </p:spPr>
        </p:pic>
        <p:pic>
          <p:nvPicPr>
            <p:cNvPr id="10" name="Picture 9"/>
            <p:cNvPicPr>
              <a:picLocks noChangeAspect="1"/>
            </p:cNvPicPr>
            <p:nvPr/>
          </p:nvPicPr>
          <p:blipFill rotWithShape="1">
            <a:blip r:embed="rId7">
              <a:clrChange>
                <a:clrFrom>
                  <a:srgbClr val="FFFFFF"/>
                </a:clrFrom>
                <a:clrTo>
                  <a:srgbClr val="FFFFFF">
                    <a:alpha val="0"/>
                  </a:srgbClr>
                </a:clrTo>
              </a:clrChange>
            </a:blip>
            <a:srcRect b="34681"/>
            <a:stretch>
              <a:fillRect/>
            </a:stretch>
          </p:blipFill>
          <p:spPr>
            <a:xfrm rot="19955156">
              <a:off x="5749826" y="2988742"/>
              <a:ext cx="1959483" cy="2559859"/>
            </a:xfrm>
            <a:prstGeom prst="rect">
              <a:avLst/>
            </a:prstGeom>
          </p:spPr>
        </p:pic>
      </p:grpSp>
      <p:pic>
        <p:nvPicPr>
          <p:cNvPr id="17" name="Picture 16"/>
          <p:cNvPicPr>
            <a:picLocks noChangeAspect="1"/>
          </p:cNvPicPr>
          <p:nvPr/>
        </p:nvPicPr>
        <p:blipFill>
          <a:blip r:embed="rId8">
            <a:clrChange>
              <a:clrFrom>
                <a:srgbClr val="FFFFFF"/>
              </a:clrFrom>
              <a:clrTo>
                <a:srgbClr val="FFFFFF">
                  <a:alpha val="0"/>
                </a:srgbClr>
              </a:clrTo>
            </a:clrChange>
          </a:blip>
          <a:stretch>
            <a:fillRect/>
          </a:stretch>
        </p:blipFill>
        <p:spPr>
          <a:xfrm>
            <a:off x="4677379" y="3186377"/>
            <a:ext cx="1235634" cy="1122569"/>
          </a:xfrm>
          <a:prstGeom prst="rect">
            <a:avLst/>
          </a:prstGeom>
        </p:spPr>
      </p:pic>
      <p:pic>
        <p:nvPicPr>
          <p:cNvPr id="14" name="Picture 13"/>
          <p:cNvPicPr>
            <a:picLocks noChangeAspect="1"/>
          </p:cNvPicPr>
          <p:nvPr/>
        </p:nvPicPr>
        <p:blipFill>
          <a:blip r:embed="rId9">
            <a:clrChange>
              <a:clrFrom>
                <a:srgbClr val="FFFFFF"/>
              </a:clrFrom>
              <a:clrTo>
                <a:srgbClr val="FFFFFF">
                  <a:alpha val="0"/>
                </a:srgbClr>
              </a:clrTo>
            </a:clrChange>
          </a:blip>
          <a:stretch>
            <a:fillRect/>
          </a:stretch>
        </p:blipFill>
        <p:spPr>
          <a:xfrm>
            <a:off x="5422401" y="5290727"/>
            <a:ext cx="1974051" cy="3613023"/>
          </a:xfrm>
          <a:prstGeom prst="rect">
            <a:avLst/>
          </a:prstGeom>
        </p:spPr>
      </p:pic>
      <p:pic>
        <p:nvPicPr>
          <p:cNvPr id="48" name="Picture 47"/>
          <p:cNvPicPr>
            <a:picLocks noChangeAspect="1"/>
          </p:cNvPicPr>
          <p:nvPr/>
        </p:nvPicPr>
        <p:blipFill>
          <a:blip r:embed="rId10">
            <a:clrChange>
              <a:clrFrom>
                <a:srgbClr val="FFFFFF"/>
              </a:clrFrom>
              <a:clrTo>
                <a:srgbClr val="FFFFFF">
                  <a:alpha val="0"/>
                </a:srgbClr>
              </a:clrTo>
            </a:clrChange>
          </a:blip>
          <a:stretch>
            <a:fillRect/>
          </a:stretch>
        </p:blipFill>
        <p:spPr>
          <a:xfrm>
            <a:off x="5540861" y="5549881"/>
            <a:ext cx="1288658" cy="1213487"/>
          </a:xfrm>
          <a:prstGeom prst="rect">
            <a:avLst/>
          </a:prstGeom>
        </p:spPr>
      </p:pic>
      <p:pic>
        <p:nvPicPr>
          <p:cNvPr id="53" name="Picture 52"/>
          <p:cNvPicPr>
            <a:picLocks noChangeAspect="1"/>
          </p:cNvPicPr>
          <p:nvPr/>
        </p:nvPicPr>
        <p:blipFill>
          <a:blip r:embed="rId11">
            <a:clrChange>
              <a:clrFrom>
                <a:srgbClr val="FFFFFF"/>
              </a:clrFrom>
              <a:clrTo>
                <a:srgbClr val="FFFFFF">
                  <a:alpha val="0"/>
                </a:srgbClr>
              </a:clrTo>
            </a:clrChange>
          </a:blip>
          <a:stretch>
            <a:fillRect/>
          </a:stretch>
        </p:blipFill>
        <p:spPr>
          <a:xfrm>
            <a:off x="9405257" y="5898918"/>
            <a:ext cx="2306304" cy="861751"/>
          </a:xfrm>
          <a:prstGeom prst="rect">
            <a:avLst/>
          </a:prstGeom>
        </p:spPr>
      </p:pic>
      <p:pic>
        <p:nvPicPr>
          <p:cNvPr id="55" name="Picture 54"/>
          <p:cNvPicPr>
            <a:picLocks noChangeAspect="1"/>
          </p:cNvPicPr>
          <p:nvPr/>
        </p:nvPicPr>
        <p:blipFill rotWithShape="1">
          <a:blip r:embed="rId12">
            <a:clrChange>
              <a:clrFrom>
                <a:srgbClr val="FFFFFF"/>
              </a:clrFrom>
              <a:clrTo>
                <a:srgbClr val="FFFFFF">
                  <a:alpha val="0"/>
                </a:srgbClr>
              </a:clrTo>
            </a:clrChange>
          </a:blip>
          <a:srcRect b="51415"/>
          <a:stretch>
            <a:fillRect/>
          </a:stretch>
        </p:blipFill>
        <p:spPr>
          <a:xfrm flipH="1">
            <a:off x="10130981" y="5406600"/>
            <a:ext cx="1267409" cy="1349850"/>
          </a:xfrm>
          <a:prstGeom prst="rect">
            <a:avLst/>
          </a:prstGeom>
        </p:spPr>
      </p:pic>
      <p:pic>
        <p:nvPicPr>
          <p:cNvPr id="49" name="Picture 48"/>
          <p:cNvPicPr>
            <a:picLocks noChangeAspect="1"/>
          </p:cNvPicPr>
          <p:nvPr/>
        </p:nvPicPr>
        <p:blipFill>
          <a:blip r:embed="rId13">
            <a:clrChange>
              <a:clrFrom>
                <a:srgbClr val="FFFFFF"/>
              </a:clrFrom>
              <a:clrTo>
                <a:srgbClr val="FFFFFF">
                  <a:alpha val="0"/>
                </a:srgbClr>
              </a:clrTo>
            </a:clrChange>
          </a:blip>
          <a:stretch>
            <a:fillRect/>
          </a:stretch>
        </p:blipFill>
        <p:spPr>
          <a:xfrm>
            <a:off x="413068" y="5891402"/>
            <a:ext cx="1547820" cy="1112678"/>
          </a:xfrm>
          <a:prstGeom prst="rect">
            <a:avLst/>
          </a:prstGeom>
        </p:spPr>
      </p:pic>
      <p:pic>
        <p:nvPicPr>
          <p:cNvPr id="50" name="Picture 49"/>
          <p:cNvPicPr>
            <a:picLocks noChangeAspect="1"/>
          </p:cNvPicPr>
          <p:nvPr/>
        </p:nvPicPr>
        <p:blipFill rotWithShape="1">
          <a:blip r:embed="rId14">
            <a:clrChange>
              <a:clrFrom>
                <a:srgbClr val="FFFFFF"/>
              </a:clrFrom>
              <a:clrTo>
                <a:srgbClr val="FFFFFF">
                  <a:alpha val="0"/>
                </a:srgbClr>
              </a:clrTo>
            </a:clrChange>
          </a:blip>
          <a:srcRect b="29545"/>
          <a:stretch>
            <a:fillRect/>
          </a:stretch>
        </p:blipFill>
        <p:spPr>
          <a:xfrm>
            <a:off x="770441" y="5294110"/>
            <a:ext cx="1398590" cy="1770605"/>
          </a:xfrm>
          <a:prstGeom prst="rect">
            <a:avLst/>
          </a:prstGeom>
        </p:spPr>
      </p:pic>
      <p:pic>
        <p:nvPicPr>
          <p:cNvPr id="2" name="Picture 1"/>
          <p:cNvPicPr>
            <a:picLocks noChangeAspect="1"/>
          </p:cNvPicPr>
          <p:nvPr/>
        </p:nvPicPr>
        <p:blipFill>
          <a:blip r:embed="rId15"/>
          <a:stretch>
            <a:fillRect/>
          </a:stretch>
        </p:blipFill>
        <p:spPr>
          <a:xfrm>
            <a:off x="1125971" y="1698286"/>
            <a:ext cx="9906859" cy="1774090"/>
          </a:xfrm>
          <a:prstGeom prst="rect">
            <a:avLst/>
          </a:prstGeom>
        </p:spPr>
      </p:pic>
      <p:sp>
        <p:nvSpPr>
          <p:cNvPr id="3" name="Rectangle 2"/>
          <p:cNvSpPr/>
          <p:nvPr/>
        </p:nvSpPr>
        <p:spPr>
          <a:xfrm>
            <a:off x="-47161" y="7092839"/>
            <a:ext cx="8350390" cy="646331"/>
          </a:xfrm>
          <a:prstGeom prst="rect">
            <a:avLst/>
          </a:prstGeom>
        </p:spPr>
        <p:txBody>
          <a:bodyPr wrap="square">
            <a:spAutoFit/>
          </a:bodyPr>
          <a:lstStyle/>
          <a:p>
            <a:pPr lvl="0" algn="ctr" defTabSz="835660">
              <a:defRPr/>
            </a:pPr>
            <a:r>
              <a:rPr lang="vi-VN" b="1" kern="0" dirty="0">
                <a:solidFill>
                  <a:srgbClr val="FF0000"/>
                </a:solidFill>
                <a:latin typeface="Times New Roman" panose="02020603050405020304"/>
                <a:cs typeface="Times New Roman" panose="02020603050405020304" pitchFamily="18" charset="0"/>
              </a:rPr>
              <a:t>NHÓM GIÁO ÁN ĐIÊN TỬ 4,8,11 </a:t>
            </a:r>
            <a:r>
              <a:rPr lang="vi-VN" b="1" kern="0" dirty="0">
                <a:solidFill>
                  <a:srgbClr val="00B0F0"/>
                </a:solidFill>
                <a:latin typeface="Times New Roman" panose="02020603050405020304"/>
                <a:cs typeface="Times New Roman" panose="02020603050405020304" pitchFamily="18" charset="0"/>
              </a:rPr>
              <a:t>( coppy link bên dưới vào tìm kiếm fb )</a:t>
            </a:r>
            <a:endParaRPr lang="vi-VN" b="1" kern="0" dirty="0">
              <a:solidFill>
                <a:srgbClr val="00B0F0"/>
              </a:solidFill>
              <a:latin typeface="Times New Roman" panose="02020603050405020304"/>
              <a:cs typeface="Times New Roman" panose="02020603050405020304" pitchFamily="18" charset="0"/>
            </a:endParaRPr>
          </a:p>
          <a:p>
            <a:pPr lvl="0" algn="ctr" defTabSz="835660">
              <a:defRPr/>
            </a:pPr>
            <a:r>
              <a:rPr lang="vi-VN" b="1" kern="0" dirty="0">
                <a:solidFill>
                  <a:srgbClr val="00B0F0"/>
                </a:solidFill>
                <a:latin typeface="Times New Roman" panose="02020603050405020304"/>
                <a:cs typeface="Times New Roman" panose="02020603050405020304" pitchFamily="18" charset="0"/>
                <a:hlinkClick r:id="rId16"/>
              </a:rPr>
              <a:t>https://www.facebook.com/groups/514479210372531/?ref=share_group_link</a:t>
            </a:r>
            <a:endParaRPr lang="vi-VN" b="1" kern="0" dirty="0">
              <a:solidFill>
                <a:srgbClr val="00B0F0"/>
              </a:solidFill>
              <a:latin typeface="Times New Roman" panose="02020603050405020304"/>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00" fill="hold">
                                          <p:stCondLst>
                                            <p:cond delay="0"/>
                                          </p:stCondLst>
                                        </p:cTn>
                                        <p:tgtEl>
                                          <p:spTgt spid="20"/>
                                        </p:tgtEl>
                                        <p:attrNameLst>
                                          <p:attrName>r</p:attrName>
                                        </p:attrNameLst>
                                      </p:cBhvr>
                                    </p:animRot>
                                    <p:animRot by="-240000">
                                      <p:cBhvr>
                                        <p:cTn id="7" dur="400" fill="hold">
                                          <p:stCondLst>
                                            <p:cond delay="400"/>
                                          </p:stCondLst>
                                        </p:cTn>
                                        <p:tgtEl>
                                          <p:spTgt spid="20"/>
                                        </p:tgtEl>
                                        <p:attrNameLst>
                                          <p:attrName>r</p:attrName>
                                        </p:attrNameLst>
                                      </p:cBhvr>
                                    </p:animRot>
                                    <p:animRot by="240000">
                                      <p:cBhvr>
                                        <p:cTn id="8" dur="400" fill="hold">
                                          <p:stCondLst>
                                            <p:cond delay="800"/>
                                          </p:stCondLst>
                                        </p:cTn>
                                        <p:tgtEl>
                                          <p:spTgt spid="20"/>
                                        </p:tgtEl>
                                        <p:attrNameLst>
                                          <p:attrName>r</p:attrName>
                                        </p:attrNameLst>
                                      </p:cBhvr>
                                    </p:animRot>
                                    <p:animRot by="-240000">
                                      <p:cBhvr>
                                        <p:cTn id="9" dur="400" fill="hold">
                                          <p:stCondLst>
                                            <p:cond delay="1200"/>
                                          </p:stCondLst>
                                        </p:cTn>
                                        <p:tgtEl>
                                          <p:spTgt spid="20"/>
                                        </p:tgtEl>
                                        <p:attrNameLst>
                                          <p:attrName>r</p:attrName>
                                        </p:attrNameLst>
                                      </p:cBhvr>
                                    </p:animRot>
                                    <p:animRot by="120000">
                                      <p:cBhvr>
                                        <p:cTn id="10" dur="400" fill="hold">
                                          <p:stCondLst>
                                            <p:cond delay="1600"/>
                                          </p:stCondLst>
                                        </p:cTn>
                                        <p:tgtEl>
                                          <p:spTgt spid="2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200" fill="hold">
                                          <p:stCondLst>
                                            <p:cond delay="0"/>
                                          </p:stCondLst>
                                        </p:cTn>
                                        <p:tgtEl>
                                          <p:spTgt spid="17"/>
                                        </p:tgtEl>
                                        <p:attrNameLst>
                                          <p:attrName>r</p:attrName>
                                        </p:attrNameLst>
                                      </p:cBhvr>
                                    </p:animRot>
                                    <p:animRot by="-240000">
                                      <p:cBhvr>
                                        <p:cTn id="13" dur="400" fill="hold">
                                          <p:stCondLst>
                                            <p:cond delay="400"/>
                                          </p:stCondLst>
                                        </p:cTn>
                                        <p:tgtEl>
                                          <p:spTgt spid="17"/>
                                        </p:tgtEl>
                                        <p:attrNameLst>
                                          <p:attrName>r</p:attrName>
                                        </p:attrNameLst>
                                      </p:cBhvr>
                                    </p:animRot>
                                    <p:animRot by="240000">
                                      <p:cBhvr>
                                        <p:cTn id="14" dur="400" fill="hold">
                                          <p:stCondLst>
                                            <p:cond delay="800"/>
                                          </p:stCondLst>
                                        </p:cTn>
                                        <p:tgtEl>
                                          <p:spTgt spid="17"/>
                                        </p:tgtEl>
                                        <p:attrNameLst>
                                          <p:attrName>r</p:attrName>
                                        </p:attrNameLst>
                                      </p:cBhvr>
                                    </p:animRot>
                                    <p:animRot by="-240000">
                                      <p:cBhvr>
                                        <p:cTn id="15" dur="400" fill="hold">
                                          <p:stCondLst>
                                            <p:cond delay="1200"/>
                                          </p:stCondLst>
                                        </p:cTn>
                                        <p:tgtEl>
                                          <p:spTgt spid="17"/>
                                        </p:tgtEl>
                                        <p:attrNameLst>
                                          <p:attrName>r</p:attrName>
                                        </p:attrNameLst>
                                      </p:cBhvr>
                                    </p:animRot>
                                    <p:animRot by="120000">
                                      <p:cBhvr>
                                        <p:cTn id="16" dur="400" fill="hold">
                                          <p:stCondLst>
                                            <p:cond delay="1600"/>
                                          </p:stCondLst>
                                        </p:cTn>
                                        <p:tgtEl>
                                          <p:spTgt spid="17"/>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200" fill="hold">
                                          <p:stCondLst>
                                            <p:cond delay="0"/>
                                          </p:stCondLst>
                                        </p:cTn>
                                        <p:tgtEl>
                                          <p:spTgt spid="55"/>
                                        </p:tgtEl>
                                        <p:attrNameLst>
                                          <p:attrName>r</p:attrName>
                                        </p:attrNameLst>
                                      </p:cBhvr>
                                    </p:animRot>
                                    <p:animRot by="-240000">
                                      <p:cBhvr>
                                        <p:cTn id="19" dur="400" fill="hold">
                                          <p:stCondLst>
                                            <p:cond delay="400"/>
                                          </p:stCondLst>
                                        </p:cTn>
                                        <p:tgtEl>
                                          <p:spTgt spid="55"/>
                                        </p:tgtEl>
                                        <p:attrNameLst>
                                          <p:attrName>r</p:attrName>
                                        </p:attrNameLst>
                                      </p:cBhvr>
                                    </p:animRot>
                                    <p:animRot by="240000">
                                      <p:cBhvr>
                                        <p:cTn id="20" dur="400" fill="hold">
                                          <p:stCondLst>
                                            <p:cond delay="800"/>
                                          </p:stCondLst>
                                        </p:cTn>
                                        <p:tgtEl>
                                          <p:spTgt spid="55"/>
                                        </p:tgtEl>
                                        <p:attrNameLst>
                                          <p:attrName>r</p:attrName>
                                        </p:attrNameLst>
                                      </p:cBhvr>
                                    </p:animRot>
                                    <p:animRot by="-240000">
                                      <p:cBhvr>
                                        <p:cTn id="21" dur="400" fill="hold">
                                          <p:stCondLst>
                                            <p:cond delay="1200"/>
                                          </p:stCondLst>
                                        </p:cTn>
                                        <p:tgtEl>
                                          <p:spTgt spid="55"/>
                                        </p:tgtEl>
                                        <p:attrNameLst>
                                          <p:attrName>r</p:attrName>
                                        </p:attrNameLst>
                                      </p:cBhvr>
                                    </p:animRot>
                                    <p:animRot by="120000">
                                      <p:cBhvr>
                                        <p:cTn id="22" dur="400" fill="hold">
                                          <p:stCondLst>
                                            <p:cond delay="1600"/>
                                          </p:stCondLst>
                                        </p:cTn>
                                        <p:tgtEl>
                                          <p:spTgt spid="55"/>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200" fill="hold">
                                          <p:stCondLst>
                                            <p:cond delay="0"/>
                                          </p:stCondLst>
                                        </p:cTn>
                                        <p:tgtEl>
                                          <p:spTgt spid="48"/>
                                        </p:tgtEl>
                                        <p:attrNameLst>
                                          <p:attrName>r</p:attrName>
                                        </p:attrNameLst>
                                      </p:cBhvr>
                                    </p:animRot>
                                    <p:animRot by="-240000">
                                      <p:cBhvr>
                                        <p:cTn id="25" dur="400" fill="hold">
                                          <p:stCondLst>
                                            <p:cond delay="400"/>
                                          </p:stCondLst>
                                        </p:cTn>
                                        <p:tgtEl>
                                          <p:spTgt spid="48"/>
                                        </p:tgtEl>
                                        <p:attrNameLst>
                                          <p:attrName>r</p:attrName>
                                        </p:attrNameLst>
                                      </p:cBhvr>
                                    </p:animRot>
                                    <p:animRot by="240000">
                                      <p:cBhvr>
                                        <p:cTn id="26" dur="400" fill="hold">
                                          <p:stCondLst>
                                            <p:cond delay="800"/>
                                          </p:stCondLst>
                                        </p:cTn>
                                        <p:tgtEl>
                                          <p:spTgt spid="48"/>
                                        </p:tgtEl>
                                        <p:attrNameLst>
                                          <p:attrName>r</p:attrName>
                                        </p:attrNameLst>
                                      </p:cBhvr>
                                    </p:animRot>
                                    <p:animRot by="-240000">
                                      <p:cBhvr>
                                        <p:cTn id="27" dur="400" fill="hold">
                                          <p:stCondLst>
                                            <p:cond delay="1200"/>
                                          </p:stCondLst>
                                        </p:cTn>
                                        <p:tgtEl>
                                          <p:spTgt spid="48"/>
                                        </p:tgtEl>
                                        <p:attrNameLst>
                                          <p:attrName>r</p:attrName>
                                        </p:attrNameLst>
                                      </p:cBhvr>
                                    </p:animRot>
                                    <p:animRot by="120000">
                                      <p:cBhvr>
                                        <p:cTn id="28" dur="400" fill="hold">
                                          <p:stCondLst>
                                            <p:cond delay="1600"/>
                                          </p:stCondLst>
                                        </p:cTn>
                                        <p:tgtEl>
                                          <p:spTgt spid="48"/>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200" fill="hold">
                                          <p:stCondLst>
                                            <p:cond delay="0"/>
                                          </p:stCondLst>
                                        </p:cTn>
                                        <p:tgtEl>
                                          <p:spTgt spid="50"/>
                                        </p:tgtEl>
                                        <p:attrNameLst>
                                          <p:attrName>r</p:attrName>
                                        </p:attrNameLst>
                                      </p:cBhvr>
                                    </p:animRot>
                                    <p:animRot by="-240000">
                                      <p:cBhvr>
                                        <p:cTn id="31" dur="400" fill="hold">
                                          <p:stCondLst>
                                            <p:cond delay="400"/>
                                          </p:stCondLst>
                                        </p:cTn>
                                        <p:tgtEl>
                                          <p:spTgt spid="50"/>
                                        </p:tgtEl>
                                        <p:attrNameLst>
                                          <p:attrName>r</p:attrName>
                                        </p:attrNameLst>
                                      </p:cBhvr>
                                    </p:animRot>
                                    <p:animRot by="240000">
                                      <p:cBhvr>
                                        <p:cTn id="32" dur="400" fill="hold">
                                          <p:stCondLst>
                                            <p:cond delay="800"/>
                                          </p:stCondLst>
                                        </p:cTn>
                                        <p:tgtEl>
                                          <p:spTgt spid="50"/>
                                        </p:tgtEl>
                                        <p:attrNameLst>
                                          <p:attrName>r</p:attrName>
                                        </p:attrNameLst>
                                      </p:cBhvr>
                                    </p:animRot>
                                    <p:animRot by="-240000">
                                      <p:cBhvr>
                                        <p:cTn id="33" dur="400" fill="hold">
                                          <p:stCondLst>
                                            <p:cond delay="1200"/>
                                          </p:stCondLst>
                                        </p:cTn>
                                        <p:tgtEl>
                                          <p:spTgt spid="50"/>
                                        </p:tgtEl>
                                        <p:attrNameLst>
                                          <p:attrName>r</p:attrName>
                                        </p:attrNameLst>
                                      </p:cBhvr>
                                    </p:animRot>
                                    <p:animRot by="120000">
                                      <p:cBhvr>
                                        <p:cTn id="34" dur="400" fill="hold">
                                          <p:stCondLst>
                                            <p:cond delay="1600"/>
                                          </p:stCondLst>
                                        </p:cTn>
                                        <p:tgtEl>
                                          <p:spTgt spid="5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1" name="17 NK PowerSkills"/>
          <p:cNvPicPr>
            <a:picLocks noChangeAspect="1"/>
          </p:cNvPicPr>
          <p:nvPr/>
        </p:nvPicPr>
        <p:blipFill rotWithShape="1">
          <a:blip r:embed="rId1"/>
          <a:srcRect b="21821"/>
          <a:stretch>
            <a:fillRect/>
          </a:stretch>
        </p:blipFill>
        <p:spPr>
          <a:xfrm>
            <a:off x="-16598" y="-70294"/>
            <a:ext cx="12191999" cy="6353108"/>
          </a:xfrm>
          <a:prstGeom prst="rect">
            <a:avLst/>
          </a:prstGeom>
        </p:spPr>
      </p:pic>
      <p:pic>
        <p:nvPicPr>
          <p:cNvPr id="6" name="16 NK PowerSkills"/>
          <p:cNvPicPr>
            <a:picLocks noChangeAspect="1"/>
          </p:cNvPicPr>
          <p:nvPr/>
        </p:nvPicPr>
        <p:blipFill>
          <a:blip r:embed="rId2">
            <a:clrChange>
              <a:clrFrom>
                <a:srgbClr val="FFFFFF"/>
              </a:clrFrom>
              <a:clrTo>
                <a:srgbClr val="FFFFFF">
                  <a:alpha val="0"/>
                </a:srgbClr>
              </a:clrTo>
            </a:clrChange>
          </a:blip>
          <a:stretch>
            <a:fillRect/>
          </a:stretch>
        </p:blipFill>
        <p:spPr>
          <a:xfrm>
            <a:off x="8078108" y="0"/>
            <a:ext cx="1327149" cy="2040403"/>
          </a:xfrm>
          <a:prstGeom prst="rect">
            <a:avLst/>
          </a:prstGeom>
        </p:spPr>
      </p:pic>
      <p:pic>
        <p:nvPicPr>
          <p:cNvPr id="44" name="15 NK PowerSkills"/>
          <p:cNvPicPr>
            <a:picLocks noChangeAspect="1"/>
          </p:cNvPicPr>
          <p:nvPr/>
        </p:nvPicPr>
        <p:blipFill>
          <a:blip r:embed="rId3">
            <a:clrChange>
              <a:clrFrom>
                <a:srgbClr val="FFFFFF"/>
              </a:clrFrom>
              <a:clrTo>
                <a:srgbClr val="FFFFFF">
                  <a:alpha val="0"/>
                </a:srgbClr>
              </a:clrTo>
            </a:clrChange>
          </a:blip>
          <a:stretch>
            <a:fillRect/>
          </a:stretch>
        </p:blipFill>
        <p:spPr>
          <a:xfrm>
            <a:off x="0" y="86466"/>
            <a:ext cx="12192000" cy="6797394"/>
          </a:xfrm>
          <a:prstGeom prst="rect">
            <a:avLst/>
          </a:prstGeom>
        </p:spPr>
      </p:pic>
      <p:pic>
        <p:nvPicPr>
          <p:cNvPr id="12" name="14 NK PowerSkills"/>
          <p:cNvPicPr>
            <a:picLocks noChangeAspect="1"/>
          </p:cNvPicPr>
          <p:nvPr/>
        </p:nvPicPr>
        <p:blipFill>
          <a:blip r:embed="rId4">
            <a:clrChange>
              <a:clrFrom>
                <a:srgbClr val="FFFFFF"/>
              </a:clrFrom>
              <a:clrTo>
                <a:srgbClr val="FFFFFF">
                  <a:alpha val="0"/>
                </a:srgbClr>
              </a:clrTo>
            </a:clrChange>
          </a:blip>
          <a:stretch>
            <a:fillRect/>
          </a:stretch>
        </p:blipFill>
        <p:spPr>
          <a:xfrm>
            <a:off x="2227943" y="2424026"/>
            <a:ext cx="2097314" cy="1031179"/>
          </a:xfrm>
          <a:prstGeom prst="rect">
            <a:avLst/>
          </a:prstGeom>
        </p:spPr>
      </p:pic>
      <p:pic>
        <p:nvPicPr>
          <p:cNvPr id="13" name="13 NK PowerSkills"/>
          <p:cNvPicPr>
            <a:picLocks noChangeAspect="1"/>
          </p:cNvPicPr>
          <p:nvPr/>
        </p:nvPicPr>
        <p:blipFill>
          <a:blip r:embed="rId5">
            <a:clrChange>
              <a:clrFrom>
                <a:srgbClr val="FFFFFF"/>
              </a:clrFrom>
              <a:clrTo>
                <a:srgbClr val="FFFFFF">
                  <a:alpha val="0"/>
                </a:srgbClr>
              </a:clrTo>
            </a:clrChange>
          </a:blip>
          <a:stretch>
            <a:fillRect/>
          </a:stretch>
        </p:blipFill>
        <p:spPr>
          <a:xfrm>
            <a:off x="4325257" y="2028170"/>
            <a:ext cx="966107" cy="1427035"/>
          </a:xfrm>
          <a:prstGeom prst="rect">
            <a:avLst/>
          </a:prstGeom>
        </p:spPr>
      </p:pic>
      <p:grpSp>
        <p:nvGrpSpPr>
          <p:cNvPr id="20" name="Group 19"/>
          <p:cNvGrpSpPr/>
          <p:nvPr/>
        </p:nvGrpSpPr>
        <p:grpSpPr>
          <a:xfrm rot="1756691">
            <a:off x="7124327" y="3708567"/>
            <a:ext cx="1137625" cy="1423001"/>
            <a:chOff x="5749826" y="2988742"/>
            <a:chExt cx="2030519" cy="2559859"/>
          </a:xfrm>
        </p:grpSpPr>
        <p:pic>
          <p:nvPicPr>
            <p:cNvPr id="7" name="Picture 6"/>
            <p:cNvPicPr>
              <a:picLocks noChangeAspect="1"/>
            </p:cNvPicPr>
            <p:nvPr/>
          </p:nvPicPr>
          <p:blipFill rotWithShape="1">
            <a:blip r:embed="rId6">
              <a:clrChange>
                <a:clrFrom>
                  <a:srgbClr val="FFFFFF"/>
                </a:clrFrom>
                <a:clrTo>
                  <a:srgbClr val="FFFFFF">
                    <a:alpha val="0"/>
                  </a:srgbClr>
                </a:clrTo>
              </a:clrChange>
            </a:blip>
            <a:srcRect b="37284"/>
            <a:stretch>
              <a:fillRect/>
            </a:stretch>
          </p:blipFill>
          <p:spPr>
            <a:xfrm>
              <a:off x="6272490" y="3240775"/>
              <a:ext cx="1507855" cy="2055795"/>
            </a:xfrm>
            <a:prstGeom prst="rect">
              <a:avLst/>
            </a:prstGeom>
          </p:spPr>
        </p:pic>
        <p:pic>
          <p:nvPicPr>
            <p:cNvPr id="10" name="Picture 9"/>
            <p:cNvPicPr>
              <a:picLocks noChangeAspect="1"/>
            </p:cNvPicPr>
            <p:nvPr/>
          </p:nvPicPr>
          <p:blipFill rotWithShape="1">
            <a:blip r:embed="rId7">
              <a:clrChange>
                <a:clrFrom>
                  <a:srgbClr val="FFFFFF"/>
                </a:clrFrom>
                <a:clrTo>
                  <a:srgbClr val="FFFFFF">
                    <a:alpha val="0"/>
                  </a:srgbClr>
                </a:clrTo>
              </a:clrChange>
            </a:blip>
            <a:srcRect b="34681"/>
            <a:stretch>
              <a:fillRect/>
            </a:stretch>
          </p:blipFill>
          <p:spPr>
            <a:xfrm rot="19955156">
              <a:off x="5749826" y="2988742"/>
              <a:ext cx="1959483" cy="2559859"/>
            </a:xfrm>
            <a:prstGeom prst="rect">
              <a:avLst/>
            </a:prstGeom>
          </p:spPr>
        </p:pic>
      </p:grpSp>
      <p:pic>
        <p:nvPicPr>
          <p:cNvPr id="17" name="12 NK PowerSkills"/>
          <p:cNvPicPr>
            <a:picLocks noChangeAspect="1"/>
          </p:cNvPicPr>
          <p:nvPr/>
        </p:nvPicPr>
        <p:blipFill>
          <a:blip r:embed="rId8">
            <a:clrChange>
              <a:clrFrom>
                <a:srgbClr val="FFFFFF"/>
              </a:clrFrom>
              <a:clrTo>
                <a:srgbClr val="FFFFFF">
                  <a:alpha val="0"/>
                </a:srgbClr>
              </a:clrTo>
            </a:clrChange>
          </a:blip>
          <a:stretch>
            <a:fillRect/>
          </a:stretch>
        </p:blipFill>
        <p:spPr>
          <a:xfrm>
            <a:off x="4447398" y="3117410"/>
            <a:ext cx="1235634" cy="1122569"/>
          </a:xfrm>
          <a:prstGeom prst="rect">
            <a:avLst/>
          </a:prstGeom>
        </p:spPr>
      </p:pic>
      <p:pic>
        <p:nvPicPr>
          <p:cNvPr id="14" name="11 NK PowerSkills"/>
          <p:cNvPicPr>
            <a:picLocks noChangeAspect="1"/>
          </p:cNvPicPr>
          <p:nvPr/>
        </p:nvPicPr>
        <p:blipFill rotWithShape="1">
          <a:blip r:embed="rId9">
            <a:clrChange>
              <a:clrFrom>
                <a:srgbClr val="FFFFFF"/>
              </a:clrFrom>
              <a:clrTo>
                <a:srgbClr val="FFFFFF">
                  <a:alpha val="0"/>
                </a:srgbClr>
              </a:clrTo>
            </a:clrChange>
          </a:blip>
          <a:srcRect b="44452"/>
          <a:stretch>
            <a:fillRect/>
          </a:stretch>
        </p:blipFill>
        <p:spPr>
          <a:xfrm>
            <a:off x="5414855" y="4937499"/>
            <a:ext cx="1974051" cy="2006950"/>
          </a:xfrm>
          <a:prstGeom prst="rect">
            <a:avLst/>
          </a:prstGeom>
        </p:spPr>
      </p:pic>
      <p:pic>
        <p:nvPicPr>
          <p:cNvPr id="48" name="10 NK PowerSkills"/>
          <p:cNvPicPr>
            <a:picLocks noChangeAspect="1"/>
          </p:cNvPicPr>
          <p:nvPr/>
        </p:nvPicPr>
        <p:blipFill>
          <a:blip r:embed="rId10">
            <a:clrChange>
              <a:clrFrom>
                <a:srgbClr val="FFFFFF"/>
              </a:clrFrom>
              <a:clrTo>
                <a:srgbClr val="FFFFFF">
                  <a:alpha val="0"/>
                </a:srgbClr>
              </a:clrTo>
            </a:clrChange>
          </a:blip>
          <a:stretch>
            <a:fillRect/>
          </a:stretch>
        </p:blipFill>
        <p:spPr>
          <a:xfrm>
            <a:off x="5533315" y="5196652"/>
            <a:ext cx="1288658" cy="1213487"/>
          </a:xfrm>
          <a:prstGeom prst="rect">
            <a:avLst/>
          </a:prstGeom>
        </p:spPr>
      </p:pic>
      <p:pic>
        <p:nvPicPr>
          <p:cNvPr id="53" name="09 NK PowerSkills"/>
          <p:cNvPicPr>
            <a:picLocks noChangeAspect="1"/>
          </p:cNvPicPr>
          <p:nvPr/>
        </p:nvPicPr>
        <p:blipFill>
          <a:blip r:embed="rId11">
            <a:clrChange>
              <a:clrFrom>
                <a:srgbClr val="FFFFFF"/>
              </a:clrFrom>
              <a:clrTo>
                <a:srgbClr val="FFFFFF">
                  <a:alpha val="0"/>
                </a:srgbClr>
              </a:clrTo>
            </a:clrChange>
          </a:blip>
          <a:stretch>
            <a:fillRect/>
          </a:stretch>
        </p:blipFill>
        <p:spPr>
          <a:xfrm>
            <a:off x="9113145" y="5864097"/>
            <a:ext cx="2306304" cy="861751"/>
          </a:xfrm>
          <a:prstGeom prst="rect">
            <a:avLst/>
          </a:prstGeom>
        </p:spPr>
      </p:pic>
      <p:pic>
        <p:nvPicPr>
          <p:cNvPr id="55" name="08 NK PowerSkills"/>
          <p:cNvPicPr>
            <a:picLocks noChangeAspect="1"/>
          </p:cNvPicPr>
          <p:nvPr/>
        </p:nvPicPr>
        <p:blipFill rotWithShape="1">
          <a:blip r:embed="rId12">
            <a:clrChange>
              <a:clrFrom>
                <a:srgbClr val="FFFFFF"/>
              </a:clrFrom>
              <a:clrTo>
                <a:srgbClr val="FFFFFF">
                  <a:alpha val="0"/>
                </a:srgbClr>
              </a:clrTo>
            </a:clrChange>
          </a:blip>
          <a:srcRect b="51415"/>
          <a:stretch>
            <a:fillRect/>
          </a:stretch>
        </p:blipFill>
        <p:spPr>
          <a:xfrm flipH="1">
            <a:off x="9838869" y="5371779"/>
            <a:ext cx="1267409" cy="1349850"/>
          </a:xfrm>
          <a:prstGeom prst="rect">
            <a:avLst/>
          </a:prstGeom>
        </p:spPr>
      </p:pic>
      <p:pic>
        <p:nvPicPr>
          <p:cNvPr id="49" name="07 NK PowerSkills"/>
          <p:cNvPicPr>
            <a:picLocks noChangeAspect="1"/>
          </p:cNvPicPr>
          <p:nvPr/>
        </p:nvPicPr>
        <p:blipFill>
          <a:blip r:embed="rId13">
            <a:clrChange>
              <a:clrFrom>
                <a:srgbClr val="FFFFFF"/>
              </a:clrFrom>
              <a:clrTo>
                <a:srgbClr val="FFFFFF">
                  <a:alpha val="0"/>
                </a:srgbClr>
              </a:clrTo>
            </a:clrChange>
          </a:blip>
          <a:stretch>
            <a:fillRect/>
          </a:stretch>
        </p:blipFill>
        <p:spPr>
          <a:xfrm>
            <a:off x="413068" y="5891402"/>
            <a:ext cx="1547820" cy="1112678"/>
          </a:xfrm>
          <a:prstGeom prst="rect">
            <a:avLst/>
          </a:prstGeom>
        </p:spPr>
      </p:pic>
      <p:sp>
        <p:nvSpPr>
          <p:cNvPr id="98" name="Ghé thăm Fb.com/nkpowerskills">
            <a:hlinkClick r:id="rId14" action="ppaction://hlinksldjump"/>
          </p:cNvPr>
          <p:cNvSpPr/>
          <p:nvPr/>
        </p:nvSpPr>
        <p:spPr>
          <a:xfrm>
            <a:off x="10673912" y="5034235"/>
            <a:ext cx="566057" cy="5660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dirty="0">
                <a:ln>
                  <a:noFill/>
                </a:ln>
                <a:solidFill>
                  <a:prstClr val="black"/>
                </a:solidFill>
                <a:effectLst/>
                <a:uLnTx/>
                <a:uFillTx/>
                <a:latin typeface=".VnBlack" panose="020B7200000000000000" pitchFamily="34" charset="0"/>
                <a:ea typeface="+mn-ea"/>
                <a:cs typeface="+mn-cs"/>
              </a:rPr>
              <a:t>1</a:t>
            </a:r>
            <a:endParaRPr kumimoji="0" lang="en-US" sz="4400" b="0" i="0" u="none" strike="noStrike" kern="1200" cap="none" spc="0" normalizeH="0" baseline="0" noProof="0" dirty="0">
              <a:ln>
                <a:noFill/>
              </a:ln>
              <a:solidFill>
                <a:prstClr val="black"/>
              </a:solidFill>
              <a:effectLst/>
              <a:uLnTx/>
              <a:uFillTx/>
              <a:latin typeface=".VnBlack" panose="020B7200000000000000" pitchFamily="34" charset="0"/>
              <a:ea typeface="+mn-ea"/>
              <a:cs typeface="+mn-cs"/>
            </a:endParaRPr>
          </a:p>
        </p:txBody>
      </p:sp>
      <p:sp>
        <p:nvSpPr>
          <p:cNvPr id="99" name="Ghé thăm Fb.com/nkpowerskills">
            <a:hlinkClick r:id="rId15" action="ppaction://hlinksldjump"/>
          </p:cNvPr>
          <p:cNvSpPr/>
          <p:nvPr/>
        </p:nvSpPr>
        <p:spPr>
          <a:xfrm>
            <a:off x="7555971" y="3123028"/>
            <a:ext cx="566057" cy="5660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dirty="0">
                <a:ln>
                  <a:noFill/>
                </a:ln>
                <a:solidFill>
                  <a:prstClr val="black"/>
                </a:solidFill>
                <a:effectLst/>
                <a:uLnTx/>
                <a:uFillTx/>
                <a:latin typeface=".VnBlack" panose="020B7200000000000000" pitchFamily="34" charset="0"/>
                <a:ea typeface="+mn-ea"/>
                <a:cs typeface="+mn-cs"/>
              </a:rPr>
              <a:t>2</a:t>
            </a:r>
            <a:endParaRPr kumimoji="0" lang="en-US" sz="4400" b="0" i="0" u="none" strike="noStrike" kern="1200" cap="none" spc="0" normalizeH="0" baseline="0" noProof="0" dirty="0">
              <a:ln>
                <a:noFill/>
              </a:ln>
              <a:solidFill>
                <a:prstClr val="black"/>
              </a:solidFill>
              <a:effectLst/>
              <a:uLnTx/>
              <a:uFillTx/>
              <a:latin typeface=".VnBlack" panose="020B7200000000000000" pitchFamily="34" charset="0"/>
              <a:ea typeface="+mn-ea"/>
              <a:cs typeface="+mn-cs"/>
            </a:endParaRPr>
          </a:p>
        </p:txBody>
      </p:sp>
      <p:sp>
        <p:nvSpPr>
          <p:cNvPr id="100" name="Ghé thăm Fb.com/nkpowerskills">
            <a:hlinkClick r:id="rId16" action="ppaction://hlinksldjump"/>
          </p:cNvPr>
          <p:cNvSpPr/>
          <p:nvPr/>
        </p:nvSpPr>
        <p:spPr>
          <a:xfrm>
            <a:off x="5859598" y="4514095"/>
            <a:ext cx="566057" cy="5660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dirty="0">
                <a:ln>
                  <a:noFill/>
                </a:ln>
                <a:solidFill>
                  <a:prstClr val="black"/>
                </a:solidFill>
                <a:effectLst/>
                <a:uLnTx/>
                <a:uFillTx/>
                <a:latin typeface=".VnBlack" panose="020B7200000000000000" pitchFamily="34" charset="0"/>
                <a:ea typeface="+mn-ea"/>
                <a:cs typeface="+mn-cs"/>
              </a:rPr>
              <a:t>3</a:t>
            </a:r>
            <a:endParaRPr kumimoji="0" lang="en-US" sz="4400" b="0" i="0" u="none" strike="noStrike" kern="1200" cap="none" spc="0" normalizeH="0" baseline="0" noProof="0" dirty="0">
              <a:ln>
                <a:noFill/>
              </a:ln>
              <a:solidFill>
                <a:prstClr val="black"/>
              </a:solidFill>
              <a:effectLst/>
              <a:uLnTx/>
              <a:uFillTx/>
              <a:latin typeface=".VnBlack" panose="020B7200000000000000" pitchFamily="34" charset="0"/>
              <a:ea typeface="+mn-ea"/>
              <a:cs typeface="+mn-cs"/>
            </a:endParaRPr>
          </a:p>
        </p:txBody>
      </p:sp>
      <p:sp>
        <p:nvSpPr>
          <p:cNvPr id="101" name="Ghé thăm Fb.com/nkpowerskills">
            <a:hlinkClick r:id="rId17" action="ppaction://hlinksldjump"/>
          </p:cNvPr>
          <p:cNvSpPr/>
          <p:nvPr/>
        </p:nvSpPr>
        <p:spPr>
          <a:xfrm>
            <a:off x="5040160" y="2416138"/>
            <a:ext cx="566057" cy="5660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dirty="0">
                <a:ln>
                  <a:noFill/>
                </a:ln>
                <a:solidFill>
                  <a:prstClr val="black"/>
                </a:solidFill>
                <a:effectLst/>
                <a:uLnTx/>
                <a:uFillTx/>
                <a:latin typeface=".VnBlack" panose="020B7200000000000000" pitchFamily="34" charset="0"/>
                <a:ea typeface="+mn-ea"/>
                <a:cs typeface="+mn-cs"/>
              </a:rPr>
              <a:t>4</a:t>
            </a:r>
            <a:endParaRPr kumimoji="0" lang="en-US" sz="4400" b="0" i="0" u="none" strike="noStrike" kern="1200" cap="none" spc="0" normalizeH="0" baseline="0" noProof="0" dirty="0">
              <a:ln>
                <a:noFill/>
              </a:ln>
              <a:solidFill>
                <a:prstClr val="black"/>
              </a:solidFill>
              <a:effectLst/>
              <a:uLnTx/>
              <a:uFillTx/>
              <a:latin typeface=".VnBlack" panose="020B7200000000000000" pitchFamily="34" charset="0"/>
              <a:ea typeface="+mn-ea"/>
              <a:cs typeface="+mn-cs"/>
            </a:endParaRPr>
          </a:p>
        </p:txBody>
      </p:sp>
      <p:pic>
        <p:nvPicPr>
          <p:cNvPr id="2" name="05 NK PowerSkills"/>
          <p:cNvPicPr>
            <a:picLocks noChangeAspect="1"/>
          </p:cNvPicPr>
          <p:nvPr/>
        </p:nvPicPr>
        <p:blipFill rotWithShape="1">
          <a:blip r:embed="rId18">
            <a:clrChange>
              <a:clrFrom>
                <a:srgbClr val="FFFFFF"/>
              </a:clrFrom>
              <a:clrTo>
                <a:srgbClr val="FFFFFF">
                  <a:alpha val="0"/>
                </a:srgbClr>
              </a:clrTo>
            </a:clrChange>
          </a:blip>
          <a:srcRect b="78733"/>
          <a:stretch>
            <a:fillRect/>
          </a:stretch>
        </p:blipFill>
        <p:spPr>
          <a:xfrm rot="20956101" flipH="1">
            <a:off x="9840472" y="5490629"/>
            <a:ext cx="1113046" cy="1199999"/>
          </a:xfrm>
          <a:prstGeom prst="rect">
            <a:avLst/>
          </a:prstGeom>
        </p:spPr>
      </p:pic>
      <p:pic>
        <p:nvPicPr>
          <p:cNvPr id="34" name="04 NK PowerSkills"/>
          <p:cNvPicPr>
            <a:picLocks noChangeAspect="1"/>
          </p:cNvPicPr>
          <p:nvPr/>
        </p:nvPicPr>
        <p:blipFill rotWithShape="1">
          <a:blip r:embed="rId18">
            <a:clrChange>
              <a:clrFrom>
                <a:srgbClr val="FFFFFF"/>
              </a:clrFrom>
              <a:clrTo>
                <a:srgbClr val="FFFFFF">
                  <a:alpha val="0"/>
                </a:srgbClr>
              </a:clrTo>
            </a:clrChange>
          </a:blip>
          <a:srcRect b="71196"/>
          <a:stretch>
            <a:fillRect/>
          </a:stretch>
        </p:blipFill>
        <p:spPr>
          <a:xfrm rot="471006">
            <a:off x="5753357" y="5112117"/>
            <a:ext cx="1246737" cy="1820436"/>
          </a:xfrm>
          <a:prstGeom prst="rect">
            <a:avLst/>
          </a:prstGeom>
        </p:spPr>
      </p:pic>
      <p:pic>
        <p:nvPicPr>
          <p:cNvPr id="37" name="03 NK PowerSkills"/>
          <p:cNvPicPr>
            <a:picLocks noChangeAspect="1"/>
          </p:cNvPicPr>
          <p:nvPr/>
        </p:nvPicPr>
        <p:blipFill rotWithShape="1">
          <a:blip r:embed="rId18">
            <a:clrChange>
              <a:clrFrom>
                <a:srgbClr val="FFFFFF"/>
              </a:clrFrom>
              <a:clrTo>
                <a:srgbClr val="FFFFFF">
                  <a:alpha val="0"/>
                </a:srgbClr>
              </a:clrTo>
            </a:clrChange>
          </a:blip>
          <a:srcRect b="74784"/>
          <a:stretch>
            <a:fillRect/>
          </a:stretch>
        </p:blipFill>
        <p:spPr>
          <a:xfrm rot="1223462">
            <a:off x="7268513" y="3770720"/>
            <a:ext cx="995265" cy="1272223"/>
          </a:xfrm>
          <a:prstGeom prst="rect">
            <a:avLst/>
          </a:prstGeom>
        </p:spPr>
      </p:pic>
      <p:pic>
        <p:nvPicPr>
          <p:cNvPr id="3" name="02 NK PowerSkills"/>
          <p:cNvPicPr>
            <a:picLocks noChangeAspect="1"/>
          </p:cNvPicPr>
          <p:nvPr/>
        </p:nvPicPr>
        <p:blipFill>
          <a:blip r:embed="rId19">
            <a:clrChange>
              <a:clrFrom>
                <a:srgbClr val="FFFFFF"/>
              </a:clrFrom>
              <a:clrTo>
                <a:srgbClr val="FFFFFF">
                  <a:alpha val="0"/>
                </a:srgbClr>
              </a:clrTo>
            </a:clrChange>
          </a:blip>
          <a:stretch>
            <a:fillRect/>
          </a:stretch>
        </p:blipFill>
        <p:spPr>
          <a:xfrm rot="19938226" flipH="1">
            <a:off x="4599192" y="3064931"/>
            <a:ext cx="1145498" cy="1150884"/>
          </a:xfrm>
          <a:prstGeom prst="rect">
            <a:avLst/>
          </a:prstGeom>
        </p:spPr>
      </p:pic>
      <p:pic>
        <p:nvPicPr>
          <p:cNvPr id="27" name="01 NK PowerSkills" descr="Káº¿t quáº£ hÃ¬nh áº£nh cho win text gif">
            <a:hlinkClick r:id="rId20"/>
          </p:cNvPr>
          <p:cNvPicPr>
            <a:picLocks noChangeAspect="1" noChangeArrowheads="1" noCrop="1"/>
          </p:cNvPicPr>
          <p:nvPr/>
        </p:nvPicPr>
        <p:blipFill>
          <a:blip r:embed="rId21">
            <a:extLst>
              <a:ext uri="{28A0092B-C50C-407E-A947-70E740481C1C}">
                <a14:useLocalDpi xmlns:a14="http://schemas.microsoft.com/office/drawing/2010/main" val="0"/>
              </a:ext>
            </a:extLst>
          </a:blip>
          <a:srcRect/>
          <a:stretch>
            <a:fillRect/>
          </a:stretch>
        </p:blipFill>
        <p:spPr bwMode="auto">
          <a:xfrm>
            <a:off x="-858471" y="-522177"/>
            <a:ext cx="5392567" cy="539256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hlinkClick r:id="rId22" action="ppaction://hlinksldjump"/>
          </p:cNvPr>
          <p:cNvSpPr/>
          <p:nvPr/>
        </p:nvSpPr>
        <p:spPr>
          <a:xfrm>
            <a:off x="10335802" y="102742"/>
            <a:ext cx="1304818" cy="52398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Học</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tiếp</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00" fill="hold">
                                          <p:stCondLst>
                                            <p:cond delay="0"/>
                                          </p:stCondLst>
                                        </p:cTn>
                                        <p:tgtEl>
                                          <p:spTgt spid="2"/>
                                        </p:tgtEl>
                                        <p:attrNameLst>
                                          <p:attrName>r</p:attrName>
                                        </p:attrNameLst>
                                      </p:cBhvr>
                                    </p:animRot>
                                    <p:animRot by="-240000">
                                      <p:cBhvr>
                                        <p:cTn id="7" dur="400" fill="hold">
                                          <p:stCondLst>
                                            <p:cond delay="400"/>
                                          </p:stCondLst>
                                        </p:cTn>
                                        <p:tgtEl>
                                          <p:spTgt spid="2"/>
                                        </p:tgtEl>
                                        <p:attrNameLst>
                                          <p:attrName>r</p:attrName>
                                        </p:attrNameLst>
                                      </p:cBhvr>
                                    </p:animRot>
                                    <p:animRot by="240000">
                                      <p:cBhvr>
                                        <p:cTn id="8" dur="400" fill="hold">
                                          <p:stCondLst>
                                            <p:cond delay="800"/>
                                          </p:stCondLst>
                                        </p:cTn>
                                        <p:tgtEl>
                                          <p:spTgt spid="2"/>
                                        </p:tgtEl>
                                        <p:attrNameLst>
                                          <p:attrName>r</p:attrName>
                                        </p:attrNameLst>
                                      </p:cBhvr>
                                    </p:animRot>
                                    <p:animRot by="-240000">
                                      <p:cBhvr>
                                        <p:cTn id="9" dur="400" fill="hold">
                                          <p:stCondLst>
                                            <p:cond delay="1200"/>
                                          </p:stCondLst>
                                        </p:cTn>
                                        <p:tgtEl>
                                          <p:spTgt spid="2"/>
                                        </p:tgtEl>
                                        <p:attrNameLst>
                                          <p:attrName>r</p:attrName>
                                        </p:attrNameLst>
                                      </p:cBhvr>
                                    </p:animRot>
                                    <p:animRot by="120000">
                                      <p:cBhvr>
                                        <p:cTn id="10" dur="400" fill="hold">
                                          <p:stCondLst>
                                            <p:cond delay="1600"/>
                                          </p:stCondLst>
                                        </p:cTn>
                                        <p:tgtEl>
                                          <p:spTgt spid="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200" fill="hold">
                                          <p:stCondLst>
                                            <p:cond delay="0"/>
                                          </p:stCondLst>
                                        </p:cTn>
                                        <p:tgtEl>
                                          <p:spTgt spid="37"/>
                                        </p:tgtEl>
                                        <p:attrNameLst>
                                          <p:attrName>r</p:attrName>
                                        </p:attrNameLst>
                                      </p:cBhvr>
                                    </p:animRot>
                                    <p:animRot by="-240000">
                                      <p:cBhvr>
                                        <p:cTn id="13" dur="400" fill="hold">
                                          <p:stCondLst>
                                            <p:cond delay="400"/>
                                          </p:stCondLst>
                                        </p:cTn>
                                        <p:tgtEl>
                                          <p:spTgt spid="37"/>
                                        </p:tgtEl>
                                        <p:attrNameLst>
                                          <p:attrName>r</p:attrName>
                                        </p:attrNameLst>
                                      </p:cBhvr>
                                    </p:animRot>
                                    <p:animRot by="240000">
                                      <p:cBhvr>
                                        <p:cTn id="14" dur="400" fill="hold">
                                          <p:stCondLst>
                                            <p:cond delay="800"/>
                                          </p:stCondLst>
                                        </p:cTn>
                                        <p:tgtEl>
                                          <p:spTgt spid="37"/>
                                        </p:tgtEl>
                                        <p:attrNameLst>
                                          <p:attrName>r</p:attrName>
                                        </p:attrNameLst>
                                      </p:cBhvr>
                                    </p:animRot>
                                    <p:animRot by="-240000">
                                      <p:cBhvr>
                                        <p:cTn id="15" dur="400" fill="hold">
                                          <p:stCondLst>
                                            <p:cond delay="1200"/>
                                          </p:stCondLst>
                                        </p:cTn>
                                        <p:tgtEl>
                                          <p:spTgt spid="37"/>
                                        </p:tgtEl>
                                        <p:attrNameLst>
                                          <p:attrName>r</p:attrName>
                                        </p:attrNameLst>
                                      </p:cBhvr>
                                    </p:animRot>
                                    <p:animRot by="120000">
                                      <p:cBhvr>
                                        <p:cTn id="16" dur="400" fill="hold">
                                          <p:stCondLst>
                                            <p:cond delay="1600"/>
                                          </p:stCondLst>
                                        </p:cTn>
                                        <p:tgtEl>
                                          <p:spTgt spid="37"/>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200" fill="hold">
                                          <p:stCondLst>
                                            <p:cond delay="0"/>
                                          </p:stCondLst>
                                        </p:cTn>
                                        <p:tgtEl>
                                          <p:spTgt spid="34"/>
                                        </p:tgtEl>
                                        <p:attrNameLst>
                                          <p:attrName>r</p:attrName>
                                        </p:attrNameLst>
                                      </p:cBhvr>
                                    </p:animRot>
                                    <p:animRot by="-240000">
                                      <p:cBhvr>
                                        <p:cTn id="19" dur="400" fill="hold">
                                          <p:stCondLst>
                                            <p:cond delay="400"/>
                                          </p:stCondLst>
                                        </p:cTn>
                                        <p:tgtEl>
                                          <p:spTgt spid="34"/>
                                        </p:tgtEl>
                                        <p:attrNameLst>
                                          <p:attrName>r</p:attrName>
                                        </p:attrNameLst>
                                      </p:cBhvr>
                                    </p:animRot>
                                    <p:animRot by="240000">
                                      <p:cBhvr>
                                        <p:cTn id="20" dur="400" fill="hold">
                                          <p:stCondLst>
                                            <p:cond delay="800"/>
                                          </p:stCondLst>
                                        </p:cTn>
                                        <p:tgtEl>
                                          <p:spTgt spid="34"/>
                                        </p:tgtEl>
                                        <p:attrNameLst>
                                          <p:attrName>r</p:attrName>
                                        </p:attrNameLst>
                                      </p:cBhvr>
                                    </p:animRot>
                                    <p:animRot by="-240000">
                                      <p:cBhvr>
                                        <p:cTn id="21" dur="400" fill="hold">
                                          <p:stCondLst>
                                            <p:cond delay="1200"/>
                                          </p:stCondLst>
                                        </p:cTn>
                                        <p:tgtEl>
                                          <p:spTgt spid="34"/>
                                        </p:tgtEl>
                                        <p:attrNameLst>
                                          <p:attrName>r</p:attrName>
                                        </p:attrNameLst>
                                      </p:cBhvr>
                                    </p:animRot>
                                    <p:animRot by="120000">
                                      <p:cBhvr>
                                        <p:cTn id="22" dur="400" fill="hold">
                                          <p:stCondLst>
                                            <p:cond delay="1600"/>
                                          </p:stCondLst>
                                        </p:cTn>
                                        <p:tgtEl>
                                          <p:spTgt spid="34"/>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200" fill="hold">
                                          <p:stCondLst>
                                            <p:cond delay="0"/>
                                          </p:stCondLst>
                                        </p:cTn>
                                        <p:tgtEl>
                                          <p:spTgt spid="3"/>
                                        </p:tgtEl>
                                        <p:attrNameLst>
                                          <p:attrName>r</p:attrName>
                                        </p:attrNameLst>
                                      </p:cBhvr>
                                    </p:animRot>
                                    <p:animRot by="-240000">
                                      <p:cBhvr>
                                        <p:cTn id="25" dur="400" fill="hold">
                                          <p:stCondLst>
                                            <p:cond delay="400"/>
                                          </p:stCondLst>
                                        </p:cTn>
                                        <p:tgtEl>
                                          <p:spTgt spid="3"/>
                                        </p:tgtEl>
                                        <p:attrNameLst>
                                          <p:attrName>r</p:attrName>
                                        </p:attrNameLst>
                                      </p:cBhvr>
                                    </p:animRot>
                                    <p:animRot by="240000">
                                      <p:cBhvr>
                                        <p:cTn id="26" dur="400" fill="hold">
                                          <p:stCondLst>
                                            <p:cond delay="800"/>
                                          </p:stCondLst>
                                        </p:cTn>
                                        <p:tgtEl>
                                          <p:spTgt spid="3"/>
                                        </p:tgtEl>
                                        <p:attrNameLst>
                                          <p:attrName>r</p:attrName>
                                        </p:attrNameLst>
                                      </p:cBhvr>
                                    </p:animRot>
                                    <p:animRot by="-240000">
                                      <p:cBhvr>
                                        <p:cTn id="27" dur="400" fill="hold">
                                          <p:stCondLst>
                                            <p:cond delay="1200"/>
                                          </p:stCondLst>
                                        </p:cTn>
                                        <p:tgtEl>
                                          <p:spTgt spid="3"/>
                                        </p:tgtEl>
                                        <p:attrNameLst>
                                          <p:attrName>r</p:attrName>
                                        </p:attrNameLst>
                                      </p:cBhvr>
                                    </p:animRot>
                                    <p:animRot by="120000">
                                      <p:cBhvr>
                                        <p:cTn id="28" dur="400" fill="hold">
                                          <p:stCondLst>
                                            <p:cond delay="16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98"/>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2"/>
                                        </p:tgtEl>
                                      </p:cBhvr>
                                    </p:animEffect>
                                    <p:set>
                                      <p:cBhvr>
                                        <p:cTn id="34" dur="1" fill="hold">
                                          <p:stCondLst>
                                            <p:cond delay="499"/>
                                          </p:stCondLst>
                                        </p:cTn>
                                        <p:tgtEl>
                                          <p:spTgt spid="2"/>
                                        </p:tgtEl>
                                        <p:attrNameLst>
                                          <p:attrName>style.visibility</p:attrName>
                                        </p:attrNameLst>
                                      </p:cBhvr>
                                      <p:to>
                                        <p:strVal val="hidden"/>
                                      </p:to>
                                    </p:set>
                                  </p:childTnLst>
                                </p:cTn>
                              </p:par>
                            </p:childTnLst>
                          </p:cTn>
                        </p:par>
                        <p:par>
                          <p:cTn id="35" fill="hold">
                            <p:stCondLst>
                              <p:cond delay="500"/>
                            </p:stCondLst>
                            <p:childTnLst>
                              <p:par>
                                <p:cTn id="36" presetID="10" presetClass="entr" presetSubtype="0" fill="hold" nodeType="afterEffect">
                                  <p:stCondLst>
                                    <p:cond delay="0"/>
                                  </p:stCondLst>
                                  <p:childTnLst>
                                    <p:set>
                                      <p:cBhvr>
                                        <p:cTn id="37" dur="1" fill="hold">
                                          <p:stCondLst>
                                            <p:cond delay="0"/>
                                          </p:stCondLst>
                                        </p:cTn>
                                        <p:tgtEl>
                                          <p:spTgt spid="55"/>
                                        </p:tgtEl>
                                        <p:attrNameLst>
                                          <p:attrName>style.visibility</p:attrName>
                                        </p:attrNameLst>
                                      </p:cBhvr>
                                      <p:to>
                                        <p:strVal val="visible"/>
                                      </p:to>
                                    </p:set>
                                    <p:animEffect transition="in" filter="fade">
                                      <p:cBhvr>
                                        <p:cTn id="38" dur="500"/>
                                        <p:tgtEl>
                                          <p:spTgt spid="55"/>
                                        </p:tgtEl>
                                      </p:cBhvr>
                                    </p:animEffect>
                                  </p:childTnLst>
                                  <p:subTnLst>
                                    <p:audio>
                                      <p:cMediaNode>
                                        <p:cTn display="0" masterRel="sameClick">
                                          <p:stCondLst>
                                            <p:cond evt="begin" delay="0">
                                              <p:tn val="36"/>
                                            </p:cond>
                                          </p:stCondLst>
                                          <p:endCondLst>
                                            <p:cond evt="onStopAudio" delay="0">
                                              <p:tgtEl>
                                                <p:sldTgt/>
                                              </p:tgtEl>
                                            </p:cond>
                                          </p:endCondLst>
                                        </p:cTn>
                                        <p:tgtEl>
                                          <p:sndTgt r:embed="rId23" name="Am-thanh-phep-thuat-www_nhacchuongvui_com.wav"/>
                                        </p:tgtEl>
                                      </p:cMediaNode>
                                    </p:audio>
                                  </p:subTnLst>
                                </p:cTn>
                              </p:par>
                              <p:par>
                                <p:cTn id="39" presetID="32" presetClass="emph" presetSubtype="0" repeatCount="indefinite" fill="hold" nodeType="withEffect">
                                  <p:stCondLst>
                                    <p:cond delay="0"/>
                                  </p:stCondLst>
                                  <p:childTnLst>
                                    <p:animRot by="120000">
                                      <p:cBhvr>
                                        <p:cTn id="40" dur="200" fill="hold">
                                          <p:stCondLst>
                                            <p:cond delay="0"/>
                                          </p:stCondLst>
                                        </p:cTn>
                                        <p:tgtEl>
                                          <p:spTgt spid="55"/>
                                        </p:tgtEl>
                                        <p:attrNameLst>
                                          <p:attrName>r</p:attrName>
                                        </p:attrNameLst>
                                      </p:cBhvr>
                                    </p:animRot>
                                    <p:animRot by="-240000">
                                      <p:cBhvr>
                                        <p:cTn id="41" dur="400" fill="hold">
                                          <p:stCondLst>
                                            <p:cond delay="400"/>
                                          </p:stCondLst>
                                        </p:cTn>
                                        <p:tgtEl>
                                          <p:spTgt spid="55"/>
                                        </p:tgtEl>
                                        <p:attrNameLst>
                                          <p:attrName>r</p:attrName>
                                        </p:attrNameLst>
                                      </p:cBhvr>
                                    </p:animRot>
                                    <p:animRot by="240000">
                                      <p:cBhvr>
                                        <p:cTn id="42" dur="400" fill="hold">
                                          <p:stCondLst>
                                            <p:cond delay="800"/>
                                          </p:stCondLst>
                                        </p:cTn>
                                        <p:tgtEl>
                                          <p:spTgt spid="55"/>
                                        </p:tgtEl>
                                        <p:attrNameLst>
                                          <p:attrName>r</p:attrName>
                                        </p:attrNameLst>
                                      </p:cBhvr>
                                    </p:animRot>
                                    <p:animRot by="-240000">
                                      <p:cBhvr>
                                        <p:cTn id="43" dur="400" fill="hold">
                                          <p:stCondLst>
                                            <p:cond delay="1200"/>
                                          </p:stCondLst>
                                        </p:cTn>
                                        <p:tgtEl>
                                          <p:spTgt spid="55"/>
                                        </p:tgtEl>
                                        <p:attrNameLst>
                                          <p:attrName>r</p:attrName>
                                        </p:attrNameLst>
                                      </p:cBhvr>
                                    </p:animRot>
                                    <p:animRot by="120000">
                                      <p:cBhvr>
                                        <p:cTn id="44" dur="400" fill="hold">
                                          <p:stCondLst>
                                            <p:cond delay="1600"/>
                                          </p:stCondLst>
                                        </p:cTn>
                                        <p:tgtEl>
                                          <p:spTgt spid="55"/>
                                        </p:tgtEl>
                                        <p:attrNameLst>
                                          <p:attrName>r</p:attrName>
                                        </p:attrNameLst>
                                      </p:cBhvr>
                                    </p:animRot>
                                  </p:childTnLst>
                                </p:cTn>
                              </p:par>
                              <p:par>
                                <p:cTn id="45" presetID="10" presetClass="exit" presetSubtype="0" fill="hold" grpId="0" nodeType="withEffect">
                                  <p:stCondLst>
                                    <p:cond delay="0"/>
                                  </p:stCondLst>
                                  <p:childTnLst>
                                    <p:animEffect transition="out" filter="fade">
                                      <p:cBhvr>
                                        <p:cTn id="46" dur="500"/>
                                        <p:tgtEl>
                                          <p:spTgt spid="98"/>
                                        </p:tgtEl>
                                      </p:cBhvr>
                                    </p:animEffect>
                                    <p:set>
                                      <p:cBhvr>
                                        <p:cTn id="47" dur="1" fill="hold">
                                          <p:stCondLst>
                                            <p:cond delay="499"/>
                                          </p:stCondLst>
                                        </p:cTn>
                                        <p:tgtEl>
                                          <p:spTgt spid="98"/>
                                        </p:tgtEl>
                                        <p:attrNameLst>
                                          <p:attrName>style.visibility</p:attrName>
                                        </p:attrNameLst>
                                      </p:cBhvr>
                                      <p:to>
                                        <p:strVal val="hidden"/>
                                      </p:to>
                                    </p:set>
                                  </p:childTnLst>
                                </p:cTn>
                              </p:par>
                            </p:childTnLst>
                          </p:cTn>
                        </p:par>
                      </p:childTnLst>
                    </p:cTn>
                  </p:par>
                </p:childTnLst>
              </p:cTn>
              <p:nextCondLst>
                <p:cond evt="onClick" delay="0">
                  <p:tgtEl>
                    <p:spTgt spid="98"/>
                  </p:tgtEl>
                </p:cond>
              </p:nextCondLst>
            </p:seq>
            <p:seq concurrent="1" nextAc="seek">
              <p:cTn id="48" restart="whenNotActive" fill="hold" evtFilter="cancelBubble" nodeType="interactiveSeq">
                <p:stCondLst>
                  <p:cond evt="onClick" delay="0">
                    <p:tgtEl>
                      <p:spTgt spid="99"/>
                    </p:tgtEl>
                  </p:cond>
                </p:stCondLst>
                <p:endSync evt="end" delay="0">
                  <p:rtn val="all"/>
                </p:endSync>
                <p:childTnLst>
                  <p:par>
                    <p:cTn id="49" fill="hold">
                      <p:stCondLst>
                        <p:cond delay="0"/>
                      </p:stCondLst>
                      <p:childTnLst>
                        <p:par>
                          <p:cTn id="50" fill="hold">
                            <p:stCondLst>
                              <p:cond delay="0"/>
                            </p:stCondLst>
                            <p:childTnLst>
                              <p:par>
                                <p:cTn id="51" presetID="10" presetClass="exit" presetSubtype="0" fill="hold" nodeType="withEffect">
                                  <p:stCondLst>
                                    <p:cond delay="0"/>
                                  </p:stCondLst>
                                  <p:childTnLst>
                                    <p:animEffect transition="out" filter="fade">
                                      <p:cBhvr>
                                        <p:cTn id="52" dur="500"/>
                                        <p:tgtEl>
                                          <p:spTgt spid="37"/>
                                        </p:tgtEl>
                                      </p:cBhvr>
                                    </p:animEffect>
                                    <p:set>
                                      <p:cBhvr>
                                        <p:cTn id="53" dur="1" fill="hold">
                                          <p:stCondLst>
                                            <p:cond delay="499"/>
                                          </p:stCondLst>
                                        </p:cTn>
                                        <p:tgtEl>
                                          <p:spTgt spid="37"/>
                                        </p:tgtEl>
                                        <p:attrNameLst>
                                          <p:attrName>style.visibility</p:attrName>
                                        </p:attrNameLst>
                                      </p:cBhvr>
                                      <p:to>
                                        <p:strVal val="hidden"/>
                                      </p:to>
                                    </p:set>
                                  </p:childTnLst>
                                </p:cTn>
                              </p:par>
                            </p:childTnLst>
                          </p:cTn>
                        </p:par>
                        <p:par>
                          <p:cTn id="54" fill="hold">
                            <p:stCondLst>
                              <p:cond delay="500"/>
                            </p:stCondLst>
                            <p:childTnLst>
                              <p:par>
                                <p:cTn id="55" presetID="10" presetClass="entr" presetSubtype="0" fill="hold" nodeType="after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fade">
                                      <p:cBhvr>
                                        <p:cTn id="57" dur="500"/>
                                        <p:tgtEl>
                                          <p:spTgt spid="20"/>
                                        </p:tgtEl>
                                      </p:cBhvr>
                                    </p:animEffect>
                                  </p:childTnLst>
                                  <p:subTnLst>
                                    <p:audio>
                                      <p:cMediaNode>
                                        <p:cTn display="0" masterRel="sameClick">
                                          <p:stCondLst>
                                            <p:cond evt="begin" delay="0">
                                              <p:tn val="55"/>
                                            </p:cond>
                                          </p:stCondLst>
                                          <p:endCondLst>
                                            <p:cond evt="onStopAudio" delay="0">
                                              <p:tgtEl>
                                                <p:sldTgt/>
                                              </p:tgtEl>
                                            </p:cond>
                                          </p:endCondLst>
                                        </p:cTn>
                                        <p:tgtEl>
                                          <p:sndTgt r:embed="rId23" name="Am-thanh-phep-thuat-www_nhacchuongvui_com.wav"/>
                                        </p:tgtEl>
                                      </p:cMediaNode>
                                    </p:audio>
                                  </p:subTnLst>
                                </p:cTn>
                              </p:par>
                              <p:par>
                                <p:cTn id="58" presetID="32" presetClass="emph" presetSubtype="0" repeatCount="indefinite" fill="hold" nodeType="withEffect">
                                  <p:stCondLst>
                                    <p:cond delay="0"/>
                                  </p:stCondLst>
                                  <p:childTnLst>
                                    <p:animRot by="120000">
                                      <p:cBhvr>
                                        <p:cTn id="59" dur="200" fill="hold">
                                          <p:stCondLst>
                                            <p:cond delay="0"/>
                                          </p:stCondLst>
                                        </p:cTn>
                                        <p:tgtEl>
                                          <p:spTgt spid="20"/>
                                        </p:tgtEl>
                                        <p:attrNameLst>
                                          <p:attrName>r</p:attrName>
                                        </p:attrNameLst>
                                      </p:cBhvr>
                                    </p:animRot>
                                    <p:animRot by="-240000">
                                      <p:cBhvr>
                                        <p:cTn id="60" dur="400" fill="hold">
                                          <p:stCondLst>
                                            <p:cond delay="400"/>
                                          </p:stCondLst>
                                        </p:cTn>
                                        <p:tgtEl>
                                          <p:spTgt spid="20"/>
                                        </p:tgtEl>
                                        <p:attrNameLst>
                                          <p:attrName>r</p:attrName>
                                        </p:attrNameLst>
                                      </p:cBhvr>
                                    </p:animRot>
                                    <p:animRot by="240000">
                                      <p:cBhvr>
                                        <p:cTn id="61" dur="400" fill="hold">
                                          <p:stCondLst>
                                            <p:cond delay="800"/>
                                          </p:stCondLst>
                                        </p:cTn>
                                        <p:tgtEl>
                                          <p:spTgt spid="20"/>
                                        </p:tgtEl>
                                        <p:attrNameLst>
                                          <p:attrName>r</p:attrName>
                                        </p:attrNameLst>
                                      </p:cBhvr>
                                    </p:animRot>
                                    <p:animRot by="-240000">
                                      <p:cBhvr>
                                        <p:cTn id="62" dur="400" fill="hold">
                                          <p:stCondLst>
                                            <p:cond delay="1200"/>
                                          </p:stCondLst>
                                        </p:cTn>
                                        <p:tgtEl>
                                          <p:spTgt spid="20"/>
                                        </p:tgtEl>
                                        <p:attrNameLst>
                                          <p:attrName>r</p:attrName>
                                        </p:attrNameLst>
                                      </p:cBhvr>
                                    </p:animRot>
                                    <p:animRot by="120000">
                                      <p:cBhvr>
                                        <p:cTn id="63" dur="400" fill="hold">
                                          <p:stCondLst>
                                            <p:cond delay="1600"/>
                                          </p:stCondLst>
                                        </p:cTn>
                                        <p:tgtEl>
                                          <p:spTgt spid="20"/>
                                        </p:tgtEl>
                                        <p:attrNameLst>
                                          <p:attrName>r</p:attrName>
                                        </p:attrNameLst>
                                      </p:cBhvr>
                                    </p:animRot>
                                  </p:childTnLst>
                                </p:cTn>
                              </p:par>
                              <p:par>
                                <p:cTn id="64" presetID="10" presetClass="exit" presetSubtype="0" fill="hold" grpId="0" nodeType="withEffect">
                                  <p:stCondLst>
                                    <p:cond delay="0"/>
                                  </p:stCondLst>
                                  <p:childTnLst>
                                    <p:animEffect transition="out" filter="fade">
                                      <p:cBhvr>
                                        <p:cTn id="65" dur="500"/>
                                        <p:tgtEl>
                                          <p:spTgt spid="99"/>
                                        </p:tgtEl>
                                      </p:cBhvr>
                                    </p:animEffect>
                                    <p:set>
                                      <p:cBhvr>
                                        <p:cTn id="66" dur="1" fill="hold">
                                          <p:stCondLst>
                                            <p:cond delay="499"/>
                                          </p:stCondLst>
                                        </p:cTn>
                                        <p:tgtEl>
                                          <p:spTgt spid="99"/>
                                        </p:tgtEl>
                                        <p:attrNameLst>
                                          <p:attrName>style.visibility</p:attrName>
                                        </p:attrNameLst>
                                      </p:cBhvr>
                                      <p:to>
                                        <p:strVal val="hidden"/>
                                      </p:to>
                                    </p:set>
                                  </p:childTnLst>
                                </p:cTn>
                              </p:par>
                            </p:childTnLst>
                          </p:cTn>
                        </p:par>
                      </p:childTnLst>
                    </p:cTn>
                  </p:par>
                </p:childTnLst>
              </p:cTn>
              <p:nextCondLst>
                <p:cond evt="onClick" delay="0">
                  <p:tgtEl>
                    <p:spTgt spid="99"/>
                  </p:tgtEl>
                </p:cond>
              </p:nextCondLst>
            </p:seq>
            <p:seq concurrent="1" nextAc="seek">
              <p:cTn id="67" restart="whenNotActive" fill="hold" evtFilter="cancelBubble" nodeType="interactiveSeq">
                <p:stCondLst>
                  <p:cond evt="onClick" delay="0">
                    <p:tgtEl>
                      <p:spTgt spid="100"/>
                    </p:tgtEl>
                  </p:cond>
                </p:stCondLst>
                <p:endSync evt="end" delay="0">
                  <p:rtn val="all"/>
                </p:endSync>
                <p:childTnLst>
                  <p:par>
                    <p:cTn id="68" fill="hold">
                      <p:stCondLst>
                        <p:cond delay="0"/>
                      </p:stCondLst>
                      <p:childTnLst>
                        <p:par>
                          <p:cTn id="69" fill="hold">
                            <p:stCondLst>
                              <p:cond delay="0"/>
                            </p:stCondLst>
                            <p:childTnLst>
                              <p:par>
                                <p:cTn id="70" presetID="10" presetClass="exit" presetSubtype="0" fill="hold" nodeType="clickEffect">
                                  <p:stCondLst>
                                    <p:cond delay="0"/>
                                  </p:stCondLst>
                                  <p:childTnLst>
                                    <p:animEffect transition="out" filter="fade">
                                      <p:cBhvr>
                                        <p:cTn id="71" dur="500"/>
                                        <p:tgtEl>
                                          <p:spTgt spid="34"/>
                                        </p:tgtEl>
                                      </p:cBhvr>
                                    </p:animEffect>
                                    <p:set>
                                      <p:cBhvr>
                                        <p:cTn id="72" dur="1" fill="hold">
                                          <p:stCondLst>
                                            <p:cond delay="499"/>
                                          </p:stCondLst>
                                        </p:cTn>
                                        <p:tgtEl>
                                          <p:spTgt spid="34"/>
                                        </p:tgtEl>
                                        <p:attrNameLst>
                                          <p:attrName>style.visibility</p:attrName>
                                        </p:attrNameLst>
                                      </p:cBhvr>
                                      <p:to>
                                        <p:strVal val="hidden"/>
                                      </p:to>
                                    </p:set>
                                  </p:childTnLst>
                                </p:cTn>
                              </p:par>
                            </p:childTnLst>
                          </p:cTn>
                        </p:par>
                        <p:par>
                          <p:cTn id="73" fill="hold">
                            <p:stCondLst>
                              <p:cond delay="500"/>
                            </p:stCondLst>
                            <p:childTnLst>
                              <p:par>
                                <p:cTn id="74" presetID="10" presetClass="entr" presetSubtype="0" fill="hold" nodeType="afterEffect">
                                  <p:stCondLst>
                                    <p:cond delay="0"/>
                                  </p:stCondLst>
                                  <p:childTnLst>
                                    <p:set>
                                      <p:cBhvr>
                                        <p:cTn id="75" dur="1" fill="hold">
                                          <p:stCondLst>
                                            <p:cond delay="0"/>
                                          </p:stCondLst>
                                        </p:cTn>
                                        <p:tgtEl>
                                          <p:spTgt spid="48"/>
                                        </p:tgtEl>
                                        <p:attrNameLst>
                                          <p:attrName>style.visibility</p:attrName>
                                        </p:attrNameLst>
                                      </p:cBhvr>
                                      <p:to>
                                        <p:strVal val="visible"/>
                                      </p:to>
                                    </p:set>
                                    <p:animEffect transition="in" filter="fade">
                                      <p:cBhvr>
                                        <p:cTn id="76" dur="500"/>
                                        <p:tgtEl>
                                          <p:spTgt spid="48"/>
                                        </p:tgtEl>
                                      </p:cBhvr>
                                    </p:animEffect>
                                  </p:childTnLst>
                                  <p:subTnLst>
                                    <p:audio>
                                      <p:cMediaNode>
                                        <p:cTn display="0" masterRel="sameClick">
                                          <p:stCondLst>
                                            <p:cond evt="begin" delay="0">
                                              <p:tn val="74"/>
                                            </p:cond>
                                          </p:stCondLst>
                                          <p:endCondLst>
                                            <p:cond evt="onStopAudio" delay="0">
                                              <p:tgtEl>
                                                <p:sldTgt/>
                                              </p:tgtEl>
                                            </p:cond>
                                          </p:endCondLst>
                                        </p:cTn>
                                        <p:tgtEl>
                                          <p:sndTgt r:embed="rId23" name="Am-thanh-phep-thuat-www_nhacchuongvui_com.wav"/>
                                        </p:tgtEl>
                                      </p:cMediaNode>
                                    </p:audio>
                                  </p:subTnLst>
                                </p:cTn>
                              </p:par>
                              <p:par>
                                <p:cTn id="77" presetID="32" presetClass="emph" presetSubtype="0" repeatCount="indefinite" fill="hold" nodeType="withEffect">
                                  <p:stCondLst>
                                    <p:cond delay="0"/>
                                  </p:stCondLst>
                                  <p:childTnLst>
                                    <p:animRot by="120000">
                                      <p:cBhvr>
                                        <p:cTn id="78" dur="200" fill="hold">
                                          <p:stCondLst>
                                            <p:cond delay="0"/>
                                          </p:stCondLst>
                                        </p:cTn>
                                        <p:tgtEl>
                                          <p:spTgt spid="48"/>
                                        </p:tgtEl>
                                        <p:attrNameLst>
                                          <p:attrName>r</p:attrName>
                                        </p:attrNameLst>
                                      </p:cBhvr>
                                    </p:animRot>
                                    <p:animRot by="-240000">
                                      <p:cBhvr>
                                        <p:cTn id="79" dur="400" fill="hold">
                                          <p:stCondLst>
                                            <p:cond delay="400"/>
                                          </p:stCondLst>
                                        </p:cTn>
                                        <p:tgtEl>
                                          <p:spTgt spid="48"/>
                                        </p:tgtEl>
                                        <p:attrNameLst>
                                          <p:attrName>r</p:attrName>
                                        </p:attrNameLst>
                                      </p:cBhvr>
                                    </p:animRot>
                                    <p:animRot by="240000">
                                      <p:cBhvr>
                                        <p:cTn id="80" dur="400" fill="hold">
                                          <p:stCondLst>
                                            <p:cond delay="800"/>
                                          </p:stCondLst>
                                        </p:cTn>
                                        <p:tgtEl>
                                          <p:spTgt spid="48"/>
                                        </p:tgtEl>
                                        <p:attrNameLst>
                                          <p:attrName>r</p:attrName>
                                        </p:attrNameLst>
                                      </p:cBhvr>
                                    </p:animRot>
                                    <p:animRot by="-240000">
                                      <p:cBhvr>
                                        <p:cTn id="81" dur="400" fill="hold">
                                          <p:stCondLst>
                                            <p:cond delay="1200"/>
                                          </p:stCondLst>
                                        </p:cTn>
                                        <p:tgtEl>
                                          <p:spTgt spid="48"/>
                                        </p:tgtEl>
                                        <p:attrNameLst>
                                          <p:attrName>r</p:attrName>
                                        </p:attrNameLst>
                                      </p:cBhvr>
                                    </p:animRot>
                                    <p:animRot by="120000">
                                      <p:cBhvr>
                                        <p:cTn id="82" dur="400" fill="hold">
                                          <p:stCondLst>
                                            <p:cond delay="1600"/>
                                          </p:stCondLst>
                                        </p:cTn>
                                        <p:tgtEl>
                                          <p:spTgt spid="48"/>
                                        </p:tgtEl>
                                        <p:attrNameLst>
                                          <p:attrName>r</p:attrName>
                                        </p:attrNameLst>
                                      </p:cBhvr>
                                    </p:animRot>
                                  </p:childTnLst>
                                </p:cTn>
                              </p:par>
                              <p:par>
                                <p:cTn id="83" presetID="10" presetClass="exit" presetSubtype="0" fill="hold" grpId="0" nodeType="withEffect">
                                  <p:stCondLst>
                                    <p:cond delay="0"/>
                                  </p:stCondLst>
                                  <p:childTnLst>
                                    <p:animEffect transition="out" filter="fade">
                                      <p:cBhvr>
                                        <p:cTn id="84" dur="500"/>
                                        <p:tgtEl>
                                          <p:spTgt spid="100"/>
                                        </p:tgtEl>
                                      </p:cBhvr>
                                    </p:animEffect>
                                    <p:set>
                                      <p:cBhvr>
                                        <p:cTn id="85" dur="1" fill="hold">
                                          <p:stCondLst>
                                            <p:cond delay="499"/>
                                          </p:stCondLst>
                                        </p:cTn>
                                        <p:tgtEl>
                                          <p:spTgt spid="100"/>
                                        </p:tgtEl>
                                        <p:attrNameLst>
                                          <p:attrName>style.visibility</p:attrName>
                                        </p:attrNameLst>
                                      </p:cBhvr>
                                      <p:to>
                                        <p:strVal val="hidden"/>
                                      </p:to>
                                    </p:set>
                                  </p:childTnLst>
                                </p:cTn>
                              </p:par>
                            </p:childTnLst>
                          </p:cTn>
                        </p:par>
                      </p:childTnLst>
                    </p:cTn>
                  </p:par>
                </p:childTnLst>
              </p:cTn>
              <p:nextCondLst>
                <p:cond evt="onClick" delay="0">
                  <p:tgtEl>
                    <p:spTgt spid="100"/>
                  </p:tgtEl>
                </p:cond>
              </p:nextCondLst>
            </p:seq>
            <p:seq concurrent="1" nextAc="seek">
              <p:cTn id="86" restart="whenNotActive" fill="hold" evtFilter="cancelBubble" nodeType="interactiveSeq">
                <p:stCondLst>
                  <p:cond evt="onClick" delay="0">
                    <p:tgtEl>
                      <p:spTgt spid="101"/>
                    </p:tgtEl>
                  </p:cond>
                </p:stCondLst>
                <p:endSync evt="end" delay="0">
                  <p:rtn val="all"/>
                </p:endSync>
                <p:childTnLst>
                  <p:par>
                    <p:cTn id="87" fill="hold">
                      <p:stCondLst>
                        <p:cond delay="0"/>
                      </p:stCondLst>
                      <p:childTnLst>
                        <p:par>
                          <p:cTn id="88" fill="hold">
                            <p:stCondLst>
                              <p:cond delay="0"/>
                            </p:stCondLst>
                            <p:childTnLst>
                              <p:par>
                                <p:cTn id="89" presetID="10" presetClass="exit" presetSubtype="0" fill="hold" nodeType="withEffect">
                                  <p:stCondLst>
                                    <p:cond delay="0"/>
                                  </p:stCondLst>
                                  <p:childTnLst>
                                    <p:animEffect transition="out" filter="fade">
                                      <p:cBhvr>
                                        <p:cTn id="90" dur="500"/>
                                        <p:tgtEl>
                                          <p:spTgt spid="3"/>
                                        </p:tgtEl>
                                      </p:cBhvr>
                                    </p:animEffect>
                                    <p:set>
                                      <p:cBhvr>
                                        <p:cTn id="91" dur="1" fill="hold">
                                          <p:stCondLst>
                                            <p:cond delay="499"/>
                                          </p:stCondLst>
                                        </p:cTn>
                                        <p:tgtEl>
                                          <p:spTgt spid="3"/>
                                        </p:tgtEl>
                                        <p:attrNameLst>
                                          <p:attrName>style.visibility</p:attrName>
                                        </p:attrNameLst>
                                      </p:cBhvr>
                                      <p:to>
                                        <p:strVal val="hidden"/>
                                      </p:to>
                                    </p:set>
                                  </p:childTnLst>
                                </p:cTn>
                              </p:par>
                            </p:childTnLst>
                          </p:cTn>
                        </p:par>
                        <p:par>
                          <p:cTn id="92" fill="hold">
                            <p:stCondLst>
                              <p:cond delay="500"/>
                            </p:stCondLst>
                            <p:childTnLst>
                              <p:par>
                                <p:cTn id="93" presetID="10" presetClass="entr" presetSubtype="0" fill="hold" nodeType="afterEffect">
                                  <p:stCondLst>
                                    <p:cond delay="0"/>
                                  </p:stCondLst>
                                  <p:childTnLst>
                                    <p:set>
                                      <p:cBhvr>
                                        <p:cTn id="94" dur="1" fill="hold">
                                          <p:stCondLst>
                                            <p:cond delay="0"/>
                                          </p:stCondLst>
                                        </p:cTn>
                                        <p:tgtEl>
                                          <p:spTgt spid="17"/>
                                        </p:tgtEl>
                                        <p:attrNameLst>
                                          <p:attrName>style.visibility</p:attrName>
                                        </p:attrNameLst>
                                      </p:cBhvr>
                                      <p:to>
                                        <p:strVal val="visible"/>
                                      </p:to>
                                    </p:set>
                                    <p:animEffect transition="in" filter="fade">
                                      <p:cBhvr>
                                        <p:cTn id="95" dur="500"/>
                                        <p:tgtEl>
                                          <p:spTgt spid="17"/>
                                        </p:tgtEl>
                                      </p:cBhvr>
                                    </p:animEffect>
                                  </p:childTnLst>
                                  <p:subTnLst>
                                    <p:audio>
                                      <p:cMediaNode>
                                        <p:cTn display="0" masterRel="sameClick">
                                          <p:stCondLst>
                                            <p:cond evt="begin" delay="0">
                                              <p:tn val="93"/>
                                            </p:cond>
                                          </p:stCondLst>
                                          <p:endCondLst>
                                            <p:cond evt="onStopAudio" delay="0">
                                              <p:tgtEl>
                                                <p:sldTgt/>
                                              </p:tgtEl>
                                            </p:cond>
                                          </p:endCondLst>
                                        </p:cTn>
                                        <p:tgtEl>
                                          <p:sndTgt r:embed="rId23" name="Am-thanh-phep-thuat-www_nhacchuongvui_com.wav"/>
                                        </p:tgtEl>
                                      </p:cMediaNode>
                                    </p:audio>
                                  </p:subTnLst>
                                </p:cTn>
                              </p:par>
                              <p:par>
                                <p:cTn id="96" presetID="32" presetClass="emph" presetSubtype="0" repeatCount="indefinite" fill="hold" nodeType="withEffect">
                                  <p:stCondLst>
                                    <p:cond delay="0"/>
                                  </p:stCondLst>
                                  <p:childTnLst>
                                    <p:animRot by="120000">
                                      <p:cBhvr>
                                        <p:cTn id="97" dur="200" fill="hold">
                                          <p:stCondLst>
                                            <p:cond delay="0"/>
                                          </p:stCondLst>
                                        </p:cTn>
                                        <p:tgtEl>
                                          <p:spTgt spid="17"/>
                                        </p:tgtEl>
                                        <p:attrNameLst>
                                          <p:attrName>r</p:attrName>
                                        </p:attrNameLst>
                                      </p:cBhvr>
                                    </p:animRot>
                                    <p:animRot by="-240000">
                                      <p:cBhvr>
                                        <p:cTn id="98" dur="400" fill="hold">
                                          <p:stCondLst>
                                            <p:cond delay="400"/>
                                          </p:stCondLst>
                                        </p:cTn>
                                        <p:tgtEl>
                                          <p:spTgt spid="17"/>
                                        </p:tgtEl>
                                        <p:attrNameLst>
                                          <p:attrName>r</p:attrName>
                                        </p:attrNameLst>
                                      </p:cBhvr>
                                    </p:animRot>
                                    <p:animRot by="240000">
                                      <p:cBhvr>
                                        <p:cTn id="99" dur="400" fill="hold">
                                          <p:stCondLst>
                                            <p:cond delay="800"/>
                                          </p:stCondLst>
                                        </p:cTn>
                                        <p:tgtEl>
                                          <p:spTgt spid="17"/>
                                        </p:tgtEl>
                                        <p:attrNameLst>
                                          <p:attrName>r</p:attrName>
                                        </p:attrNameLst>
                                      </p:cBhvr>
                                    </p:animRot>
                                    <p:animRot by="-240000">
                                      <p:cBhvr>
                                        <p:cTn id="100" dur="400" fill="hold">
                                          <p:stCondLst>
                                            <p:cond delay="1200"/>
                                          </p:stCondLst>
                                        </p:cTn>
                                        <p:tgtEl>
                                          <p:spTgt spid="17"/>
                                        </p:tgtEl>
                                        <p:attrNameLst>
                                          <p:attrName>r</p:attrName>
                                        </p:attrNameLst>
                                      </p:cBhvr>
                                    </p:animRot>
                                    <p:animRot by="120000">
                                      <p:cBhvr>
                                        <p:cTn id="101" dur="400" fill="hold">
                                          <p:stCondLst>
                                            <p:cond delay="1600"/>
                                          </p:stCondLst>
                                        </p:cTn>
                                        <p:tgtEl>
                                          <p:spTgt spid="17"/>
                                        </p:tgtEl>
                                        <p:attrNameLst>
                                          <p:attrName>r</p:attrName>
                                        </p:attrNameLst>
                                      </p:cBhvr>
                                    </p:animRot>
                                  </p:childTnLst>
                                </p:cTn>
                              </p:par>
                              <p:par>
                                <p:cTn id="102" presetID="10" presetClass="exit" presetSubtype="0" fill="hold" grpId="0" nodeType="withEffect">
                                  <p:stCondLst>
                                    <p:cond delay="0"/>
                                  </p:stCondLst>
                                  <p:childTnLst>
                                    <p:animEffect transition="out" filter="fade">
                                      <p:cBhvr>
                                        <p:cTn id="103" dur="500"/>
                                        <p:tgtEl>
                                          <p:spTgt spid="101"/>
                                        </p:tgtEl>
                                      </p:cBhvr>
                                    </p:animEffect>
                                    <p:set>
                                      <p:cBhvr>
                                        <p:cTn id="104" dur="1" fill="hold">
                                          <p:stCondLst>
                                            <p:cond delay="499"/>
                                          </p:stCondLst>
                                        </p:cTn>
                                        <p:tgtEl>
                                          <p:spTgt spid="101"/>
                                        </p:tgtEl>
                                        <p:attrNameLst>
                                          <p:attrName>style.visibility</p:attrName>
                                        </p:attrNameLst>
                                      </p:cBhvr>
                                      <p:to>
                                        <p:strVal val="hidden"/>
                                      </p:to>
                                    </p:set>
                                  </p:childTnLst>
                                </p:cTn>
                              </p:par>
                            </p:childTnLst>
                          </p:cTn>
                        </p:par>
                      </p:childTnLst>
                    </p:cTn>
                  </p:par>
                </p:childTnLst>
              </p:cTn>
              <p:nextCondLst>
                <p:cond evt="onClick" delay="0">
                  <p:tgtEl>
                    <p:spTgt spid="101"/>
                  </p:tgtEl>
                </p:cond>
              </p:nextCondLst>
            </p:seq>
            <p:seq concurrent="1" nextAc="seek">
              <p:cTn id="105" restart="whenNotActive" fill="hold" evtFilter="cancelBubble" nodeType="interactiveSeq">
                <p:stCondLst>
                  <p:cond evt="onClick" delay="0">
                    <p:tgtEl>
                      <p:spTgt spid="13"/>
                    </p:tgtEl>
                  </p:cond>
                </p:stCondLst>
                <p:endSync evt="end" delay="0">
                  <p:rtn val="all"/>
                </p:endSync>
                <p:childTnLst>
                  <p:par>
                    <p:cTn id="106" fill="hold">
                      <p:stCondLst>
                        <p:cond delay="0"/>
                      </p:stCondLst>
                      <p:childTnLst>
                        <p:par>
                          <p:cTn id="107" fill="hold">
                            <p:stCondLst>
                              <p:cond delay="0"/>
                            </p:stCondLst>
                            <p:childTnLst>
                              <p:par>
                                <p:cTn id="108" presetID="10" presetClass="entr" presetSubtype="0" fill="hold" nodeType="clickEffect">
                                  <p:stCondLst>
                                    <p:cond delay="0"/>
                                  </p:stCondLst>
                                  <p:childTnLst>
                                    <p:set>
                                      <p:cBhvr>
                                        <p:cTn id="109" dur="1" fill="hold">
                                          <p:stCondLst>
                                            <p:cond delay="0"/>
                                          </p:stCondLst>
                                        </p:cTn>
                                        <p:tgtEl>
                                          <p:spTgt spid="27"/>
                                        </p:tgtEl>
                                        <p:attrNameLst>
                                          <p:attrName>style.visibility</p:attrName>
                                        </p:attrNameLst>
                                      </p:cBhvr>
                                      <p:to>
                                        <p:strVal val="visible"/>
                                      </p:to>
                                    </p:set>
                                    <p:animEffect transition="in" filter="fade">
                                      <p:cBhvr>
                                        <p:cTn id="110" dur="500"/>
                                        <p:tgtEl>
                                          <p:spTgt spid="27"/>
                                        </p:tgtEl>
                                      </p:cBhvr>
                                    </p:animEffect>
                                  </p:childTnLst>
                                  <p:subTnLst>
                                    <p:audio>
                                      <p:cMediaNode>
                                        <p:cTn display="0" masterRel="sameClick">
                                          <p:stCondLst>
                                            <p:cond evt="begin" delay="0">
                                              <p:tn val="108"/>
                                            </p:cond>
                                          </p:stCondLst>
                                          <p:endCondLst>
                                            <p:cond evt="onStopAudio" delay="0">
                                              <p:tgtEl>
                                                <p:sldTgt/>
                                              </p:tgtEl>
                                            </p:cond>
                                          </p:endCondLst>
                                        </p:cTn>
                                        <p:tgtEl>
                                          <p:sndTgt r:embed="rId24" name="Tieng-yeah-tre-con-www_nhacchuongvui_com.wav"/>
                                        </p:tgtEl>
                                      </p:cMediaNode>
                                    </p:audio>
                                  </p:subTnLst>
                                </p:cTn>
                              </p:par>
                            </p:childTnLst>
                          </p:cTn>
                        </p:par>
                      </p:childTnLst>
                    </p:cTn>
                  </p:par>
                </p:childTnLst>
              </p:cTn>
              <p:nextCondLst>
                <p:cond evt="onClick" delay="0">
                  <p:tgtEl>
                    <p:spTgt spid="13"/>
                  </p:tgtEl>
                </p:cond>
              </p:nextCondLst>
            </p:seq>
          </p:childTnLst>
        </p:cTn>
      </p:par>
    </p:tnLst>
    <p:bldLst>
      <p:bldP spid="98" grpId="0" animBg="1"/>
      <p:bldP spid="99" grpId="0" animBg="1"/>
      <p:bldP spid="100" grpId="0" animBg="1"/>
      <p:bldP spid="101"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1"/>
          <a:srcRect b="1254"/>
          <a:stretch>
            <a:fillRect/>
          </a:stretch>
        </p:blipFill>
        <p:spPr>
          <a:xfrm>
            <a:off x="0" y="-1"/>
            <a:ext cx="12192000" cy="6858001"/>
          </a:xfrm>
          <a:prstGeom prst="rect">
            <a:avLst/>
          </a:prstGeom>
        </p:spPr>
      </p:pic>
      <p:sp>
        <p:nvSpPr>
          <p:cNvPr id="45" name="Rectangle: Rounded Corners 44"/>
          <p:cNvSpPr/>
          <p:nvPr/>
        </p:nvSpPr>
        <p:spPr>
          <a:xfrm>
            <a:off x="1099410" y="121597"/>
            <a:ext cx="10500851" cy="288235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6" name="06 NK PowerSkills"/>
          <p:cNvSpPr txBox="1"/>
          <p:nvPr/>
        </p:nvSpPr>
        <p:spPr>
          <a:xfrm>
            <a:off x="1107462" y="307426"/>
            <a:ext cx="1017638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1. Văn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Miếu</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được</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xây</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dựng</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vào</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năm</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nào</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7" name="Đ Ghé thăm Fb.com/nkpowerskills"/>
          <p:cNvSpPr/>
          <p:nvPr/>
        </p:nvSpPr>
        <p:spPr>
          <a:xfrm>
            <a:off x="1099410" y="3113668"/>
            <a:ext cx="4826432" cy="1295814"/>
          </a:xfrm>
          <a:prstGeom prst="roundRect">
            <a:avLst/>
          </a:prstGeom>
        </p:spPr>
        <p:style>
          <a:lnRef idx="2">
            <a:schemeClr val="accent6"/>
          </a:lnRef>
          <a:fillRef idx="1">
            <a:schemeClr val="lt1"/>
          </a:fillRef>
          <a:effectRef idx="0">
            <a:schemeClr val="accent6"/>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A. 1070</a:t>
            </a:r>
            <a:endPar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52" name="Ghé thăm Fb.com/nkpowerskills"/>
          <p:cNvSpPr/>
          <p:nvPr/>
        </p:nvSpPr>
        <p:spPr>
          <a:xfrm>
            <a:off x="6454908" y="4514900"/>
            <a:ext cx="4826432" cy="1295814"/>
          </a:xfrm>
          <a:prstGeom prst="roundRect">
            <a:avLst/>
          </a:prstGeom>
        </p:spPr>
        <p:style>
          <a:lnRef idx="2">
            <a:schemeClr val="accent6"/>
          </a:lnRef>
          <a:fillRef idx="1">
            <a:schemeClr val="lt1"/>
          </a:fillRef>
          <a:effectRef idx="0">
            <a:schemeClr val="accent6"/>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D. 1078</a:t>
            </a:r>
            <a:endPar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54" name="Ghé thăm Fb.com/nkpowerskills"/>
          <p:cNvSpPr/>
          <p:nvPr/>
        </p:nvSpPr>
        <p:spPr>
          <a:xfrm>
            <a:off x="1090263" y="4514900"/>
            <a:ext cx="4826432" cy="1295814"/>
          </a:xfrm>
          <a:prstGeom prst="roundRect">
            <a:avLst/>
          </a:prstGeom>
        </p:spPr>
        <p:style>
          <a:lnRef idx="2">
            <a:schemeClr val="accent6"/>
          </a:lnRef>
          <a:fillRef idx="1">
            <a:schemeClr val="lt1"/>
          </a:fillRef>
          <a:effectRef idx="0">
            <a:schemeClr val="accent6"/>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B. 1075</a:t>
            </a:r>
            <a:endPar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56" name="Ghé thăm Fb.com/nkpowerskills"/>
          <p:cNvSpPr/>
          <p:nvPr/>
        </p:nvSpPr>
        <p:spPr>
          <a:xfrm>
            <a:off x="6454908" y="3125551"/>
            <a:ext cx="4826432" cy="1295814"/>
          </a:xfrm>
          <a:prstGeom prst="roundRect">
            <a:avLst/>
          </a:prstGeom>
        </p:spPr>
        <p:style>
          <a:lnRef idx="2">
            <a:schemeClr val="accent6"/>
          </a:lnRef>
          <a:fillRef idx="1">
            <a:schemeClr val="lt1"/>
          </a:fillRef>
          <a:effectRef idx="0">
            <a:schemeClr val="accent6"/>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 1076</a:t>
            </a:r>
            <a:endPar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57" name="Picture 56">
            <a:hlinkClick r:id="rId2" action="ppaction://hlinksldjump"/>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120192" y="5745480"/>
            <a:ext cx="970071" cy="970071"/>
          </a:xfrm>
          <a:prstGeom prst="rect">
            <a:avLst/>
          </a:prstGeom>
          <a:effectLst>
            <a:glow rad="101600">
              <a:schemeClr val="bg1">
                <a:alpha val="60000"/>
              </a:schemeClr>
            </a:glow>
          </a:effectLst>
        </p:spPr>
      </p:pic>
      <p:pic>
        <p:nvPicPr>
          <p:cNvPr id="58" name="Picture 4" descr="Káº¿t quáº£ hÃ¬nh áº£nh cho right icon"/>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5420695" y="3554711"/>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6" descr="Káº¿t quáº£ hÃ¬nh áº£nh cho wrong icon"/>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10778598" y="4920502"/>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6" descr="Káº¿t quáº£ hÃ¬nh áº£nh cho wrong icon"/>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10782574" y="3540534"/>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6" descr="Káº¿t quáº£ hÃ¬nh áº£nh cho wrong icon"/>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5420727" y="4904989"/>
            <a:ext cx="952912" cy="9529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4"/>
                    </p:tgtEl>
                  </p:cond>
                </p:stCondLst>
                <p:endSync evt="end" delay="0">
                  <p:rtn val="all"/>
                </p:endSync>
                <p:childTnLst>
                  <p:par>
                    <p:cTn id="3" fill="hold">
                      <p:stCondLst>
                        <p:cond delay="0"/>
                      </p:stCondLst>
                      <p:childTnLst>
                        <p:par>
                          <p:cTn id="4" fill="hold">
                            <p:stCondLst>
                              <p:cond delay="0"/>
                            </p:stCondLst>
                            <p:childTnLst>
                              <p:par>
                                <p:cTn id="5" presetID="1" presetClass="emph" presetSubtype="2" repeatCount="4000" fill="hold" nodeType="clickEffect">
                                  <p:stCondLst>
                                    <p:cond delay="0"/>
                                  </p:stCondLst>
                                  <p:childTnLst>
                                    <p:animClr clrSpc="rgb" dir="cw">
                                      <p:cBhvr>
                                        <p:cTn id="6" dur="200" fill="hold"/>
                                        <p:tgtEl>
                                          <p:spTgt spid="54"/>
                                        </p:tgtEl>
                                        <p:attrNameLst>
                                          <p:attrName>fillcolor</p:attrName>
                                        </p:attrNameLst>
                                      </p:cBhvr>
                                      <p:to>
                                        <a:srgbClr val="FF7C80"/>
                                      </p:to>
                                    </p:animClr>
                                    <p:set>
                                      <p:cBhvr>
                                        <p:cTn id="7" dur="200" fill="hold"/>
                                        <p:tgtEl>
                                          <p:spTgt spid="54"/>
                                        </p:tgtEl>
                                        <p:attrNameLst>
                                          <p:attrName>fill.type</p:attrName>
                                        </p:attrNameLst>
                                      </p:cBhvr>
                                      <p:to>
                                        <p:strVal val="solid"/>
                                      </p:to>
                                    </p:set>
                                    <p:set>
                                      <p:cBhvr>
                                        <p:cTn id="8" dur="200" fill="hold"/>
                                        <p:tgtEl>
                                          <p:spTgt spid="54"/>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6" name="Am-thanh-tra-loi-sai-www_nhacchuongvui_com.wav"/>
                                        </p:tgtEl>
                                      </p:cMediaNode>
                                    </p:audio>
                                  </p:subTnLst>
                                </p:cTn>
                              </p:par>
                              <p:par>
                                <p:cTn id="9" presetID="1" presetClass="entr" presetSubtype="0" fill="hold" nodeType="withEffect">
                                  <p:stCondLst>
                                    <p:cond delay="0"/>
                                  </p:stCondLst>
                                  <p:childTnLst>
                                    <p:set>
                                      <p:cBhvr>
                                        <p:cTn id="10" dur="1" fill="hold">
                                          <p:stCondLst>
                                            <p:cond delay="0"/>
                                          </p:stCondLst>
                                        </p:cTn>
                                        <p:tgtEl>
                                          <p:spTgt spid="61"/>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6" name="Am-thanh-tra-loi-sai-www_nhacchuongvui_com.wav"/>
                                        </p:tgtEl>
                                      </p:cMediaNode>
                                    </p:audio>
                                  </p:subTnLst>
                                </p:cTn>
                              </p:par>
                            </p:childTnLst>
                          </p:cTn>
                        </p:par>
                      </p:childTnLst>
                    </p:cTn>
                  </p:par>
                </p:childTnLst>
              </p:cTn>
              <p:nextCondLst>
                <p:cond evt="onClick" delay="0">
                  <p:tgtEl>
                    <p:spTgt spid="54"/>
                  </p:tgtEl>
                </p:cond>
              </p:nextCondLst>
            </p:seq>
            <p:seq concurrent="1" nextAc="seek">
              <p:cTn id="11" restart="whenNotActive" fill="hold" evtFilter="cancelBubble" nodeType="interactiveSeq">
                <p:stCondLst>
                  <p:cond evt="onClick" delay="0">
                    <p:tgtEl>
                      <p:spTgt spid="47"/>
                    </p:tgtEl>
                  </p:cond>
                </p:stCondLst>
                <p:endSync evt="end" delay="0">
                  <p:rtn val="all"/>
                </p:endSync>
                <p:childTnLst>
                  <p:par>
                    <p:cTn id="12" fill="hold">
                      <p:stCondLst>
                        <p:cond delay="0"/>
                      </p:stCondLst>
                      <p:childTnLst>
                        <p:par>
                          <p:cTn id="13" fill="hold">
                            <p:stCondLst>
                              <p:cond delay="0"/>
                            </p:stCondLst>
                            <p:childTnLst>
                              <p:par>
                                <p:cTn id="14" presetID="1" presetClass="emph" presetSubtype="2" repeatCount="4000" fill="hold" nodeType="clickEffect">
                                  <p:stCondLst>
                                    <p:cond delay="0"/>
                                  </p:stCondLst>
                                  <p:childTnLst>
                                    <p:animClr clrSpc="rgb" dir="cw">
                                      <p:cBhvr>
                                        <p:cTn id="15" dur="200" fill="hold"/>
                                        <p:tgtEl>
                                          <p:spTgt spid="47"/>
                                        </p:tgtEl>
                                        <p:attrNameLst>
                                          <p:attrName>fillcolor</p:attrName>
                                        </p:attrNameLst>
                                      </p:cBhvr>
                                      <p:to>
                                        <a:srgbClr val="00FF00"/>
                                      </p:to>
                                    </p:animClr>
                                    <p:set>
                                      <p:cBhvr>
                                        <p:cTn id="16" dur="200" fill="hold"/>
                                        <p:tgtEl>
                                          <p:spTgt spid="47"/>
                                        </p:tgtEl>
                                        <p:attrNameLst>
                                          <p:attrName>fill.type</p:attrName>
                                        </p:attrNameLst>
                                      </p:cBhvr>
                                      <p:to>
                                        <p:strVal val="solid"/>
                                      </p:to>
                                    </p:set>
                                    <p:set>
                                      <p:cBhvr>
                                        <p:cTn id="17" dur="200" fill="hold"/>
                                        <p:tgtEl>
                                          <p:spTgt spid="47"/>
                                        </p:tgtEl>
                                        <p:attrNameLst>
                                          <p:attrName>fill.on</p:attrName>
                                        </p:attrNameLst>
                                      </p:cBhvr>
                                      <p:to>
                                        <p:strVal val="true"/>
                                      </p:to>
                                    </p:set>
                                  </p:childTnLst>
                                  <p:subTnLst>
                                    <p:audio>
                                      <p:cMediaNode>
                                        <p:cTn display="0" masterRel="sameClick">
                                          <p:stCondLst>
                                            <p:cond evt="begin" delay="0">
                                              <p:tn val="14"/>
                                            </p:cond>
                                          </p:stCondLst>
                                          <p:endCondLst>
                                            <p:cond evt="onStopAudio" delay="0">
                                              <p:tgtEl>
                                                <p:sldTgt/>
                                              </p:tgtEl>
                                            </p:cond>
                                          </p:endCondLst>
                                        </p:cTn>
                                        <p:tgtEl>
                                          <p:sndTgt r:embed="rId7" name="Am-thanh-tra-loi-dung-www_nhacchuongvui_com.wav"/>
                                        </p:tgtEl>
                                      </p:cMediaNode>
                                    </p:audio>
                                  </p:subTnLst>
                                </p:cTn>
                              </p:par>
                              <p:par>
                                <p:cTn id="18" presetID="1" presetClass="entr" presetSubtype="0" fill="hold" nodeType="withEffect">
                                  <p:stCondLst>
                                    <p:cond delay="0"/>
                                  </p:stCondLst>
                                  <p:childTnLst>
                                    <p:set>
                                      <p:cBhvr>
                                        <p:cTn id="19" dur="1" fill="hold">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7" name="Am-thanh-tra-loi-dung-www_nhacchuongvui_com.wav"/>
                                        </p:tgtEl>
                                      </p:cMediaNode>
                                    </p:audio>
                                  </p:subTnLst>
                                </p:cTn>
                              </p:par>
                              <p:par>
                                <p:cTn id="20" presetID="26" presetClass="emph" presetSubtype="0" repeatCount="indefinite" fill="hold" nodeType="withEffect">
                                  <p:stCondLst>
                                    <p:cond delay="0"/>
                                  </p:stCondLst>
                                  <p:childTnLst>
                                    <p:animEffect transition="out" filter="fade">
                                      <p:cBhvr>
                                        <p:cTn id="21" dur="500" tmFilter="0, 0; .2, .5; .8, .5; 1, 0"/>
                                        <p:tgtEl>
                                          <p:spTgt spid="57"/>
                                        </p:tgtEl>
                                      </p:cBhvr>
                                    </p:animEffect>
                                    <p:animScale>
                                      <p:cBhvr>
                                        <p:cTn id="22" dur="250" autoRev="1" fill="hold"/>
                                        <p:tgtEl>
                                          <p:spTgt spid="57"/>
                                        </p:tgtEl>
                                      </p:cBhvr>
                                      <p:by x="105000" y="105000"/>
                                    </p:animScale>
                                  </p:childTnLst>
                                </p:cTn>
                              </p:par>
                            </p:childTnLst>
                          </p:cTn>
                        </p:par>
                      </p:childTnLst>
                    </p:cTn>
                  </p:par>
                </p:childTnLst>
              </p:cTn>
              <p:nextCondLst>
                <p:cond evt="onClick" delay="0">
                  <p:tgtEl>
                    <p:spTgt spid="47"/>
                  </p:tgtEl>
                </p:cond>
              </p:nextCondLst>
            </p:seq>
            <p:seq concurrent="1" nextAc="seek">
              <p:cTn id="23" restart="whenNotActive" fill="hold" evtFilter="cancelBubble" nodeType="interactiveSeq">
                <p:stCondLst>
                  <p:cond evt="onClick" delay="0">
                    <p:tgtEl>
                      <p:spTgt spid="56"/>
                    </p:tgtEl>
                  </p:cond>
                </p:stCondLst>
                <p:endSync evt="end" delay="0">
                  <p:rtn val="all"/>
                </p:endSync>
                <p:childTnLst>
                  <p:par>
                    <p:cTn id="24" fill="hold">
                      <p:stCondLst>
                        <p:cond delay="0"/>
                      </p:stCondLst>
                      <p:childTnLst>
                        <p:par>
                          <p:cTn id="25" fill="hold">
                            <p:stCondLst>
                              <p:cond delay="0"/>
                            </p:stCondLst>
                            <p:childTnLst>
                              <p:par>
                                <p:cTn id="26" presetID="1" presetClass="emph" presetSubtype="2" repeatCount="4000" fill="hold" nodeType="clickEffect">
                                  <p:stCondLst>
                                    <p:cond delay="0"/>
                                  </p:stCondLst>
                                  <p:childTnLst>
                                    <p:animClr clrSpc="rgb" dir="cw">
                                      <p:cBhvr>
                                        <p:cTn id="27" dur="200" fill="hold"/>
                                        <p:tgtEl>
                                          <p:spTgt spid="56"/>
                                        </p:tgtEl>
                                        <p:attrNameLst>
                                          <p:attrName>fillcolor</p:attrName>
                                        </p:attrNameLst>
                                      </p:cBhvr>
                                      <p:to>
                                        <a:srgbClr val="FF7C80"/>
                                      </p:to>
                                    </p:animClr>
                                    <p:set>
                                      <p:cBhvr>
                                        <p:cTn id="28" dur="200" fill="hold"/>
                                        <p:tgtEl>
                                          <p:spTgt spid="56"/>
                                        </p:tgtEl>
                                        <p:attrNameLst>
                                          <p:attrName>fill.type</p:attrName>
                                        </p:attrNameLst>
                                      </p:cBhvr>
                                      <p:to>
                                        <p:strVal val="solid"/>
                                      </p:to>
                                    </p:set>
                                    <p:set>
                                      <p:cBhvr>
                                        <p:cTn id="29" dur="200" fill="hold"/>
                                        <p:tgtEl>
                                          <p:spTgt spid="56"/>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6" name="Am-thanh-tra-loi-sai-www_nhacchuongvui_com.wav"/>
                                        </p:tgtEl>
                                      </p:cMediaNode>
                                    </p:audio>
                                  </p:subTnLst>
                                </p:cTn>
                              </p:par>
                              <p:par>
                                <p:cTn id="30" presetID="1" presetClass="entr" presetSubtype="0" fill="hold" nodeType="withEffect">
                                  <p:stCondLst>
                                    <p:cond delay="0"/>
                                  </p:stCondLst>
                                  <p:childTnLst>
                                    <p:set>
                                      <p:cBhvr>
                                        <p:cTn id="31" dur="1" fill="hold">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6" name="Am-thanh-tra-loi-sai-www_nhacchuongvui_com.wav"/>
                                        </p:tgtEl>
                                      </p:cMediaNode>
                                    </p:audio>
                                  </p:subTnLst>
                                </p:cTn>
                              </p:par>
                            </p:childTnLst>
                          </p:cTn>
                        </p:par>
                      </p:childTnLst>
                    </p:cTn>
                  </p:par>
                </p:childTnLst>
              </p:cTn>
              <p:nextCondLst>
                <p:cond evt="onClick" delay="0">
                  <p:tgtEl>
                    <p:spTgt spid="56"/>
                  </p:tgtEl>
                </p:cond>
              </p:nextCondLst>
            </p:seq>
            <p:seq concurrent="1" nextAc="seek">
              <p:cTn id="32" restart="whenNotActive" fill="hold" evtFilter="cancelBubble" nodeType="interactiveSeq">
                <p:stCondLst>
                  <p:cond evt="onClick" delay="0">
                    <p:tgtEl>
                      <p:spTgt spid="52"/>
                    </p:tgtEl>
                  </p:cond>
                </p:stCondLst>
                <p:endSync evt="end" delay="0">
                  <p:rtn val="all"/>
                </p:endSync>
                <p:childTnLst>
                  <p:par>
                    <p:cTn id="33" fill="hold">
                      <p:stCondLst>
                        <p:cond delay="0"/>
                      </p:stCondLst>
                      <p:childTnLst>
                        <p:par>
                          <p:cTn id="34" fill="hold">
                            <p:stCondLst>
                              <p:cond delay="0"/>
                            </p:stCondLst>
                            <p:childTnLst>
                              <p:par>
                                <p:cTn id="35" presetID="1" presetClass="emph" presetSubtype="2" repeatCount="4000" fill="hold" nodeType="clickEffect">
                                  <p:stCondLst>
                                    <p:cond delay="0"/>
                                  </p:stCondLst>
                                  <p:childTnLst>
                                    <p:animClr clrSpc="rgb" dir="cw">
                                      <p:cBhvr>
                                        <p:cTn id="36" dur="200" fill="hold"/>
                                        <p:tgtEl>
                                          <p:spTgt spid="52"/>
                                        </p:tgtEl>
                                        <p:attrNameLst>
                                          <p:attrName>fillcolor</p:attrName>
                                        </p:attrNameLst>
                                      </p:cBhvr>
                                      <p:to>
                                        <a:srgbClr val="FF7C80"/>
                                      </p:to>
                                    </p:animClr>
                                    <p:set>
                                      <p:cBhvr>
                                        <p:cTn id="37" dur="200" fill="hold"/>
                                        <p:tgtEl>
                                          <p:spTgt spid="52"/>
                                        </p:tgtEl>
                                        <p:attrNameLst>
                                          <p:attrName>fill.type</p:attrName>
                                        </p:attrNameLst>
                                      </p:cBhvr>
                                      <p:to>
                                        <p:strVal val="solid"/>
                                      </p:to>
                                    </p:set>
                                    <p:set>
                                      <p:cBhvr>
                                        <p:cTn id="38" dur="200" fill="hold"/>
                                        <p:tgtEl>
                                          <p:spTgt spid="52"/>
                                        </p:tgtEl>
                                        <p:attrNameLst>
                                          <p:attrName>fill.on</p:attrName>
                                        </p:attrNameLst>
                                      </p:cBhvr>
                                      <p:to>
                                        <p:strVal val="true"/>
                                      </p:to>
                                    </p:set>
                                  </p:childTnLst>
                                  <p:subTnLst>
                                    <p:audio>
                                      <p:cMediaNode>
                                        <p:cTn display="0" masterRel="sameClick">
                                          <p:stCondLst>
                                            <p:cond evt="begin" delay="0">
                                              <p:tn val="35"/>
                                            </p:cond>
                                          </p:stCondLst>
                                          <p:endCondLst>
                                            <p:cond evt="onStopAudio" delay="0">
                                              <p:tgtEl>
                                                <p:sldTgt/>
                                              </p:tgtEl>
                                            </p:cond>
                                          </p:endCondLst>
                                        </p:cTn>
                                        <p:tgtEl>
                                          <p:sndTgt r:embed="rId6" name="Am-thanh-tra-loi-sai-www_nhacchuongvui_com.wav"/>
                                        </p:tgtEl>
                                      </p:cMediaNode>
                                    </p:audio>
                                  </p:subTnLst>
                                </p:cTn>
                              </p:par>
                              <p:par>
                                <p:cTn id="39" presetID="1" presetClass="entr" presetSubtype="0" fill="hold" nodeType="withEffect">
                                  <p:stCondLst>
                                    <p:cond delay="0"/>
                                  </p:stCondLst>
                                  <p:childTnLst>
                                    <p:set>
                                      <p:cBhvr>
                                        <p:cTn id="40"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6" name="Am-thanh-tra-loi-sai-www_nhacchuongvui_com.wav"/>
                                        </p:tgtEl>
                                      </p:cMediaNode>
                                    </p:audio>
                                  </p:subTnLst>
                                </p:cTn>
                              </p:par>
                            </p:childTnLst>
                          </p:cTn>
                        </p:par>
                      </p:childTnLst>
                    </p:cTn>
                  </p:par>
                </p:childTnLst>
              </p:cTn>
              <p:nextCondLst>
                <p:cond evt="onClick" delay="0">
                  <p:tgtEl>
                    <p:spTgt spid="5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2" name="Picture 31"/>
          <p:cNvPicPr>
            <a:picLocks noChangeAspect="1"/>
          </p:cNvPicPr>
          <p:nvPr/>
        </p:nvPicPr>
        <p:blipFill rotWithShape="1">
          <a:blip r:embed="rId1"/>
          <a:srcRect b="1254"/>
          <a:stretch>
            <a:fillRect/>
          </a:stretch>
        </p:blipFill>
        <p:spPr>
          <a:xfrm>
            <a:off x="0" y="-1"/>
            <a:ext cx="12192000" cy="6858001"/>
          </a:xfrm>
          <a:prstGeom prst="rect">
            <a:avLst/>
          </a:prstGeom>
        </p:spPr>
      </p:pic>
      <p:sp>
        <p:nvSpPr>
          <p:cNvPr id="47" name="Rectangle: Rounded Corners 46"/>
          <p:cNvSpPr/>
          <p:nvPr/>
        </p:nvSpPr>
        <p:spPr>
          <a:xfrm>
            <a:off x="1099410" y="121597"/>
            <a:ext cx="10500851" cy="288235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52" name="06 NK PowerSkills"/>
          <p:cNvSpPr txBox="1"/>
          <p:nvPr/>
        </p:nvSpPr>
        <p:spPr>
          <a:xfrm>
            <a:off x="1107462" y="307426"/>
            <a:ext cx="1017638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2. Văn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miếu</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được</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xây</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dựng</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dưới</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thời</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vua</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nào</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54" name="Đ Ghé thăm Fb.com/nkpowerskills"/>
          <p:cNvSpPr/>
          <p:nvPr/>
        </p:nvSpPr>
        <p:spPr>
          <a:xfrm>
            <a:off x="6745382" y="3127583"/>
            <a:ext cx="4826432" cy="1295814"/>
          </a:xfrm>
          <a:prstGeom prst="roundRect">
            <a:avLst/>
          </a:prstGeom>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B. Lý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Thánh</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Tông</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56" name="Ghé thăm Fb.com/nkpowerskills"/>
          <p:cNvSpPr/>
          <p:nvPr/>
        </p:nvSpPr>
        <p:spPr>
          <a:xfrm>
            <a:off x="1107462" y="4528815"/>
            <a:ext cx="4826432" cy="1295814"/>
          </a:xfrm>
          <a:prstGeom prst="roundRect">
            <a:avLst/>
          </a:prstGeom>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 Lý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Nhân</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Tông</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57" name="Ghé thăm Fb.com/nkpowerskills"/>
          <p:cNvSpPr/>
          <p:nvPr/>
        </p:nvSpPr>
        <p:spPr>
          <a:xfrm>
            <a:off x="6736235" y="4528815"/>
            <a:ext cx="4826432" cy="1295814"/>
          </a:xfrm>
          <a:prstGeom prst="roundRect">
            <a:avLst/>
          </a:prstGeom>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D. Lý Thái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Tổ</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58" name="Ghé thăm Fb.com/nkpowerskills"/>
          <p:cNvSpPr/>
          <p:nvPr/>
        </p:nvSpPr>
        <p:spPr>
          <a:xfrm>
            <a:off x="1107462" y="3139466"/>
            <a:ext cx="4826432" cy="1295814"/>
          </a:xfrm>
          <a:prstGeom prst="roundRect">
            <a:avLst/>
          </a:prstGeom>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A. Lý Thái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Tông</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59" name="Picture 58">
            <a:hlinkClick r:id="rId2" action="ppaction://hlinksldjump"/>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120192" y="5745480"/>
            <a:ext cx="970071" cy="970071"/>
          </a:xfrm>
          <a:prstGeom prst="rect">
            <a:avLst/>
          </a:prstGeom>
          <a:effectLst>
            <a:glow rad="101600">
              <a:schemeClr val="bg1">
                <a:alpha val="60000"/>
              </a:schemeClr>
            </a:glow>
          </a:effectLst>
        </p:spPr>
      </p:pic>
      <p:pic>
        <p:nvPicPr>
          <p:cNvPr id="60" name="Picture 4" descr="Káº¿t quáº£ hÃ¬nh áº£nh cho right icon"/>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11066667" y="3568626"/>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6" descr="Káº¿t quáº£ hÃ¬nh áº£nh cho wrong icon"/>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5431152" y="4934417"/>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6" descr="Káº¿t quáº£ hÃ¬nh áº£nh cho wrong icon"/>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5435128" y="3554449"/>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6" descr="Káº¿t quáº£ hÃ¬nh áº£nh cho wrong icon"/>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11066699" y="4918904"/>
            <a:ext cx="952912" cy="9529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7"/>
                    </p:tgtEl>
                  </p:cond>
                </p:stCondLst>
                <p:endSync evt="end" delay="0">
                  <p:rtn val="all"/>
                </p:endSync>
                <p:childTnLst>
                  <p:par>
                    <p:cTn id="3" fill="hold">
                      <p:stCondLst>
                        <p:cond delay="0"/>
                      </p:stCondLst>
                      <p:childTnLst>
                        <p:par>
                          <p:cTn id="4" fill="hold">
                            <p:stCondLst>
                              <p:cond delay="0"/>
                            </p:stCondLst>
                            <p:childTnLst>
                              <p:par>
                                <p:cTn id="5" presetID="1" presetClass="emph" presetSubtype="2" repeatCount="4000" fill="hold" nodeType="clickEffect">
                                  <p:stCondLst>
                                    <p:cond delay="0"/>
                                  </p:stCondLst>
                                  <p:childTnLst>
                                    <p:animClr clrSpc="rgb" dir="cw">
                                      <p:cBhvr>
                                        <p:cTn id="6" dur="200" fill="hold"/>
                                        <p:tgtEl>
                                          <p:spTgt spid="57"/>
                                        </p:tgtEl>
                                        <p:attrNameLst>
                                          <p:attrName>fillcolor</p:attrName>
                                        </p:attrNameLst>
                                      </p:cBhvr>
                                      <p:to>
                                        <a:srgbClr val="FF7C80"/>
                                      </p:to>
                                    </p:animClr>
                                    <p:set>
                                      <p:cBhvr>
                                        <p:cTn id="7" dur="200" fill="hold"/>
                                        <p:tgtEl>
                                          <p:spTgt spid="57"/>
                                        </p:tgtEl>
                                        <p:attrNameLst>
                                          <p:attrName>fill.type</p:attrName>
                                        </p:attrNameLst>
                                      </p:cBhvr>
                                      <p:to>
                                        <p:strVal val="solid"/>
                                      </p:to>
                                    </p:set>
                                    <p:set>
                                      <p:cBhvr>
                                        <p:cTn id="8" dur="200" fill="hold"/>
                                        <p:tgtEl>
                                          <p:spTgt spid="57"/>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6" name="Am-thanh-tra-loi-sai-www_nhacchuongvui_com.wav"/>
                                        </p:tgtEl>
                                      </p:cMediaNode>
                                    </p:audio>
                                  </p:subTnLst>
                                </p:cTn>
                              </p:par>
                              <p:par>
                                <p:cTn id="9" presetID="1" presetClass="entr" presetSubtype="0" fill="hold" nodeType="withEffect">
                                  <p:stCondLst>
                                    <p:cond delay="0"/>
                                  </p:stCondLst>
                                  <p:childTnLst>
                                    <p:set>
                                      <p:cBhvr>
                                        <p:cTn id="10" dur="1" fill="hold">
                                          <p:stCondLst>
                                            <p:cond delay="0"/>
                                          </p:stCondLst>
                                        </p:cTn>
                                        <p:tgtEl>
                                          <p:spTgt spid="63"/>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6" name="Am-thanh-tra-loi-sai-www_nhacchuongvui_com.wav"/>
                                        </p:tgtEl>
                                      </p:cMediaNode>
                                    </p:audio>
                                  </p:subTnLst>
                                </p:cTn>
                              </p:par>
                            </p:childTnLst>
                          </p:cTn>
                        </p:par>
                      </p:childTnLst>
                    </p:cTn>
                  </p:par>
                </p:childTnLst>
              </p:cTn>
              <p:nextCondLst>
                <p:cond evt="onClick" delay="0">
                  <p:tgtEl>
                    <p:spTgt spid="57"/>
                  </p:tgtEl>
                </p:cond>
              </p:nextCondLst>
            </p:seq>
            <p:seq concurrent="1" nextAc="seek">
              <p:cTn id="11" restart="whenNotActive" fill="hold" evtFilter="cancelBubble" nodeType="interactiveSeq">
                <p:stCondLst>
                  <p:cond evt="onClick" delay="0">
                    <p:tgtEl>
                      <p:spTgt spid="54"/>
                    </p:tgtEl>
                  </p:cond>
                </p:stCondLst>
                <p:endSync evt="end" delay="0">
                  <p:rtn val="all"/>
                </p:endSync>
                <p:childTnLst>
                  <p:par>
                    <p:cTn id="12" fill="hold">
                      <p:stCondLst>
                        <p:cond delay="0"/>
                      </p:stCondLst>
                      <p:childTnLst>
                        <p:par>
                          <p:cTn id="13" fill="hold">
                            <p:stCondLst>
                              <p:cond delay="0"/>
                            </p:stCondLst>
                            <p:childTnLst>
                              <p:par>
                                <p:cTn id="14" presetID="1" presetClass="emph" presetSubtype="2" repeatCount="4000" fill="hold" nodeType="clickEffect">
                                  <p:stCondLst>
                                    <p:cond delay="0"/>
                                  </p:stCondLst>
                                  <p:childTnLst>
                                    <p:animClr clrSpc="rgb" dir="cw">
                                      <p:cBhvr>
                                        <p:cTn id="15" dur="200" fill="hold"/>
                                        <p:tgtEl>
                                          <p:spTgt spid="54"/>
                                        </p:tgtEl>
                                        <p:attrNameLst>
                                          <p:attrName>fillcolor</p:attrName>
                                        </p:attrNameLst>
                                      </p:cBhvr>
                                      <p:to>
                                        <a:srgbClr val="00FF00"/>
                                      </p:to>
                                    </p:animClr>
                                    <p:set>
                                      <p:cBhvr>
                                        <p:cTn id="16" dur="200" fill="hold"/>
                                        <p:tgtEl>
                                          <p:spTgt spid="54"/>
                                        </p:tgtEl>
                                        <p:attrNameLst>
                                          <p:attrName>fill.type</p:attrName>
                                        </p:attrNameLst>
                                      </p:cBhvr>
                                      <p:to>
                                        <p:strVal val="solid"/>
                                      </p:to>
                                    </p:set>
                                    <p:set>
                                      <p:cBhvr>
                                        <p:cTn id="17" dur="200" fill="hold"/>
                                        <p:tgtEl>
                                          <p:spTgt spid="54"/>
                                        </p:tgtEl>
                                        <p:attrNameLst>
                                          <p:attrName>fill.on</p:attrName>
                                        </p:attrNameLst>
                                      </p:cBhvr>
                                      <p:to>
                                        <p:strVal val="true"/>
                                      </p:to>
                                    </p:set>
                                  </p:childTnLst>
                                  <p:subTnLst>
                                    <p:audio>
                                      <p:cMediaNode>
                                        <p:cTn display="0" masterRel="sameClick">
                                          <p:stCondLst>
                                            <p:cond evt="begin" delay="0">
                                              <p:tn val="14"/>
                                            </p:cond>
                                          </p:stCondLst>
                                          <p:endCondLst>
                                            <p:cond evt="onStopAudio" delay="0">
                                              <p:tgtEl>
                                                <p:sldTgt/>
                                              </p:tgtEl>
                                            </p:cond>
                                          </p:endCondLst>
                                        </p:cTn>
                                        <p:tgtEl>
                                          <p:sndTgt r:embed="rId7" name="Am-thanh-tra-loi-dung-www_nhacchuongvui_com.wav"/>
                                        </p:tgtEl>
                                      </p:cMediaNode>
                                    </p:audio>
                                  </p:subTnLst>
                                </p:cTn>
                              </p:par>
                              <p:par>
                                <p:cTn id="18" presetID="1" presetClass="entr" presetSubtype="0" fill="hold" nodeType="withEffect">
                                  <p:stCondLst>
                                    <p:cond delay="0"/>
                                  </p:stCondLst>
                                  <p:childTnLst>
                                    <p:set>
                                      <p:cBhvr>
                                        <p:cTn id="19" dur="1" fill="hold">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7" name="Am-thanh-tra-loi-dung-www_nhacchuongvui_com.wav"/>
                                        </p:tgtEl>
                                      </p:cMediaNode>
                                    </p:audio>
                                  </p:subTnLst>
                                </p:cTn>
                              </p:par>
                              <p:par>
                                <p:cTn id="20" presetID="26" presetClass="emph" presetSubtype="0" repeatCount="indefinite" fill="hold" nodeType="withEffect">
                                  <p:stCondLst>
                                    <p:cond delay="0"/>
                                  </p:stCondLst>
                                  <p:childTnLst>
                                    <p:animEffect transition="out" filter="fade">
                                      <p:cBhvr>
                                        <p:cTn id="21" dur="500" tmFilter="0, 0; .2, .5; .8, .5; 1, 0"/>
                                        <p:tgtEl>
                                          <p:spTgt spid="59"/>
                                        </p:tgtEl>
                                      </p:cBhvr>
                                    </p:animEffect>
                                    <p:animScale>
                                      <p:cBhvr>
                                        <p:cTn id="22" dur="250" autoRev="1" fill="hold"/>
                                        <p:tgtEl>
                                          <p:spTgt spid="59"/>
                                        </p:tgtEl>
                                      </p:cBhvr>
                                      <p:by x="105000" y="105000"/>
                                    </p:animScale>
                                  </p:childTnLst>
                                </p:cTn>
                              </p:par>
                            </p:childTnLst>
                          </p:cTn>
                        </p:par>
                      </p:childTnLst>
                    </p:cTn>
                  </p:par>
                </p:childTnLst>
              </p:cTn>
              <p:nextCondLst>
                <p:cond evt="onClick" delay="0">
                  <p:tgtEl>
                    <p:spTgt spid="54"/>
                  </p:tgtEl>
                </p:cond>
              </p:nextCondLst>
            </p:seq>
            <p:seq concurrent="1" nextAc="seek">
              <p:cTn id="23" restart="whenNotActive" fill="hold" evtFilter="cancelBubble" nodeType="interactiveSeq">
                <p:stCondLst>
                  <p:cond evt="onClick" delay="0">
                    <p:tgtEl>
                      <p:spTgt spid="58"/>
                    </p:tgtEl>
                  </p:cond>
                </p:stCondLst>
                <p:endSync evt="end" delay="0">
                  <p:rtn val="all"/>
                </p:endSync>
                <p:childTnLst>
                  <p:par>
                    <p:cTn id="24" fill="hold">
                      <p:stCondLst>
                        <p:cond delay="0"/>
                      </p:stCondLst>
                      <p:childTnLst>
                        <p:par>
                          <p:cTn id="25" fill="hold">
                            <p:stCondLst>
                              <p:cond delay="0"/>
                            </p:stCondLst>
                            <p:childTnLst>
                              <p:par>
                                <p:cTn id="26" presetID="1" presetClass="emph" presetSubtype="2" repeatCount="4000" fill="hold" nodeType="clickEffect">
                                  <p:stCondLst>
                                    <p:cond delay="0"/>
                                  </p:stCondLst>
                                  <p:childTnLst>
                                    <p:animClr clrSpc="rgb" dir="cw">
                                      <p:cBhvr>
                                        <p:cTn id="27" dur="200" fill="hold"/>
                                        <p:tgtEl>
                                          <p:spTgt spid="58"/>
                                        </p:tgtEl>
                                        <p:attrNameLst>
                                          <p:attrName>fillcolor</p:attrName>
                                        </p:attrNameLst>
                                      </p:cBhvr>
                                      <p:to>
                                        <a:srgbClr val="FF7C80"/>
                                      </p:to>
                                    </p:animClr>
                                    <p:set>
                                      <p:cBhvr>
                                        <p:cTn id="28" dur="200" fill="hold"/>
                                        <p:tgtEl>
                                          <p:spTgt spid="58"/>
                                        </p:tgtEl>
                                        <p:attrNameLst>
                                          <p:attrName>fill.type</p:attrName>
                                        </p:attrNameLst>
                                      </p:cBhvr>
                                      <p:to>
                                        <p:strVal val="solid"/>
                                      </p:to>
                                    </p:set>
                                    <p:set>
                                      <p:cBhvr>
                                        <p:cTn id="29" dur="200" fill="hold"/>
                                        <p:tgtEl>
                                          <p:spTgt spid="58"/>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6" name="Am-thanh-tra-loi-sai-www_nhacchuongvui_com.wav"/>
                                        </p:tgtEl>
                                      </p:cMediaNode>
                                    </p:audio>
                                  </p:subTnLst>
                                </p:cTn>
                              </p:par>
                              <p:par>
                                <p:cTn id="30" presetID="1" presetClass="entr" presetSubtype="0" fill="hold" nodeType="withEffect">
                                  <p:stCondLst>
                                    <p:cond delay="0"/>
                                  </p:stCondLst>
                                  <p:childTnLst>
                                    <p:set>
                                      <p:cBhvr>
                                        <p:cTn id="31" dur="1" fill="hold">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6" name="Am-thanh-tra-loi-sai-www_nhacchuongvui_com.wav"/>
                                        </p:tgtEl>
                                      </p:cMediaNode>
                                    </p:audio>
                                  </p:subTnLst>
                                </p:cTn>
                              </p:par>
                            </p:childTnLst>
                          </p:cTn>
                        </p:par>
                      </p:childTnLst>
                    </p:cTn>
                  </p:par>
                </p:childTnLst>
              </p:cTn>
              <p:nextCondLst>
                <p:cond evt="onClick" delay="0">
                  <p:tgtEl>
                    <p:spTgt spid="58"/>
                  </p:tgtEl>
                </p:cond>
              </p:nextCondLst>
            </p:seq>
            <p:seq concurrent="1" nextAc="seek">
              <p:cTn id="32" restart="whenNotActive" fill="hold" evtFilter="cancelBubble" nodeType="interactiveSeq">
                <p:stCondLst>
                  <p:cond evt="onClick" delay="0">
                    <p:tgtEl>
                      <p:spTgt spid="56"/>
                    </p:tgtEl>
                  </p:cond>
                </p:stCondLst>
                <p:endSync evt="end" delay="0">
                  <p:rtn val="all"/>
                </p:endSync>
                <p:childTnLst>
                  <p:par>
                    <p:cTn id="33" fill="hold">
                      <p:stCondLst>
                        <p:cond delay="0"/>
                      </p:stCondLst>
                      <p:childTnLst>
                        <p:par>
                          <p:cTn id="34" fill="hold">
                            <p:stCondLst>
                              <p:cond delay="0"/>
                            </p:stCondLst>
                            <p:childTnLst>
                              <p:par>
                                <p:cTn id="35" presetID="1" presetClass="emph" presetSubtype="2" repeatCount="4000" fill="hold" nodeType="clickEffect">
                                  <p:stCondLst>
                                    <p:cond delay="0"/>
                                  </p:stCondLst>
                                  <p:childTnLst>
                                    <p:animClr clrSpc="rgb" dir="cw">
                                      <p:cBhvr>
                                        <p:cTn id="36" dur="200" fill="hold"/>
                                        <p:tgtEl>
                                          <p:spTgt spid="56"/>
                                        </p:tgtEl>
                                        <p:attrNameLst>
                                          <p:attrName>fillcolor</p:attrName>
                                        </p:attrNameLst>
                                      </p:cBhvr>
                                      <p:to>
                                        <a:srgbClr val="FF7C80"/>
                                      </p:to>
                                    </p:animClr>
                                    <p:set>
                                      <p:cBhvr>
                                        <p:cTn id="37" dur="200" fill="hold"/>
                                        <p:tgtEl>
                                          <p:spTgt spid="56"/>
                                        </p:tgtEl>
                                        <p:attrNameLst>
                                          <p:attrName>fill.type</p:attrName>
                                        </p:attrNameLst>
                                      </p:cBhvr>
                                      <p:to>
                                        <p:strVal val="solid"/>
                                      </p:to>
                                    </p:set>
                                    <p:set>
                                      <p:cBhvr>
                                        <p:cTn id="38" dur="200" fill="hold"/>
                                        <p:tgtEl>
                                          <p:spTgt spid="56"/>
                                        </p:tgtEl>
                                        <p:attrNameLst>
                                          <p:attrName>fill.on</p:attrName>
                                        </p:attrNameLst>
                                      </p:cBhvr>
                                      <p:to>
                                        <p:strVal val="true"/>
                                      </p:to>
                                    </p:set>
                                  </p:childTnLst>
                                  <p:subTnLst>
                                    <p:audio>
                                      <p:cMediaNode>
                                        <p:cTn display="0" masterRel="sameClick">
                                          <p:stCondLst>
                                            <p:cond evt="begin" delay="0">
                                              <p:tn val="35"/>
                                            </p:cond>
                                          </p:stCondLst>
                                          <p:endCondLst>
                                            <p:cond evt="onStopAudio" delay="0">
                                              <p:tgtEl>
                                                <p:sldTgt/>
                                              </p:tgtEl>
                                            </p:cond>
                                          </p:endCondLst>
                                        </p:cTn>
                                        <p:tgtEl>
                                          <p:sndTgt r:embed="rId6" name="Am-thanh-tra-loi-sai-www_nhacchuongvui_com.wav"/>
                                        </p:tgtEl>
                                      </p:cMediaNode>
                                    </p:audio>
                                  </p:subTnLst>
                                </p:cTn>
                              </p:par>
                              <p:par>
                                <p:cTn id="39" presetID="1" presetClass="entr" presetSubtype="0" fill="hold" nodeType="withEffect">
                                  <p:stCondLst>
                                    <p:cond delay="0"/>
                                  </p:stCondLst>
                                  <p:childTnLst>
                                    <p:set>
                                      <p:cBhvr>
                                        <p:cTn id="40" dur="1" fill="hold">
                                          <p:stCondLst>
                                            <p:cond delay="0"/>
                                          </p:stCondLst>
                                        </p:cTn>
                                        <p:tgtEl>
                                          <p:spTgt spid="61"/>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6" name="Am-thanh-tra-loi-sai-www_nhacchuongvui_com.wav"/>
                                        </p:tgtEl>
                                      </p:cMediaNode>
                                    </p:audio>
                                  </p:subTnLst>
                                </p:cTn>
                              </p:par>
                            </p:childTnLst>
                          </p:cTn>
                        </p:par>
                      </p:childTnLst>
                    </p:cTn>
                  </p:par>
                </p:childTnLst>
              </p:cTn>
              <p:nextCondLst>
                <p:cond evt="onClick" delay="0">
                  <p:tgtEl>
                    <p:spTgt spid="56"/>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2" name="Picture 31"/>
          <p:cNvPicPr>
            <a:picLocks noChangeAspect="1"/>
          </p:cNvPicPr>
          <p:nvPr/>
        </p:nvPicPr>
        <p:blipFill rotWithShape="1">
          <a:blip r:embed="rId1"/>
          <a:srcRect b="1254"/>
          <a:stretch>
            <a:fillRect/>
          </a:stretch>
        </p:blipFill>
        <p:spPr>
          <a:xfrm>
            <a:off x="0" y="-1"/>
            <a:ext cx="12192000" cy="6858001"/>
          </a:xfrm>
          <a:prstGeom prst="rect">
            <a:avLst/>
          </a:prstGeom>
        </p:spPr>
      </p:pic>
      <p:sp>
        <p:nvSpPr>
          <p:cNvPr id="34" name="Rectangle: Rounded Corners 33"/>
          <p:cNvSpPr/>
          <p:nvPr/>
        </p:nvSpPr>
        <p:spPr>
          <a:xfrm>
            <a:off x="1099410" y="121597"/>
            <a:ext cx="10500851" cy="288235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35" name="06 NK PowerSkills"/>
          <p:cNvSpPr txBox="1"/>
          <p:nvPr/>
        </p:nvSpPr>
        <p:spPr>
          <a:xfrm>
            <a:off x="1631444" y="718392"/>
            <a:ext cx="9783145"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3. N</a:t>
            </a:r>
            <a:r>
              <a:rPr kumimoji="0" lang="vi-VN"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ơi học tập của các hoàng tử, con gia đình quý tộc, quan lại và những người giỏi trong nước</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a:t>
            </a:r>
            <a:r>
              <a:rPr kumimoji="0" lang="vi-VN"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36" name="Đ Ghé thăm Fb.com/nkpowerskills"/>
          <p:cNvSpPr/>
          <p:nvPr/>
        </p:nvSpPr>
        <p:spPr>
          <a:xfrm>
            <a:off x="6765777" y="4594635"/>
            <a:ext cx="4826432" cy="1295814"/>
          </a:xfrm>
          <a:prstGeom prst="roundRect">
            <a:avLst/>
          </a:prstGeom>
        </p:spPr>
        <p:style>
          <a:lnRef idx="2">
            <a:schemeClr val="accent6"/>
          </a:lnRef>
          <a:fillRef idx="1">
            <a:schemeClr val="lt1"/>
          </a:fillRef>
          <a:effectRef idx="0">
            <a:schemeClr val="accent6"/>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D.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Quốc</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Tử</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Giám</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37" name="Ghé thăm Fb.com/nkpowerskills"/>
          <p:cNvSpPr/>
          <p:nvPr/>
        </p:nvSpPr>
        <p:spPr>
          <a:xfrm>
            <a:off x="6765777" y="3100964"/>
            <a:ext cx="4826432" cy="1295814"/>
          </a:xfrm>
          <a:prstGeom prst="roundRect">
            <a:avLst/>
          </a:prstGeom>
        </p:spPr>
        <p:style>
          <a:lnRef idx="2">
            <a:schemeClr val="accent6"/>
          </a:lnRef>
          <a:fillRef idx="1">
            <a:schemeClr val="lt1"/>
          </a:fillRef>
          <a:effectRef idx="0">
            <a:schemeClr val="accent6"/>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B. Văn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Miếu</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38" name="Ghé thăm Fb.com/nkpowerskills"/>
          <p:cNvSpPr/>
          <p:nvPr/>
        </p:nvSpPr>
        <p:spPr>
          <a:xfrm>
            <a:off x="1107462" y="3141747"/>
            <a:ext cx="4826432" cy="1295814"/>
          </a:xfrm>
          <a:prstGeom prst="roundRect">
            <a:avLst/>
          </a:prstGeom>
        </p:spPr>
        <p:style>
          <a:lnRef idx="2">
            <a:schemeClr val="accent6"/>
          </a:lnRef>
          <a:fillRef idx="1">
            <a:schemeClr val="lt1"/>
          </a:fillRef>
          <a:effectRef idx="0">
            <a:schemeClr val="accent6"/>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A. Hoàng Thành</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39" name="Ghé thăm Fb.com/nkpowerskills"/>
          <p:cNvSpPr/>
          <p:nvPr/>
        </p:nvSpPr>
        <p:spPr>
          <a:xfrm>
            <a:off x="1099410" y="4584188"/>
            <a:ext cx="4826432" cy="1295814"/>
          </a:xfrm>
          <a:prstGeom prst="roundRect">
            <a:avLst/>
          </a:prstGeom>
        </p:spPr>
        <p:style>
          <a:lnRef idx="2">
            <a:schemeClr val="accent6"/>
          </a:lnRef>
          <a:fillRef idx="1">
            <a:schemeClr val="lt1"/>
          </a:fillRef>
          <a:effectRef idx="0">
            <a:schemeClr val="accent6"/>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 Bia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tiến</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sĩ</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40" name="Picture 39">
            <a:hlinkClick r:id="rId2" action="ppaction://hlinksldjump"/>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120192" y="5745480"/>
            <a:ext cx="970071" cy="970071"/>
          </a:xfrm>
          <a:prstGeom prst="rect">
            <a:avLst/>
          </a:prstGeom>
          <a:effectLst>
            <a:glow rad="101600">
              <a:schemeClr val="bg1">
                <a:alpha val="60000"/>
              </a:schemeClr>
            </a:glow>
          </a:effectLst>
        </p:spPr>
      </p:pic>
      <p:pic>
        <p:nvPicPr>
          <p:cNvPr id="41" name="Picture 4" descr="Káº¿t quáº£ hÃ¬nh áº£nh cho right icon"/>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11087062" y="5035678"/>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6" descr="Káº¿t quáº£ hÃ¬nh áº£nh cho wrong icon"/>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11089467" y="3506566"/>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6" descr="Káº¿t quáº£ hÃ¬nh áº£nh cho wrong icon"/>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5427076" y="4999171"/>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6" descr="Káº¿t quáº£ hÃ¬nh áº£nh cho wrong icon"/>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5437926" y="3531836"/>
            <a:ext cx="952912" cy="9529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8"/>
                    </p:tgtEl>
                  </p:cond>
                </p:stCondLst>
                <p:endSync evt="end" delay="0">
                  <p:rtn val="all"/>
                </p:endSync>
                <p:childTnLst>
                  <p:par>
                    <p:cTn id="3" fill="hold">
                      <p:stCondLst>
                        <p:cond delay="0"/>
                      </p:stCondLst>
                      <p:childTnLst>
                        <p:par>
                          <p:cTn id="4" fill="hold">
                            <p:stCondLst>
                              <p:cond delay="0"/>
                            </p:stCondLst>
                            <p:childTnLst>
                              <p:par>
                                <p:cTn id="5" presetID="1" presetClass="emph" presetSubtype="2" repeatCount="4000" fill="hold" nodeType="clickEffect">
                                  <p:stCondLst>
                                    <p:cond delay="0"/>
                                  </p:stCondLst>
                                  <p:childTnLst>
                                    <p:animClr clrSpc="rgb" dir="cw">
                                      <p:cBhvr>
                                        <p:cTn id="6" dur="200" fill="hold"/>
                                        <p:tgtEl>
                                          <p:spTgt spid="38"/>
                                        </p:tgtEl>
                                        <p:attrNameLst>
                                          <p:attrName>fillcolor</p:attrName>
                                        </p:attrNameLst>
                                      </p:cBhvr>
                                      <p:to>
                                        <a:srgbClr val="FF7C80"/>
                                      </p:to>
                                    </p:animClr>
                                    <p:set>
                                      <p:cBhvr>
                                        <p:cTn id="7" dur="200" fill="hold"/>
                                        <p:tgtEl>
                                          <p:spTgt spid="38"/>
                                        </p:tgtEl>
                                        <p:attrNameLst>
                                          <p:attrName>fill.type</p:attrName>
                                        </p:attrNameLst>
                                      </p:cBhvr>
                                      <p:to>
                                        <p:strVal val="solid"/>
                                      </p:to>
                                    </p:set>
                                    <p:set>
                                      <p:cBhvr>
                                        <p:cTn id="8" dur="200" fill="hold"/>
                                        <p:tgtEl>
                                          <p:spTgt spid="38"/>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6" name="Am-thanh-tra-loi-sai-www_nhacchuongvui_com.wav"/>
                                        </p:tgtEl>
                                      </p:cMediaNode>
                                    </p:audio>
                                  </p:subTnLst>
                                </p:cTn>
                              </p:par>
                              <p:par>
                                <p:cTn id="9" presetID="1" presetClass="entr" presetSubtype="0" fill="hold" nodeType="withEffect">
                                  <p:stCondLst>
                                    <p:cond delay="0"/>
                                  </p:stCondLst>
                                  <p:childTnLst>
                                    <p:set>
                                      <p:cBhvr>
                                        <p:cTn id="10"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6" name="Am-thanh-tra-loi-sai-www_nhacchuongvui_com.wav"/>
                                        </p:tgtEl>
                                      </p:cMediaNode>
                                    </p:audio>
                                  </p:subTnLst>
                                </p:cTn>
                              </p:par>
                            </p:childTnLst>
                          </p:cTn>
                        </p:par>
                      </p:childTnLst>
                    </p:cTn>
                  </p:par>
                </p:childTnLst>
              </p:cTn>
              <p:nextCondLst>
                <p:cond evt="onClick" delay="0">
                  <p:tgtEl>
                    <p:spTgt spid="38"/>
                  </p:tgtEl>
                </p:cond>
              </p:nextCondLst>
            </p:seq>
            <p:seq concurrent="1" nextAc="seek">
              <p:cTn id="11" restart="whenNotActive" fill="hold" evtFilter="cancelBubble" nodeType="interactiveSeq">
                <p:stCondLst>
                  <p:cond evt="onClick" delay="0">
                    <p:tgtEl>
                      <p:spTgt spid="36"/>
                    </p:tgtEl>
                  </p:cond>
                </p:stCondLst>
                <p:endSync evt="end" delay="0">
                  <p:rtn val="all"/>
                </p:endSync>
                <p:childTnLst>
                  <p:par>
                    <p:cTn id="12" fill="hold">
                      <p:stCondLst>
                        <p:cond delay="0"/>
                      </p:stCondLst>
                      <p:childTnLst>
                        <p:par>
                          <p:cTn id="13" fill="hold">
                            <p:stCondLst>
                              <p:cond delay="0"/>
                            </p:stCondLst>
                            <p:childTnLst>
                              <p:par>
                                <p:cTn id="14" presetID="1" presetClass="emph" presetSubtype="2" repeatCount="4000" fill="hold" nodeType="clickEffect">
                                  <p:stCondLst>
                                    <p:cond delay="0"/>
                                  </p:stCondLst>
                                  <p:childTnLst>
                                    <p:animClr clrSpc="rgb" dir="cw">
                                      <p:cBhvr>
                                        <p:cTn id="15" dur="200" fill="hold"/>
                                        <p:tgtEl>
                                          <p:spTgt spid="36"/>
                                        </p:tgtEl>
                                        <p:attrNameLst>
                                          <p:attrName>fillcolor</p:attrName>
                                        </p:attrNameLst>
                                      </p:cBhvr>
                                      <p:to>
                                        <a:srgbClr val="00FF00"/>
                                      </p:to>
                                    </p:animClr>
                                    <p:set>
                                      <p:cBhvr>
                                        <p:cTn id="16" dur="200" fill="hold"/>
                                        <p:tgtEl>
                                          <p:spTgt spid="36"/>
                                        </p:tgtEl>
                                        <p:attrNameLst>
                                          <p:attrName>fill.type</p:attrName>
                                        </p:attrNameLst>
                                      </p:cBhvr>
                                      <p:to>
                                        <p:strVal val="solid"/>
                                      </p:to>
                                    </p:set>
                                    <p:set>
                                      <p:cBhvr>
                                        <p:cTn id="17" dur="200" fill="hold"/>
                                        <p:tgtEl>
                                          <p:spTgt spid="36"/>
                                        </p:tgtEl>
                                        <p:attrNameLst>
                                          <p:attrName>fill.on</p:attrName>
                                        </p:attrNameLst>
                                      </p:cBhvr>
                                      <p:to>
                                        <p:strVal val="true"/>
                                      </p:to>
                                    </p:set>
                                  </p:childTnLst>
                                  <p:subTnLst>
                                    <p:audio>
                                      <p:cMediaNode>
                                        <p:cTn display="0" masterRel="sameClick">
                                          <p:stCondLst>
                                            <p:cond evt="begin" delay="0">
                                              <p:tn val="14"/>
                                            </p:cond>
                                          </p:stCondLst>
                                          <p:endCondLst>
                                            <p:cond evt="onStopAudio" delay="0">
                                              <p:tgtEl>
                                                <p:sldTgt/>
                                              </p:tgtEl>
                                            </p:cond>
                                          </p:endCondLst>
                                        </p:cTn>
                                        <p:tgtEl>
                                          <p:sndTgt r:embed="rId7" name="Am-thanh-tra-loi-dung-www_nhacchuongvui_com.wav"/>
                                        </p:tgtEl>
                                      </p:cMediaNode>
                                    </p:audio>
                                  </p:subTnLst>
                                </p:cTn>
                              </p:par>
                              <p:par>
                                <p:cTn id="18" presetID="1" presetClass="entr" presetSubtype="0" fill="hold" nodeType="withEffect">
                                  <p:stCondLst>
                                    <p:cond delay="0"/>
                                  </p:stCondLst>
                                  <p:childTnLst>
                                    <p:set>
                                      <p:cBhvr>
                                        <p:cTn id="19"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7" name="Am-thanh-tra-loi-dung-www_nhacchuongvui_com.wav"/>
                                        </p:tgtEl>
                                      </p:cMediaNode>
                                    </p:audio>
                                  </p:subTnLst>
                                </p:cTn>
                              </p:par>
                              <p:par>
                                <p:cTn id="20" presetID="26" presetClass="emph" presetSubtype="0" repeatCount="indefinite" fill="hold" nodeType="withEffect">
                                  <p:stCondLst>
                                    <p:cond delay="0"/>
                                  </p:stCondLst>
                                  <p:childTnLst>
                                    <p:animEffect transition="out" filter="fade">
                                      <p:cBhvr>
                                        <p:cTn id="21" dur="500" tmFilter="0, 0; .2, .5; .8, .5; 1, 0"/>
                                        <p:tgtEl>
                                          <p:spTgt spid="40"/>
                                        </p:tgtEl>
                                      </p:cBhvr>
                                    </p:animEffect>
                                    <p:animScale>
                                      <p:cBhvr>
                                        <p:cTn id="22" dur="250" autoRev="1" fill="hold"/>
                                        <p:tgtEl>
                                          <p:spTgt spid="40"/>
                                        </p:tgtEl>
                                      </p:cBhvr>
                                      <p:by x="105000" y="105000"/>
                                    </p:animScale>
                                  </p:childTnLst>
                                </p:cTn>
                              </p:par>
                            </p:childTnLst>
                          </p:cTn>
                        </p:par>
                      </p:childTnLst>
                    </p:cTn>
                  </p:par>
                </p:childTnLst>
              </p:cTn>
              <p:nextCondLst>
                <p:cond evt="onClick" delay="0">
                  <p:tgtEl>
                    <p:spTgt spid="36"/>
                  </p:tgtEl>
                </p:cond>
              </p:nextCondLst>
            </p:seq>
            <p:seq concurrent="1" nextAc="seek">
              <p:cTn id="23" restart="whenNotActive" fill="hold" evtFilter="cancelBubble" nodeType="interactiveSeq">
                <p:stCondLst>
                  <p:cond evt="onClick" delay="0">
                    <p:tgtEl>
                      <p:spTgt spid="39"/>
                    </p:tgtEl>
                  </p:cond>
                </p:stCondLst>
                <p:endSync evt="end" delay="0">
                  <p:rtn val="all"/>
                </p:endSync>
                <p:childTnLst>
                  <p:par>
                    <p:cTn id="24" fill="hold">
                      <p:stCondLst>
                        <p:cond delay="0"/>
                      </p:stCondLst>
                      <p:childTnLst>
                        <p:par>
                          <p:cTn id="25" fill="hold">
                            <p:stCondLst>
                              <p:cond delay="0"/>
                            </p:stCondLst>
                            <p:childTnLst>
                              <p:par>
                                <p:cTn id="26" presetID="1" presetClass="emph" presetSubtype="2" repeatCount="4000" fill="hold" nodeType="clickEffect">
                                  <p:stCondLst>
                                    <p:cond delay="0"/>
                                  </p:stCondLst>
                                  <p:childTnLst>
                                    <p:animClr clrSpc="rgb" dir="cw">
                                      <p:cBhvr>
                                        <p:cTn id="27" dur="200" fill="hold"/>
                                        <p:tgtEl>
                                          <p:spTgt spid="39"/>
                                        </p:tgtEl>
                                        <p:attrNameLst>
                                          <p:attrName>fillcolor</p:attrName>
                                        </p:attrNameLst>
                                      </p:cBhvr>
                                      <p:to>
                                        <a:srgbClr val="FF7C80"/>
                                      </p:to>
                                    </p:animClr>
                                    <p:set>
                                      <p:cBhvr>
                                        <p:cTn id="28" dur="200" fill="hold"/>
                                        <p:tgtEl>
                                          <p:spTgt spid="39"/>
                                        </p:tgtEl>
                                        <p:attrNameLst>
                                          <p:attrName>fill.type</p:attrName>
                                        </p:attrNameLst>
                                      </p:cBhvr>
                                      <p:to>
                                        <p:strVal val="solid"/>
                                      </p:to>
                                    </p:set>
                                    <p:set>
                                      <p:cBhvr>
                                        <p:cTn id="29" dur="200" fill="hold"/>
                                        <p:tgtEl>
                                          <p:spTgt spid="39"/>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6" name="Am-thanh-tra-loi-sai-www_nhacchuongvui_com.wav"/>
                                        </p:tgtEl>
                                      </p:cMediaNode>
                                    </p:audio>
                                  </p:subTnLst>
                                </p:cTn>
                              </p:par>
                              <p:par>
                                <p:cTn id="30" presetID="1" presetClass="entr" presetSubtype="0" fill="hold" nodeType="withEffect">
                                  <p:stCondLst>
                                    <p:cond delay="0"/>
                                  </p:stCondLst>
                                  <p:childTnLst>
                                    <p:set>
                                      <p:cBhvr>
                                        <p:cTn id="31"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6" name="Am-thanh-tra-loi-sai-www_nhacchuongvui_com.wav"/>
                                        </p:tgtEl>
                                      </p:cMediaNode>
                                    </p:audio>
                                  </p:subTnLst>
                                </p:cTn>
                              </p:par>
                            </p:childTnLst>
                          </p:cTn>
                        </p:par>
                      </p:childTnLst>
                    </p:cTn>
                  </p:par>
                </p:childTnLst>
              </p:cTn>
              <p:nextCondLst>
                <p:cond evt="onClick" delay="0">
                  <p:tgtEl>
                    <p:spTgt spid="39"/>
                  </p:tgtEl>
                </p:cond>
              </p:nextCondLst>
            </p:seq>
            <p:seq concurrent="1" nextAc="seek">
              <p:cTn id="32" restart="whenNotActive" fill="hold" evtFilter="cancelBubble" nodeType="interactiveSeq">
                <p:stCondLst>
                  <p:cond evt="onClick" delay="0">
                    <p:tgtEl>
                      <p:spTgt spid="37"/>
                    </p:tgtEl>
                  </p:cond>
                </p:stCondLst>
                <p:endSync evt="end" delay="0">
                  <p:rtn val="all"/>
                </p:endSync>
                <p:childTnLst>
                  <p:par>
                    <p:cTn id="33" fill="hold">
                      <p:stCondLst>
                        <p:cond delay="0"/>
                      </p:stCondLst>
                      <p:childTnLst>
                        <p:par>
                          <p:cTn id="34" fill="hold">
                            <p:stCondLst>
                              <p:cond delay="0"/>
                            </p:stCondLst>
                            <p:childTnLst>
                              <p:par>
                                <p:cTn id="35" presetID="1" presetClass="emph" presetSubtype="2" repeatCount="4000" fill="hold" nodeType="clickEffect">
                                  <p:stCondLst>
                                    <p:cond delay="0"/>
                                  </p:stCondLst>
                                  <p:childTnLst>
                                    <p:animClr clrSpc="rgb" dir="cw">
                                      <p:cBhvr>
                                        <p:cTn id="36" dur="200" fill="hold"/>
                                        <p:tgtEl>
                                          <p:spTgt spid="37"/>
                                        </p:tgtEl>
                                        <p:attrNameLst>
                                          <p:attrName>fillcolor</p:attrName>
                                        </p:attrNameLst>
                                      </p:cBhvr>
                                      <p:to>
                                        <a:srgbClr val="FF7C80"/>
                                      </p:to>
                                    </p:animClr>
                                    <p:set>
                                      <p:cBhvr>
                                        <p:cTn id="37" dur="200" fill="hold"/>
                                        <p:tgtEl>
                                          <p:spTgt spid="37"/>
                                        </p:tgtEl>
                                        <p:attrNameLst>
                                          <p:attrName>fill.type</p:attrName>
                                        </p:attrNameLst>
                                      </p:cBhvr>
                                      <p:to>
                                        <p:strVal val="solid"/>
                                      </p:to>
                                    </p:set>
                                    <p:set>
                                      <p:cBhvr>
                                        <p:cTn id="38" dur="200" fill="hold"/>
                                        <p:tgtEl>
                                          <p:spTgt spid="37"/>
                                        </p:tgtEl>
                                        <p:attrNameLst>
                                          <p:attrName>fill.on</p:attrName>
                                        </p:attrNameLst>
                                      </p:cBhvr>
                                      <p:to>
                                        <p:strVal val="true"/>
                                      </p:to>
                                    </p:set>
                                  </p:childTnLst>
                                  <p:subTnLst>
                                    <p:audio>
                                      <p:cMediaNode>
                                        <p:cTn display="0" masterRel="sameClick">
                                          <p:stCondLst>
                                            <p:cond evt="begin" delay="0">
                                              <p:tn val="35"/>
                                            </p:cond>
                                          </p:stCondLst>
                                          <p:endCondLst>
                                            <p:cond evt="onStopAudio" delay="0">
                                              <p:tgtEl>
                                                <p:sldTgt/>
                                              </p:tgtEl>
                                            </p:cond>
                                          </p:endCondLst>
                                        </p:cTn>
                                        <p:tgtEl>
                                          <p:sndTgt r:embed="rId6" name="Am-thanh-tra-loi-sai-www_nhacchuongvui_com.wav"/>
                                        </p:tgtEl>
                                      </p:cMediaNode>
                                    </p:audio>
                                  </p:subTnLst>
                                </p:cTn>
                              </p:par>
                              <p:par>
                                <p:cTn id="39" presetID="1" presetClass="entr" presetSubtype="0" fill="hold" nodeType="withEffect">
                                  <p:stCondLst>
                                    <p:cond delay="0"/>
                                  </p:stCondLst>
                                  <p:childTnLst>
                                    <p:set>
                                      <p:cBhvr>
                                        <p:cTn id="40"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6" name="Am-thanh-tra-loi-sai-www_nhacchuongvui_com.wav"/>
                                        </p:tgtEl>
                                      </p:cMediaNode>
                                    </p:audio>
                                  </p:subTnLst>
                                </p:cTn>
                              </p:par>
                            </p:childTnLst>
                          </p:cTn>
                        </p:par>
                      </p:childTnLst>
                    </p:cTn>
                  </p:par>
                </p:childTnLst>
              </p:cTn>
              <p:nextCondLst>
                <p:cond evt="onClick" delay="0">
                  <p:tgtEl>
                    <p:spTgt spid="37"/>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2" name="Picture 31"/>
          <p:cNvPicPr>
            <a:picLocks noChangeAspect="1"/>
          </p:cNvPicPr>
          <p:nvPr/>
        </p:nvPicPr>
        <p:blipFill rotWithShape="1">
          <a:blip r:embed="rId1"/>
          <a:srcRect b="1254"/>
          <a:stretch>
            <a:fillRect/>
          </a:stretch>
        </p:blipFill>
        <p:spPr>
          <a:xfrm>
            <a:off x="0" y="-1"/>
            <a:ext cx="12192000" cy="6858001"/>
          </a:xfrm>
          <a:prstGeom prst="rect">
            <a:avLst/>
          </a:prstGeom>
        </p:spPr>
      </p:pic>
      <p:sp>
        <p:nvSpPr>
          <p:cNvPr id="34" name="Rectangle: Rounded Corners 33"/>
          <p:cNvSpPr/>
          <p:nvPr/>
        </p:nvSpPr>
        <p:spPr>
          <a:xfrm>
            <a:off x="1099410" y="121597"/>
            <a:ext cx="10500851" cy="288235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35" name="06 NK PowerSkills"/>
          <p:cNvSpPr txBox="1"/>
          <p:nvPr/>
        </p:nvSpPr>
        <p:spPr>
          <a:xfrm>
            <a:off x="1107462" y="307426"/>
            <a:ext cx="10176387"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4. </a:t>
            </a:r>
            <a:r>
              <a:rPr lang="en-US" sz="36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B</a:t>
            </a: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ia</a:t>
            </a:r>
            <a:r>
              <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tiến</a:t>
            </a:r>
            <a:r>
              <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sĩ</a:t>
            </a:r>
            <a:r>
              <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tại</a:t>
            </a:r>
            <a:r>
              <a:rPr kumimoji="0" lang="en-US" sz="36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Văn </a:t>
            </a:r>
            <a:r>
              <a:rPr kumimoji="0" lang="en-US" sz="36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Miếu</a:t>
            </a:r>
            <a:r>
              <a:rPr kumimoji="0" lang="en-US" sz="36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 </a:t>
            </a:r>
            <a:r>
              <a:rPr kumimoji="0" lang="en-US" sz="36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Quốc</a:t>
            </a:r>
            <a:r>
              <a:rPr kumimoji="0" lang="en-US" sz="36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Tử</a:t>
            </a:r>
            <a:r>
              <a:rPr kumimoji="0" lang="en-US" sz="36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Giám</a:t>
            </a:r>
            <a:r>
              <a:rPr kumimoji="0" lang="en-US" sz="36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được</a:t>
            </a:r>
            <a:r>
              <a:rPr kumimoji="0" lang="en-US" sz="36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UNESCO </a:t>
            </a:r>
            <a:r>
              <a:rPr kumimoji="0" lang="en-US" sz="36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ghi</a:t>
            </a:r>
            <a:r>
              <a:rPr kumimoji="0" lang="en-US" sz="36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danh</a:t>
            </a:r>
            <a:r>
              <a:rPr kumimoji="0" lang="en-US" sz="36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là</a:t>
            </a:r>
            <a:r>
              <a:rPr kumimoji="0" lang="en-US" sz="36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Di </a:t>
            </a:r>
            <a:r>
              <a:rPr kumimoji="0" lang="en-US" sz="36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sản</a:t>
            </a:r>
            <a:r>
              <a:rPr kumimoji="0" lang="en-US" sz="36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tư</a:t>
            </a:r>
            <a:r>
              <a:rPr kumimoji="0" lang="en-US" sz="36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liệu</a:t>
            </a:r>
            <a:r>
              <a:rPr kumimoji="0" lang="en-US" sz="36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Thế</a:t>
            </a:r>
            <a:r>
              <a:rPr kumimoji="0" lang="en-US" sz="36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giới</a:t>
            </a:r>
            <a:r>
              <a:rPr kumimoji="0" lang="en-US" sz="36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vào</a:t>
            </a:r>
            <a:r>
              <a:rPr kumimoji="0" lang="en-US" sz="36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năm</a:t>
            </a:r>
            <a:r>
              <a:rPr kumimoji="0" lang="en-US" sz="36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nào</a:t>
            </a:r>
            <a:r>
              <a:rPr kumimoji="0" lang="en-US" sz="36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36" name="Đ Ghé thăm Fb.com/nkpowerskills"/>
          <p:cNvSpPr/>
          <p:nvPr/>
        </p:nvSpPr>
        <p:spPr>
          <a:xfrm>
            <a:off x="1124661" y="4594635"/>
            <a:ext cx="4826432" cy="1295814"/>
          </a:xfrm>
          <a:prstGeom prst="roundRect">
            <a:avLst/>
          </a:prstGeom>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Tháng</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7-2011</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37" name="Ghé thăm Fb.com/nkpowerskills"/>
          <p:cNvSpPr/>
          <p:nvPr/>
        </p:nvSpPr>
        <p:spPr>
          <a:xfrm>
            <a:off x="6472107" y="3141747"/>
            <a:ext cx="4826432" cy="1295814"/>
          </a:xfrm>
          <a:prstGeom prst="roundRect">
            <a:avLst/>
          </a:prstGeom>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B.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Tháng</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1 - 2015</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38" name="Ghé thăm Fb.com/nkpowerskills"/>
          <p:cNvSpPr/>
          <p:nvPr/>
        </p:nvSpPr>
        <p:spPr>
          <a:xfrm>
            <a:off x="1107462" y="3141747"/>
            <a:ext cx="4826432" cy="1295814"/>
          </a:xfrm>
          <a:prstGeom prst="roundRect">
            <a:avLst/>
          </a:prstGeom>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A.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Tháng</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1 - 2011</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39" name="Ghé thăm Fb.com/nkpowerskills"/>
          <p:cNvSpPr/>
          <p:nvPr/>
        </p:nvSpPr>
        <p:spPr>
          <a:xfrm>
            <a:off x="6480159" y="4606518"/>
            <a:ext cx="4826432" cy="1295814"/>
          </a:xfrm>
          <a:prstGeom prst="roundRect">
            <a:avLst/>
          </a:prstGeom>
        </p:spPr>
        <p:style>
          <a:lnRef idx="2">
            <a:schemeClr val="accent6"/>
          </a:lnRef>
          <a:fillRef idx="1">
            <a:schemeClr val="lt1"/>
          </a:fillRef>
          <a:effectRef idx="0">
            <a:schemeClr val="accent6"/>
          </a:effectRef>
          <a:fontRef idx="minor">
            <a:schemeClr val="dk1"/>
          </a:fontRef>
        </p:style>
        <p:txBody>
          <a:bodyPr rtlCol="0" anchor="t"/>
          <a:lstStyle/>
          <a:p>
            <a:pPr lvl="0">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D. </a:t>
            </a:r>
            <a:r>
              <a:rPr lang="en-US" sz="32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Tháng</a:t>
            </a:r>
            <a:r>
              <a:rPr lang="en-US" sz="32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7 - 2015</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40" name="Picture 39">
            <a:hlinkClick r:id="rId2" action="ppaction://hlinksldjump"/>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120192" y="5745480"/>
            <a:ext cx="970071" cy="970071"/>
          </a:xfrm>
          <a:prstGeom prst="rect">
            <a:avLst/>
          </a:prstGeom>
          <a:effectLst>
            <a:glow rad="101600">
              <a:schemeClr val="bg1">
                <a:alpha val="60000"/>
              </a:schemeClr>
            </a:glow>
          </a:effectLst>
        </p:spPr>
      </p:pic>
      <p:pic>
        <p:nvPicPr>
          <p:cNvPr id="41" name="Picture 4" descr="Káº¿t quáº£ hÃ¬nh áº£nh cho right icon"/>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5445946" y="5035678"/>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6" descr="Káº¿t quáº£ hÃ¬nh áº£nh cho wrong icon"/>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10795797" y="3547349"/>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6" descr="Káº¿t quáº£ hÃ¬nh áº£nh cho wrong icon"/>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10807825" y="5021501"/>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6" descr="Káº¿t quáº£ hÃ¬nh áº£nh cho wrong icon"/>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5437926" y="3531836"/>
            <a:ext cx="952912" cy="9529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8"/>
                    </p:tgtEl>
                  </p:cond>
                </p:stCondLst>
                <p:endSync evt="end" delay="0">
                  <p:rtn val="all"/>
                </p:endSync>
                <p:childTnLst>
                  <p:par>
                    <p:cTn id="8" fill="hold">
                      <p:stCondLst>
                        <p:cond delay="0"/>
                      </p:stCondLst>
                      <p:childTnLst>
                        <p:par>
                          <p:cTn id="9" fill="hold">
                            <p:stCondLst>
                              <p:cond delay="0"/>
                            </p:stCondLst>
                            <p:childTnLst>
                              <p:par>
                                <p:cTn id="10" presetID="1" presetClass="emph" presetSubtype="2" repeatCount="4000" fill="hold" nodeType="clickEffect">
                                  <p:stCondLst>
                                    <p:cond delay="0"/>
                                  </p:stCondLst>
                                  <p:childTnLst>
                                    <p:animClr clrSpc="rgb" dir="cw">
                                      <p:cBhvr>
                                        <p:cTn id="11" dur="200" fill="hold"/>
                                        <p:tgtEl>
                                          <p:spTgt spid="38"/>
                                        </p:tgtEl>
                                        <p:attrNameLst>
                                          <p:attrName>fillcolor</p:attrName>
                                        </p:attrNameLst>
                                      </p:cBhvr>
                                      <p:to>
                                        <a:srgbClr val="FF7C80"/>
                                      </p:to>
                                    </p:animClr>
                                    <p:set>
                                      <p:cBhvr>
                                        <p:cTn id="12" dur="200" fill="hold"/>
                                        <p:tgtEl>
                                          <p:spTgt spid="38"/>
                                        </p:tgtEl>
                                        <p:attrNameLst>
                                          <p:attrName>fill.type</p:attrName>
                                        </p:attrNameLst>
                                      </p:cBhvr>
                                      <p:to>
                                        <p:strVal val="solid"/>
                                      </p:to>
                                    </p:set>
                                    <p:set>
                                      <p:cBhvr>
                                        <p:cTn id="13" dur="200" fill="hold"/>
                                        <p:tgtEl>
                                          <p:spTgt spid="38"/>
                                        </p:tgtEl>
                                        <p:attrNameLst>
                                          <p:attrName>fill.on</p:attrName>
                                        </p:attrNameLst>
                                      </p:cBhvr>
                                      <p:to>
                                        <p:strVal val="true"/>
                                      </p:to>
                                    </p:set>
                                  </p:childTnLst>
                                  <p:subTnLst>
                                    <p:audio>
                                      <p:cMediaNode>
                                        <p:cTn display="0" masterRel="sameClick">
                                          <p:stCondLst>
                                            <p:cond evt="begin" delay="0">
                                              <p:tn val="10"/>
                                            </p:cond>
                                          </p:stCondLst>
                                          <p:endCondLst>
                                            <p:cond evt="onStopAudio" delay="0">
                                              <p:tgtEl>
                                                <p:sldTgt/>
                                              </p:tgtEl>
                                            </p:cond>
                                          </p:endCondLst>
                                        </p:cTn>
                                        <p:tgtEl>
                                          <p:sndTgt r:embed="rId6" name="Am-thanh-tra-loi-sai-www_nhacchuongvui_com.wav"/>
                                        </p:tgtEl>
                                      </p:cMediaNode>
                                    </p:audio>
                                  </p:subTnLst>
                                </p:cTn>
                              </p:par>
                              <p:par>
                                <p:cTn id="14" presetID="1" presetClass="entr" presetSubtype="0" fill="hold" nodeType="withEffect">
                                  <p:stCondLst>
                                    <p:cond delay="0"/>
                                  </p:stCondLst>
                                  <p:childTnLst>
                                    <p:set>
                                      <p:cBhvr>
                                        <p:cTn id="15"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14"/>
                                            </p:cond>
                                          </p:stCondLst>
                                          <p:endCondLst>
                                            <p:cond evt="onStopAudio" delay="0">
                                              <p:tgtEl>
                                                <p:sldTgt/>
                                              </p:tgtEl>
                                            </p:cond>
                                          </p:endCondLst>
                                        </p:cTn>
                                        <p:tgtEl>
                                          <p:sndTgt r:embed="rId6" name="Am-thanh-tra-loi-sai-www_nhacchuongvui_com.wav"/>
                                        </p:tgtEl>
                                      </p:cMediaNode>
                                    </p:audio>
                                  </p:subTnLst>
                                </p:cTn>
                              </p:par>
                            </p:childTnLst>
                          </p:cTn>
                        </p:par>
                      </p:childTnLst>
                    </p:cTn>
                  </p:par>
                </p:childTnLst>
              </p:cTn>
              <p:nextCondLst>
                <p:cond evt="onClick" delay="0">
                  <p:tgtEl>
                    <p:spTgt spid="38"/>
                  </p:tgtEl>
                </p:cond>
              </p:nextCondLst>
            </p:seq>
            <p:seq concurrent="1" nextAc="seek">
              <p:cTn id="16" restart="whenNotActive" fill="hold" evtFilter="cancelBubble" nodeType="interactiveSeq">
                <p:stCondLst>
                  <p:cond evt="onClick" delay="0">
                    <p:tgtEl>
                      <p:spTgt spid="36"/>
                    </p:tgtEl>
                  </p:cond>
                </p:stCondLst>
                <p:endSync evt="end" delay="0">
                  <p:rtn val="all"/>
                </p:endSync>
                <p:childTnLst>
                  <p:par>
                    <p:cTn id="17" fill="hold">
                      <p:stCondLst>
                        <p:cond delay="0"/>
                      </p:stCondLst>
                      <p:childTnLst>
                        <p:par>
                          <p:cTn id="18" fill="hold">
                            <p:stCondLst>
                              <p:cond delay="0"/>
                            </p:stCondLst>
                            <p:childTnLst>
                              <p:par>
                                <p:cTn id="19" presetID="1" presetClass="emph" presetSubtype="2" repeatCount="4000" fill="hold" nodeType="clickEffect">
                                  <p:stCondLst>
                                    <p:cond delay="0"/>
                                  </p:stCondLst>
                                  <p:childTnLst>
                                    <p:animClr clrSpc="rgb" dir="cw">
                                      <p:cBhvr>
                                        <p:cTn id="20" dur="200" fill="hold"/>
                                        <p:tgtEl>
                                          <p:spTgt spid="36"/>
                                        </p:tgtEl>
                                        <p:attrNameLst>
                                          <p:attrName>fillcolor</p:attrName>
                                        </p:attrNameLst>
                                      </p:cBhvr>
                                      <p:to>
                                        <a:srgbClr val="00FF00"/>
                                      </p:to>
                                    </p:animClr>
                                    <p:set>
                                      <p:cBhvr>
                                        <p:cTn id="21" dur="200" fill="hold"/>
                                        <p:tgtEl>
                                          <p:spTgt spid="36"/>
                                        </p:tgtEl>
                                        <p:attrNameLst>
                                          <p:attrName>fill.type</p:attrName>
                                        </p:attrNameLst>
                                      </p:cBhvr>
                                      <p:to>
                                        <p:strVal val="solid"/>
                                      </p:to>
                                    </p:set>
                                    <p:set>
                                      <p:cBhvr>
                                        <p:cTn id="22" dur="200" fill="hold"/>
                                        <p:tgtEl>
                                          <p:spTgt spid="36"/>
                                        </p:tgtEl>
                                        <p:attrNameLst>
                                          <p:attrName>fill.on</p:attrName>
                                        </p:attrNameLst>
                                      </p:cBhvr>
                                      <p:to>
                                        <p:strVal val="true"/>
                                      </p:to>
                                    </p:set>
                                  </p:childTnLst>
                                  <p:subTnLst>
                                    <p:audio>
                                      <p:cMediaNode>
                                        <p:cTn display="0" masterRel="sameClick">
                                          <p:stCondLst>
                                            <p:cond evt="begin" delay="0">
                                              <p:tn val="19"/>
                                            </p:cond>
                                          </p:stCondLst>
                                          <p:endCondLst>
                                            <p:cond evt="onStopAudio" delay="0">
                                              <p:tgtEl>
                                                <p:sldTgt/>
                                              </p:tgtEl>
                                            </p:cond>
                                          </p:endCondLst>
                                        </p:cTn>
                                        <p:tgtEl>
                                          <p:sndTgt r:embed="rId7" name="Am-thanh-tra-loi-dung-www_nhacchuongvui_com.wav"/>
                                        </p:tgtEl>
                                      </p:cMediaNode>
                                    </p:audio>
                                  </p:subTnLst>
                                </p:cTn>
                              </p:par>
                              <p:par>
                                <p:cTn id="23" presetID="1" presetClass="entr" presetSubtype="0" fill="hold" nodeType="withEffect">
                                  <p:stCondLst>
                                    <p:cond delay="0"/>
                                  </p:stCondLst>
                                  <p:childTnLst>
                                    <p:set>
                                      <p:cBhvr>
                                        <p:cTn id="24"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7" name="Am-thanh-tra-loi-dung-www_nhacchuongvui_com.wav"/>
                                        </p:tgtEl>
                                      </p:cMediaNode>
                                    </p:audio>
                                  </p:subTnLst>
                                </p:cTn>
                              </p:par>
                              <p:par>
                                <p:cTn id="25" presetID="26" presetClass="emph" presetSubtype="0" repeatCount="indefinite" fill="hold" nodeType="withEffect">
                                  <p:stCondLst>
                                    <p:cond delay="0"/>
                                  </p:stCondLst>
                                  <p:childTnLst>
                                    <p:animEffect transition="out" filter="fade">
                                      <p:cBhvr>
                                        <p:cTn id="26" dur="500" tmFilter="0, 0; .2, .5; .8, .5; 1, 0"/>
                                        <p:tgtEl>
                                          <p:spTgt spid="40"/>
                                        </p:tgtEl>
                                      </p:cBhvr>
                                    </p:animEffect>
                                    <p:animScale>
                                      <p:cBhvr>
                                        <p:cTn id="27" dur="250" autoRev="1" fill="hold"/>
                                        <p:tgtEl>
                                          <p:spTgt spid="40"/>
                                        </p:tgtEl>
                                      </p:cBhvr>
                                      <p:by x="105000" y="105000"/>
                                    </p:animScale>
                                  </p:childTnLst>
                                </p:cTn>
                              </p:par>
                            </p:childTnLst>
                          </p:cTn>
                        </p:par>
                      </p:childTnLst>
                    </p:cTn>
                  </p:par>
                </p:childTnLst>
              </p:cTn>
              <p:nextCondLst>
                <p:cond evt="onClick" delay="0">
                  <p:tgtEl>
                    <p:spTgt spid="36"/>
                  </p:tgtEl>
                </p:cond>
              </p:nextCondLst>
            </p:seq>
            <p:seq concurrent="1" nextAc="seek">
              <p:cTn id="28" restart="whenNotActive" fill="hold" evtFilter="cancelBubble" nodeType="interactiveSeq">
                <p:stCondLst>
                  <p:cond evt="onClick" delay="0">
                    <p:tgtEl>
                      <p:spTgt spid="39"/>
                    </p:tgtEl>
                  </p:cond>
                </p:stCondLst>
                <p:endSync evt="end" delay="0">
                  <p:rtn val="all"/>
                </p:endSync>
                <p:childTnLst>
                  <p:par>
                    <p:cTn id="29" fill="hold">
                      <p:stCondLst>
                        <p:cond delay="0"/>
                      </p:stCondLst>
                      <p:childTnLst>
                        <p:par>
                          <p:cTn id="30" fill="hold">
                            <p:stCondLst>
                              <p:cond delay="0"/>
                            </p:stCondLst>
                            <p:childTnLst>
                              <p:par>
                                <p:cTn id="31" presetID="1" presetClass="emph" presetSubtype="2" repeatCount="4000" fill="hold" nodeType="clickEffect">
                                  <p:stCondLst>
                                    <p:cond delay="0"/>
                                  </p:stCondLst>
                                  <p:childTnLst>
                                    <p:animClr clrSpc="rgb" dir="cw">
                                      <p:cBhvr>
                                        <p:cTn id="32" dur="200" fill="hold"/>
                                        <p:tgtEl>
                                          <p:spTgt spid="39"/>
                                        </p:tgtEl>
                                        <p:attrNameLst>
                                          <p:attrName>fillcolor</p:attrName>
                                        </p:attrNameLst>
                                      </p:cBhvr>
                                      <p:to>
                                        <a:srgbClr val="FF7C80"/>
                                      </p:to>
                                    </p:animClr>
                                    <p:set>
                                      <p:cBhvr>
                                        <p:cTn id="33" dur="200" fill="hold"/>
                                        <p:tgtEl>
                                          <p:spTgt spid="39"/>
                                        </p:tgtEl>
                                        <p:attrNameLst>
                                          <p:attrName>fill.type</p:attrName>
                                        </p:attrNameLst>
                                      </p:cBhvr>
                                      <p:to>
                                        <p:strVal val="solid"/>
                                      </p:to>
                                    </p:set>
                                    <p:set>
                                      <p:cBhvr>
                                        <p:cTn id="34" dur="200" fill="hold"/>
                                        <p:tgtEl>
                                          <p:spTgt spid="39"/>
                                        </p:tgtEl>
                                        <p:attrNameLst>
                                          <p:attrName>fill.on</p:attrName>
                                        </p:attrNameLst>
                                      </p:cBhvr>
                                      <p:to>
                                        <p:strVal val="true"/>
                                      </p:to>
                                    </p:set>
                                  </p:childTnLst>
                                  <p:subTnLst>
                                    <p:audio>
                                      <p:cMediaNode>
                                        <p:cTn display="0" masterRel="sameClick">
                                          <p:stCondLst>
                                            <p:cond evt="begin" delay="0">
                                              <p:tn val="31"/>
                                            </p:cond>
                                          </p:stCondLst>
                                          <p:endCondLst>
                                            <p:cond evt="onStopAudio" delay="0">
                                              <p:tgtEl>
                                                <p:sldTgt/>
                                              </p:tgtEl>
                                            </p:cond>
                                          </p:endCondLst>
                                        </p:cTn>
                                        <p:tgtEl>
                                          <p:sndTgt r:embed="rId6" name="Am-thanh-tra-loi-sai-www_nhacchuongvui_com.wav"/>
                                        </p:tgtEl>
                                      </p:cMediaNode>
                                    </p:audio>
                                  </p:subTnLst>
                                </p:cTn>
                              </p:par>
                              <p:par>
                                <p:cTn id="35" presetID="1" presetClass="entr" presetSubtype="0" fill="hold" nodeType="withEffect">
                                  <p:stCondLst>
                                    <p:cond delay="0"/>
                                  </p:stCondLst>
                                  <p:childTnLst>
                                    <p:set>
                                      <p:cBhvr>
                                        <p:cTn id="36"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6" name="Am-thanh-tra-loi-sai-www_nhacchuongvui_com.wav"/>
                                        </p:tgtEl>
                                      </p:cMediaNode>
                                    </p:audio>
                                  </p:subTnLst>
                                </p:cTn>
                              </p:par>
                            </p:childTnLst>
                          </p:cTn>
                        </p:par>
                      </p:childTnLst>
                    </p:cTn>
                  </p:par>
                </p:childTnLst>
              </p:cTn>
              <p:nextCondLst>
                <p:cond evt="onClick" delay="0">
                  <p:tgtEl>
                    <p:spTgt spid="39"/>
                  </p:tgtEl>
                </p:cond>
              </p:nextCondLst>
            </p:seq>
            <p:seq concurrent="1" nextAc="seek">
              <p:cTn id="37" restart="whenNotActive" fill="hold" evtFilter="cancelBubble" nodeType="interactiveSeq">
                <p:stCondLst>
                  <p:cond evt="onClick" delay="0">
                    <p:tgtEl>
                      <p:spTgt spid="37"/>
                    </p:tgtEl>
                  </p:cond>
                </p:stCondLst>
                <p:endSync evt="end" delay="0">
                  <p:rtn val="all"/>
                </p:endSync>
                <p:childTnLst>
                  <p:par>
                    <p:cTn id="38" fill="hold">
                      <p:stCondLst>
                        <p:cond delay="0"/>
                      </p:stCondLst>
                      <p:childTnLst>
                        <p:par>
                          <p:cTn id="39" fill="hold">
                            <p:stCondLst>
                              <p:cond delay="0"/>
                            </p:stCondLst>
                            <p:childTnLst>
                              <p:par>
                                <p:cTn id="40" presetID="1" presetClass="emph" presetSubtype="2" repeatCount="4000" fill="hold" nodeType="clickEffect">
                                  <p:stCondLst>
                                    <p:cond delay="0"/>
                                  </p:stCondLst>
                                  <p:childTnLst>
                                    <p:animClr clrSpc="rgb" dir="cw">
                                      <p:cBhvr>
                                        <p:cTn id="41" dur="200" fill="hold"/>
                                        <p:tgtEl>
                                          <p:spTgt spid="37"/>
                                        </p:tgtEl>
                                        <p:attrNameLst>
                                          <p:attrName>fillcolor</p:attrName>
                                        </p:attrNameLst>
                                      </p:cBhvr>
                                      <p:to>
                                        <a:srgbClr val="FF7C80"/>
                                      </p:to>
                                    </p:animClr>
                                    <p:set>
                                      <p:cBhvr>
                                        <p:cTn id="42" dur="200" fill="hold"/>
                                        <p:tgtEl>
                                          <p:spTgt spid="37"/>
                                        </p:tgtEl>
                                        <p:attrNameLst>
                                          <p:attrName>fill.type</p:attrName>
                                        </p:attrNameLst>
                                      </p:cBhvr>
                                      <p:to>
                                        <p:strVal val="solid"/>
                                      </p:to>
                                    </p:set>
                                    <p:set>
                                      <p:cBhvr>
                                        <p:cTn id="43" dur="200" fill="hold"/>
                                        <p:tgtEl>
                                          <p:spTgt spid="37"/>
                                        </p:tgtEl>
                                        <p:attrNameLst>
                                          <p:attrName>fill.on</p:attrName>
                                        </p:attrNameLst>
                                      </p:cBhvr>
                                      <p:to>
                                        <p:strVal val="true"/>
                                      </p:to>
                                    </p:set>
                                  </p:childTnLst>
                                  <p:subTnLst>
                                    <p:audio>
                                      <p:cMediaNode>
                                        <p:cTn display="0" masterRel="sameClick">
                                          <p:stCondLst>
                                            <p:cond evt="begin" delay="0">
                                              <p:tn val="40"/>
                                            </p:cond>
                                          </p:stCondLst>
                                          <p:endCondLst>
                                            <p:cond evt="onStopAudio" delay="0">
                                              <p:tgtEl>
                                                <p:sldTgt/>
                                              </p:tgtEl>
                                            </p:cond>
                                          </p:endCondLst>
                                        </p:cTn>
                                        <p:tgtEl>
                                          <p:sndTgt r:embed="rId6" name="Am-thanh-tra-loi-sai-www_nhacchuongvui_com.wav"/>
                                        </p:tgtEl>
                                      </p:cMediaNode>
                                    </p:audio>
                                  </p:subTnLst>
                                </p:cTn>
                              </p:par>
                              <p:par>
                                <p:cTn id="44" presetID="1" presetClass="entr" presetSubtype="0" fill="hold" nodeType="withEffect">
                                  <p:stCondLst>
                                    <p:cond delay="0"/>
                                  </p:stCondLst>
                                  <p:childTnLst>
                                    <p:set>
                                      <p:cBhvr>
                                        <p:cTn id="45"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6" name="Am-thanh-tra-loi-sai-www_nhacchuongvui_com.wav"/>
                                        </p:tgtEl>
                                      </p:cMediaNode>
                                    </p:audio>
                                  </p:subTnLst>
                                </p:cTn>
                              </p:par>
                            </p:childTnLst>
                          </p:cTn>
                        </p:par>
                      </p:childTnLst>
                    </p:cTn>
                  </p:par>
                </p:childTnLst>
              </p:cTn>
              <p:nextCondLst>
                <p:cond evt="onClick" delay="0">
                  <p:tgtEl>
                    <p:spTgt spid="37"/>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Picture 11" descr="A picture containing mirror&#10;&#10;Description automatically generated"/>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226024" y="606801"/>
            <a:ext cx="9551416" cy="5644397"/>
          </a:xfrm>
          <a:prstGeom prst="rect">
            <a:avLst/>
          </a:prstGeom>
        </p:spPr>
      </p:pic>
      <p:grpSp>
        <p:nvGrpSpPr>
          <p:cNvPr id="5" name="组合 3"/>
          <p:cNvGrpSpPr/>
          <p:nvPr/>
        </p:nvGrpSpPr>
        <p:grpSpPr>
          <a:xfrm>
            <a:off x="-813837" y="-141403"/>
            <a:ext cx="5128183" cy="3836709"/>
            <a:chOff x="1476125" y="198064"/>
            <a:chExt cx="3807494" cy="2994394"/>
          </a:xfrm>
        </p:grpSpPr>
        <p:pic>
          <p:nvPicPr>
            <p:cNvPr id="6" name="图片 3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900000">
              <a:off x="1476125" y="434801"/>
              <a:ext cx="2757657" cy="2757657"/>
            </a:xfrm>
            <a:prstGeom prst="rect">
              <a:avLst/>
            </a:prstGeom>
          </p:spPr>
        </p:pic>
        <p:pic>
          <p:nvPicPr>
            <p:cNvPr id="7" name="图片 3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900000">
              <a:off x="3521054" y="198064"/>
              <a:ext cx="1762565" cy="1762565"/>
            </a:xfrm>
            <a:prstGeom prst="rect">
              <a:avLst/>
            </a:prstGeom>
          </p:spPr>
        </p:pic>
      </p:grpSp>
      <p:sp>
        <p:nvSpPr>
          <p:cNvPr id="8" name="Rectangle 7"/>
          <p:cNvSpPr/>
          <p:nvPr/>
        </p:nvSpPr>
        <p:spPr>
          <a:xfrm>
            <a:off x="3292685" y="2042678"/>
            <a:ext cx="6173485"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9600" b="0" i="0" u="none" strike="noStrike" kern="1200" cap="none" spc="0" normalizeH="0" baseline="0" noProof="0" dirty="0">
                <a:ln w="0"/>
                <a:solidFill>
                  <a:srgbClr val="00B050"/>
                </a:solidFill>
                <a:effectLst/>
                <a:uLnTx/>
                <a:uFillTx/>
                <a:latin typeface="iCiel Cadena" panose="02000503000000020004" pitchFamily="2" charset="0"/>
                <a:ea typeface="+mn-ea"/>
                <a:cs typeface="+mn-cs"/>
              </a:rPr>
              <a:t>KHÁM PHÁ</a:t>
            </a:r>
            <a:endParaRPr kumimoji="0" lang="en-US" sz="9600" b="0" i="0" u="none" strike="noStrike" kern="1200" cap="none" spc="0" normalizeH="0" baseline="0" noProof="0" dirty="0">
              <a:ln w="0"/>
              <a:solidFill>
                <a:srgbClr val="00B050"/>
              </a:solidFill>
              <a:effectLst/>
              <a:uLnTx/>
              <a:uFillTx/>
              <a:latin typeface="iCiel Cadena" panose="02000503000000020004" pitchFamily="2" charset="0"/>
              <a:ea typeface="+mn-ea"/>
              <a:cs typeface="+mn-cs"/>
            </a:endParaRPr>
          </a:p>
        </p:txBody>
      </p:sp>
      <p:pic>
        <p:nvPicPr>
          <p:cNvPr id="9"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29481" y="3251030"/>
            <a:ext cx="7312776" cy="3655072"/>
          </a:xfrm>
          <a:prstGeom prst="rect">
            <a:avLst/>
          </a:prstGeom>
        </p:spPr>
      </p:pic>
      <p:sp>
        <p:nvSpPr>
          <p:cNvPr id="10" name="Rectangle 9"/>
          <p:cNvSpPr/>
          <p:nvPr/>
        </p:nvSpPr>
        <p:spPr>
          <a:xfrm>
            <a:off x="-882510" y="7448264"/>
            <a:ext cx="8350390" cy="646331"/>
          </a:xfrm>
          <a:prstGeom prst="rect">
            <a:avLst/>
          </a:prstGeom>
        </p:spPr>
        <p:txBody>
          <a:bodyPr wrap="square">
            <a:spAutoFit/>
          </a:bodyPr>
          <a:lstStyle/>
          <a:p>
            <a:pPr lvl="0" algn="ctr" defTabSz="835660">
              <a:defRPr/>
            </a:pPr>
            <a:r>
              <a:rPr lang="vi-VN" b="1" kern="0" dirty="0">
                <a:solidFill>
                  <a:srgbClr val="FF0000"/>
                </a:solidFill>
                <a:latin typeface="Times New Roman" panose="02020603050405020304"/>
                <a:cs typeface="Times New Roman" panose="02020603050405020304" pitchFamily="18" charset="0"/>
              </a:rPr>
              <a:t>NHÓM GIÁO ÁN ĐIÊN TỬ 4,8,11 </a:t>
            </a:r>
            <a:r>
              <a:rPr lang="vi-VN" b="1" kern="0" dirty="0">
                <a:solidFill>
                  <a:srgbClr val="00B0F0"/>
                </a:solidFill>
                <a:latin typeface="Times New Roman" panose="02020603050405020304"/>
                <a:cs typeface="Times New Roman" panose="02020603050405020304" pitchFamily="18" charset="0"/>
              </a:rPr>
              <a:t>( coppy link bên dưới vào tìm kiếm fb )</a:t>
            </a:r>
            <a:endParaRPr lang="vi-VN" b="1" kern="0" dirty="0">
              <a:solidFill>
                <a:srgbClr val="00B0F0"/>
              </a:solidFill>
              <a:latin typeface="Times New Roman" panose="02020603050405020304"/>
              <a:cs typeface="Times New Roman" panose="02020603050405020304" pitchFamily="18" charset="0"/>
            </a:endParaRPr>
          </a:p>
          <a:p>
            <a:pPr lvl="0" algn="ctr" defTabSz="835660">
              <a:defRPr/>
            </a:pPr>
            <a:r>
              <a:rPr lang="vi-VN" b="1" kern="0" dirty="0">
                <a:solidFill>
                  <a:srgbClr val="00B0F0"/>
                </a:solidFill>
                <a:latin typeface="Times New Roman" panose="02020603050405020304"/>
                <a:cs typeface="Times New Roman" panose="02020603050405020304" pitchFamily="18" charset="0"/>
                <a:hlinkClick r:id="rId5"/>
              </a:rPr>
              <a:t>https://www.facebook.com/groups/514479210372531/?ref=share_group_link</a:t>
            </a:r>
            <a:endParaRPr lang="vi-VN" b="1" kern="0" dirty="0">
              <a:solidFill>
                <a:srgbClr val="00B0F0"/>
              </a:solidFill>
              <a:latin typeface="Times New Roman" panose="02020603050405020304"/>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par>
                                <p:cTn id="21" presetID="14" presetClass="entr" presetSubtype="1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randombar(horizontal)">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2469</Words>
  <Application>WPS Presentation</Application>
  <PresentationFormat>Widescreen</PresentationFormat>
  <Paragraphs>96</Paragraphs>
  <Slides>20</Slides>
  <Notes>14</Notes>
  <HiddenSlides>0</HiddenSlides>
  <MMClips>0</MMClips>
  <ScaleCrop>false</ScaleCrop>
  <HeadingPairs>
    <vt:vector size="6" baseType="variant">
      <vt:variant>
        <vt:lpstr>已用的字体</vt:lpstr>
      </vt:variant>
      <vt:variant>
        <vt:i4>18</vt:i4>
      </vt:variant>
      <vt:variant>
        <vt:lpstr>主题</vt:lpstr>
      </vt:variant>
      <vt:variant>
        <vt:i4>2</vt:i4>
      </vt:variant>
      <vt:variant>
        <vt:lpstr>幻灯片标题</vt:lpstr>
      </vt:variant>
      <vt:variant>
        <vt:i4>20</vt:i4>
      </vt:variant>
    </vt:vector>
  </HeadingPairs>
  <TitlesOfParts>
    <vt:vector size="40" baseType="lpstr">
      <vt:lpstr>Arial</vt:lpstr>
      <vt:lpstr>SimSun</vt:lpstr>
      <vt:lpstr>Wingdings</vt:lpstr>
      <vt:lpstr>Times New Roman</vt:lpstr>
      <vt:lpstr>Times New Roman</vt:lpstr>
      <vt:lpstr>等线</vt:lpstr>
      <vt:lpstr>等线</vt:lpstr>
      <vt:lpstr>.VnBlack</vt:lpstr>
      <vt:lpstr>Calibri</vt:lpstr>
      <vt:lpstr>Cambria</vt:lpstr>
      <vt:lpstr>iCiel Cadena</vt:lpstr>
      <vt:lpstr>UTM Swiss Condensed</vt:lpstr>
      <vt:lpstr>Microsoft YaHei</vt:lpstr>
      <vt:lpstr>Arial Unicode MS</vt:lpstr>
      <vt:lpstr>等线 Light</vt:lpstr>
      <vt:lpstr>Calibri</vt:lpstr>
      <vt:lpstr>inpin heiti</vt:lpstr>
      <vt:lpstr>Calibri Light</vt:lpstr>
      <vt:lpstr>Office 主题​​</vt:lpstr>
      <vt:lpstr>1_Office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ASUS</cp:lastModifiedBy>
  <cp:revision>3</cp:revision>
  <dcterms:created xsi:type="dcterms:W3CDTF">2023-11-25T09:24:00Z</dcterms:created>
  <dcterms:modified xsi:type="dcterms:W3CDTF">2023-12-05T01:25:01Z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68D781C3E97D411AAF7A765718D02084_12</vt:lpwstr>
  </property>
  <property fmtid="{D5CDD505-2E9C-101B-9397-08002B2CF9AE}" pid="3" name="KSOProductBuildVer">
    <vt:lpwstr>1033-12.2.0.13306</vt:lpwstr>
  </property>
</Properties>
</file>