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7" r:id="rId2"/>
    <p:sldId id="258" r:id="rId3"/>
    <p:sldId id="256" r:id="rId4"/>
    <p:sldId id="259" r:id="rId5"/>
    <p:sldId id="263" r:id="rId6"/>
    <p:sldId id="260" r:id="rId7"/>
    <p:sldId id="261" r:id="rId8"/>
    <p:sldId id="267" r:id="rId9"/>
    <p:sldId id="270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CE7CD-1C76-4BE9-8A5C-6CF837F22091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F591F-A6E7-46AA-B922-9CCF4E8B2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89BE9FB-13AA-4DED-ACF9-EACA69AB157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D4535D-D38E-4B59-AD58-A014F1B29539}" type="datetimeFigureOut">
              <a:rPr lang="en-US" smtClean="0"/>
              <a:t>11/16/2021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4514"/>
            <a:ext cx="9580698" cy="6843486"/>
            <a:chOff x="0" y="14514"/>
            <a:chExt cx="9580698" cy="684348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3" t="11176" r="32957" b="12299"/>
            <a:stretch/>
          </p:blipFill>
          <p:spPr bwMode="auto">
            <a:xfrm>
              <a:off x="0" y="14514"/>
              <a:ext cx="4854561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9" t="11099" r="33036" b="11099"/>
            <a:stretch/>
          </p:blipFill>
          <p:spPr bwMode="auto">
            <a:xfrm>
              <a:off x="4803528" y="14514"/>
              <a:ext cx="4777170" cy="6843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29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63178" r="20700" b="13416"/>
          <a:stretch/>
        </p:blipFill>
        <p:spPr bwMode="auto">
          <a:xfrm>
            <a:off x="762000" y="304800"/>
            <a:ext cx="7162800" cy="42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86865" r="11761" b="7318"/>
          <a:stretch/>
        </p:blipFill>
        <p:spPr bwMode="auto">
          <a:xfrm>
            <a:off x="0" y="4876800"/>
            <a:ext cx="8458200" cy="872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276600" y="5105400"/>
            <a:ext cx="533400" cy="48681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86400" y="5105400"/>
            <a:ext cx="533400" cy="48681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5105400"/>
            <a:ext cx="533400" cy="48681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48600" y="5105400"/>
            <a:ext cx="533400" cy="486814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5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66800" y="1447800"/>
            <a:ext cx="10744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300" endPos="45500" dir="5400000" sy="-100000" algn="bl" rotWithShape="0"/>
                </a:effectLst>
              </a:rPr>
              <a:t>CÁC SỐ</a:t>
            </a:r>
            <a:endParaRPr lang="en-US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050" name="Picture 2" descr="Giúp bé học toán lớp 1 dễ dàng với 4 bướ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98" b="55191"/>
          <a:stretch/>
        </p:blipFill>
        <p:spPr bwMode="auto">
          <a:xfrm>
            <a:off x="720435" y="3352800"/>
            <a:ext cx="1385455" cy="2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iúp bé học toán lớp 1 dễ dàng với 4 bướ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3" r="65115" b="55191"/>
          <a:stretch/>
        </p:blipFill>
        <p:spPr bwMode="auto">
          <a:xfrm>
            <a:off x="3810000" y="3352800"/>
            <a:ext cx="1385455" cy="2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iúp bé học toán lớp 1 dễ dàng với 4 bướ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0" t="1164" r="44688" b="54027"/>
          <a:stretch/>
        </p:blipFill>
        <p:spPr bwMode="auto">
          <a:xfrm>
            <a:off x="6781800" y="3124200"/>
            <a:ext cx="1385455" cy="205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8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4" t="12713" r="8482" b="37096"/>
          <a:stretch/>
        </p:blipFill>
        <p:spPr bwMode="auto">
          <a:xfrm>
            <a:off x="0" y="0"/>
            <a:ext cx="8534400" cy="6915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381000"/>
            <a:ext cx="3733800" cy="3505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762000"/>
            <a:ext cx="3733800" cy="3505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527207"/>
            <a:ext cx="2362200" cy="3505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53200" y="2743200"/>
            <a:ext cx="2362200" cy="3505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32909" y="2653145"/>
            <a:ext cx="1752600" cy="23760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953000" y="3946814"/>
            <a:ext cx="1181100" cy="1097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77244" y="5410200"/>
            <a:ext cx="1804555" cy="12503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2" t="66909" r="63251" b="24846"/>
          <a:stretch/>
        </p:blipFill>
        <p:spPr bwMode="auto">
          <a:xfrm>
            <a:off x="381000" y="1066800"/>
            <a:ext cx="3505200" cy="161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hông có mô tả.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8" t="74447" r="61845" b="17308"/>
          <a:stretch/>
        </p:blipFill>
        <p:spPr bwMode="auto">
          <a:xfrm>
            <a:off x="533400" y="2681555"/>
            <a:ext cx="3581400" cy="17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82539" r="62865" b="9216"/>
          <a:stretch/>
        </p:blipFill>
        <p:spPr bwMode="auto">
          <a:xfrm>
            <a:off x="228600" y="4648200"/>
            <a:ext cx="34736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648200" y="1524000"/>
            <a:ext cx="533400" cy="50257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45341" y="11430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5341" y="2819400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14800" y="3216161"/>
            <a:ext cx="1181100" cy="543459"/>
            <a:chOff x="4114800" y="3216161"/>
            <a:chExt cx="1181100" cy="543459"/>
          </a:xfrm>
        </p:grpSpPr>
        <p:sp>
          <p:nvSpPr>
            <p:cNvPr id="10" name="Oval 9"/>
            <p:cNvSpPr/>
            <p:nvPr/>
          </p:nvSpPr>
          <p:spPr>
            <a:xfrm>
              <a:off x="4114800" y="3216161"/>
              <a:ext cx="533400" cy="5025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62500" y="3257043"/>
              <a:ext cx="533400" cy="5025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97740" y="4765263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6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56808" y="4800600"/>
            <a:ext cx="1181101" cy="1086376"/>
            <a:chOff x="4256808" y="5032985"/>
            <a:chExt cx="1181101" cy="1086376"/>
          </a:xfrm>
        </p:grpSpPr>
        <p:sp>
          <p:nvSpPr>
            <p:cNvPr id="14" name="Oval 13"/>
            <p:cNvSpPr/>
            <p:nvPr/>
          </p:nvSpPr>
          <p:spPr>
            <a:xfrm>
              <a:off x="4256808" y="5032985"/>
              <a:ext cx="533400" cy="502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04509" y="5067972"/>
              <a:ext cx="533400" cy="502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44289" y="5616784"/>
              <a:ext cx="533400" cy="502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16676" r="8830" b="17088"/>
          <a:stretch/>
        </p:blipFill>
        <p:spPr bwMode="auto">
          <a:xfrm>
            <a:off x="7058892" y="893435"/>
            <a:ext cx="1170708" cy="132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7" t="22299" r="12335" b="22514"/>
          <a:stretch/>
        </p:blipFill>
        <p:spPr bwMode="auto">
          <a:xfrm>
            <a:off x="7058892" y="2566206"/>
            <a:ext cx="1170708" cy="120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22372" r="11426" b="23792"/>
          <a:stretch/>
        </p:blipFill>
        <p:spPr bwMode="auto">
          <a:xfrm>
            <a:off x="7058892" y="4560908"/>
            <a:ext cx="1170708" cy="116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39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1:   </a:t>
            </a:r>
            <a:r>
              <a:rPr lang="en-US" dirty="0" err="1" smtClean="0"/>
              <a:t>Số</a:t>
            </a:r>
            <a:r>
              <a:rPr lang="en-US" dirty="0" smtClean="0"/>
              <a:t>   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5334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" t="12887" r="57981" b="72793"/>
          <a:stretch/>
        </p:blipFill>
        <p:spPr bwMode="auto">
          <a:xfrm>
            <a:off x="0" y="1447800"/>
            <a:ext cx="4495800" cy="2387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7" t="10253" r="39137" b="72584"/>
          <a:stretch/>
        </p:blipFill>
        <p:spPr bwMode="auto">
          <a:xfrm>
            <a:off x="5562600" y="1210893"/>
            <a:ext cx="2247900" cy="286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8" t="8581" r="6687" b="73095"/>
          <a:stretch/>
        </p:blipFill>
        <p:spPr bwMode="auto">
          <a:xfrm>
            <a:off x="2644775" y="3581400"/>
            <a:ext cx="3702050" cy="305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981200" y="3200400"/>
            <a:ext cx="533400" cy="5583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361811"/>
            <a:ext cx="533400" cy="5583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29100" y="6077705"/>
            <a:ext cx="533400" cy="5583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3600" dirty="0" err="1" smtClean="0"/>
              <a:t>Bài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 2:   </a:t>
            </a:r>
            <a:r>
              <a:rPr lang="en-US" sz="3600" dirty="0" err="1" smtClean="0"/>
              <a:t>Lấy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phù</a:t>
            </a:r>
            <a:r>
              <a:rPr lang="en-US" sz="3600" dirty="0" smtClean="0"/>
              <a:t> </a:t>
            </a:r>
            <a:r>
              <a:rPr lang="en-US" sz="3600" dirty="0" err="1" smtClean="0"/>
              <a:t>hợp</a:t>
            </a:r>
            <a:r>
              <a:rPr lang="en-US" sz="3600" dirty="0" smtClean="0"/>
              <a:t> (</a:t>
            </a:r>
            <a:r>
              <a:rPr lang="en-US" sz="3600" dirty="0" err="1" smtClean="0"/>
              <a:t>theo</a:t>
            </a:r>
            <a:r>
              <a:rPr lang="en-US" sz="3600" dirty="0" smtClean="0"/>
              <a:t> </a:t>
            </a:r>
            <a:r>
              <a:rPr lang="en-US" sz="3600" dirty="0" err="1" smtClean="0"/>
              <a:t>mẫu</a:t>
            </a:r>
            <a:r>
              <a:rPr lang="en-US" sz="3600" dirty="0" smtClean="0">
                <a:sym typeface="Wingdings" pitchFamily="2" charset="2"/>
              </a:rPr>
              <a:t>): 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t="30736" r="69994" b="57075"/>
          <a:stretch/>
        </p:blipFill>
        <p:spPr bwMode="auto">
          <a:xfrm>
            <a:off x="2971800" y="1210893"/>
            <a:ext cx="2590800" cy="265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5" t="30798" r="40829" b="56299"/>
          <a:stretch/>
        </p:blipFill>
        <p:spPr bwMode="auto">
          <a:xfrm>
            <a:off x="304800" y="3486425"/>
            <a:ext cx="2819400" cy="26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8" t="30150" r="16720" b="57335"/>
          <a:stretch/>
        </p:blipFill>
        <p:spPr bwMode="auto">
          <a:xfrm>
            <a:off x="5534891" y="3304049"/>
            <a:ext cx="2256972" cy="279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990600" y="4211851"/>
            <a:ext cx="1181100" cy="543459"/>
            <a:chOff x="4114800" y="3216161"/>
            <a:chExt cx="1181100" cy="543459"/>
          </a:xfrm>
        </p:grpSpPr>
        <p:sp>
          <p:nvSpPr>
            <p:cNvPr id="13" name="Oval 12"/>
            <p:cNvSpPr/>
            <p:nvPr/>
          </p:nvSpPr>
          <p:spPr>
            <a:xfrm>
              <a:off x="4114800" y="3216161"/>
              <a:ext cx="533400" cy="5025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762500" y="3257043"/>
              <a:ext cx="533400" cy="502577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72826" y="4000499"/>
            <a:ext cx="1181101" cy="1086376"/>
            <a:chOff x="4256808" y="5032985"/>
            <a:chExt cx="1181101" cy="1086376"/>
          </a:xfrm>
        </p:grpSpPr>
        <p:sp>
          <p:nvSpPr>
            <p:cNvPr id="16" name="Oval 15"/>
            <p:cNvSpPr/>
            <p:nvPr/>
          </p:nvSpPr>
          <p:spPr>
            <a:xfrm>
              <a:off x="4256808" y="5032985"/>
              <a:ext cx="533400" cy="502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904509" y="5067972"/>
              <a:ext cx="533400" cy="502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44289" y="5616784"/>
              <a:ext cx="533400" cy="50257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3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3:   </a:t>
            </a:r>
            <a:r>
              <a:rPr lang="en-US" dirty="0" err="1" smtClean="0"/>
              <a:t>Số</a:t>
            </a:r>
            <a:r>
              <a:rPr lang="en-US" dirty="0" smtClean="0"/>
              <a:t>   ?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533400"/>
            <a:ext cx="762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" y="2020398"/>
            <a:ext cx="8339364" cy="2704002"/>
            <a:chOff x="-696686" y="1600200"/>
            <a:chExt cx="9162143" cy="267773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9" t="46634" r="9901" b="37675"/>
            <a:stretch/>
          </p:blipFill>
          <p:spPr bwMode="auto">
            <a:xfrm>
              <a:off x="2304143" y="1600200"/>
              <a:ext cx="6161314" cy="2615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3" t="49442" r="50370" b="37675"/>
            <a:stretch/>
          </p:blipFill>
          <p:spPr bwMode="auto">
            <a:xfrm>
              <a:off x="-696686" y="2130269"/>
              <a:ext cx="4354286" cy="2147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Rounded Rectangle 21"/>
          <p:cNvSpPr/>
          <p:nvPr/>
        </p:nvSpPr>
        <p:spPr>
          <a:xfrm>
            <a:off x="1546203" y="4013649"/>
            <a:ext cx="533400" cy="5583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71800" y="4013649"/>
            <a:ext cx="533400" cy="5583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467600" y="3918625"/>
            <a:ext cx="533400" cy="5583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019800" y="3918625"/>
            <a:ext cx="533400" cy="558351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620000" cy="1143000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Trò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cap="none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chơi</a:t>
            </a:r>
            <a: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br>
              <a:rPr lang="en-US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ĐÔI MẮT TINH ANH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2819400"/>
            <a:ext cx="7620000" cy="4800600"/>
          </a:xfrm>
        </p:spPr>
        <p:txBody>
          <a:bodyPr/>
          <a:lstStyle/>
          <a:p>
            <a:pPr algn="just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1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dùng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ấy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,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trả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chậm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tặng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1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kì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5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t="63178" r="20700" b="13416"/>
          <a:stretch/>
        </p:blipFill>
        <p:spPr bwMode="auto">
          <a:xfrm>
            <a:off x="2514600" y="1600200"/>
            <a:ext cx="5922818" cy="42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248840" y="1447800"/>
            <a:ext cx="2264569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96477" y="1735138"/>
            <a:ext cx="1971675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50031" y="1449388"/>
            <a:ext cx="2264569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50031" y="6116639"/>
            <a:ext cx="2264569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50031" y="6232525"/>
            <a:ext cx="2264569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op sand"/>
          <p:cNvSpPr>
            <a:spLocks/>
          </p:cNvSpPr>
          <p:nvPr/>
        </p:nvSpPr>
        <p:spPr bwMode="auto">
          <a:xfrm>
            <a:off x="484583" y="2382839"/>
            <a:ext cx="1796654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bottom sand"/>
          <p:cNvSpPr>
            <a:spLocks/>
          </p:cNvSpPr>
          <p:nvPr/>
        </p:nvSpPr>
        <p:spPr bwMode="auto">
          <a:xfrm>
            <a:off x="475059" y="5057776"/>
            <a:ext cx="1813322" cy="1058863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straight connector"/>
          <p:cNvSpPr>
            <a:spLocks noChangeArrowheads="1"/>
          </p:cNvSpPr>
          <p:nvPr/>
        </p:nvSpPr>
        <p:spPr bwMode="auto">
          <a:xfrm>
            <a:off x="1350168" y="3855245"/>
            <a:ext cx="65485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button: start timer"/>
          <p:cNvGrpSpPr/>
          <p:nvPr/>
        </p:nvGrpSpPr>
        <p:grpSpPr>
          <a:xfrm>
            <a:off x="389858" y="185859"/>
            <a:ext cx="1977629" cy="799962"/>
            <a:chOff x="1332706" y="185859"/>
            <a:chExt cx="2636838" cy="799962"/>
          </a:xfrm>
        </p:grpSpPr>
        <p:sp>
          <p:nvSpPr>
            <p:cNvPr id="14" name="Rounded Rectangle 13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6" name="times up"/>
          <p:cNvGrpSpPr/>
          <p:nvPr/>
        </p:nvGrpSpPr>
        <p:grpSpPr>
          <a:xfrm>
            <a:off x="389858" y="185859"/>
            <a:ext cx="1977629" cy="799962"/>
            <a:chOff x="4321176" y="185859"/>
            <a:chExt cx="2636838" cy="799962"/>
          </a:xfrm>
        </p:grpSpPr>
        <p:sp>
          <p:nvSpPr>
            <p:cNvPr id="17" name="Rounded Rectangle 16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6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6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224</TotalTime>
  <Words>102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PowerPoint Presentation</vt:lpstr>
      <vt:lpstr>PowerPoint Presentation</vt:lpstr>
      <vt:lpstr>PowerPoint Presentation</vt:lpstr>
      <vt:lpstr>PowerPoint Presentation</vt:lpstr>
      <vt:lpstr>Bài tập 1:   Số   ?</vt:lpstr>
      <vt:lpstr>Bài tập 2:   Lấy hình phù hợp (theo mẫu): </vt:lpstr>
      <vt:lpstr>Bài tập 3:   Số   ?</vt:lpstr>
      <vt:lpstr>Trò chơi:  ĐÔI MẮT TINH ANH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MEO</dc:creator>
  <cp:lastModifiedBy>A</cp:lastModifiedBy>
  <cp:revision>11</cp:revision>
  <dcterms:created xsi:type="dcterms:W3CDTF">2021-05-31T13:11:18Z</dcterms:created>
  <dcterms:modified xsi:type="dcterms:W3CDTF">2021-11-16T14:37:33Z</dcterms:modified>
</cp:coreProperties>
</file>