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78" r:id="rId2"/>
    <p:sldId id="279" r:id="rId3"/>
    <p:sldId id="280" r:id="rId4"/>
    <p:sldId id="261" r:id="rId5"/>
    <p:sldId id="267" r:id="rId6"/>
    <p:sldId id="281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92" r:id="rId17"/>
    <p:sldId id="290" r:id="rId18"/>
    <p:sldId id="291" r:id="rId19"/>
  </p:sldIdLst>
  <p:sldSz cx="18288000" cy="10287000"/>
  <p:notesSz cx="6858000" cy="9144000"/>
  <p:embeddedFontLst>
    <p:embeddedFont>
      <p:font typeface="SimSun" panose="02010600030101010101" pitchFamily="2" charset="-122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19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18" y="27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7DE74-55E6-4734-809E-EC3898068083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D3CFB-FAC1-4031-AD95-AEC89770B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961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81348-C329-4190-995C-758421D3B65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5150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81348-C329-4190-995C-758421D3B65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5150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425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27.svg"/><Relationship Id="rId4" Type="http://schemas.openxmlformats.org/officeDocument/2006/relationships/image" Target="../media/image20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12.sv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19.png"/><Relationship Id="rId33" Type="http://schemas.openxmlformats.org/officeDocument/2006/relationships/image" Target="../media/image20.svg"/><Relationship Id="rId2" Type="http://schemas.openxmlformats.org/officeDocument/2006/relationships/image" Target="../media/image24.png"/><Relationship Id="rId20" Type="http://schemas.openxmlformats.org/officeDocument/2006/relationships/image" Target="../media/image55.svg"/><Relationship Id="rId16" Type="http://schemas.openxmlformats.org/officeDocument/2006/relationships/image" Target="../media/image51.svg"/><Relationship Id="rId29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32" Type="http://schemas.openxmlformats.org/officeDocument/2006/relationships/image" Target="../media/image2.png"/><Relationship Id="rId11" Type="http://schemas.openxmlformats.org/officeDocument/2006/relationships/image" Target="../media/image10.svg"/><Relationship Id="rId23" Type="http://schemas.openxmlformats.org/officeDocument/2006/relationships/image" Target="../media/image25.png"/><Relationship Id="rId28" Type="http://schemas.openxmlformats.org/officeDocument/2006/relationships/image" Target="../media/image63.svg"/><Relationship Id="rId10" Type="http://schemas.openxmlformats.org/officeDocument/2006/relationships/image" Target="../media/image45.svg"/><Relationship Id="rId31" Type="http://schemas.openxmlformats.org/officeDocument/2006/relationships/image" Target="../media/image30.png"/><Relationship Id="rId22" Type="http://schemas.openxmlformats.org/officeDocument/2006/relationships/image" Target="../media/image21.png"/><Relationship Id="rId14" Type="http://schemas.openxmlformats.org/officeDocument/2006/relationships/image" Target="../media/image49.svg"/><Relationship Id="rId30" Type="http://schemas.openxmlformats.org/officeDocument/2006/relationships/image" Target="../media/image23.png"/><Relationship Id="rId35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12.sv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19.png"/><Relationship Id="rId33" Type="http://schemas.openxmlformats.org/officeDocument/2006/relationships/image" Target="../media/image20.svg"/><Relationship Id="rId2" Type="http://schemas.openxmlformats.org/officeDocument/2006/relationships/image" Target="../media/image24.png"/><Relationship Id="rId20" Type="http://schemas.openxmlformats.org/officeDocument/2006/relationships/image" Target="../media/image55.svg"/><Relationship Id="rId16" Type="http://schemas.openxmlformats.org/officeDocument/2006/relationships/image" Target="../media/image51.svg"/><Relationship Id="rId29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32" Type="http://schemas.openxmlformats.org/officeDocument/2006/relationships/image" Target="../media/image2.png"/><Relationship Id="rId11" Type="http://schemas.openxmlformats.org/officeDocument/2006/relationships/image" Target="../media/image10.svg"/><Relationship Id="rId23" Type="http://schemas.openxmlformats.org/officeDocument/2006/relationships/image" Target="../media/image25.png"/><Relationship Id="rId28" Type="http://schemas.openxmlformats.org/officeDocument/2006/relationships/image" Target="../media/image63.svg"/><Relationship Id="rId10" Type="http://schemas.openxmlformats.org/officeDocument/2006/relationships/image" Target="../media/image45.svg"/><Relationship Id="rId31" Type="http://schemas.openxmlformats.org/officeDocument/2006/relationships/image" Target="../media/image30.png"/><Relationship Id="rId22" Type="http://schemas.openxmlformats.org/officeDocument/2006/relationships/image" Target="../media/image21.png"/><Relationship Id="rId14" Type="http://schemas.openxmlformats.org/officeDocument/2006/relationships/image" Target="../media/image49.svg"/><Relationship Id="rId30" Type="http://schemas.openxmlformats.org/officeDocument/2006/relationships/image" Target="../media/image23.png"/><Relationship Id="rId35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12.svg"/><Relationship Id="rId21" Type="http://schemas.openxmlformats.org/officeDocument/2006/relationships/image" Target="../media/image20.png"/><Relationship Id="rId7" Type="http://schemas.openxmlformats.org/officeDocument/2006/relationships/image" Target="../media/image19.png"/><Relationship Id="rId2" Type="http://schemas.openxmlformats.org/officeDocument/2006/relationships/image" Target="../media/image24.png"/><Relationship Id="rId20" Type="http://schemas.openxmlformats.org/officeDocument/2006/relationships/image" Target="../media/image55.svg"/><Relationship Id="rId16" Type="http://schemas.openxmlformats.org/officeDocument/2006/relationships/image" Target="../media/image51.svg"/><Relationship Id="rId29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32" Type="http://schemas.openxmlformats.org/officeDocument/2006/relationships/image" Target="../media/image35.png"/><Relationship Id="rId23" Type="http://schemas.openxmlformats.org/officeDocument/2006/relationships/image" Target="../media/image25.png"/><Relationship Id="rId28" Type="http://schemas.openxmlformats.org/officeDocument/2006/relationships/image" Target="../media/image63.svg"/><Relationship Id="rId10" Type="http://schemas.openxmlformats.org/officeDocument/2006/relationships/image" Target="../media/image45.svg"/><Relationship Id="rId31" Type="http://schemas.openxmlformats.org/officeDocument/2006/relationships/image" Target="../media/image30.png"/><Relationship Id="rId22" Type="http://schemas.openxmlformats.org/officeDocument/2006/relationships/image" Target="../media/image21.png"/><Relationship Id="rId14" Type="http://schemas.openxmlformats.org/officeDocument/2006/relationships/image" Target="../media/image49.svg"/><Relationship Id="rId30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12.svg"/><Relationship Id="rId21" Type="http://schemas.openxmlformats.org/officeDocument/2006/relationships/image" Target="../media/image20.png"/><Relationship Id="rId34" Type="http://schemas.openxmlformats.org/officeDocument/2006/relationships/image" Target="../media/image26.png"/><Relationship Id="rId7" Type="http://schemas.openxmlformats.org/officeDocument/2006/relationships/image" Target="../media/image19.png"/><Relationship Id="rId33" Type="http://schemas.openxmlformats.org/officeDocument/2006/relationships/image" Target="../media/image37.png"/><Relationship Id="rId2" Type="http://schemas.openxmlformats.org/officeDocument/2006/relationships/image" Target="../media/image24.png"/><Relationship Id="rId20" Type="http://schemas.openxmlformats.org/officeDocument/2006/relationships/image" Target="../media/image55.svg"/><Relationship Id="rId16" Type="http://schemas.openxmlformats.org/officeDocument/2006/relationships/image" Target="../media/image51.svg"/><Relationship Id="rId29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32" Type="http://schemas.openxmlformats.org/officeDocument/2006/relationships/image" Target="../media/image36.png"/><Relationship Id="rId23" Type="http://schemas.openxmlformats.org/officeDocument/2006/relationships/image" Target="../media/image25.png"/><Relationship Id="rId28" Type="http://schemas.openxmlformats.org/officeDocument/2006/relationships/image" Target="../media/image63.svg"/><Relationship Id="rId36" Type="http://schemas.openxmlformats.org/officeDocument/2006/relationships/image" Target="../media/image38.png"/><Relationship Id="rId10" Type="http://schemas.openxmlformats.org/officeDocument/2006/relationships/image" Target="../media/image45.svg"/><Relationship Id="rId31" Type="http://schemas.openxmlformats.org/officeDocument/2006/relationships/image" Target="../media/image30.png"/><Relationship Id="rId22" Type="http://schemas.openxmlformats.org/officeDocument/2006/relationships/image" Target="../media/image21.png"/><Relationship Id="rId14" Type="http://schemas.openxmlformats.org/officeDocument/2006/relationships/image" Target="../media/image49.svg"/><Relationship Id="rId30" Type="http://schemas.openxmlformats.org/officeDocument/2006/relationships/image" Target="../media/image23.png"/><Relationship Id="rId35" Type="http://schemas.openxmlformats.org/officeDocument/2006/relationships/image" Target="../media/image18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12.svg"/><Relationship Id="rId21" Type="http://schemas.openxmlformats.org/officeDocument/2006/relationships/image" Target="../media/image20.png"/><Relationship Id="rId34" Type="http://schemas.openxmlformats.org/officeDocument/2006/relationships/image" Target="../media/image39.png"/><Relationship Id="rId7" Type="http://schemas.openxmlformats.org/officeDocument/2006/relationships/image" Target="../media/image19.png"/><Relationship Id="rId33" Type="http://schemas.openxmlformats.org/officeDocument/2006/relationships/image" Target="../media/image30.png"/><Relationship Id="rId2" Type="http://schemas.openxmlformats.org/officeDocument/2006/relationships/image" Target="../media/image24.png"/><Relationship Id="rId20" Type="http://schemas.openxmlformats.org/officeDocument/2006/relationships/image" Target="../media/image55.svg"/><Relationship Id="rId16" Type="http://schemas.openxmlformats.org/officeDocument/2006/relationships/image" Target="../media/image51.svg"/><Relationship Id="rId29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32" Type="http://schemas.openxmlformats.org/officeDocument/2006/relationships/image" Target="../media/image37.png"/><Relationship Id="rId23" Type="http://schemas.openxmlformats.org/officeDocument/2006/relationships/image" Target="../media/image25.png"/><Relationship Id="rId28" Type="http://schemas.openxmlformats.org/officeDocument/2006/relationships/image" Target="../media/image63.svg"/><Relationship Id="rId10" Type="http://schemas.openxmlformats.org/officeDocument/2006/relationships/image" Target="../media/image45.svg"/><Relationship Id="rId31" Type="http://schemas.openxmlformats.org/officeDocument/2006/relationships/image" Target="../media/image36.png"/><Relationship Id="rId22" Type="http://schemas.openxmlformats.org/officeDocument/2006/relationships/image" Target="../media/image21.png"/><Relationship Id="rId14" Type="http://schemas.openxmlformats.org/officeDocument/2006/relationships/image" Target="../media/image49.svg"/><Relationship Id="rId30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12.svg"/><Relationship Id="rId21" Type="http://schemas.openxmlformats.org/officeDocument/2006/relationships/image" Target="../media/image20.png"/><Relationship Id="rId34" Type="http://schemas.openxmlformats.org/officeDocument/2006/relationships/image" Target="../media/image21.svg"/><Relationship Id="rId7" Type="http://schemas.openxmlformats.org/officeDocument/2006/relationships/image" Target="../media/image19.png"/><Relationship Id="rId33" Type="http://schemas.openxmlformats.org/officeDocument/2006/relationships/image" Target="../media/image40.png"/><Relationship Id="rId2" Type="http://schemas.openxmlformats.org/officeDocument/2006/relationships/image" Target="../media/image24.png"/><Relationship Id="rId20" Type="http://schemas.openxmlformats.org/officeDocument/2006/relationships/image" Target="../media/image55.svg"/><Relationship Id="rId16" Type="http://schemas.openxmlformats.org/officeDocument/2006/relationships/image" Target="../media/image51.svg"/><Relationship Id="rId29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32" Type="http://schemas.openxmlformats.org/officeDocument/2006/relationships/image" Target="../media/image3.png"/><Relationship Id="rId23" Type="http://schemas.openxmlformats.org/officeDocument/2006/relationships/image" Target="../media/image25.png"/><Relationship Id="rId28" Type="http://schemas.openxmlformats.org/officeDocument/2006/relationships/image" Target="../media/image63.svg"/><Relationship Id="rId10" Type="http://schemas.openxmlformats.org/officeDocument/2006/relationships/image" Target="../media/image45.svg"/><Relationship Id="rId31" Type="http://schemas.openxmlformats.org/officeDocument/2006/relationships/image" Target="../media/image30.png"/><Relationship Id="rId22" Type="http://schemas.openxmlformats.org/officeDocument/2006/relationships/image" Target="../media/image21.png"/><Relationship Id="rId14" Type="http://schemas.openxmlformats.org/officeDocument/2006/relationships/image" Target="../media/image49.svg"/><Relationship Id="rId30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12.svg"/><Relationship Id="rId39" Type="http://schemas.openxmlformats.org/officeDocument/2006/relationships/image" Target="../media/image47.png"/><Relationship Id="rId21" Type="http://schemas.openxmlformats.org/officeDocument/2006/relationships/image" Target="../media/image20.png"/><Relationship Id="rId34" Type="http://schemas.openxmlformats.org/officeDocument/2006/relationships/image" Target="../media/image43.png"/><Relationship Id="rId3" Type="http://schemas.openxmlformats.org/officeDocument/2006/relationships/image" Target="../media/image2.svg"/><Relationship Id="rId42" Type="http://schemas.openxmlformats.org/officeDocument/2006/relationships/image" Target="../media/image9.svg"/><Relationship Id="rId7" Type="http://schemas.openxmlformats.org/officeDocument/2006/relationships/image" Target="../media/image19.png"/><Relationship Id="rId33" Type="http://schemas.openxmlformats.org/officeDocument/2006/relationships/image" Target="../media/image42.png"/><Relationship Id="rId38" Type="http://schemas.openxmlformats.org/officeDocument/2006/relationships/image" Target="../media/image5.svg"/><Relationship Id="rId2" Type="http://schemas.openxmlformats.org/officeDocument/2006/relationships/image" Target="../media/image24.png"/><Relationship Id="rId20" Type="http://schemas.openxmlformats.org/officeDocument/2006/relationships/image" Target="../media/image55.svg"/><Relationship Id="rId16" Type="http://schemas.openxmlformats.org/officeDocument/2006/relationships/image" Target="../media/image51.svg"/><Relationship Id="rId29" Type="http://schemas.openxmlformats.org/officeDocument/2006/relationships/image" Target="../media/image22.png"/><Relationship Id="rId41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32" Type="http://schemas.microsoft.com/office/2007/relationships/hdphoto" Target="../media/hdphoto2.wdp"/><Relationship Id="rId37" Type="http://schemas.openxmlformats.org/officeDocument/2006/relationships/image" Target="../media/image46.png"/><Relationship Id="rId40" Type="http://schemas.openxmlformats.org/officeDocument/2006/relationships/image" Target="../media/image7.svg"/><Relationship Id="rId23" Type="http://schemas.openxmlformats.org/officeDocument/2006/relationships/image" Target="../media/image25.png"/><Relationship Id="rId28" Type="http://schemas.openxmlformats.org/officeDocument/2006/relationships/image" Target="../media/image63.svg"/><Relationship Id="rId36" Type="http://schemas.openxmlformats.org/officeDocument/2006/relationships/image" Target="../media/image45.png"/><Relationship Id="rId10" Type="http://schemas.openxmlformats.org/officeDocument/2006/relationships/image" Target="../media/image45.svg"/><Relationship Id="rId31" Type="http://schemas.openxmlformats.org/officeDocument/2006/relationships/image" Target="../media/image41.png"/><Relationship Id="rId22" Type="http://schemas.openxmlformats.org/officeDocument/2006/relationships/image" Target="../media/image21.png"/><Relationship Id="rId14" Type="http://schemas.openxmlformats.org/officeDocument/2006/relationships/image" Target="../media/image49.svg"/><Relationship Id="rId30" Type="http://schemas.openxmlformats.org/officeDocument/2006/relationships/image" Target="../media/image23.png"/><Relationship Id="rId35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12.svg"/><Relationship Id="rId21" Type="http://schemas.openxmlformats.org/officeDocument/2006/relationships/image" Target="../media/image20.png"/><Relationship Id="rId34" Type="http://schemas.openxmlformats.org/officeDocument/2006/relationships/image" Target="../media/image49.png"/><Relationship Id="rId7" Type="http://schemas.openxmlformats.org/officeDocument/2006/relationships/image" Target="../media/image19.png"/><Relationship Id="rId33" Type="http://schemas.openxmlformats.org/officeDocument/2006/relationships/image" Target="../media/image29.png"/><Relationship Id="rId17" Type="http://schemas.openxmlformats.org/officeDocument/2006/relationships/image" Target="../media/image16.svg"/><Relationship Id="rId25" Type="http://schemas.openxmlformats.org/officeDocument/2006/relationships/image" Target="../media/image18.svg"/><Relationship Id="rId2" Type="http://schemas.openxmlformats.org/officeDocument/2006/relationships/image" Target="../media/image24.png"/><Relationship Id="rId20" Type="http://schemas.openxmlformats.org/officeDocument/2006/relationships/image" Target="../media/image55.svg"/><Relationship Id="rId16" Type="http://schemas.openxmlformats.org/officeDocument/2006/relationships/image" Target="../media/image51.svg"/><Relationship Id="rId29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32" Type="http://schemas.microsoft.com/office/2007/relationships/hdphoto" Target="../media/hdphoto2.wdp"/><Relationship Id="rId23" Type="http://schemas.openxmlformats.org/officeDocument/2006/relationships/image" Target="../media/image25.png"/><Relationship Id="rId28" Type="http://schemas.openxmlformats.org/officeDocument/2006/relationships/image" Target="../media/image63.svg"/><Relationship Id="rId15" Type="http://schemas.openxmlformats.org/officeDocument/2006/relationships/image" Target="../media/image14.svg"/><Relationship Id="rId10" Type="http://schemas.openxmlformats.org/officeDocument/2006/relationships/image" Target="../media/image45.svg"/><Relationship Id="rId31" Type="http://schemas.openxmlformats.org/officeDocument/2006/relationships/image" Target="../media/image41.png"/><Relationship Id="rId22" Type="http://schemas.openxmlformats.org/officeDocument/2006/relationships/image" Target="../media/image21.png"/><Relationship Id="rId14" Type="http://schemas.openxmlformats.org/officeDocument/2006/relationships/image" Target="../media/image49.svg"/><Relationship Id="rId30" Type="http://schemas.openxmlformats.org/officeDocument/2006/relationships/image" Target="../media/image23.png"/><Relationship Id="rId35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27.svg"/><Relationship Id="rId4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5.svg"/><Relationship Id="rId3" Type="http://schemas.openxmlformats.org/officeDocument/2006/relationships/image" Target="../media/image5.png"/><Relationship Id="rId12" Type="http://schemas.openxmlformats.org/officeDocument/2006/relationships/image" Target="../media/image7.png"/><Relationship Id="rId25" Type="http://schemas.microsoft.com/office/2007/relationships/hdphoto" Target="../media/hdphoto1.wdp"/><Relationship Id="rId2" Type="http://schemas.openxmlformats.org/officeDocument/2006/relationships/image" Target="../media/image1.jpg"/><Relationship Id="rId16" Type="http://schemas.openxmlformats.org/officeDocument/2006/relationships/image" Target="../media/image33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.png"/><Relationship Id="rId24" Type="http://schemas.openxmlformats.org/officeDocument/2006/relationships/image" Target="../media/image9.png"/><Relationship Id="rId23" Type="http://schemas.openxmlformats.org/officeDocument/2006/relationships/image" Target="../media/image8.png"/><Relationship Id="rId10" Type="http://schemas.openxmlformats.org/officeDocument/2006/relationships/image" Target="../media/image27.svg"/><Relationship Id="rId22" Type="http://schemas.openxmlformats.org/officeDocument/2006/relationships/image" Target="../media/image5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49.svg"/><Relationship Id="rId3" Type="http://schemas.openxmlformats.org/officeDocument/2006/relationships/tags" Target="../tags/tag3.xml"/><Relationship Id="rId21" Type="http://schemas.openxmlformats.org/officeDocument/2006/relationships/image" Target="../media/image19.png"/><Relationship Id="rId7" Type="http://schemas.openxmlformats.org/officeDocument/2006/relationships/tags" Target="../tags/tag7.xml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1.png"/><Relationship Id="rId2" Type="http://schemas.openxmlformats.org/officeDocument/2006/relationships/tags" Target="../tags/tag2.xml"/><Relationship Id="rId16" Type="http://schemas.openxmlformats.org/officeDocument/2006/relationships/image" Target="../media/image15.png"/><Relationship Id="rId20" Type="http://schemas.openxmlformats.org/officeDocument/2006/relationships/image" Target="../media/image29.svg"/><Relationship Id="rId29" Type="http://schemas.openxmlformats.org/officeDocument/2006/relationships/image" Target="../media/image23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0.jpeg"/><Relationship Id="rId24" Type="http://schemas.openxmlformats.org/officeDocument/2006/relationships/image" Target="../media/image51.svg"/><Relationship Id="rId5" Type="http://schemas.openxmlformats.org/officeDocument/2006/relationships/tags" Target="../tags/tag5.xml"/><Relationship Id="rId15" Type="http://schemas.openxmlformats.org/officeDocument/2006/relationships/image" Target="../media/image14.png"/><Relationship Id="rId23" Type="http://schemas.openxmlformats.org/officeDocument/2006/relationships/image" Target="../media/image20.png"/><Relationship Id="rId28" Type="http://schemas.openxmlformats.org/officeDocument/2006/relationships/image" Target="../media/image43.svg"/><Relationship Id="rId10" Type="http://schemas.openxmlformats.org/officeDocument/2006/relationships/notesSlide" Target="../notesSlides/notesSlide1.xml"/><Relationship Id="rId19" Type="http://schemas.openxmlformats.org/officeDocument/2006/relationships/image" Target="../media/image18.pn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13.png"/><Relationship Id="rId22" Type="http://schemas.openxmlformats.org/officeDocument/2006/relationships/image" Target="../media/image55.svg"/><Relationship Id="rId27" Type="http://schemas.openxmlformats.org/officeDocument/2006/relationships/image" Target="../media/image22.png"/><Relationship Id="rId30" Type="http://schemas.openxmlformats.org/officeDocument/2006/relationships/image" Target="../media/image4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21" Type="http://schemas.openxmlformats.org/officeDocument/2006/relationships/image" Target="../media/image20.png"/><Relationship Id="rId34" Type="http://schemas.openxmlformats.org/officeDocument/2006/relationships/image" Target="../media/image6.svg"/><Relationship Id="rId7" Type="http://schemas.openxmlformats.org/officeDocument/2006/relationships/image" Target="../media/image19.png"/><Relationship Id="rId33" Type="http://schemas.openxmlformats.org/officeDocument/2006/relationships/image" Target="../media/image27.png"/><Relationship Id="rId2" Type="http://schemas.openxmlformats.org/officeDocument/2006/relationships/image" Target="../media/image24.png"/><Relationship Id="rId20" Type="http://schemas.openxmlformats.org/officeDocument/2006/relationships/image" Target="../media/image55.svg"/><Relationship Id="rId16" Type="http://schemas.openxmlformats.org/officeDocument/2006/relationships/image" Target="../media/image51.svg"/><Relationship Id="rId29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32" Type="http://schemas.openxmlformats.org/officeDocument/2006/relationships/image" Target="../media/image18.svg"/><Relationship Id="rId23" Type="http://schemas.openxmlformats.org/officeDocument/2006/relationships/image" Target="../media/image25.png"/><Relationship Id="rId28" Type="http://schemas.openxmlformats.org/officeDocument/2006/relationships/image" Target="../media/image63.svg"/><Relationship Id="rId10" Type="http://schemas.openxmlformats.org/officeDocument/2006/relationships/image" Target="../media/image45.svg"/><Relationship Id="rId31" Type="http://schemas.openxmlformats.org/officeDocument/2006/relationships/image" Target="../media/image26.png"/><Relationship Id="rId22" Type="http://schemas.openxmlformats.org/officeDocument/2006/relationships/image" Target="../media/image21.png"/><Relationship Id="rId14" Type="http://schemas.openxmlformats.org/officeDocument/2006/relationships/image" Target="../media/image49.svg"/><Relationship Id="rId30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tags" Target="../tags/tag11.xml"/><Relationship Id="rId21" Type="http://schemas.openxmlformats.org/officeDocument/2006/relationships/image" Target="../media/image20.png"/><Relationship Id="rId34" Type="http://schemas.openxmlformats.org/officeDocument/2006/relationships/image" Target="../media/image14.png"/><Relationship Id="rId7" Type="http://schemas.openxmlformats.org/officeDocument/2006/relationships/image" Target="../media/image24.png"/><Relationship Id="rId33" Type="http://schemas.openxmlformats.org/officeDocument/2006/relationships/image" Target="../media/image13.png"/><Relationship Id="rId2" Type="http://schemas.openxmlformats.org/officeDocument/2006/relationships/tags" Target="../tags/tag10.xml"/><Relationship Id="rId20" Type="http://schemas.openxmlformats.org/officeDocument/2006/relationships/image" Target="../media/image55.svg"/><Relationship Id="rId16" Type="http://schemas.openxmlformats.org/officeDocument/2006/relationships/image" Target="../media/image51.svg"/><Relationship Id="rId29" Type="http://schemas.openxmlformats.org/officeDocument/2006/relationships/image" Target="../media/image22.png"/><Relationship Id="rId1" Type="http://schemas.openxmlformats.org/officeDocument/2006/relationships/tags" Target="../tags/tag9.xml"/><Relationship Id="rId6" Type="http://schemas.openxmlformats.org/officeDocument/2006/relationships/slideLayout" Target="../slideLayouts/slideLayout7.xml"/><Relationship Id="rId32" Type="http://schemas.openxmlformats.org/officeDocument/2006/relationships/image" Target="../media/image12.png"/><Relationship Id="rId5" Type="http://schemas.openxmlformats.org/officeDocument/2006/relationships/tags" Target="../tags/tag13.xml"/><Relationship Id="rId23" Type="http://schemas.openxmlformats.org/officeDocument/2006/relationships/image" Target="../media/image25.png"/><Relationship Id="rId28" Type="http://schemas.openxmlformats.org/officeDocument/2006/relationships/image" Target="../media/image63.svg"/><Relationship Id="rId36" Type="http://schemas.openxmlformats.org/officeDocument/2006/relationships/image" Target="../media/image16.png"/><Relationship Id="rId31" Type="http://schemas.openxmlformats.org/officeDocument/2006/relationships/image" Target="../media/image23.png"/><Relationship Id="rId10" Type="http://schemas.openxmlformats.org/officeDocument/2006/relationships/image" Target="../media/image45.svg"/><Relationship Id="rId4" Type="http://schemas.openxmlformats.org/officeDocument/2006/relationships/tags" Target="../tags/tag12.xml"/><Relationship Id="rId9" Type="http://schemas.openxmlformats.org/officeDocument/2006/relationships/image" Target="../media/image19.png"/><Relationship Id="rId22" Type="http://schemas.openxmlformats.org/officeDocument/2006/relationships/image" Target="../media/image21.png"/><Relationship Id="rId14" Type="http://schemas.openxmlformats.org/officeDocument/2006/relationships/image" Target="../media/image49.svg"/><Relationship Id="rId30" Type="http://schemas.openxmlformats.org/officeDocument/2006/relationships/image" Target="../media/image43.svg"/><Relationship Id="rId35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49.svg"/><Relationship Id="rId3" Type="http://schemas.openxmlformats.org/officeDocument/2006/relationships/tags" Target="../tags/tag16.xml"/><Relationship Id="rId21" Type="http://schemas.openxmlformats.org/officeDocument/2006/relationships/image" Target="../media/image19.png"/><Relationship Id="rId7" Type="http://schemas.openxmlformats.org/officeDocument/2006/relationships/tags" Target="../tags/tag20.xml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1.png"/><Relationship Id="rId2" Type="http://schemas.openxmlformats.org/officeDocument/2006/relationships/tags" Target="../tags/tag15.xml"/><Relationship Id="rId16" Type="http://schemas.openxmlformats.org/officeDocument/2006/relationships/image" Target="../media/image15.png"/><Relationship Id="rId20" Type="http://schemas.openxmlformats.org/officeDocument/2006/relationships/image" Target="../media/image29.svg"/><Relationship Id="rId29" Type="http://schemas.openxmlformats.org/officeDocument/2006/relationships/image" Target="../media/image23.png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../media/image10.jpeg"/><Relationship Id="rId24" Type="http://schemas.openxmlformats.org/officeDocument/2006/relationships/image" Target="../media/image51.svg"/><Relationship Id="rId5" Type="http://schemas.openxmlformats.org/officeDocument/2006/relationships/tags" Target="../tags/tag18.xml"/><Relationship Id="rId15" Type="http://schemas.openxmlformats.org/officeDocument/2006/relationships/image" Target="../media/image14.png"/><Relationship Id="rId23" Type="http://schemas.openxmlformats.org/officeDocument/2006/relationships/image" Target="../media/image20.png"/><Relationship Id="rId28" Type="http://schemas.openxmlformats.org/officeDocument/2006/relationships/image" Target="../media/image43.svg"/><Relationship Id="rId10" Type="http://schemas.openxmlformats.org/officeDocument/2006/relationships/notesSlide" Target="../notesSlides/notesSlide2.xml"/><Relationship Id="rId19" Type="http://schemas.openxmlformats.org/officeDocument/2006/relationships/image" Target="../media/image18.png"/><Relationship Id="rId4" Type="http://schemas.openxmlformats.org/officeDocument/2006/relationships/tags" Target="../tags/tag1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13.png"/><Relationship Id="rId22" Type="http://schemas.openxmlformats.org/officeDocument/2006/relationships/image" Target="../media/image55.svg"/><Relationship Id="rId27" Type="http://schemas.openxmlformats.org/officeDocument/2006/relationships/image" Target="../media/image22.png"/><Relationship Id="rId30" Type="http://schemas.openxmlformats.org/officeDocument/2006/relationships/image" Target="../media/image4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21" Type="http://schemas.openxmlformats.org/officeDocument/2006/relationships/image" Target="../media/image20.png"/><Relationship Id="rId7" Type="http://schemas.openxmlformats.org/officeDocument/2006/relationships/image" Target="../media/image19.png"/><Relationship Id="rId2" Type="http://schemas.openxmlformats.org/officeDocument/2006/relationships/image" Target="../media/image24.png"/><Relationship Id="rId20" Type="http://schemas.openxmlformats.org/officeDocument/2006/relationships/image" Target="../media/image55.svg"/><Relationship Id="rId16" Type="http://schemas.openxmlformats.org/officeDocument/2006/relationships/image" Target="../media/image51.svg"/><Relationship Id="rId29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32" Type="http://schemas.openxmlformats.org/officeDocument/2006/relationships/image" Target="../media/image29.png"/><Relationship Id="rId23" Type="http://schemas.openxmlformats.org/officeDocument/2006/relationships/image" Target="../media/image25.png"/><Relationship Id="rId28" Type="http://schemas.openxmlformats.org/officeDocument/2006/relationships/image" Target="../media/image63.svg"/><Relationship Id="rId15" Type="http://schemas.openxmlformats.org/officeDocument/2006/relationships/image" Target="../media/image14.svg"/><Relationship Id="rId10" Type="http://schemas.openxmlformats.org/officeDocument/2006/relationships/image" Target="../media/image45.svg"/><Relationship Id="rId31" Type="http://schemas.openxmlformats.org/officeDocument/2006/relationships/image" Target="../media/image28.png"/><Relationship Id="rId22" Type="http://schemas.openxmlformats.org/officeDocument/2006/relationships/image" Target="../media/image21.png"/><Relationship Id="rId14" Type="http://schemas.openxmlformats.org/officeDocument/2006/relationships/image" Target="../media/image49.svg"/><Relationship Id="rId30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26" Type="http://schemas.openxmlformats.org/officeDocument/2006/relationships/image" Target="../media/image25.png"/><Relationship Id="rId3" Type="http://schemas.openxmlformats.org/officeDocument/2006/relationships/image" Target="../media/image29.png"/><Relationship Id="rId21" Type="http://schemas.openxmlformats.org/officeDocument/2006/relationships/image" Target="../media/image20.png"/><Relationship Id="rId25" Type="http://schemas.openxmlformats.org/officeDocument/2006/relationships/image" Target="../media/image23.png"/><Relationship Id="rId2" Type="http://schemas.openxmlformats.org/officeDocument/2006/relationships/image" Target="../media/image28.png"/><Relationship Id="rId16" Type="http://schemas.openxmlformats.org/officeDocument/2006/relationships/image" Target="../media/image19.png"/><Relationship Id="rId20" Type="http://schemas.openxmlformats.org/officeDocument/2006/relationships/image" Target="../media/image55.svg"/><Relationship Id="rId29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22.png"/><Relationship Id="rId6" Type="http://schemas.openxmlformats.org/officeDocument/2006/relationships/image" Target="../media/image5.svg"/><Relationship Id="rId15" Type="http://schemas.openxmlformats.org/officeDocument/2006/relationships/image" Target="../media/image14.svg"/><Relationship Id="rId23" Type="http://schemas.openxmlformats.org/officeDocument/2006/relationships/image" Target="../media/image21.png"/><Relationship Id="rId28" Type="http://schemas.openxmlformats.org/officeDocument/2006/relationships/image" Target="../media/image63.svg"/><Relationship Id="rId10" Type="http://schemas.openxmlformats.org/officeDocument/2006/relationships/image" Target="../media/image45.svg"/><Relationship Id="rId22" Type="http://schemas.openxmlformats.org/officeDocument/2006/relationships/image" Target="../media/image51.svg"/><Relationship Id="rId14" Type="http://schemas.openxmlformats.org/officeDocument/2006/relationships/image" Target="../media/image49.sv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8" Type="http://schemas.openxmlformats.org/officeDocument/2006/relationships/image" Target="../media/image43.svg"/><Relationship Id="rId21" Type="http://schemas.openxmlformats.org/officeDocument/2006/relationships/image" Target="../media/image25.png"/><Relationship Id="rId34" Type="http://schemas.openxmlformats.org/officeDocument/2006/relationships/image" Target="../media/image22.png"/><Relationship Id="rId7" Type="http://schemas.openxmlformats.org/officeDocument/2006/relationships/image" Target="../media/image19.png"/><Relationship Id="rId33" Type="http://schemas.openxmlformats.org/officeDocument/2006/relationships/image" Target="../media/image21.png"/><Relationship Id="rId2" Type="http://schemas.openxmlformats.org/officeDocument/2006/relationships/image" Target="../media/image24.png"/><Relationship Id="rId20" Type="http://schemas.openxmlformats.org/officeDocument/2006/relationships/image" Target="../media/image55.svg"/><Relationship Id="rId29" Type="http://schemas.openxmlformats.org/officeDocument/2006/relationships/image" Target="../media/image30.png"/><Relationship Id="rId16" Type="http://schemas.openxmlformats.org/officeDocument/2006/relationships/image" Target="../media/image5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32" Type="http://schemas.openxmlformats.org/officeDocument/2006/relationships/image" Target="../media/image20.png"/><Relationship Id="rId28" Type="http://schemas.openxmlformats.org/officeDocument/2006/relationships/image" Target="../media/image63.svg"/><Relationship Id="rId31" Type="http://schemas.openxmlformats.org/officeDocument/2006/relationships/image" Target="../media/image32.png"/><Relationship Id="rId10" Type="http://schemas.openxmlformats.org/officeDocument/2006/relationships/image" Target="../media/image45.svg"/><Relationship Id="rId30" Type="http://schemas.openxmlformats.org/officeDocument/2006/relationships/image" Target="../media/image31.png"/><Relationship Id="rId14" Type="http://schemas.openxmlformats.org/officeDocument/2006/relationships/image" Target="../media/image49.svg"/><Relationship Id="rId3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743200" y="979089"/>
            <a:ext cx="10391504" cy="7898212"/>
          </a:xfrm>
          <a:prstGeom prst="rect">
            <a:avLst/>
          </a:prstGeom>
        </p:spPr>
      </p:pic>
      <p:pic>
        <p:nvPicPr>
          <p:cNvPr id="4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420600" y="1866898"/>
            <a:ext cx="6553200" cy="7728349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3733002" y="647699"/>
            <a:ext cx="1867856" cy="16764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46046" y="2763253"/>
            <a:ext cx="6858001" cy="3677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XIN CHÀO CÁC EM ĐẾN VỚI TIẾT HỌC MÔN TOÁN LỚP 3</a:t>
            </a:r>
            <a:endParaRPr lang="en-US" sz="5400" b="1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21113487" flipH="1">
            <a:off x="10065881" y="6738621"/>
            <a:ext cx="1923970" cy="172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97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28074" y="-904373"/>
            <a:ext cx="17325474" cy="2203704"/>
          </a:xfrm>
          <a:prstGeom prst="rect">
            <a:avLst/>
          </a:prstGeom>
        </p:spPr>
      </p:pic>
      <p:pic>
        <p:nvPicPr>
          <p:cNvPr id="6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-28074" y="9403579"/>
            <a:ext cx="18544674" cy="943408"/>
          </a:xfrm>
          <a:prstGeom prst="rect">
            <a:avLst/>
          </a:prstGeom>
        </p:spPr>
      </p:pic>
      <p:pic>
        <p:nvPicPr>
          <p:cNvPr id="7" name="Picture 1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2362200" y="9210630"/>
            <a:ext cx="2592619" cy="664653"/>
          </a:xfrm>
          <a:prstGeom prst="rect">
            <a:avLst/>
          </a:prstGeom>
        </p:spPr>
      </p:pic>
      <p:pic>
        <p:nvPicPr>
          <p:cNvPr id="8" name="Picture 1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2677743" y="8683448"/>
            <a:ext cx="1961532" cy="1603552"/>
          </a:xfrm>
          <a:prstGeom prst="rect">
            <a:avLst/>
          </a:prstGeom>
        </p:spPr>
      </p:pic>
      <p:pic>
        <p:nvPicPr>
          <p:cNvPr id="9" name="Picture 17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rcRect/>
          <a:stretch>
            <a:fillRect/>
          </a:stretch>
        </p:blipFill>
        <p:spPr>
          <a:xfrm>
            <a:off x="15468600" y="723900"/>
            <a:ext cx="2585232" cy="2058785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2195078" y="7874423"/>
            <a:ext cx="1354733" cy="1336207"/>
          </a:xfrm>
          <a:prstGeom prst="rect">
            <a:avLst/>
          </a:prstGeom>
        </p:spPr>
      </p:pic>
      <p:pic>
        <p:nvPicPr>
          <p:cNvPr id="11" name="Picture 7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3638456" y="8683447"/>
            <a:ext cx="576096" cy="6024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52600" y="1674689"/>
            <a:ext cx="708719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smtClean="0">
                <a:latin typeface="Arial" pitchFamily="34" charset="0"/>
                <a:cs typeface="Arial" pitchFamily="34" charset="0"/>
              </a:rPr>
              <a:t>2     x    ?    =     8</a:t>
            </a:r>
            <a:endParaRPr lang="en-US" sz="6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3400" y="3549886"/>
            <a:ext cx="2895600" cy="990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latin typeface="Arial" pitchFamily="34" charset="0"/>
                <a:cs typeface="Arial" pitchFamily="34" charset="0"/>
              </a:rPr>
              <a:t>Thừa số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816633" y="3511786"/>
            <a:ext cx="2895600" cy="990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latin typeface="Arial" pitchFamily="34" charset="0"/>
                <a:cs typeface="Arial" pitchFamily="34" charset="0"/>
              </a:rPr>
              <a:t>Thừa số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010400" y="3448286"/>
            <a:ext cx="2609567" cy="990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latin typeface="Arial" pitchFamily="34" charset="0"/>
                <a:cs typeface="Arial" pitchFamily="34" charset="0"/>
              </a:rPr>
              <a:t>Tích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981200" y="2772423"/>
            <a:ext cx="0" cy="64118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226333" y="2772422"/>
            <a:ext cx="0" cy="64118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8315183" y="2618703"/>
            <a:ext cx="0" cy="64118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3800591" y="-135454"/>
            <a:ext cx="11048090" cy="1338531"/>
            <a:chOff x="3658510" y="197479"/>
            <a:chExt cx="11048090" cy="1338531"/>
          </a:xfrm>
        </p:grpSpPr>
        <p:pic>
          <p:nvPicPr>
            <p:cNvPr id="20" name="Picture 8"/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3658510" y="197479"/>
              <a:ext cx="11048090" cy="1338531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4117322" y="482783"/>
              <a:ext cx="10130466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TÌM MỘT THỪA SỐ CỦA PHÉP NHÂN</a:t>
              </a:r>
              <a:endParaRPr lang="en-US" sz="44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839798" y="3767153"/>
            <a:ext cx="9214036" cy="5626901"/>
            <a:chOff x="1864475" y="4838700"/>
            <a:chExt cx="8967260" cy="5626901"/>
          </a:xfrm>
        </p:grpSpPr>
        <p:grpSp>
          <p:nvGrpSpPr>
            <p:cNvPr id="23" name="Group 22"/>
            <p:cNvGrpSpPr/>
            <p:nvPr/>
          </p:nvGrpSpPr>
          <p:grpSpPr>
            <a:xfrm>
              <a:off x="1864475" y="4838700"/>
              <a:ext cx="6822325" cy="5626901"/>
              <a:chOff x="1864475" y="4838700"/>
              <a:chExt cx="6822325" cy="5626901"/>
            </a:xfrm>
          </p:grpSpPr>
          <p:pic>
            <p:nvPicPr>
              <p:cNvPr id="25" name="Picture 2"/>
              <p:cNvPicPr>
                <a:picLocks noChangeAspect="1"/>
              </p:cNvPicPr>
              <p:nvPr/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3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864475" y="4838700"/>
                <a:ext cx="6822325" cy="5626901"/>
              </a:xfrm>
              <a:prstGeom prst="rect">
                <a:avLst/>
              </a:prstGeom>
            </p:spPr>
          </p:pic>
          <p:sp>
            <p:nvSpPr>
              <p:cNvPr id="26" name="Rectangle 25"/>
              <p:cNvSpPr/>
              <p:nvPr/>
            </p:nvSpPr>
            <p:spPr>
              <a:xfrm>
                <a:off x="3036545" y="5631557"/>
                <a:ext cx="4478184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smtClean="0">
                    <a:latin typeface="Arial" pitchFamily="34" charset="0"/>
                    <a:cs typeface="Arial" pitchFamily="34" charset="0"/>
                  </a:rPr>
                  <a:t>N</a:t>
                </a:r>
                <a:r>
                  <a:rPr lang="vi-VN" sz="4000" smtClean="0">
                    <a:latin typeface="Arial" pitchFamily="34" charset="0"/>
                    <a:cs typeface="Arial" pitchFamily="34" charset="0"/>
                  </a:rPr>
                  <a:t>êu </a:t>
                </a:r>
                <a:r>
                  <a:rPr lang="vi-VN" sz="4000">
                    <a:latin typeface="Arial" pitchFamily="34" charset="0"/>
                    <a:cs typeface="Arial" pitchFamily="34" charset="0"/>
                  </a:rPr>
                  <a:t>cách tìm thừa số chưa biết dựa vào tích và thừa số đã biết. </a:t>
                </a:r>
                <a:endParaRPr lang="en-US" sz="4000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xmlns:lc="http://schemas.openxmlformats.org/drawingml/2006/lockedCanvas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8308530" y="5800923"/>
              <a:ext cx="2523205" cy="3631341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2362200" y="5353478"/>
            <a:ext cx="6235284" cy="1827201"/>
            <a:chOff x="11677987" y="5373699"/>
            <a:chExt cx="6235284" cy="1827201"/>
          </a:xfrm>
        </p:grpSpPr>
        <p:sp>
          <p:nvSpPr>
            <p:cNvPr id="28" name="Plaque 27"/>
            <p:cNvSpPr/>
            <p:nvPr/>
          </p:nvSpPr>
          <p:spPr>
            <a:xfrm>
              <a:off x="11677987" y="6000750"/>
              <a:ext cx="5009813" cy="1200150"/>
            </a:xfrm>
            <a:prstGeom prst="plaqu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smtClean="0">
                  <a:latin typeface="Arial" pitchFamily="34" charset="0"/>
                  <a:cs typeface="Arial" pitchFamily="34" charset="0"/>
                </a:rPr>
                <a:t>?  =  8  :  2</a:t>
              </a:r>
              <a:endParaRPr lang="en-US" sz="54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9" name="Picture 9"/>
            <p:cNvPicPr>
              <a:picLocks noChangeAspect="1"/>
            </p:cNvPicPr>
            <p:nvPr/>
          </p:nvPicPr>
          <p:blipFill>
            <a:blip r:embed="rId35"/>
            <a:srcRect/>
            <a:stretch>
              <a:fillRect/>
            </a:stretch>
          </p:blipFill>
          <p:spPr>
            <a:xfrm>
              <a:off x="16263102" y="5373699"/>
              <a:ext cx="1650169" cy="15986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361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28074" y="-904373"/>
            <a:ext cx="17325474" cy="2203704"/>
          </a:xfrm>
          <a:prstGeom prst="rect">
            <a:avLst/>
          </a:prstGeom>
        </p:spPr>
      </p:pic>
      <p:pic>
        <p:nvPicPr>
          <p:cNvPr id="6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-28074" y="9403579"/>
            <a:ext cx="18544674" cy="943408"/>
          </a:xfrm>
          <a:prstGeom prst="rect">
            <a:avLst/>
          </a:prstGeom>
        </p:spPr>
      </p:pic>
      <p:pic>
        <p:nvPicPr>
          <p:cNvPr id="7" name="Picture 1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2362200" y="9210630"/>
            <a:ext cx="2592619" cy="664653"/>
          </a:xfrm>
          <a:prstGeom prst="rect">
            <a:avLst/>
          </a:prstGeom>
        </p:spPr>
      </p:pic>
      <p:pic>
        <p:nvPicPr>
          <p:cNvPr id="8" name="Picture 1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2677743" y="8683448"/>
            <a:ext cx="1961532" cy="1603552"/>
          </a:xfrm>
          <a:prstGeom prst="rect">
            <a:avLst/>
          </a:prstGeom>
        </p:spPr>
      </p:pic>
      <p:pic>
        <p:nvPicPr>
          <p:cNvPr id="9" name="Picture 17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rcRect/>
          <a:stretch>
            <a:fillRect/>
          </a:stretch>
        </p:blipFill>
        <p:spPr>
          <a:xfrm>
            <a:off x="15468600" y="723900"/>
            <a:ext cx="2585232" cy="2058785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2195078" y="7874423"/>
            <a:ext cx="1354733" cy="1336207"/>
          </a:xfrm>
          <a:prstGeom prst="rect">
            <a:avLst/>
          </a:prstGeom>
        </p:spPr>
      </p:pic>
      <p:pic>
        <p:nvPicPr>
          <p:cNvPr id="11" name="Picture 7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3638456" y="8683447"/>
            <a:ext cx="576096" cy="60245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800591" y="-135454"/>
            <a:ext cx="11048090" cy="1338531"/>
            <a:chOff x="3658510" y="197479"/>
            <a:chExt cx="11048090" cy="1338531"/>
          </a:xfrm>
        </p:grpSpPr>
        <p:pic>
          <p:nvPicPr>
            <p:cNvPr id="13" name="Picture 8"/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3658510" y="197479"/>
              <a:ext cx="11048090" cy="1338531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4117322" y="482783"/>
              <a:ext cx="10130466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TÌM MỘT THỪA SỐ CỦA PHÉP NHÂN</a:t>
              </a:r>
              <a:endParaRPr lang="en-US" sz="44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877370" y="1525037"/>
            <a:ext cx="68515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smtClean="0">
                <a:latin typeface="Arial" pitchFamily="34" charset="0"/>
                <a:cs typeface="Arial" pitchFamily="34" charset="0"/>
              </a:rPr>
              <a:t>?     x    4    =     8</a:t>
            </a:r>
            <a:endParaRPr lang="en-US" sz="6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658170" y="3400234"/>
            <a:ext cx="2895600" cy="990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latin typeface="Arial" pitchFamily="34" charset="0"/>
                <a:cs typeface="Arial" pitchFamily="34" charset="0"/>
              </a:rPr>
              <a:t>Thừa số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941403" y="3362134"/>
            <a:ext cx="2895600" cy="990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latin typeface="Arial" pitchFamily="34" charset="0"/>
                <a:cs typeface="Arial" pitchFamily="34" charset="0"/>
              </a:rPr>
              <a:t>Thừa số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1135170" y="3298634"/>
            <a:ext cx="2609567" cy="990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latin typeface="Arial" pitchFamily="34" charset="0"/>
                <a:cs typeface="Arial" pitchFamily="34" charset="0"/>
              </a:rPr>
              <a:t>Tích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105970" y="2622771"/>
            <a:ext cx="0" cy="64118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9351103" y="2622770"/>
            <a:ext cx="0" cy="64118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2439953" y="2622769"/>
            <a:ext cx="0" cy="64118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2872444" y="4715823"/>
            <a:ext cx="6986945" cy="3826703"/>
            <a:chOff x="2938674" y="5481703"/>
            <a:chExt cx="6986945" cy="3826703"/>
          </a:xfrm>
        </p:grpSpPr>
        <p:grpSp>
          <p:nvGrpSpPr>
            <p:cNvPr id="23" name="Group 22"/>
            <p:cNvGrpSpPr/>
            <p:nvPr/>
          </p:nvGrpSpPr>
          <p:grpSpPr>
            <a:xfrm>
              <a:off x="2938674" y="5481703"/>
              <a:ext cx="5288354" cy="3826703"/>
              <a:chOff x="2938674" y="5481703"/>
              <a:chExt cx="5288354" cy="3826703"/>
            </a:xfrm>
          </p:grpSpPr>
          <p:pic>
            <p:nvPicPr>
              <p:cNvPr id="25" name="Picture 2"/>
              <p:cNvPicPr>
                <a:picLocks noChangeAspect="1"/>
              </p:cNvPicPr>
              <p:nvPr/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3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938674" y="5481703"/>
                <a:ext cx="5288354" cy="3826703"/>
              </a:xfrm>
              <a:prstGeom prst="rect">
                <a:avLst/>
              </a:prstGeom>
            </p:spPr>
          </p:pic>
          <p:sp>
            <p:nvSpPr>
              <p:cNvPr id="26" name="Rectangle 25"/>
              <p:cNvSpPr/>
              <p:nvPr/>
            </p:nvSpPr>
            <p:spPr>
              <a:xfrm>
                <a:off x="3844706" y="6406331"/>
                <a:ext cx="3572959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smtClean="0">
                    <a:latin typeface="Arial" pitchFamily="34" charset="0"/>
                    <a:cs typeface="Arial" pitchFamily="34" charset="0"/>
                  </a:rPr>
                  <a:t>Dấu ? </a:t>
                </a:r>
                <a:r>
                  <a:rPr lang="vi-VN" sz="4000" smtClean="0">
                    <a:latin typeface="Arial" pitchFamily="34" charset="0"/>
                    <a:cs typeface="Arial" pitchFamily="34" charset="0"/>
                  </a:rPr>
                  <a:t>xác </a:t>
                </a:r>
                <a:r>
                  <a:rPr lang="vi-VN" sz="4000">
                    <a:latin typeface="Arial" pitchFamily="34" charset="0"/>
                    <a:cs typeface="Arial" pitchFamily="34" charset="0"/>
                  </a:rPr>
                  <a:t>định </a:t>
                </a:r>
                <a:r>
                  <a:rPr lang="en-US" sz="4000" smtClean="0">
                    <a:latin typeface="Arial" pitchFamily="34" charset="0"/>
                    <a:cs typeface="Arial" pitchFamily="34" charset="0"/>
                  </a:rPr>
                  <a:t>như </a:t>
                </a:r>
                <a:r>
                  <a:rPr lang="vi-VN" sz="4000" smtClean="0">
                    <a:latin typeface="Arial" pitchFamily="34" charset="0"/>
                    <a:cs typeface="Arial" pitchFamily="34" charset="0"/>
                  </a:rPr>
                  <a:t>thế </a:t>
                </a:r>
                <a:r>
                  <a:rPr lang="vi-VN" sz="4000">
                    <a:latin typeface="Arial" pitchFamily="34" charset="0"/>
                    <a:cs typeface="Arial" pitchFamily="34" charset="0"/>
                  </a:rPr>
                  <a:t>nào?</a:t>
                </a:r>
                <a:endParaRPr lang="en-US" sz="4000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xmlns:lc="http://schemas.openxmlformats.org/drawingml/2006/lockedCanvas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8043083" y="5776446"/>
              <a:ext cx="1882536" cy="3190677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10758741" y="5390958"/>
            <a:ext cx="6235284" cy="1827201"/>
            <a:chOff x="11677987" y="5373699"/>
            <a:chExt cx="6235284" cy="1827201"/>
          </a:xfrm>
        </p:grpSpPr>
        <p:sp>
          <p:nvSpPr>
            <p:cNvPr id="28" name="Plaque 27"/>
            <p:cNvSpPr/>
            <p:nvPr/>
          </p:nvSpPr>
          <p:spPr>
            <a:xfrm>
              <a:off x="11677987" y="6000750"/>
              <a:ext cx="5009813" cy="1200150"/>
            </a:xfrm>
            <a:prstGeom prst="plaqu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smtClean="0">
                  <a:latin typeface="Arial" pitchFamily="34" charset="0"/>
                  <a:cs typeface="Arial" pitchFamily="34" charset="0"/>
                </a:rPr>
                <a:t>?  =  8  :  4</a:t>
              </a:r>
              <a:endParaRPr lang="en-US" sz="54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9" name="Picture 9"/>
            <p:cNvPicPr>
              <a:picLocks noChangeAspect="1"/>
            </p:cNvPicPr>
            <p:nvPr/>
          </p:nvPicPr>
          <p:blipFill>
            <a:blip r:embed="rId35"/>
            <a:srcRect/>
            <a:stretch>
              <a:fillRect/>
            </a:stretch>
          </p:blipFill>
          <p:spPr>
            <a:xfrm>
              <a:off x="16263102" y="5373699"/>
              <a:ext cx="1650169" cy="15986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361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28074" y="-904373"/>
            <a:ext cx="17325474" cy="2203704"/>
          </a:xfrm>
          <a:prstGeom prst="rect">
            <a:avLst/>
          </a:prstGeom>
        </p:spPr>
      </p:pic>
      <p:pic>
        <p:nvPicPr>
          <p:cNvPr id="6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-28074" y="9403579"/>
            <a:ext cx="18544674" cy="943408"/>
          </a:xfrm>
          <a:prstGeom prst="rect">
            <a:avLst/>
          </a:prstGeom>
        </p:spPr>
      </p:pic>
      <p:pic>
        <p:nvPicPr>
          <p:cNvPr id="7" name="Picture 1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2362200" y="9210630"/>
            <a:ext cx="2592619" cy="664653"/>
          </a:xfrm>
          <a:prstGeom prst="rect">
            <a:avLst/>
          </a:prstGeom>
        </p:spPr>
      </p:pic>
      <p:pic>
        <p:nvPicPr>
          <p:cNvPr id="8" name="Picture 1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2677743" y="8683448"/>
            <a:ext cx="1961532" cy="1603552"/>
          </a:xfrm>
          <a:prstGeom prst="rect">
            <a:avLst/>
          </a:prstGeom>
        </p:spPr>
      </p:pic>
      <p:pic>
        <p:nvPicPr>
          <p:cNvPr id="9" name="Picture 17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rcRect/>
          <a:stretch>
            <a:fillRect/>
          </a:stretch>
        </p:blipFill>
        <p:spPr>
          <a:xfrm>
            <a:off x="15468600" y="723900"/>
            <a:ext cx="2585232" cy="2058785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2195078" y="7874423"/>
            <a:ext cx="1354733" cy="1336207"/>
          </a:xfrm>
          <a:prstGeom prst="rect">
            <a:avLst/>
          </a:prstGeom>
        </p:spPr>
      </p:pic>
      <p:pic>
        <p:nvPicPr>
          <p:cNvPr id="11" name="Picture 7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3638456" y="8683447"/>
            <a:ext cx="576096" cy="60245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800591" y="-135454"/>
            <a:ext cx="11048090" cy="1338531"/>
            <a:chOff x="3658510" y="197479"/>
            <a:chExt cx="11048090" cy="1338531"/>
          </a:xfrm>
        </p:grpSpPr>
        <p:pic>
          <p:nvPicPr>
            <p:cNvPr id="13" name="Picture 8"/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3658510" y="197479"/>
              <a:ext cx="11048090" cy="1338531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4117322" y="482783"/>
              <a:ext cx="10130466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TÌM MỘT THỪA SỐ CỦA PHÉP NHÂN</a:t>
              </a:r>
              <a:endParaRPr lang="en-US" sz="44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457201" y="1753293"/>
            <a:ext cx="7696200" cy="499040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09601" y="1905693"/>
            <a:ext cx="7758362" cy="50666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23900" y="2950870"/>
            <a:ext cx="76440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800">
                <a:latin typeface="Arial" pitchFamily="34" charset="0"/>
                <a:cs typeface="Arial" pitchFamily="34" charset="0"/>
              </a:rPr>
              <a:t>Muốn tìm thừa số chưa biết ta lấy tích chia cho thừa số đã biết.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91227" y="2134731"/>
            <a:ext cx="32960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KẾT LUẬN</a:t>
            </a:r>
            <a:endParaRPr lang="en-US" sz="4800" b="1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12"/>
          <p:cNvPicPr>
            <a:picLocks noChangeAspect="1"/>
          </p:cNvPicPr>
          <p:nvPr/>
        </p:nvPicPr>
        <p:blipFill>
          <a:blip r:embed="rId32"/>
          <a:srcRect/>
          <a:stretch>
            <a:fillRect/>
          </a:stretch>
        </p:blipFill>
        <p:spPr>
          <a:xfrm>
            <a:off x="8610600" y="1905693"/>
            <a:ext cx="7487491" cy="710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61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28074" y="-904373"/>
            <a:ext cx="17325474" cy="2203704"/>
          </a:xfrm>
          <a:prstGeom prst="rect">
            <a:avLst/>
          </a:prstGeom>
        </p:spPr>
      </p:pic>
      <p:pic>
        <p:nvPicPr>
          <p:cNvPr id="6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-28074" y="9403579"/>
            <a:ext cx="18544674" cy="943408"/>
          </a:xfrm>
          <a:prstGeom prst="rect">
            <a:avLst/>
          </a:prstGeom>
        </p:spPr>
      </p:pic>
      <p:pic>
        <p:nvPicPr>
          <p:cNvPr id="7" name="Picture 1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2362200" y="9210630"/>
            <a:ext cx="2592619" cy="664653"/>
          </a:xfrm>
          <a:prstGeom prst="rect">
            <a:avLst/>
          </a:prstGeom>
        </p:spPr>
      </p:pic>
      <p:pic>
        <p:nvPicPr>
          <p:cNvPr id="8" name="Picture 1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2677743" y="8683448"/>
            <a:ext cx="1961532" cy="1603552"/>
          </a:xfrm>
          <a:prstGeom prst="rect">
            <a:avLst/>
          </a:prstGeom>
        </p:spPr>
      </p:pic>
      <p:pic>
        <p:nvPicPr>
          <p:cNvPr id="9" name="Picture 17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rcRect/>
          <a:stretch>
            <a:fillRect/>
          </a:stretch>
        </p:blipFill>
        <p:spPr>
          <a:xfrm>
            <a:off x="15468600" y="723900"/>
            <a:ext cx="2585232" cy="2058785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2195078" y="7874423"/>
            <a:ext cx="1354733" cy="1336207"/>
          </a:xfrm>
          <a:prstGeom prst="rect">
            <a:avLst/>
          </a:prstGeom>
        </p:spPr>
      </p:pic>
      <p:pic>
        <p:nvPicPr>
          <p:cNvPr id="11" name="Picture 7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3638456" y="8683447"/>
            <a:ext cx="576096" cy="60245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048558" y="-135454"/>
            <a:ext cx="8391409" cy="1338531"/>
            <a:chOff x="3658510" y="197479"/>
            <a:chExt cx="11048090" cy="1338531"/>
          </a:xfrm>
        </p:grpSpPr>
        <p:pic>
          <p:nvPicPr>
            <p:cNvPr id="13" name="Picture 8"/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3658510" y="197479"/>
              <a:ext cx="11048090" cy="1338531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4573819" y="511820"/>
              <a:ext cx="7423827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THỰC HÀNH – LUYỆN TẬP</a:t>
              </a:r>
              <a:endParaRPr lang="en-US" sz="44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04800" y="1399349"/>
            <a:ext cx="152673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>
                <a:latin typeface="Arial" pitchFamily="34" charset="0"/>
                <a:cs typeface="Arial" pitchFamily="34" charset="0"/>
              </a:rPr>
              <a:t>Bài 1. Tìm thành phần chưa biết trong các phép tính sau</a:t>
            </a:r>
            <a:endParaRPr lang="en-US" sz="4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52" y="2400300"/>
            <a:ext cx="5310815" cy="3200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261" y="2408854"/>
            <a:ext cx="5818855" cy="31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4238560" y="5960148"/>
            <a:ext cx="3393521" cy="2723300"/>
            <a:chOff x="1433176" y="5118100"/>
            <a:chExt cx="3393521" cy="2723300"/>
          </a:xfrm>
        </p:grpSpPr>
        <p:pic>
          <p:nvPicPr>
            <p:cNvPr id="16" name="Picture 12"/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5"/>
                </a:ext>
              </a:extLst>
            </a:blip>
            <a:srcRect/>
            <a:stretch>
              <a:fillRect/>
            </a:stretch>
          </p:blipFill>
          <p:spPr>
            <a:xfrm>
              <a:off x="1433176" y="5118100"/>
              <a:ext cx="3393521" cy="27233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2284993" y="6479750"/>
              <a:ext cx="184056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Gợi ý:</a:t>
              </a:r>
              <a:endParaRPr lang="en-US" sz="44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559296" y="6636733"/>
            <a:ext cx="36647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latin typeface="Arial" pitchFamily="34" charset="0"/>
                <a:cs typeface="Arial" pitchFamily="34" charset="0"/>
              </a:rPr>
              <a:t>3  x  ?  =  27</a:t>
            </a:r>
            <a:endParaRPr lang="en-US" sz="4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urved Right Arrow 4"/>
          <p:cNvSpPr/>
          <p:nvPr/>
        </p:nvSpPr>
        <p:spPr>
          <a:xfrm>
            <a:off x="7906376" y="7083010"/>
            <a:ext cx="562471" cy="1361650"/>
          </a:xfrm>
          <a:prstGeom prst="curved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99664" y="7852451"/>
            <a:ext cx="36984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latin typeface="Arial" pitchFamily="34" charset="0"/>
                <a:cs typeface="Arial" pitchFamily="34" charset="0"/>
              </a:rPr>
              <a:t>?  =   27  :  3</a:t>
            </a:r>
            <a:endParaRPr lang="en-US" sz="48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9967" y="6839105"/>
            <a:ext cx="4485736" cy="1587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ight Arrow 17"/>
          <p:cNvSpPr/>
          <p:nvPr/>
        </p:nvSpPr>
        <p:spPr>
          <a:xfrm>
            <a:off x="12551082" y="7191535"/>
            <a:ext cx="822423" cy="882399"/>
          </a:xfrm>
          <a:prstGeom prst="rightArrow">
            <a:avLst/>
          </a:prstGeom>
          <a:solidFill>
            <a:srgbClr val="F319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61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20" grpId="0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28074" y="-904373"/>
            <a:ext cx="17325474" cy="2203704"/>
          </a:xfrm>
          <a:prstGeom prst="rect">
            <a:avLst/>
          </a:prstGeom>
        </p:spPr>
      </p:pic>
      <p:pic>
        <p:nvPicPr>
          <p:cNvPr id="6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-228600" y="8267700"/>
            <a:ext cx="18745200" cy="2079287"/>
          </a:xfrm>
          <a:prstGeom prst="rect">
            <a:avLst/>
          </a:prstGeom>
        </p:spPr>
      </p:pic>
      <p:pic>
        <p:nvPicPr>
          <p:cNvPr id="7" name="Picture 1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2362200" y="9210630"/>
            <a:ext cx="2592619" cy="664653"/>
          </a:xfrm>
          <a:prstGeom prst="rect">
            <a:avLst/>
          </a:prstGeom>
        </p:spPr>
      </p:pic>
      <p:pic>
        <p:nvPicPr>
          <p:cNvPr id="8" name="Picture 1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2677743" y="8683448"/>
            <a:ext cx="1961532" cy="1603552"/>
          </a:xfrm>
          <a:prstGeom prst="rect">
            <a:avLst/>
          </a:prstGeom>
        </p:spPr>
      </p:pic>
      <p:pic>
        <p:nvPicPr>
          <p:cNvPr id="9" name="Picture 17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rcRect/>
          <a:stretch>
            <a:fillRect/>
          </a:stretch>
        </p:blipFill>
        <p:spPr>
          <a:xfrm>
            <a:off x="15706779" y="723900"/>
            <a:ext cx="2585232" cy="2058785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2195078" y="7874423"/>
            <a:ext cx="1354733" cy="1336207"/>
          </a:xfrm>
          <a:prstGeom prst="rect">
            <a:avLst/>
          </a:prstGeom>
        </p:spPr>
      </p:pic>
      <p:pic>
        <p:nvPicPr>
          <p:cNvPr id="11" name="Picture 7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3638456" y="8683447"/>
            <a:ext cx="576096" cy="60245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20842" y="1753292"/>
            <a:ext cx="152673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>
                <a:latin typeface="Arial" pitchFamily="34" charset="0"/>
                <a:cs typeface="Arial" pitchFamily="34" charset="0"/>
              </a:rPr>
              <a:t>Bài 1. Tìm thành phần chưa biết trong các phép tính sau</a:t>
            </a:r>
            <a:endParaRPr lang="en-US" sz="4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277" y="2838877"/>
            <a:ext cx="5310815" cy="3200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768" y="4154336"/>
            <a:ext cx="6224339" cy="31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5048558" y="-135454"/>
            <a:ext cx="8391409" cy="1338531"/>
            <a:chOff x="3658510" y="197479"/>
            <a:chExt cx="11048090" cy="1338531"/>
          </a:xfrm>
        </p:grpSpPr>
        <p:pic>
          <p:nvPicPr>
            <p:cNvPr id="16" name="Picture 8"/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3658510" y="197479"/>
              <a:ext cx="11048090" cy="1338531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4573819" y="511820"/>
              <a:ext cx="7423827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THỰC HÀNH – LUYỆN TẬP</a:t>
              </a:r>
              <a:endParaRPr lang="en-US" sz="44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4145769" y="3322145"/>
            <a:ext cx="84884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24249" y="4814217"/>
            <a:ext cx="1091879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en-US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668497" y="4679182"/>
            <a:ext cx="1090863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</a:t>
            </a:r>
            <a:endParaRPr lang="en-US" sz="14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0434541" y="5828496"/>
            <a:ext cx="1551994" cy="12890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D05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4142</a:t>
            </a:r>
            <a:endParaRPr lang="en-US" sz="4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7"/>
          <p:cNvPicPr>
            <a:picLocks noChangeAspect="1"/>
          </p:cNvPicPr>
          <p:nvPr/>
        </p:nvPicPr>
        <p:blipFill>
          <a:blip r:embed="rId34"/>
          <a:srcRect/>
          <a:stretch>
            <a:fillRect/>
          </a:stretch>
        </p:blipFill>
        <p:spPr>
          <a:xfrm>
            <a:off x="7199792" y="3000730"/>
            <a:ext cx="2044469" cy="2240514"/>
          </a:xfrm>
          <a:prstGeom prst="rect">
            <a:avLst/>
          </a:prstGeom>
        </p:spPr>
      </p:pic>
      <p:pic>
        <p:nvPicPr>
          <p:cNvPr id="24" name="Picture 7"/>
          <p:cNvPicPr>
            <a:picLocks noChangeAspect="1"/>
          </p:cNvPicPr>
          <p:nvPr/>
        </p:nvPicPr>
        <p:blipFill>
          <a:blip r:embed="rId34"/>
          <a:srcRect/>
          <a:stretch>
            <a:fillRect/>
          </a:stretch>
        </p:blipFill>
        <p:spPr>
          <a:xfrm>
            <a:off x="15532463" y="4622465"/>
            <a:ext cx="2044469" cy="224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61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28074" y="-904373"/>
            <a:ext cx="17325474" cy="2203704"/>
          </a:xfrm>
          <a:prstGeom prst="rect">
            <a:avLst/>
          </a:prstGeom>
        </p:spPr>
      </p:pic>
      <p:pic>
        <p:nvPicPr>
          <p:cNvPr id="6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-28074" y="9403579"/>
            <a:ext cx="18544674" cy="943408"/>
          </a:xfrm>
          <a:prstGeom prst="rect">
            <a:avLst/>
          </a:prstGeom>
        </p:spPr>
      </p:pic>
      <p:pic>
        <p:nvPicPr>
          <p:cNvPr id="7" name="Picture 1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2362200" y="9210630"/>
            <a:ext cx="2592619" cy="664653"/>
          </a:xfrm>
          <a:prstGeom prst="rect">
            <a:avLst/>
          </a:prstGeom>
        </p:spPr>
      </p:pic>
      <p:pic>
        <p:nvPicPr>
          <p:cNvPr id="8" name="Picture 1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2677743" y="8683448"/>
            <a:ext cx="1961532" cy="1603552"/>
          </a:xfrm>
          <a:prstGeom prst="rect">
            <a:avLst/>
          </a:prstGeom>
        </p:spPr>
      </p:pic>
      <p:pic>
        <p:nvPicPr>
          <p:cNvPr id="9" name="Picture 17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rcRect/>
          <a:stretch>
            <a:fillRect/>
          </a:stretch>
        </p:blipFill>
        <p:spPr>
          <a:xfrm>
            <a:off x="15468600" y="723900"/>
            <a:ext cx="2585232" cy="2058785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2195078" y="7874423"/>
            <a:ext cx="1354733" cy="1336207"/>
          </a:xfrm>
          <a:prstGeom prst="rect">
            <a:avLst/>
          </a:prstGeom>
        </p:spPr>
      </p:pic>
      <p:pic>
        <p:nvPicPr>
          <p:cNvPr id="11" name="Picture 7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3638456" y="8683447"/>
            <a:ext cx="576096" cy="60245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048558" y="-135454"/>
            <a:ext cx="8391409" cy="1338531"/>
            <a:chOff x="3658510" y="197479"/>
            <a:chExt cx="11048090" cy="1338531"/>
          </a:xfrm>
        </p:grpSpPr>
        <p:pic>
          <p:nvPicPr>
            <p:cNvPr id="13" name="Picture 8"/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3658510" y="197479"/>
              <a:ext cx="11048090" cy="1338531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4573819" y="511820"/>
              <a:ext cx="7423827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THỰC HÀNH – LUYỆN TẬP</a:t>
              </a:r>
              <a:endParaRPr lang="en-US" sz="44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113575"/>
              </p:ext>
            </p:extLst>
          </p:nvPr>
        </p:nvGraphicFramePr>
        <p:xfrm>
          <a:off x="381000" y="2247900"/>
          <a:ext cx="12679307" cy="47529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2139"/>
                <a:gridCol w="1524000"/>
                <a:gridCol w="1828800"/>
                <a:gridCol w="1676400"/>
                <a:gridCol w="1752600"/>
                <a:gridCol w="1524000"/>
                <a:gridCol w="1781368"/>
              </a:tblGrid>
              <a:tr h="158431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4000" b="0">
                          <a:effectLst/>
                          <a:latin typeface="Arial" pitchFamily="34" charset="0"/>
                          <a:cs typeface="Arial" pitchFamily="34" charset="0"/>
                        </a:rPr>
                        <a:t>Thừa số</a:t>
                      </a:r>
                      <a:endParaRPr lang="en-US" sz="3600" b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4000" b="0">
                          <a:effectLst/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  <a:endParaRPr lang="en-US" sz="3600" b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4000" b="0"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3600" b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4000" b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3600" b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4000" b="0">
                          <a:effectLst/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3600" b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4000" b="0">
                          <a:effectLst/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3600" b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4000" b="0">
                          <a:effectLst/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3600" b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58431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4000" b="0">
                          <a:effectLst/>
                          <a:latin typeface="Arial" pitchFamily="34" charset="0"/>
                          <a:cs typeface="Arial" pitchFamily="34" charset="0"/>
                        </a:rPr>
                        <a:t>Thừa số</a:t>
                      </a:r>
                      <a:endParaRPr lang="en-US" sz="3600" b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4000" b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3600" b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4000" b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3600" b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4000" b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3600" b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4000" b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3600" b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4000" b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3600" b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4000" b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3600" b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58431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4000" b="0">
                          <a:effectLst/>
                          <a:latin typeface="Arial" pitchFamily="34" charset="0"/>
                          <a:cs typeface="Arial" pitchFamily="34" charset="0"/>
                        </a:rPr>
                        <a:t>Tích</a:t>
                      </a:r>
                      <a:endParaRPr lang="en-US" sz="3600" b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4000" b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3600" b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4000" b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endParaRPr lang="en-US" sz="3600" b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4000" b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85</a:t>
                      </a:r>
                      <a:endParaRPr lang="en-US" sz="3600" b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4000" b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64</a:t>
                      </a:r>
                      <a:endParaRPr lang="en-US" sz="3600" b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4000" b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96</a:t>
                      </a:r>
                      <a:endParaRPr lang="en-US" sz="3600" b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4000" b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5505</a:t>
                      </a:r>
                      <a:endParaRPr lang="en-US" sz="3600" b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15325" y="1188879"/>
            <a:ext cx="325922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r>
              <a:rPr kumimoji="0" lang="en-US" altLang="zh-CN" sz="4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Bài 2:</a:t>
            </a:r>
            <a:r>
              <a:rPr kumimoji="0" lang="en-US" altLang="zh-CN" sz="4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CN" sz="4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Số ? </a:t>
            </a:r>
            <a:endParaRPr kumimoji="0" lang="en-US" altLang="zh-CN" sz="5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5"/>
          <p:cNvPicPr>
            <a:picLocks noChangeAspect="1"/>
          </p:cNvPicPr>
          <p:nvPr/>
        </p:nvPicPr>
        <p:blipFill>
          <a:blip r:embed="rId32"/>
          <a:srcRect/>
          <a:stretch>
            <a:fillRect/>
          </a:stretch>
        </p:blipFill>
        <p:spPr>
          <a:xfrm>
            <a:off x="13320655" y="4000500"/>
            <a:ext cx="5200235" cy="6280069"/>
          </a:xfrm>
          <a:prstGeom prst="rect">
            <a:avLst/>
          </a:prstGeom>
        </p:spPr>
      </p:pic>
      <p:pic>
        <p:nvPicPr>
          <p:cNvPr id="16" name="Picture 12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4"/>
              </a:ext>
            </a:extLst>
          </a:blip>
          <a:srcRect/>
          <a:stretch>
            <a:fillRect/>
          </a:stretch>
        </p:blipFill>
        <p:spPr>
          <a:xfrm>
            <a:off x="7051524" y="8169992"/>
            <a:ext cx="4330898" cy="170529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329755" y="5753100"/>
            <a:ext cx="884797" cy="76944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93</a:t>
            </a:r>
            <a:endParaRPr lang="en-US" sz="40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48558" y="4199021"/>
            <a:ext cx="884797" cy="76944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57999" y="4186989"/>
            <a:ext cx="884797" cy="76944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17</a:t>
            </a:r>
            <a:endParaRPr lang="en-US" sz="40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438310" y="2516604"/>
            <a:ext cx="884797" cy="76944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40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035577" y="2530640"/>
            <a:ext cx="884797" cy="76944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24</a:t>
            </a:r>
            <a:endParaRPr lang="en-US" sz="40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582400" y="2520612"/>
            <a:ext cx="1362779" cy="76944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1101</a:t>
            </a:r>
            <a:endParaRPr lang="en-US" sz="40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61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28074" y="-904373"/>
            <a:ext cx="17325474" cy="2203704"/>
          </a:xfrm>
          <a:prstGeom prst="rect">
            <a:avLst/>
          </a:prstGeom>
        </p:spPr>
      </p:pic>
      <p:pic>
        <p:nvPicPr>
          <p:cNvPr id="6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-28074" y="9403579"/>
            <a:ext cx="18544674" cy="943408"/>
          </a:xfrm>
          <a:prstGeom prst="rect">
            <a:avLst/>
          </a:prstGeom>
        </p:spPr>
      </p:pic>
      <p:pic>
        <p:nvPicPr>
          <p:cNvPr id="7" name="Picture 1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2362200" y="9210630"/>
            <a:ext cx="2592619" cy="664653"/>
          </a:xfrm>
          <a:prstGeom prst="rect">
            <a:avLst/>
          </a:prstGeom>
        </p:spPr>
      </p:pic>
      <p:pic>
        <p:nvPicPr>
          <p:cNvPr id="8" name="Picture 1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2677743" y="8683448"/>
            <a:ext cx="1961532" cy="1603552"/>
          </a:xfrm>
          <a:prstGeom prst="rect">
            <a:avLst/>
          </a:prstGeom>
        </p:spPr>
      </p:pic>
      <p:pic>
        <p:nvPicPr>
          <p:cNvPr id="9" name="Picture 17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rcRect/>
          <a:stretch>
            <a:fillRect/>
          </a:stretch>
        </p:blipFill>
        <p:spPr>
          <a:xfrm>
            <a:off x="15740089" y="564152"/>
            <a:ext cx="2585232" cy="2058785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2195078" y="7874423"/>
            <a:ext cx="1354733" cy="1336207"/>
          </a:xfrm>
          <a:prstGeom prst="rect">
            <a:avLst/>
          </a:prstGeom>
        </p:spPr>
      </p:pic>
      <p:pic>
        <p:nvPicPr>
          <p:cNvPr id="11" name="Picture 7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3638456" y="8683447"/>
            <a:ext cx="576096" cy="602454"/>
          </a:xfrm>
          <a:prstGeom prst="rect">
            <a:avLst/>
          </a:prstGeom>
        </p:spPr>
      </p:pic>
      <p:pic>
        <p:nvPicPr>
          <p:cNvPr id="16" name="Picture 8"/>
          <p:cNvPicPr>
            <a:picLocks noChangeAspect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4689921" y="-86307"/>
            <a:ext cx="8631164" cy="133853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154262" y="197479"/>
            <a:ext cx="64860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VẬN DỤNG – CỦNG CỐ</a:t>
            </a:r>
            <a:endParaRPr lang="en-US" sz="4400" b="1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36288" y="1299331"/>
            <a:ext cx="6746790" cy="4567986"/>
            <a:chOff x="1482810" y="1566114"/>
            <a:chExt cx="6746790" cy="4567986"/>
          </a:xfrm>
        </p:grpSpPr>
        <p:pic>
          <p:nvPicPr>
            <p:cNvPr id="15" name="Picture 6"/>
            <p:cNvPicPr>
              <a:picLocks noChangeAspect="1"/>
            </p:cNvPicPr>
            <p:nvPr/>
          </p:nvPicPr>
          <p:blipFill>
            <a:blip r:embed="rId33"/>
            <a:srcRect/>
            <a:stretch>
              <a:fillRect/>
            </a:stretch>
          </p:blipFill>
          <p:spPr>
            <a:xfrm>
              <a:off x="1482810" y="3018342"/>
              <a:ext cx="6746790" cy="3115758"/>
            </a:xfrm>
            <a:prstGeom prst="rect">
              <a:avLst/>
            </a:prstGeom>
          </p:spPr>
        </p:pic>
        <p:pic>
          <p:nvPicPr>
            <p:cNvPr id="18" name="Picture 4"/>
            <p:cNvPicPr>
              <a:picLocks noChangeAspect="1"/>
            </p:cNvPicPr>
            <p:nvPr/>
          </p:nvPicPr>
          <p:blipFill>
            <a:blip r:embed="rId34"/>
            <a:srcRect/>
            <a:stretch>
              <a:fillRect/>
            </a:stretch>
          </p:blipFill>
          <p:spPr>
            <a:xfrm>
              <a:off x="3324506" y="1566114"/>
              <a:ext cx="2829756" cy="2113645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615184" y="3701781"/>
              <a:ext cx="6248400" cy="1824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>
                  <a:latin typeface="Arial" pitchFamily="34" charset="0"/>
                  <a:cs typeface="Arial" pitchFamily="34" charset="0"/>
                </a:rPr>
                <a:t>Buổi học hôm nay các em biết thêm điều gì mới</a:t>
              </a:r>
              <a:r>
                <a:rPr lang="en-US" sz="4000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40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376987" y="4750643"/>
            <a:ext cx="7263345" cy="4545964"/>
            <a:chOff x="1482809" y="1588136"/>
            <a:chExt cx="7263345" cy="4545964"/>
          </a:xfrm>
        </p:grpSpPr>
        <p:pic>
          <p:nvPicPr>
            <p:cNvPr id="23" name="Picture 6"/>
            <p:cNvPicPr>
              <a:picLocks noChangeAspect="1"/>
            </p:cNvPicPr>
            <p:nvPr/>
          </p:nvPicPr>
          <p:blipFill>
            <a:blip r:embed="rId33"/>
            <a:srcRect/>
            <a:stretch>
              <a:fillRect/>
            </a:stretch>
          </p:blipFill>
          <p:spPr>
            <a:xfrm>
              <a:off x="1482809" y="3018342"/>
              <a:ext cx="7263345" cy="3115758"/>
            </a:xfrm>
            <a:prstGeom prst="rect">
              <a:avLst/>
            </a:prstGeom>
          </p:spPr>
        </p:pic>
        <p:pic>
          <p:nvPicPr>
            <p:cNvPr id="24" name="Picture 4"/>
            <p:cNvPicPr>
              <a:picLocks noChangeAspect="1"/>
            </p:cNvPicPr>
            <p:nvPr/>
          </p:nvPicPr>
          <p:blipFill>
            <a:blip r:embed="rId34"/>
            <a:srcRect/>
            <a:stretch>
              <a:fillRect/>
            </a:stretch>
          </p:blipFill>
          <p:spPr>
            <a:xfrm>
              <a:off x="3655925" y="1588136"/>
              <a:ext cx="2829756" cy="2113645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615184" y="3701781"/>
              <a:ext cx="691123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000">
                  <a:latin typeface="Arial" pitchFamily="34" charset="0"/>
                  <a:cs typeface="Arial" pitchFamily="34" charset="0"/>
                </a:rPr>
                <a:t>Khi tìm thành phần chưa biết trong phép tính </a:t>
              </a:r>
              <a:r>
                <a:rPr lang="vi-VN" sz="4000" smtClean="0">
                  <a:latin typeface="Arial" pitchFamily="34" charset="0"/>
                  <a:cs typeface="Arial" pitchFamily="34" charset="0"/>
                </a:rPr>
                <a:t>cần </a:t>
              </a:r>
              <a:r>
                <a:rPr lang="vi-VN" sz="4000">
                  <a:latin typeface="Arial" pitchFamily="34" charset="0"/>
                  <a:cs typeface="Arial" pitchFamily="34" charset="0"/>
                </a:rPr>
                <a:t>lưu ý gì?</a:t>
              </a: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3"/>
              </a:ext>
            </a:extLst>
          </a:blip>
          <a:srcRect/>
          <a:stretch>
            <a:fillRect/>
          </a:stretch>
        </p:blipFill>
        <p:spPr>
          <a:xfrm>
            <a:off x="12867560" y="3862805"/>
            <a:ext cx="5661072" cy="554077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6"/>
          <a:srcRect/>
          <a:stretch>
            <a:fillRect/>
          </a:stretch>
        </p:blipFill>
        <p:spPr>
          <a:xfrm>
            <a:off x="17032704" y="2919102"/>
            <a:ext cx="905980" cy="145247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38"/>
              </a:ext>
            </a:extLst>
          </a:blip>
          <a:srcRect/>
          <a:stretch>
            <a:fillRect/>
          </a:stretch>
        </p:blipFill>
        <p:spPr>
          <a:xfrm>
            <a:off x="16399811" y="5226750"/>
            <a:ext cx="1265787" cy="12357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40"/>
              </a:ext>
            </a:extLst>
          </a:blip>
          <a:srcRect/>
          <a:stretch>
            <a:fillRect/>
          </a:stretch>
        </p:blipFill>
        <p:spPr>
          <a:xfrm>
            <a:off x="13047853" y="2919102"/>
            <a:ext cx="1514366" cy="103527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42"/>
              </a:ext>
            </a:extLst>
          </a:blip>
          <a:srcRect/>
          <a:stretch>
            <a:fillRect/>
          </a:stretch>
        </p:blipFill>
        <p:spPr>
          <a:xfrm>
            <a:off x="13944600" y="1703711"/>
            <a:ext cx="1245485" cy="113183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3"/>
              </a:ext>
            </a:extLst>
          </a:blip>
          <a:srcRect/>
          <a:stretch>
            <a:fillRect/>
          </a:stretch>
        </p:blipFill>
        <p:spPr>
          <a:xfrm rot="1763089">
            <a:off x="13991981" y="3302069"/>
            <a:ext cx="5661072" cy="554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17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28074" y="-904373"/>
            <a:ext cx="17325474" cy="2203704"/>
          </a:xfrm>
          <a:prstGeom prst="rect">
            <a:avLst/>
          </a:prstGeom>
        </p:spPr>
      </p:pic>
      <p:pic>
        <p:nvPicPr>
          <p:cNvPr id="6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-533400" y="8542526"/>
            <a:ext cx="19354800" cy="1804461"/>
          </a:xfrm>
          <a:prstGeom prst="rect">
            <a:avLst/>
          </a:prstGeom>
        </p:spPr>
      </p:pic>
      <p:pic>
        <p:nvPicPr>
          <p:cNvPr id="7" name="Picture 1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2362200" y="9210630"/>
            <a:ext cx="2592619" cy="664653"/>
          </a:xfrm>
          <a:prstGeom prst="rect">
            <a:avLst/>
          </a:prstGeom>
        </p:spPr>
      </p:pic>
      <p:pic>
        <p:nvPicPr>
          <p:cNvPr id="8" name="Picture 1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2677743" y="8683448"/>
            <a:ext cx="1961532" cy="1603552"/>
          </a:xfrm>
          <a:prstGeom prst="rect">
            <a:avLst/>
          </a:prstGeom>
        </p:spPr>
      </p:pic>
      <p:pic>
        <p:nvPicPr>
          <p:cNvPr id="9" name="Picture 17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rcRect/>
          <a:stretch>
            <a:fillRect/>
          </a:stretch>
        </p:blipFill>
        <p:spPr>
          <a:xfrm>
            <a:off x="15468600" y="582958"/>
            <a:ext cx="2585232" cy="2058785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2195078" y="7874423"/>
            <a:ext cx="1354733" cy="1336207"/>
          </a:xfrm>
          <a:prstGeom prst="rect">
            <a:avLst/>
          </a:prstGeom>
        </p:spPr>
      </p:pic>
      <p:pic>
        <p:nvPicPr>
          <p:cNvPr id="11" name="Picture 7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3638456" y="8683447"/>
            <a:ext cx="576096" cy="602454"/>
          </a:xfrm>
          <a:prstGeom prst="rect">
            <a:avLst/>
          </a:prstGeom>
        </p:spPr>
      </p:pic>
      <p:pic>
        <p:nvPicPr>
          <p:cNvPr id="16" name="Picture 8"/>
          <p:cNvPicPr>
            <a:picLocks noChangeAspect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4689921" y="-86307"/>
            <a:ext cx="8631164" cy="133853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001227" y="198997"/>
            <a:ext cx="60548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HƯỚNG DẪN VỀ NHÀ</a:t>
            </a:r>
            <a:endParaRPr lang="en-US" sz="4400" b="1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9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315950" y="2487832"/>
            <a:ext cx="5017867" cy="5017867"/>
          </a:xfrm>
          <a:prstGeom prst="rect">
            <a:avLst/>
          </a:prstGeom>
        </p:spPr>
      </p:pic>
      <p:pic>
        <p:nvPicPr>
          <p:cNvPr id="19" name="Picture 10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6705600" y="2375144"/>
            <a:ext cx="5243241" cy="5243241"/>
          </a:xfrm>
          <a:prstGeom prst="rect">
            <a:avLst/>
          </a:prstGeom>
        </p:spPr>
      </p:pic>
      <p:pic>
        <p:nvPicPr>
          <p:cNvPr id="20" name="Picture 11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12292008" y="2355054"/>
            <a:ext cx="5310192" cy="531019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148483" y="3907470"/>
            <a:ext cx="3352800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smtClean="0">
                <a:latin typeface="Arial" pitchFamily="34" charset="0"/>
                <a:cs typeface="Arial" pitchFamily="34" charset="0"/>
              </a:rPr>
              <a:t>Ôn lại kiến thức đã học</a:t>
            </a:r>
            <a:endParaRPr lang="en-US" sz="4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50820" y="3907470"/>
            <a:ext cx="3352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smtClean="0">
                <a:latin typeface="Arial" pitchFamily="34" charset="0"/>
                <a:cs typeface="Arial" pitchFamily="34" charset="0"/>
              </a:rPr>
              <a:t>Hoàn thành bài tập SBT</a:t>
            </a:r>
            <a:endParaRPr lang="en-US" sz="4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137354" y="3591677"/>
            <a:ext cx="3352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smtClean="0">
                <a:latin typeface="Arial" pitchFamily="34" charset="0"/>
                <a:cs typeface="Arial" pitchFamily="34" charset="0"/>
              </a:rPr>
              <a:t>Xem trước nội dung bài </a:t>
            </a:r>
            <a:r>
              <a:rPr lang="en-US" sz="4400" smtClean="0">
                <a:latin typeface="Arial" pitchFamily="34" charset="0"/>
                <a:cs typeface="Arial" pitchFamily="34" charset="0"/>
              </a:rPr>
              <a:t>mới</a:t>
            </a:r>
            <a:r>
              <a:rPr lang="en-US" sz="4400" smtClean="0">
                <a:latin typeface="Arial" pitchFamily="34" charset="0"/>
                <a:cs typeface="Arial" pitchFamily="34" charset="0"/>
              </a:rPr>
              <a:t>.</a:t>
            </a:r>
            <a:endParaRPr lang="en-US" sz="44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25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743200" y="979089"/>
            <a:ext cx="10391504" cy="7898212"/>
          </a:xfrm>
          <a:prstGeom prst="rect">
            <a:avLst/>
          </a:prstGeom>
        </p:spPr>
      </p:pic>
      <p:pic>
        <p:nvPicPr>
          <p:cNvPr id="4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420600" y="1866898"/>
            <a:ext cx="6553200" cy="7728349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3733002" y="647699"/>
            <a:ext cx="1867856" cy="16764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09951" y="2389038"/>
            <a:ext cx="685800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CẢM ƠN CÁC EM ĐÃ LẮNG NGHE, XIN CHÀO VÀ HẸN GẶP LẠI!</a:t>
            </a:r>
            <a:endParaRPr lang="en-US" sz="5400" b="1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21113487" flipH="1">
            <a:off x="10065881" y="6738621"/>
            <a:ext cx="1923970" cy="172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68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6535400" y="1641138"/>
            <a:ext cx="1345377" cy="12074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21113487" flipH="1">
            <a:off x="14397596" y="348397"/>
            <a:ext cx="1204893" cy="1081392"/>
          </a:xfrm>
          <a:prstGeom prst="rect">
            <a:avLst/>
          </a:prstGeom>
        </p:spPr>
      </p:pic>
      <p:pic>
        <p:nvPicPr>
          <p:cNvPr id="8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>
            <a:off x="4495801" y="1641138"/>
            <a:ext cx="13529368" cy="8150562"/>
          </a:xfrm>
          <a:prstGeom prst="rect">
            <a:avLst/>
          </a:prstGeom>
        </p:spPr>
      </p:pic>
      <p:pic>
        <p:nvPicPr>
          <p:cNvPr id="9" name="Picture 1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5697200" y="-46120"/>
            <a:ext cx="2590800" cy="16872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6"/>
              </a:ext>
            </a:extLst>
          </a:blip>
          <a:srcRect/>
          <a:stretch>
            <a:fillRect/>
          </a:stretch>
        </p:blipFill>
        <p:spPr>
          <a:xfrm rot="14526214">
            <a:off x="-1280644" y="-1296627"/>
            <a:ext cx="5048244" cy="462484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533649" y="5143500"/>
            <a:ext cx="6793703" cy="3013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TÌM THÀNH PHẦN CHƯA BIẾT CỦA PHÉP TÍNH (TIẾP THEO)</a:t>
            </a:r>
          </a:p>
        </p:txBody>
      </p:sp>
    </p:spTree>
    <p:extLst>
      <p:ext uri="{BB962C8B-B14F-4D97-AF65-F5344CB8AC3E}">
        <p14:creationId xmlns:p14="http://schemas.microsoft.com/office/powerpoint/2010/main" val="95352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bg 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A_1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1" t="35741" r="76042" b="33519"/>
          <a:stretch>
            <a:fillRect/>
          </a:stretch>
        </p:blipFill>
        <p:spPr>
          <a:xfrm>
            <a:off x="1562100" y="3676650"/>
            <a:ext cx="2819400" cy="3162300"/>
          </a:xfrm>
          <a:prstGeom prst="rect">
            <a:avLst/>
          </a:prstGeom>
        </p:spPr>
      </p:pic>
      <p:pic>
        <p:nvPicPr>
          <p:cNvPr id="4" name="PA_2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9" t="9259" r="56875" b="50556"/>
          <a:stretch>
            <a:fillRect/>
          </a:stretch>
        </p:blipFill>
        <p:spPr>
          <a:xfrm>
            <a:off x="3562350" y="952500"/>
            <a:ext cx="4324350" cy="4133850"/>
          </a:xfrm>
          <a:prstGeom prst="rect">
            <a:avLst/>
          </a:prstGeom>
        </p:spPr>
      </p:pic>
      <p:pic>
        <p:nvPicPr>
          <p:cNvPr id="5" name="PA_3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7407" r="44479" b="52037"/>
          <a:stretch>
            <a:fillRect/>
          </a:stretch>
        </p:blipFill>
        <p:spPr>
          <a:xfrm>
            <a:off x="6858000" y="762000"/>
            <a:ext cx="3295650" cy="4171950"/>
          </a:xfrm>
          <a:prstGeom prst="rect">
            <a:avLst/>
          </a:prstGeom>
        </p:spPr>
      </p:pic>
      <p:pic>
        <p:nvPicPr>
          <p:cNvPr id="6" name="PA_4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96" t="15926" r="33646" b="54630"/>
          <a:stretch>
            <a:fillRect/>
          </a:stretch>
        </p:blipFill>
        <p:spPr>
          <a:xfrm>
            <a:off x="9582150" y="1638300"/>
            <a:ext cx="2552700" cy="3028950"/>
          </a:xfrm>
          <a:prstGeom prst="rect">
            <a:avLst/>
          </a:prstGeom>
        </p:spPr>
      </p:pic>
      <p:pic>
        <p:nvPicPr>
          <p:cNvPr id="8" name="PA_6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33" t="27408" r="7708" b="42222"/>
          <a:stretch>
            <a:fillRect/>
          </a:stretch>
        </p:blipFill>
        <p:spPr>
          <a:xfrm>
            <a:off x="14325600" y="2819400"/>
            <a:ext cx="2552700" cy="3124200"/>
          </a:xfrm>
          <a:prstGeom prst="rect">
            <a:avLst/>
          </a:prstGeom>
        </p:spPr>
      </p:pic>
      <p:pic>
        <p:nvPicPr>
          <p:cNvPr id="7" name="PA_5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50" t="14444" r="19688" b="50000"/>
          <a:stretch>
            <a:fillRect/>
          </a:stretch>
        </p:blipFill>
        <p:spPr>
          <a:xfrm>
            <a:off x="11658600" y="1485900"/>
            <a:ext cx="3028950" cy="3657600"/>
          </a:xfrm>
          <a:prstGeom prst="rect">
            <a:avLst/>
          </a:prstGeom>
        </p:spPr>
      </p:pic>
      <p:pic>
        <p:nvPicPr>
          <p:cNvPr id="9" name="PA_kids_shadow" hidden="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38650" y="5146238"/>
            <a:ext cx="10287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TRÒ CHƠI: </a:t>
            </a:r>
          </a:p>
          <a:p>
            <a:pPr algn="ctr">
              <a:lnSpc>
                <a:spcPct val="150000"/>
              </a:lnSpc>
            </a:pPr>
            <a:r>
              <a:rPr lang="en-US" sz="5400" b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“AI NHANH, AI ĐÚNG”</a:t>
            </a:r>
            <a:endParaRPr lang="en-US" sz="4800" b="1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13599583" y="0"/>
            <a:ext cx="4688417" cy="1781599"/>
          </a:xfrm>
          <a:prstGeom prst="rect">
            <a:avLst/>
          </a:prstGeom>
        </p:spPr>
      </p:pic>
      <p:pic>
        <p:nvPicPr>
          <p:cNvPr id="15" name="Picture 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 flipH="1">
            <a:off x="0" y="0"/>
            <a:ext cx="4648200" cy="178159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>
            <a:off x="-28074" y="9403579"/>
            <a:ext cx="18544674" cy="943408"/>
          </a:xfrm>
          <a:prstGeom prst="rect">
            <a:avLst/>
          </a:prstGeom>
        </p:spPr>
      </p:pic>
      <p:pic>
        <p:nvPicPr>
          <p:cNvPr id="16" name="Picture 1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rcRect/>
          <a:stretch>
            <a:fillRect/>
          </a:stretch>
        </p:blipFill>
        <p:spPr>
          <a:xfrm>
            <a:off x="2362200" y="9210630"/>
            <a:ext cx="2592619" cy="664653"/>
          </a:xfrm>
          <a:prstGeom prst="rect">
            <a:avLst/>
          </a:prstGeom>
        </p:spPr>
      </p:pic>
      <p:pic>
        <p:nvPicPr>
          <p:cNvPr id="17" name="Picture 10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6"/>
              </a:ext>
            </a:extLst>
          </a:blip>
          <a:srcRect/>
          <a:stretch>
            <a:fillRect/>
          </a:stretch>
        </p:blipFill>
        <p:spPr>
          <a:xfrm>
            <a:off x="2677743" y="8683448"/>
            <a:ext cx="1961532" cy="1603552"/>
          </a:xfrm>
          <a:prstGeom prst="rect">
            <a:avLst/>
          </a:prstGeom>
        </p:spPr>
      </p:pic>
      <p:pic>
        <p:nvPicPr>
          <p:cNvPr id="18" name="Picture 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rcRect/>
          <a:stretch>
            <a:fillRect/>
          </a:stretch>
        </p:blipFill>
        <p:spPr>
          <a:xfrm>
            <a:off x="2195078" y="7874423"/>
            <a:ext cx="1354733" cy="1336207"/>
          </a:xfrm>
          <a:prstGeom prst="rect">
            <a:avLst/>
          </a:prstGeom>
        </p:spPr>
      </p:pic>
      <p:pic>
        <p:nvPicPr>
          <p:cNvPr id="19" name="Picture 7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0"/>
              </a:ext>
            </a:extLst>
          </a:blip>
          <a:srcRect/>
          <a:stretch>
            <a:fillRect/>
          </a:stretch>
        </p:blipFill>
        <p:spPr>
          <a:xfrm>
            <a:off x="3638456" y="8683447"/>
            <a:ext cx="576096" cy="60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24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28074" y="-904373"/>
            <a:ext cx="17325474" cy="2203704"/>
          </a:xfrm>
          <a:prstGeom prst="rect">
            <a:avLst/>
          </a:prstGeom>
        </p:spPr>
      </p:pic>
      <p:pic>
        <p:nvPicPr>
          <p:cNvPr id="6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-28074" y="9403579"/>
            <a:ext cx="18544674" cy="943408"/>
          </a:xfrm>
          <a:prstGeom prst="rect">
            <a:avLst/>
          </a:prstGeom>
        </p:spPr>
      </p:pic>
      <p:pic>
        <p:nvPicPr>
          <p:cNvPr id="7" name="Picture 1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2362200" y="9210630"/>
            <a:ext cx="2592619" cy="664653"/>
          </a:xfrm>
          <a:prstGeom prst="rect">
            <a:avLst/>
          </a:prstGeom>
        </p:spPr>
      </p:pic>
      <p:pic>
        <p:nvPicPr>
          <p:cNvPr id="8" name="Picture 1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2677743" y="8683448"/>
            <a:ext cx="1961532" cy="1603552"/>
          </a:xfrm>
          <a:prstGeom prst="rect">
            <a:avLst/>
          </a:prstGeom>
        </p:spPr>
      </p:pic>
      <p:pic>
        <p:nvPicPr>
          <p:cNvPr id="9" name="Picture 17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rcRect/>
          <a:stretch>
            <a:fillRect/>
          </a:stretch>
        </p:blipFill>
        <p:spPr>
          <a:xfrm>
            <a:off x="15468600" y="723900"/>
            <a:ext cx="2585232" cy="2058785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2195078" y="7874423"/>
            <a:ext cx="1354733" cy="1336207"/>
          </a:xfrm>
          <a:prstGeom prst="rect">
            <a:avLst/>
          </a:prstGeom>
        </p:spPr>
      </p:pic>
      <p:pic>
        <p:nvPicPr>
          <p:cNvPr id="11" name="Picture 7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3638456" y="8683447"/>
            <a:ext cx="576096" cy="60245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872444" y="1388408"/>
            <a:ext cx="11941964" cy="1938992"/>
            <a:chOff x="635000" y="2019300"/>
            <a:chExt cx="11941964" cy="1938992"/>
          </a:xfrm>
        </p:grpSpPr>
        <p:sp>
          <p:nvSpPr>
            <p:cNvPr id="13" name="Hexagon 12"/>
            <p:cNvSpPr/>
            <p:nvPr/>
          </p:nvSpPr>
          <p:spPr>
            <a:xfrm>
              <a:off x="635000" y="2019300"/>
              <a:ext cx="2057400" cy="914400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smtClean="0">
                  <a:latin typeface="Arial" pitchFamily="34" charset="0"/>
                  <a:cs typeface="Arial" pitchFamily="34" charset="0"/>
                </a:rPr>
                <a:t>HS1</a:t>
              </a:r>
              <a:endParaRPr lang="en-US" sz="20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95600" y="2019300"/>
              <a:ext cx="968136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b="1">
                  <a:latin typeface="Arial" pitchFamily="34" charset="0"/>
                  <a:cs typeface="Arial" pitchFamily="34" charset="0"/>
                </a:rPr>
                <a:t>Đ</a:t>
              </a:r>
              <a:r>
                <a:rPr lang="vi-VN" sz="4000" b="1" smtClean="0">
                  <a:latin typeface="Arial" pitchFamily="34" charset="0"/>
                  <a:cs typeface="Arial" pitchFamily="34" charset="0"/>
                </a:rPr>
                <a:t>ọc </a:t>
              </a:r>
              <a:r>
                <a:rPr lang="vi-VN" sz="4000" b="1">
                  <a:latin typeface="Arial" pitchFamily="34" charset="0"/>
                  <a:cs typeface="Arial" pitchFamily="34" charset="0"/>
                </a:rPr>
                <a:t>phép tính, nêu tên các thành phần của phép </a:t>
              </a:r>
              <a:r>
                <a:rPr lang="vi-VN" sz="4000" b="1" smtClean="0">
                  <a:latin typeface="Arial" pitchFamily="34" charset="0"/>
                  <a:cs typeface="Arial" pitchFamily="34" charset="0"/>
                </a:rPr>
                <a:t>tính</a:t>
              </a:r>
              <a:r>
                <a:rPr lang="en-US" sz="4000" b="1" smtClean="0">
                  <a:latin typeface="Arial" pitchFamily="34" charset="0"/>
                  <a:cs typeface="Arial" pitchFamily="34" charset="0"/>
                </a:rPr>
                <a:t>.</a:t>
              </a:r>
              <a:endParaRPr lang="en-US" sz="40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872444" y="3652100"/>
            <a:ext cx="13489957" cy="914400"/>
            <a:chOff x="609600" y="3467100"/>
            <a:chExt cx="13489957" cy="914400"/>
          </a:xfrm>
        </p:grpSpPr>
        <p:sp>
          <p:nvSpPr>
            <p:cNvPr id="16" name="Hexagon 15"/>
            <p:cNvSpPr/>
            <p:nvPr/>
          </p:nvSpPr>
          <p:spPr>
            <a:xfrm>
              <a:off x="609600" y="3467100"/>
              <a:ext cx="2057400" cy="914400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smtClean="0">
                  <a:latin typeface="Arial" pitchFamily="34" charset="0"/>
                  <a:cs typeface="Arial" pitchFamily="34" charset="0"/>
                </a:rPr>
                <a:t>HS2</a:t>
              </a:r>
              <a:endParaRPr lang="en-US" sz="4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49773" y="3506857"/>
              <a:ext cx="111497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smtClean="0">
                  <a:latin typeface="Arial" pitchFamily="34" charset="0"/>
                  <a:cs typeface="Arial" pitchFamily="34" charset="0"/>
                </a:rPr>
                <a:t>Trả </a:t>
              </a:r>
              <a:r>
                <a:rPr lang="en-US" sz="4000" b="1">
                  <a:latin typeface="Arial" pitchFamily="34" charset="0"/>
                  <a:cs typeface="Arial" pitchFamily="34" charset="0"/>
                </a:rPr>
                <a:t>lời nhanh kết quả và nêu tên của kết quả.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33023" y="5152334"/>
            <a:ext cx="3393521" cy="2723300"/>
            <a:chOff x="1433176" y="5118100"/>
            <a:chExt cx="3393521" cy="2723300"/>
          </a:xfrm>
        </p:grpSpPr>
        <p:pic>
          <p:nvPicPr>
            <p:cNvPr id="19" name="Picture 12"/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1433176" y="5118100"/>
              <a:ext cx="3393521" cy="27233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284993" y="6479750"/>
              <a:ext cx="168988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VÍ DỤ</a:t>
              </a:r>
              <a:endParaRPr lang="en-US" sz="44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1" name="Picture 4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4"/>
              </a:ext>
            </a:extLst>
          </a:blip>
          <a:srcRect/>
          <a:stretch>
            <a:fillRect/>
          </a:stretch>
        </p:blipFill>
        <p:spPr>
          <a:xfrm>
            <a:off x="4304340" y="5480900"/>
            <a:ext cx="6419667" cy="2743200"/>
          </a:xfrm>
          <a:prstGeom prst="rect">
            <a:avLst/>
          </a:prstGeom>
        </p:spPr>
      </p:pic>
      <p:pic>
        <p:nvPicPr>
          <p:cNvPr id="22" name="Picture 4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4"/>
              </a:ext>
            </a:extLst>
          </a:blip>
          <a:srcRect/>
          <a:stretch>
            <a:fillRect/>
          </a:stretch>
        </p:blipFill>
        <p:spPr>
          <a:xfrm>
            <a:off x="11080609" y="5480900"/>
            <a:ext cx="5281792" cy="27432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440055" y="5830599"/>
            <a:ext cx="614823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smtClean="0">
                <a:latin typeface="Arial" pitchFamily="34" charset="0"/>
                <a:cs typeface="Arial" pitchFamily="34" charset="0"/>
              </a:rPr>
              <a:t>Phép </a:t>
            </a:r>
            <a:r>
              <a:rPr lang="en-US" sz="4400">
                <a:latin typeface="Arial" pitchFamily="34" charset="0"/>
                <a:cs typeface="Arial" pitchFamily="34" charset="0"/>
              </a:rPr>
              <a:t>tính </a:t>
            </a:r>
            <a:r>
              <a:rPr lang="en-US" sz="4400" smtClean="0">
                <a:latin typeface="Arial" pitchFamily="34" charset="0"/>
                <a:cs typeface="Arial" pitchFamily="34" charset="0"/>
              </a:rPr>
              <a:t>3 x 4…</a:t>
            </a:r>
          </a:p>
          <a:p>
            <a:pPr algn="ctr">
              <a:lnSpc>
                <a:spcPct val="150000"/>
              </a:lnSpc>
            </a:pPr>
            <a:r>
              <a:rPr lang="en-US" sz="4400" smtClean="0">
                <a:latin typeface="Arial" pitchFamily="34" charset="0"/>
                <a:cs typeface="Arial" pitchFamily="34" charset="0"/>
              </a:rPr>
              <a:t>Thừa số nhân thừa số.</a:t>
            </a:r>
            <a:endParaRPr lang="en-US" sz="4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778404" y="6300912"/>
            <a:ext cx="3886200" cy="982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smtClean="0">
                <a:latin typeface="Arial" pitchFamily="34" charset="0"/>
                <a:cs typeface="Arial" pitchFamily="34" charset="0"/>
              </a:rPr>
              <a:t>12 - Tích</a:t>
            </a:r>
            <a:endParaRPr lang="en-US" sz="4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461205" y="5101429"/>
            <a:ext cx="2105935" cy="73754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Arial" pitchFamily="34" charset="0"/>
                <a:cs typeface="Arial" pitchFamily="34" charset="0"/>
              </a:rPr>
              <a:t>HS 1</a:t>
            </a:r>
            <a:endParaRPr lang="en-US" sz="4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2668537" y="5205030"/>
            <a:ext cx="2105935" cy="73754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Arial" pitchFamily="34" charset="0"/>
                <a:cs typeface="Arial" pitchFamily="34" charset="0"/>
              </a:rPr>
              <a:t>HS 2</a:t>
            </a:r>
            <a:endParaRPr lang="en-US" sz="4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76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-28074" y="-904373"/>
            <a:ext cx="17325474" cy="2203704"/>
          </a:xfrm>
          <a:prstGeom prst="rect">
            <a:avLst/>
          </a:prstGeom>
        </p:spPr>
      </p:pic>
      <p:pic>
        <p:nvPicPr>
          <p:cNvPr id="6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-28074" y="9403579"/>
            <a:ext cx="18544674" cy="943408"/>
          </a:xfrm>
          <a:prstGeom prst="rect">
            <a:avLst/>
          </a:prstGeom>
        </p:spPr>
      </p:pic>
      <p:pic>
        <p:nvPicPr>
          <p:cNvPr id="7" name="Picture 1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2362200" y="9210630"/>
            <a:ext cx="2592619" cy="664653"/>
          </a:xfrm>
          <a:prstGeom prst="rect">
            <a:avLst/>
          </a:prstGeom>
        </p:spPr>
      </p:pic>
      <p:pic>
        <p:nvPicPr>
          <p:cNvPr id="8" name="Picture 1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2677743" y="8683448"/>
            <a:ext cx="1961532" cy="1603552"/>
          </a:xfrm>
          <a:prstGeom prst="rect">
            <a:avLst/>
          </a:prstGeom>
        </p:spPr>
      </p:pic>
      <p:pic>
        <p:nvPicPr>
          <p:cNvPr id="9" name="Picture 17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rcRect/>
          <a:stretch>
            <a:fillRect/>
          </a:stretch>
        </p:blipFill>
        <p:spPr>
          <a:xfrm>
            <a:off x="15468600" y="723900"/>
            <a:ext cx="2585232" cy="2058785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0"/>
              </a:ext>
            </a:extLst>
          </a:blip>
          <a:srcRect/>
          <a:stretch>
            <a:fillRect/>
          </a:stretch>
        </p:blipFill>
        <p:spPr>
          <a:xfrm>
            <a:off x="2195078" y="7874423"/>
            <a:ext cx="1354733" cy="1336207"/>
          </a:xfrm>
          <a:prstGeom prst="rect">
            <a:avLst/>
          </a:prstGeom>
        </p:spPr>
      </p:pic>
      <p:pic>
        <p:nvPicPr>
          <p:cNvPr id="11" name="Picture 7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3638456" y="8683447"/>
            <a:ext cx="576096" cy="602454"/>
          </a:xfrm>
          <a:prstGeom prst="rect">
            <a:avLst/>
          </a:prstGeom>
        </p:spPr>
      </p:pic>
      <p:pic>
        <p:nvPicPr>
          <p:cNvPr id="13" name="PA_2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9" t="9259" r="56875" b="50556"/>
          <a:stretch>
            <a:fillRect/>
          </a:stretch>
        </p:blipFill>
        <p:spPr>
          <a:xfrm>
            <a:off x="2160671" y="587542"/>
            <a:ext cx="4324350" cy="4133850"/>
          </a:xfrm>
          <a:prstGeom prst="rect">
            <a:avLst/>
          </a:prstGeom>
        </p:spPr>
      </p:pic>
      <p:pic>
        <p:nvPicPr>
          <p:cNvPr id="14" name="PA_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7407" r="44479" b="52037"/>
          <a:stretch>
            <a:fillRect/>
          </a:stretch>
        </p:blipFill>
        <p:spPr>
          <a:xfrm>
            <a:off x="5456321" y="397042"/>
            <a:ext cx="3295650" cy="4171950"/>
          </a:xfrm>
          <a:prstGeom prst="rect">
            <a:avLst/>
          </a:prstGeom>
        </p:spPr>
      </p:pic>
      <p:pic>
        <p:nvPicPr>
          <p:cNvPr id="15" name="PA_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96" t="15926" r="33646" b="54630"/>
          <a:stretch>
            <a:fillRect/>
          </a:stretch>
        </p:blipFill>
        <p:spPr>
          <a:xfrm>
            <a:off x="8180471" y="1273342"/>
            <a:ext cx="2552700" cy="3028950"/>
          </a:xfrm>
          <a:prstGeom prst="rect">
            <a:avLst/>
          </a:prstGeom>
        </p:spPr>
      </p:pic>
      <p:pic>
        <p:nvPicPr>
          <p:cNvPr id="16" name="PA_6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33" t="27408" r="7708" b="42222"/>
          <a:stretch>
            <a:fillRect/>
          </a:stretch>
        </p:blipFill>
        <p:spPr>
          <a:xfrm>
            <a:off x="12923921" y="2454442"/>
            <a:ext cx="2552700" cy="3124200"/>
          </a:xfrm>
          <a:prstGeom prst="rect">
            <a:avLst/>
          </a:prstGeom>
        </p:spPr>
      </p:pic>
      <p:pic>
        <p:nvPicPr>
          <p:cNvPr id="17" name="PA_5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50" t="14444" r="19688" b="50000"/>
          <a:stretch>
            <a:fillRect/>
          </a:stretch>
        </p:blipFill>
        <p:spPr>
          <a:xfrm>
            <a:off x="10256921" y="1120942"/>
            <a:ext cx="3028950" cy="36576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322846" y="4398563"/>
            <a:ext cx="385762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>
                <a:latin typeface="Arial" pitchFamily="34" charset="0"/>
                <a:cs typeface="Arial" pitchFamily="34" charset="0"/>
              </a:rPr>
              <a:t>3 x 4 = ….</a:t>
            </a:r>
          </a:p>
          <a:p>
            <a:pPr>
              <a:lnSpc>
                <a:spcPct val="150000"/>
              </a:lnSpc>
            </a:pPr>
            <a:r>
              <a:rPr lang="en-US" sz="4800">
                <a:latin typeface="Arial" pitchFamily="34" charset="0"/>
                <a:cs typeface="Arial" pitchFamily="34" charset="0"/>
              </a:rPr>
              <a:t>4 x 3 = ….</a:t>
            </a:r>
          </a:p>
          <a:p>
            <a:pPr>
              <a:lnSpc>
                <a:spcPct val="150000"/>
              </a:lnSpc>
            </a:pPr>
            <a:r>
              <a:rPr lang="en-US" sz="4800">
                <a:latin typeface="Arial" pitchFamily="34" charset="0"/>
                <a:cs typeface="Arial" pitchFamily="34" charset="0"/>
              </a:rPr>
              <a:t>12 : 3 = ….</a:t>
            </a:r>
          </a:p>
          <a:p>
            <a:pPr>
              <a:lnSpc>
                <a:spcPct val="150000"/>
              </a:lnSpc>
            </a:pPr>
            <a:r>
              <a:rPr lang="en-US" sz="4800">
                <a:latin typeface="Arial" pitchFamily="34" charset="0"/>
                <a:cs typeface="Arial" pitchFamily="34" charset="0"/>
              </a:rPr>
              <a:t>12 : 4 = ….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345027" y="4405080"/>
            <a:ext cx="385762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>
                <a:latin typeface="Arial" pitchFamily="34" charset="0"/>
                <a:cs typeface="Arial" pitchFamily="34" charset="0"/>
              </a:rPr>
              <a:t>5 x 7 = ….</a:t>
            </a:r>
          </a:p>
          <a:p>
            <a:pPr>
              <a:lnSpc>
                <a:spcPct val="150000"/>
              </a:lnSpc>
            </a:pPr>
            <a:r>
              <a:rPr lang="en-US" sz="4800">
                <a:latin typeface="Arial" pitchFamily="34" charset="0"/>
                <a:cs typeface="Arial" pitchFamily="34" charset="0"/>
              </a:rPr>
              <a:t>7 x 5 = ….</a:t>
            </a:r>
          </a:p>
          <a:p>
            <a:pPr>
              <a:lnSpc>
                <a:spcPct val="150000"/>
              </a:lnSpc>
            </a:pPr>
            <a:r>
              <a:rPr lang="en-US" sz="4800">
                <a:latin typeface="Arial" pitchFamily="34" charset="0"/>
                <a:cs typeface="Arial" pitchFamily="34" charset="0"/>
              </a:rPr>
              <a:t>35 : 5 = ….</a:t>
            </a:r>
          </a:p>
          <a:p>
            <a:pPr>
              <a:lnSpc>
                <a:spcPct val="150000"/>
              </a:lnSpc>
            </a:pPr>
            <a:r>
              <a:rPr lang="en-US" sz="4800">
                <a:latin typeface="Arial" pitchFamily="34" charset="0"/>
                <a:cs typeface="Arial" pitchFamily="34" charset="0"/>
              </a:rPr>
              <a:t>35 : 7 = ….</a:t>
            </a:r>
          </a:p>
        </p:txBody>
      </p:sp>
    </p:spTree>
    <p:extLst>
      <p:ext uri="{BB962C8B-B14F-4D97-AF65-F5344CB8AC3E}">
        <p14:creationId xmlns:p14="http://schemas.microsoft.com/office/powerpoint/2010/main" val="319361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bg 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A_1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1" t="35741" r="76042" b="33519"/>
          <a:stretch>
            <a:fillRect/>
          </a:stretch>
        </p:blipFill>
        <p:spPr>
          <a:xfrm>
            <a:off x="1562100" y="3676650"/>
            <a:ext cx="2819400" cy="3162300"/>
          </a:xfrm>
          <a:prstGeom prst="rect">
            <a:avLst/>
          </a:prstGeom>
        </p:spPr>
      </p:pic>
      <p:pic>
        <p:nvPicPr>
          <p:cNvPr id="4" name="PA_2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9" t="9259" r="56875" b="50556"/>
          <a:stretch>
            <a:fillRect/>
          </a:stretch>
        </p:blipFill>
        <p:spPr>
          <a:xfrm>
            <a:off x="3562350" y="952500"/>
            <a:ext cx="4324350" cy="4133850"/>
          </a:xfrm>
          <a:prstGeom prst="rect">
            <a:avLst/>
          </a:prstGeom>
        </p:spPr>
      </p:pic>
      <p:pic>
        <p:nvPicPr>
          <p:cNvPr id="5" name="PA_3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7407" r="44479" b="52037"/>
          <a:stretch>
            <a:fillRect/>
          </a:stretch>
        </p:blipFill>
        <p:spPr>
          <a:xfrm>
            <a:off x="6858000" y="762000"/>
            <a:ext cx="3295650" cy="4171950"/>
          </a:xfrm>
          <a:prstGeom prst="rect">
            <a:avLst/>
          </a:prstGeom>
        </p:spPr>
      </p:pic>
      <p:pic>
        <p:nvPicPr>
          <p:cNvPr id="6" name="PA_4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96" t="15926" r="33646" b="54630"/>
          <a:stretch>
            <a:fillRect/>
          </a:stretch>
        </p:blipFill>
        <p:spPr>
          <a:xfrm>
            <a:off x="9582150" y="1638300"/>
            <a:ext cx="2552700" cy="3028950"/>
          </a:xfrm>
          <a:prstGeom prst="rect">
            <a:avLst/>
          </a:prstGeom>
        </p:spPr>
      </p:pic>
      <p:pic>
        <p:nvPicPr>
          <p:cNvPr id="8" name="PA_6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33" t="27408" r="7708" b="42222"/>
          <a:stretch>
            <a:fillRect/>
          </a:stretch>
        </p:blipFill>
        <p:spPr>
          <a:xfrm>
            <a:off x="14325600" y="2819400"/>
            <a:ext cx="2552700" cy="3124200"/>
          </a:xfrm>
          <a:prstGeom prst="rect">
            <a:avLst/>
          </a:prstGeom>
        </p:spPr>
      </p:pic>
      <p:pic>
        <p:nvPicPr>
          <p:cNvPr id="7" name="PA_5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50" t="14444" r="19688" b="50000"/>
          <a:stretch>
            <a:fillRect/>
          </a:stretch>
        </p:blipFill>
        <p:spPr>
          <a:xfrm>
            <a:off x="11658600" y="1485900"/>
            <a:ext cx="3028950" cy="3657600"/>
          </a:xfrm>
          <a:prstGeom prst="rect">
            <a:avLst/>
          </a:prstGeom>
        </p:spPr>
      </p:pic>
      <p:pic>
        <p:nvPicPr>
          <p:cNvPr id="9" name="PA_kids_shadow" hidden="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38650" y="5146238"/>
            <a:ext cx="10287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TRÒ CHƠI: </a:t>
            </a:r>
          </a:p>
          <a:p>
            <a:pPr algn="ctr">
              <a:lnSpc>
                <a:spcPct val="150000"/>
              </a:lnSpc>
            </a:pPr>
            <a:r>
              <a:rPr lang="en-US" sz="5400" b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“TÌM SỐ BÍ ẨN”</a:t>
            </a:r>
            <a:endParaRPr lang="en-US" sz="4800" b="1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13599583" y="0"/>
            <a:ext cx="4688417" cy="1781599"/>
          </a:xfrm>
          <a:prstGeom prst="rect">
            <a:avLst/>
          </a:prstGeom>
        </p:spPr>
      </p:pic>
      <p:pic>
        <p:nvPicPr>
          <p:cNvPr id="15" name="Picture 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 flipH="1">
            <a:off x="0" y="0"/>
            <a:ext cx="4648200" cy="178159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>
            <a:off x="-28074" y="9403579"/>
            <a:ext cx="18544674" cy="943408"/>
          </a:xfrm>
          <a:prstGeom prst="rect">
            <a:avLst/>
          </a:prstGeom>
        </p:spPr>
      </p:pic>
      <p:pic>
        <p:nvPicPr>
          <p:cNvPr id="16" name="Picture 1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rcRect/>
          <a:stretch>
            <a:fillRect/>
          </a:stretch>
        </p:blipFill>
        <p:spPr>
          <a:xfrm>
            <a:off x="2362200" y="9210630"/>
            <a:ext cx="2592619" cy="664653"/>
          </a:xfrm>
          <a:prstGeom prst="rect">
            <a:avLst/>
          </a:prstGeom>
        </p:spPr>
      </p:pic>
      <p:pic>
        <p:nvPicPr>
          <p:cNvPr id="17" name="Picture 10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6"/>
              </a:ext>
            </a:extLst>
          </a:blip>
          <a:srcRect/>
          <a:stretch>
            <a:fillRect/>
          </a:stretch>
        </p:blipFill>
        <p:spPr>
          <a:xfrm>
            <a:off x="2677743" y="8683448"/>
            <a:ext cx="1961532" cy="1603552"/>
          </a:xfrm>
          <a:prstGeom prst="rect">
            <a:avLst/>
          </a:prstGeom>
        </p:spPr>
      </p:pic>
      <p:pic>
        <p:nvPicPr>
          <p:cNvPr id="18" name="Picture 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rcRect/>
          <a:stretch>
            <a:fillRect/>
          </a:stretch>
        </p:blipFill>
        <p:spPr>
          <a:xfrm>
            <a:off x="2195078" y="7874423"/>
            <a:ext cx="1354733" cy="1336207"/>
          </a:xfrm>
          <a:prstGeom prst="rect">
            <a:avLst/>
          </a:prstGeom>
        </p:spPr>
      </p:pic>
      <p:pic>
        <p:nvPicPr>
          <p:cNvPr id="19" name="Picture 7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0"/>
              </a:ext>
            </a:extLst>
          </a:blip>
          <a:srcRect/>
          <a:stretch>
            <a:fillRect/>
          </a:stretch>
        </p:blipFill>
        <p:spPr>
          <a:xfrm>
            <a:off x="3638456" y="8683447"/>
            <a:ext cx="576096" cy="60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20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28074" y="-904373"/>
            <a:ext cx="17325474" cy="2203704"/>
          </a:xfrm>
          <a:prstGeom prst="rect">
            <a:avLst/>
          </a:prstGeom>
        </p:spPr>
      </p:pic>
      <p:pic>
        <p:nvPicPr>
          <p:cNvPr id="6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-28074" y="9403579"/>
            <a:ext cx="18544674" cy="943408"/>
          </a:xfrm>
          <a:prstGeom prst="rect">
            <a:avLst/>
          </a:prstGeom>
        </p:spPr>
      </p:pic>
      <p:pic>
        <p:nvPicPr>
          <p:cNvPr id="7" name="Picture 1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2362200" y="9210630"/>
            <a:ext cx="2592619" cy="664653"/>
          </a:xfrm>
          <a:prstGeom prst="rect">
            <a:avLst/>
          </a:prstGeom>
        </p:spPr>
      </p:pic>
      <p:pic>
        <p:nvPicPr>
          <p:cNvPr id="8" name="Picture 1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2677743" y="8683448"/>
            <a:ext cx="1961532" cy="1603552"/>
          </a:xfrm>
          <a:prstGeom prst="rect">
            <a:avLst/>
          </a:prstGeom>
        </p:spPr>
      </p:pic>
      <p:pic>
        <p:nvPicPr>
          <p:cNvPr id="9" name="Picture 17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rcRect/>
          <a:stretch>
            <a:fillRect/>
          </a:stretch>
        </p:blipFill>
        <p:spPr>
          <a:xfrm>
            <a:off x="15468600" y="723900"/>
            <a:ext cx="2585232" cy="2058785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2195078" y="7874423"/>
            <a:ext cx="1354733" cy="1336207"/>
          </a:xfrm>
          <a:prstGeom prst="rect">
            <a:avLst/>
          </a:prstGeom>
        </p:spPr>
      </p:pic>
      <p:pic>
        <p:nvPicPr>
          <p:cNvPr id="11" name="Picture 7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3638456" y="8683447"/>
            <a:ext cx="576096" cy="602454"/>
          </a:xfrm>
          <a:prstGeom prst="rect">
            <a:avLst/>
          </a:prstGeom>
        </p:spPr>
      </p:pic>
      <p:pic>
        <p:nvPicPr>
          <p:cNvPr id="13" name="Picture 8"/>
          <p:cNvPicPr>
            <a:picLocks noChangeAspect="1"/>
          </p:cNvPicPr>
          <p:nvPr/>
        </p:nvPicPr>
        <p:blipFill>
          <a:blip r:embed="rId31"/>
          <a:srcRect/>
          <a:stretch>
            <a:fillRect/>
          </a:stretch>
        </p:blipFill>
        <p:spPr>
          <a:xfrm>
            <a:off x="429925" y="876300"/>
            <a:ext cx="6457167" cy="573352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944116" y="6814140"/>
            <a:ext cx="5428785" cy="88040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atin typeface="Arial" pitchFamily="34" charset="0"/>
                <a:cs typeface="Arial" pitchFamily="34" charset="0"/>
              </a:rPr>
              <a:t>HOẠT ĐỘNG NHÓM</a:t>
            </a:r>
            <a:endParaRPr lang="en-US" sz="40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9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2737429">
            <a:off x="7822235" y="1166028"/>
            <a:ext cx="8924051" cy="834804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9655362" y="2784415"/>
            <a:ext cx="5257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Trong mỗi nhóm, mỗi HS lần lượt rút một tấm thẻ đã chuẩn bị, nêu số </a:t>
            </a:r>
            <a:r>
              <a:rPr lang="en-US" sz="40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bí </a:t>
            </a:r>
            <a:r>
              <a:rPr lang="en-US" sz="40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mật ẩn chứa sau dấu chấm hỏi. </a:t>
            </a:r>
          </a:p>
        </p:txBody>
      </p:sp>
    </p:spTree>
    <p:extLst>
      <p:ext uri="{BB962C8B-B14F-4D97-AF65-F5344CB8AC3E}">
        <p14:creationId xmlns:p14="http://schemas.microsoft.com/office/powerpoint/2010/main" val="319361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65988" y="876300"/>
            <a:ext cx="6457167" cy="5733525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480179" y="6814140"/>
            <a:ext cx="5428785" cy="88040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atin typeface="Arial" pitchFamily="34" charset="0"/>
                <a:cs typeface="Arial" pitchFamily="34" charset="0"/>
              </a:rPr>
              <a:t>HOẠT ĐỘNG NHÓM</a:t>
            </a:r>
            <a:endParaRPr lang="en-US" sz="40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2737429">
            <a:off x="7389899" y="228064"/>
            <a:ext cx="9725722" cy="966040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9077015" y="2242112"/>
            <a:ext cx="635148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u="sng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Ví dụ</a:t>
            </a:r>
            <a:r>
              <a:rPr lang="vi-VN" sz="40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vi-VN" sz="40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Trong </a:t>
            </a:r>
            <a:r>
              <a:rPr lang="vi-VN" sz="40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phép </a:t>
            </a:r>
            <a:r>
              <a:rPr lang="vi-VN" sz="40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40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40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x ? = 8</a:t>
            </a:r>
            <a:r>
              <a:rPr lang="vi-VN" sz="40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vi-VN" sz="40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Đây là thừa số chưa biết (chỉ tay </a:t>
            </a:r>
            <a:r>
              <a:rPr lang="vi-VN" sz="40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40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?</a:t>
            </a:r>
            <a:r>
              <a:rPr lang="vi-VN" sz="40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 </a:t>
            </a:r>
            <a:r>
              <a:rPr lang="vi-VN" sz="40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Để tìm thừa số chưa biết, lấy 8 chia 2 (tức là lấy tích chia cho thừa số đã biết). </a:t>
            </a:r>
            <a:endParaRPr lang="en-US" sz="40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-28074" y="9403579"/>
            <a:ext cx="18544674" cy="943408"/>
          </a:xfrm>
          <a:prstGeom prst="rect">
            <a:avLst/>
          </a:prstGeom>
        </p:spPr>
      </p:pic>
      <p:pic>
        <p:nvPicPr>
          <p:cNvPr id="17" name="Picture 1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>
            <a:off x="2362200" y="9210630"/>
            <a:ext cx="2592619" cy="664653"/>
          </a:xfrm>
          <a:prstGeom prst="rect">
            <a:avLst/>
          </a:prstGeom>
        </p:spPr>
      </p:pic>
      <p:pic>
        <p:nvPicPr>
          <p:cNvPr id="18" name="Picture 10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2677743" y="8683448"/>
            <a:ext cx="1961532" cy="1603552"/>
          </a:xfrm>
          <a:prstGeom prst="rect">
            <a:avLst/>
          </a:prstGeom>
        </p:spPr>
      </p:pic>
      <p:pic>
        <p:nvPicPr>
          <p:cNvPr id="19" name="Picture 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2195078" y="7874423"/>
            <a:ext cx="1354733" cy="1336207"/>
          </a:xfrm>
          <a:prstGeom prst="rect">
            <a:avLst/>
          </a:prstGeom>
        </p:spPr>
      </p:pic>
      <p:pic>
        <p:nvPicPr>
          <p:cNvPr id="20" name="Picture 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3638456" y="8683447"/>
            <a:ext cx="576096" cy="602454"/>
          </a:xfrm>
          <a:prstGeom prst="rect">
            <a:avLst/>
          </a:prstGeom>
        </p:spPr>
      </p:pic>
      <p:pic>
        <p:nvPicPr>
          <p:cNvPr id="21" name="Picture 17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rcRect/>
          <a:stretch>
            <a:fillRect/>
          </a:stretch>
        </p:blipFill>
        <p:spPr>
          <a:xfrm>
            <a:off x="15702768" y="659170"/>
            <a:ext cx="2585232" cy="2058785"/>
          </a:xfrm>
          <a:prstGeom prst="rect">
            <a:avLst/>
          </a:prstGeom>
        </p:spPr>
      </p:pic>
      <p:pic>
        <p:nvPicPr>
          <p:cNvPr id="22" name="Picture 4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28074" y="-904373"/>
            <a:ext cx="17325474" cy="220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61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28074" y="-904373"/>
            <a:ext cx="17325474" cy="2203704"/>
          </a:xfrm>
          <a:prstGeom prst="rect">
            <a:avLst/>
          </a:prstGeom>
        </p:spPr>
      </p:pic>
      <p:pic>
        <p:nvPicPr>
          <p:cNvPr id="6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-28074" y="9403579"/>
            <a:ext cx="18544674" cy="943408"/>
          </a:xfrm>
          <a:prstGeom prst="rect">
            <a:avLst/>
          </a:prstGeom>
        </p:spPr>
      </p:pic>
      <p:pic>
        <p:nvPicPr>
          <p:cNvPr id="9" name="Picture 1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rcRect/>
          <a:stretch>
            <a:fillRect/>
          </a:stretch>
        </p:blipFill>
        <p:spPr>
          <a:xfrm>
            <a:off x="15468600" y="723900"/>
            <a:ext cx="2585232" cy="205878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246636" y="-86307"/>
            <a:ext cx="11048090" cy="1338531"/>
            <a:chOff x="3658510" y="197479"/>
            <a:chExt cx="11048090" cy="1338531"/>
          </a:xfrm>
        </p:grpSpPr>
        <p:pic>
          <p:nvPicPr>
            <p:cNvPr id="12" name="Picture 8"/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3658510" y="197479"/>
              <a:ext cx="11048090" cy="1338531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4117322" y="482783"/>
              <a:ext cx="10130466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TÌM MỘT THỪA SỐ CỦA PHÉP NHÂN</a:t>
              </a:r>
              <a:endParaRPr lang="en-US" sz="44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269696" y="1562100"/>
            <a:ext cx="81980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smtClean="0">
                <a:latin typeface="Arial" pitchFamily="34" charset="0"/>
                <a:cs typeface="Arial" pitchFamily="34" charset="0"/>
              </a:rPr>
              <a:t>Quan </a:t>
            </a:r>
            <a:r>
              <a:rPr lang="en-US" sz="4000" b="1" i="1">
                <a:latin typeface="Arial" pitchFamily="34" charset="0"/>
                <a:cs typeface="Arial" pitchFamily="34" charset="0"/>
              </a:rPr>
              <a:t>sát </a:t>
            </a:r>
            <a:r>
              <a:rPr lang="en-US" sz="4000" b="1" i="1" smtClean="0">
                <a:latin typeface="Arial" pitchFamily="34" charset="0"/>
                <a:cs typeface="Arial" pitchFamily="34" charset="0"/>
              </a:rPr>
              <a:t>tranh</a:t>
            </a:r>
            <a:r>
              <a:rPr lang="en-US" sz="4000" b="1" i="1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i="1" smtClean="0">
                <a:latin typeface="Arial" pitchFamily="34" charset="0"/>
                <a:cs typeface="Arial" pitchFamily="34" charset="0"/>
              </a:rPr>
              <a:t>và trả lời câu hỏi:</a:t>
            </a:r>
            <a:endParaRPr lang="en-US" sz="4000" b="1" i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22" y="2640311"/>
            <a:ext cx="9997688" cy="61839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10239310" y="3428100"/>
            <a:ext cx="7814522" cy="2722382"/>
            <a:chOff x="11001278" y="3009900"/>
            <a:chExt cx="7052554" cy="2722382"/>
          </a:xfrm>
        </p:grpSpPr>
        <p:pic>
          <p:nvPicPr>
            <p:cNvPr id="16" name="Picture 7"/>
            <p:cNvPicPr>
              <a:picLocks noChangeAspect="1"/>
            </p:cNvPicPr>
            <p:nvPr/>
          </p:nvPicPr>
          <p:blipFill>
            <a:blip r:embed="rId31"/>
            <a:srcRect/>
            <a:stretch>
              <a:fillRect/>
            </a:stretch>
          </p:blipFill>
          <p:spPr>
            <a:xfrm>
              <a:off x="11001278" y="3009900"/>
              <a:ext cx="7052554" cy="2722382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11639194" y="3428100"/>
              <a:ext cx="5791200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>
                  <a:latin typeface="Arial" pitchFamily="34" charset="0"/>
                  <a:cs typeface="Arial" pitchFamily="34" charset="0"/>
                </a:rPr>
                <a:t>Phép tính tìm số tuần bạn đọc hết bộ truyện là </a:t>
              </a:r>
              <a:r>
                <a:rPr lang="en-US" sz="4000" smtClean="0">
                  <a:latin typeface="Arial" pitchFamily="34" charset="0"/>
                  <a:cs typeface="Arial" pitchFamily="34" charset="0"/>
                </a:rPr>
                <a:t>gì?</a:t>
              </a:r>
              <a:endParaRPr lang="en-US" sz="40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0247331" y="6417903"/>
            <a:ext cx="7814522" cy="3183761"/>
            <a:chOff x="11001278" y="3009900"/>
            <a:chExt cx="7052554" cy="3183761"/>
          </a:xfrm>
        </p:grpSpPr>
        <p:pic>
          <p:nvPicPr>
            <p:cNvPr id="20" name="Picture 7"/>
            <p:cNvPicPr>
              <a:picLocks noChangeAspect="1"/>
            </p:cNvPicPr>
            <p:nvPr/>
          </p:nvPicPr>
          <p:blipFill>
            <a:blip r:embed="rId31"/>
            <a:srcRect/>
            <a:stretch>
              <a:fillRect/>
            </a:stretch>
          </p:blipFill>
          <p:spPr>
            <a:xfrm>
              <a:off x="11001278" y="3009900"/>
              <a:ext cx="7052554" cy="2712057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11901678" y="3331339"/>
              <a:ext cx="5791200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4000">
                  <a:latin typeface="Arial" pitchFamily="34" charset="0"/>
                  <a:cs typeface="Arial" pitchFamily="34" charset="0"/>
                </a:rPr>
                <a:t>Hãy nêu các cách để tìm được thừa số chưa </a:t>
              </a:r>
              <a:r>
                <a:rPr lang="vi-VN" sz="4000" smtClean="0">
                  <a:latin typeface="Arial" pitchFamily="34" charset="0"/>
                  <a:cs typeface="Arial" pitchFamily="34" charset="0"/>
                </a:rPr>
                <a:t>biết?</a:t>
              </a:r>
              <a:endParaRPr lang="vi-VN" sz="400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2" name="Picture 11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2362200" y="9210630"/>
            <a:ext cx="2592619" cy="664653"/>
          </a:xfrm>
          <a:prstGeom prst="rect">
            <a:avLst/>
          </a:prstGeom>
        </p:spPr>
      </p:pic>
      <p:pic>
        <p:nvPicPr>
          <p:cNvPr id="23" name="Picture 10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2677743" y="8683448"/>
            <a:ext cx="1961532" cy="1603552"/>
          </a:xfrm>
          <a:prstGeom prst="rect">
            <a:avLst/>
          </a:prstGeom>
        </p:spPr>
      </p:pic>
      <p:pic>
        <p:nvPicPr>
          <p:cNvPr id="24" name="Picture 6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2195078" y="7874423"/>
            <a:ext cx="1354733" cy="1336207"/>
          </a:xfrm>
          <a:prstGeom prst="rect">
            <a:avLst/>
          </a:prstGeom>
        </p:spPr>
      </p:pic>
      <p:pic>
        <p:nvPicPr>
          <p:cNvPr id="25" name="Picture 7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3638456" y="8683447"/>
            <a:ext cx="576096" cy="60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61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509</Words>
  <Application>Microsoft Office PowerPoint</Application>
  <PresentationFormat>Custom</PresentationFormat>
  <Paragraphs>100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SimSun</vt:lpstr>
      <vt:lpstr>Calibri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Hoai Ham Hap</dc:creator>
  <cp:lastModifiedBy>PC</cp:lastModifiedBy>
  <cp:revision>19</cp:revision>
  <dcterms:created xsi:type="dcterms:W3CDTF">2006-08-16T00:00:00Z</dcterms:created>
  <dcterms:modified xsi:type="dcterms:W3CDTF">2025-04-07T08:00:53Z</dcterms:modified>
  <dc:identifier>DAFUEfGGkxc</dc:identifier>
</cp:coreProperties>
</file>