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99" r:id="rId4"/>
    <p:sldId id="297" r:id="rId5"/>
    <p:sldId id="261" r:id="rId6"/>
    <p:sldId id="281" r:id="rId7"/>
    <p:sldId id="272" r:id="rId8"/>
    <p:sldId id="262" r:id="rId9"/>
    <p:sldId id="269" r:id="rId10"/>
    <p:sldId id="283" r:id="rId11"/>
    <p:sldId id="287" r:id="rId12"/>
    <p:sldId id="263" r:id="rId13"/>
    <p:sldId id="290" r:id="rId14"/>
    <p:sldId id="289" r:id="rId15"/>
    <p:sldId id="296" r:id="rId16"/>
    <p:sldId id="298" r:id="rId17"/>
    <p:sldId id="288" r:id="rId18"/>
    <p:sldId id="293" r:id="rId19"/>
    <p:sldId id="294" r:id="rId20"/>
    <p:sldId id="26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99FF"/>
    <a:srgbClr val="990099"/>
    <a:srgbClr val="008000"/>
    <a:srgbClr val="FF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02660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3070701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xmlns="" id="{5A9111AC-A817-4778-B9BF-D21BBD4BD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21435"/>
              </p:ext>
            </p:extLst>
          </p:nvPr>
        </p:nvGraphicFramePr>
        <p:xfrm>
          <a:off x="120501" y="1295400"/>
          <a:ext cx="8915400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949777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1449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07864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7129667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62014EA-B4F4-4B05-AB12-74F05D40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tránh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1.2: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Chúng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cùng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nhau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thực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hành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86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19F93279-A0E5-489A-970C-4F087BF86A19}"/>
              </a:ext>
            </a:extLst>
          </p:cNvPr>
          <p:cNvGrpSpPr/>
          <p:nvPr/>
        </p:nvGrpSpPr>
        <p:grpSpPr>
          <a:xfrm>
            <a:off x="107504" y="39757"/>
            <a:ext cx="4506066" cy="3659088"/>
            <a:chOff x="107504" y="39757"/>
            <a:chExt cx="4506066" cy="3659088"/>
          </a:xfrm>
        </p:grpSpPr>
        <p:pic>
          <p:nvPicPr>
            <p:cNvPr id="7170" name="Hình ảnh 1">
              <a:extLst>
                <a:ext uri="{FF2B5EF4-FFF2-40B4-BE49-F238E27FC236}">
                  <a16:creationId xmlns:a16="http://schemas.microsoft.com/office/drawing/2014/main" xmlns="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xmlns="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B2996F2-2173-4F80-ABCD-2303C06A8FC9}"/>
              </a:ext>
            </a:extLst>
          </p:cNvPr>
          <p:cNvGrpSpPr/>
          <p:nvPr/>
        </p:nvGrpSpPr>
        <p:grpSpPr>
          <a:xfrm>
            <a:off x="4716016" y="3140968"/>
            <a:ext cx="4382470" cy="3528392"/>
            <a:chOff x="4716016" y="3140968"/>
            <a:chExt cx="4382470" cy="3528392"/>
          </a:xfrm>
        </p:grpSpPr>
        <p:pic>
          <p:nvPicPr>
            <p:cNvPr id="7171" name="Hình ảnh 5">
              <a:extLst>
                <a:ext uri="{FF2B5EF4-FFF2-40B4-BE49-F238E27FC236}">
                  <a16:creationId xmlns:a16="http://schemas.microsoft.com/office/drawing/2014/main" xmlns="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25CEA3D-7F04-47B0-90C0-3B6F4E0F1343}"/>
              </a:ext>
            </a:extLst>
          </p:cNvPr>
          <p:cNvSpPr txBox="1"/>
          <p:nvPr/>
        </p:nvSpPr>
        <p:spPr>
          <a:xfrm>
            <a:off x="2286000" y="30760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1844824"/>
            <a:ext cx="570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xmlns="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54679"/>
              </p:ext>
            </p:extLst>
          </p:nvPr>
        </p:nvGraphicFramePr>
        <p:xfrm>
          <a:off x="107504" y="2386568"/>
          <a:ext cx="8928397" cy="2194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949777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5">
            <a:extLst>
              <a:ext uri="{FF2B5EF4-FFF2-40B4-BE49-F238E27FC236}">
                <a16:creationId xmlns=""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7504" y="2386568"/>
          <a:ext cx="8928397" cy="2834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=""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=""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=""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0634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Cắt thủ công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Chú ý, cẩn thận, cầm kéo chắc chắn, tránh để 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380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effectLst/>
                        </a:rPr>
                        <a:t>Ngã, đau, gãy chân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Kiểm tra sân bóng,...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4173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7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700e5832c67f0f906db52704b65e59c">
            <a:extLst>
              <a:ext uri="{FF2B5EF4-FFF2-40B4-BE49-F238E27FC236}">
                <a16:creationId xmlns="" xmlns:a16="http://schemas.microsoft.com/office/drawing/2014/main" id="{7AB08195-840D-4703-951E-5942C0D2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0BA6AEB-9CEE-48F4-99F2-73C577D9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773832"/>
            <a:ext cx="2520280" cy="1143000"/>
          </a:xfrm>
        </p:spPr>
        <p:txBody>
          <a:bodyPr/>
          <a:lstStyle/>
          <a:p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luận</a:t>
            </a:r>
            <a:endParaRPr lang="en-US" b="1" dirty="0"/>
          </a:p>
        </p:txBody>
      </p:sp>
      <p:sp>
        <p:nvSpPr>
          <p:cNvPr id="4" name="Horizontal Scroll 4">
            <a:extLst>
              <a:ext uri="{FF2B5EF4-FFF2-40B4-BE49-F238E27FC236}">
                <a16:creationId xmlns="" xmlns:a16="http://schemas.microsoft.com/office/drawing/2014/main" id="{F8D7A481-D443-4F68-819F-C9D8E426BDCE}"/>
              </a:ext>
            </a:extLst>
          </p:cNvPr>
          <p:cNvSpPr/>
          <p:nvPr/>
        </p:nvSpPr>
        <p:spPr>
          <a:xfrm>
            <a:off x="971600" y="1334616"/>
            <a:ext cx="7128792" cy="4038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1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3726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2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à vệ sinh trường học - nỗi ám ảnh của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41390" cy="35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y 2"/>
          <p:cNvSpPr/>
          <p:nvPr/>
        </p:nvSpPr>
        <p:spPr>
          <a:xfrm>
            <a:off x="395536" y="2836764"/>
            <a:ext cx="2637334" cy="158417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VF khảo sát sân Long An chuẩn bị mùa giải 2020 - Đài Phát thanh và Truyền  hình Long 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06" y="2132856"/>
            <a:ext cx="3467625" cy="27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3968" y="5321255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Kiểm tra sân trước khi sử 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209DF7-447E-430F-998B-39A74571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3792"/>
            <a:ext cx="8712968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FE738B0E-2272-4E27-B0A8-9818A500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417638"/>
            <a:ext cx="7560840" cy="5178300"/>
          </a:xfrm>
        </p:spPr>
      </p:pic>
    </p:spTree>
    <p:extLst>
      <p:ext uri="{BB962C8B-B14F-4D97-AF65-F5344CB8AC3E}">
        <p14:creationId xmlns:p14="http://schemas.microsoft.com/office/powerpoint/2010/main" val="15582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4.thuthuatphanmem.vn/uploads/2020/07/05/background-dep-mam-non_040108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857250"/>
            <a:ext cx="10858500" cy="519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00300" y="2819400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Hát bài hát: Em yêu trường em</a:t>
            </a:r>
          </a:p>
          <a:p>
            <a:pPr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nhạc sĩ Hoàng Vân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028701"/>
            <a:ext cx="3848100" cy="1603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9500" y="1562100"/>
            <a:ext cx="285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017F4360-7002-48A4-8DE5-AFA24C157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D580FAF3-6192-42C0-BCB0-1E8155E0A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5" descr="kids-diploma-certificate-background-design-vector-17499886">
            <a:extLst>
              <a:ext uri="{FF2B5EF4-FFF2-40B4-BE49-F238E27FC236}">
                <a16:creationId xmlns:a16="http://schemas.microsoft.com/office/drawing/2014/main" xmlns="" id="{7731AD8E-0C86-4A58-8025-F450F8E7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 bwMode="auto">
          <a:xfrm>
            <a:off x="0" y="9526"/>
            <a:ext cx="9144000" cy="68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C809A91-3CE3-4775-A836-CA8A63BFFBEA}"/>
              </a:ext>
            </a:extLst>
          </p:cNvPr>
          <p:cNvSpPr/>
          <p:nvPr/>
        </p:nvSpPr>
        <p:spPr>
          <a:xfrm>
            <a:off x="1979712" y="1988840"/>
            <a:ext cx="51845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REMIX - MINH VY - Nhạc Thiếu Nhi Sôi Động Cho Bé [MV 4K]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6" y="1124744"/>
            <a:ext cx="9137104" cy="41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57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xmlns="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Hình ảnh 3">
            <a:extLst>
              <a:ext uri="{FF2B5EF4-FFF2-40B4-BE49-F238E27FC236}">
                <a16:creationId xmlns:a16="http://schemas.microsoft.com/office/drawing/2014/main" xmlns="" id="{E3ABBFAB-DC5F-421E-9D4D-E946ED38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645896" cy="500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672952" y="0"/>
            <a:ext cx="7632848" cy="151216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hoạt động gây nguy hiểm, rủi ro khi tham gia các hoạt động ở trường?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79512" y="0"/>
            <a:ext cx="8280920" cy="1628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cần phải giữ an toàn khi tham gia các hoạt động ở trường?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xmlns="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EA6B9E2-2DCA-4453-9E7E-F9C9D6DD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" y="1676400"/>
            <a:ext cx="9020135" cy="464537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19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3" y="1828800"/>
            <a:ext cx="6105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314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Hình ảnh 5">
            <a:extLst>
              <a:ext uri="{FF2B5EF4-FFF2-40B4-BE49-F238E27FC236}">
                <a16:creationId xmlns:a16="http://schemas.microsoft.com/office/drawing/2014/main" xmlns="" id="{A6E8A09C-0A9C-4E44-8252-116569E3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51564" r="52986" b="37489"/>
          <a:stretch>
            <a:fillRect/>
          </a:stretch>
        </p:blipFill>
        <p:spPr bwMode="auto">
          <a:xfrm>
            <a:off x="228600" y="1295401"/>
            <a:ext cx="8554587" cy="28194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xmlns="" id="{6D265641-2CD8-41FD-AF9C-3099502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6149" name="Hình ảnh 2">
            <a:extLst>
              <a:ext uri="{FF2B5EF4-FFF2-40B4-BE49-F238E27FC236}">
                <a16:creationId xmlns:a16="http://schemas.microsoft.com/office/drawing/2014/main" xmlns="" id="{A307B89F-6320-4A80-8428-213E326C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40267" r="4222" b="16774"/>
          <a:stretch/>
        </p:blipFill>
        <p:spPr bwMode="auto">
          <a:xfrm>
            <a:off x="228600" y="4245936"/>
            <a:ext cx="8554588" cy="2438399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30C1034-CC6F-4733-96FD-27BE8F3E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96C9759D-E71E-4A21-B870-8A0AD37C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0b352a651064d49ca6cd43685b6415f7">
            <a:extLst>
              <a:ext uri="{FF2B5EF4-FFF2-40B4-BE49-F238E27FC236}">
                <a16:creationId xmlns:a16="http://schemas.microsoft.com/office/drawing/2014/main" xmlns="" id="{F6B80249-221A-4451-B951-566D5566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xmlns="" id="{BF30526A-088D-49FC-87AC-9D4CC226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90800"/>
            <a:ext cx="762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Làm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cả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lớp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105</TotalTime>
  <Words>558</Words>
  <Application>Microsoft Office PowerPoint</Application>
  <PresentationFormat>On-screen Show (4:3)</PresentationFormat>
  <Paragraphs>63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Thảo luận nhóm: Viết khẩu hiệu thực hiện giữ an toàn khi tham gia các hoạt động ở trường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LENOVO</cp:lastModifiedBy>
  <cp:revision>27</cp:revision>
  <dcterms:created xsi:type="dcterms:W3CDTF">2021-07-19T07:52:49Z</dcterms:created>
  <dcterms:modified xsi:type="dcterms:W3CDTF">2023-11-01T08:28:20Z</dcterms:modified>
</cp:coreProperties>
</file>