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6" r:id="rId3"/>
    <p:sldMasterId id="2147483688" r:id="rId4"/>
    <p:sldMasterId id="2147483700" r:id="rId5"/>
    <p:sldMasterId id="2147483712" r:id="rId6"/>
    <p:sldMasterId id="2147483724" r:id="rId7"/>
  </p:sldMasterIdLst>
  <p:notesMasterIdLst>
    <p:notesMasterId r:id="rId46"/>
  </p:notesMasterIdLst>
  <p:sldIdLst>
    <p:sldId id="257" r:id="rId8"/>
    <p:sldId id="258" r:id="rId9"/>
    <p:sldId id="260" r:id="rId10"/>
    <p:sldId id="261" r:id="rId11"/>
    <p:sldId id="262" r:id="rId12"/>
    <p:sldId id="263" r:id="rId13"/>
    <p:sldId id="265" r:id="rId14"/>
    <p:sldId id="298" r:id="rId15"/>
    <p:sldId id="266" r:id="rId16"/>
    <p:sldId id="267" r:id="rId17"/>
    <p:sldId id="269" r:id="rId18"/>
    <p:sldId id="270" r:id="rId19"/>
    <p:sldId id="259" r:id="rId20"/>
    <p:sldId id="268" r:id="rId21"/>
    <p:sldId id="292" r:id="rId22"/>
    <p:sldId id="293" r:id="rId23"/>
    <p:sldId id="295" r:id="rId24"/>
    <p:sldId id="296" r:id="rId25"/>
    <p:sldId id="297" r:id="rId26"/>
    <p:sldId id="272" r:id="rId27"/>
    <p:sldId id="273" r:id="rId28"/>
    <p:sldId id="299" r:id="rId29"/>
    <p:sldId id="490" r:id="rId30"/>
    <p:sldId id="539" r:id="rId31"/>
    <p:sldId id="540" r:id="rId32"/>
    <p:sldId id="541" r:id="rId33"/>
    <p:sldId id="256" r:id="rId34"/>
    <p:sldId id="553" r:id="rId35"/>
    <p:sldId id="543" r:id="rId36"/>
    <p:sldId id="546" r:id="rId37"/>
    <p:sldId id="545" r:id="rId38"/>
    <p:sldId id="547" r:id="rId39"/>
    <p:sldId id="548" r:id="rId40"/>
    <p:sldId id="554" r:id="rId41"/>
    <p:sldId id="549" r:id="rId42"/>
    <p:sldId id="551" r:id="rId43"/>
    <p:sldId id="552" r:id="rId44"/>
    <p:sldId id="2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4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8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56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88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74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1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1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707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49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1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80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6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85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34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473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36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978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76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363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197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27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597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649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8181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26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850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45538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95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044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25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731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44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48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44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6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97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93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15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4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892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725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043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81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85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376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297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594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24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6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9290" indent="-25781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4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698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2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4388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71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FD72A-6193-4F21-9903-E6C93A3ACCB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58C08-FE6F-4F1A-9733-2F1F4253A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3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slide" Target="slide6.xml"/><Relationship Id="rId2" Type="http://schemas.openxmlformats.org/officeDocument/2006/relationships/image" Target="../media/image8.png"/><Relationship Id="rId16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slide" Target="slide4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3.wdp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96" tIns="41148" rIns="82296" bIns="41148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6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59D0A6-F8BC-4D82-8DC1-D70A14EBEE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560" y="0"/>
            <a:ext cx="1150440" cy="78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77" y="457201"/>
            <a:ext cx="2190307" cy="114300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D92DA-B402-4A8F-9343-FD59CD157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D189AB-DE25-42D2-AA90-76378CE3EE98}"/>
              </a:ext>
            </a:extLst>
          </p:cNvPr>
          <p:cNvCxnSpPr/>
          <p:nvPr/>
        </p:nvCxnSpPr>
        <p:spPr>
          <a:xfrm flipH="1">
            <a:off x="5932004" y="27839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8B2E3AE-4579-4F4F-8C73-33B02CBCA25F}"/>
              </a:ext>
            </a:extLst>
          </p:cNvPr>
          <p:cNvCxnSpPr/>
          <p:nvPr/>
        </p:nvCxnSpPr>
        <p:spPr>
          <a:xfrm flipH="1">
            <a:off x="6052506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178FC1-945C-427A-84EE-FE28885524FD}"/>
              </a:ext>
            </a:extLst>
          </p:cNvPr>
          <p:cNvCxnSpPr/>
          <p:nvPr/>
        </p:nvCxnSpPr>
        <p:spPr>
          <a:xfrm flipH="1">
            <a:off x="5605938" y="34712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850B8C-929F-4F75-B4B2-0A36A89EF3F0}"/>
              </a:ext>
            </a:extLst>
          </p:cNvPr>
          <p:cNvCxnSpPr/>
          <p:nvPr/>
        </p:nvCxnSpPr>
        <p:spPr>
          <a:xfrm flipH="1">
            <a:off x="5957621" y="37684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9A03CF-40DE-4355-AD93-75528A9F478B}"/>
              </a:ext>
            </a:extLst>
          </p:cNvPr>
          <p:cNvCxnSpPr/>
          <p:nvPr/>
        </p:nvCxnSpPr>
        <p:spPr>
          <a:xfrm flipH="1">
            <a:off x="5682138" y="41807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7201BE-3C93-4A63-BA43-67A62FEC4ED2}"/>
              </a:ext>
            </a:extLst>
          </p:cNvPr>
          <p:cNvCxnSpPr/>
          <p:nvPr/>
        </p:nvCxnSpPr>
        <p:spPr>
          <a:xfrm flipH="1">
            <a:off x="6076273" y="44896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C79AF7-BC9E-409E-97E2-4DB0652CE53E}"/>
              </a:ext>
            </a:extLst>
          </p:cNvPr>
          <p:cNvCxnSpPr/>
          <p:nvPr/>
        </p:nvCxnSpPr>
        <p:spPr>
          <a:xfrm flipH="1">
            <a:off x="6267659" y="51382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6A62B2-152E-4AE6-8776-6161F86098FA}"/>
              </a:ext>
            </a:extLst>
          </p:cNvPr>
          <p:cNvCxnSpPr/>
          <p:nvPr/>
        </p:nvCxnSpPr>
        <p:spPr>
          <a:xfrm flipH="1">
            <a:off x="6441457" y="55724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09BFE7D-B6D3-4AD0-95E2-ACCA724E2862}"/>
              </a:ext>
            </a:extLst>
          </p:cNvPr>
          <p:cNvCxnSpPr/>
          <p:nvPr/>
        </p:nvCxnSpPr>
        <p:spPr>
          <a:xfrm flipH="1">
            <a:off x="6305759" y="596001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0F2BCBB-C007-45D1-A27B-BC0050EF2FE2}"/>
              </a:ext>
            </a:extLst>
          </p:cNvPr>
          <p:cNvCxnSpPr/>
          <p:nvPr/>
        </p:nvCxnSpPr>
        <p:spPr>
          <a:xfrm flipH="1">
            <a:off x="5848142" y="61847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C53DDB-8AC1-4CE6-A23D-98547C2F53C7}"/>
              </a:ext>
            </a:extLst>
          </p:cNvPr>
          <p:cNvCxnSpPr/>
          <p:nvPr/>
        </p:nvCxnSpPr>
        <p:spPr>
          <a:xfrm flipH="1">
            <a:off x="8910319" y="28257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C9CAB6E-9A2A-44CD-8ED7-4B1393739CBA}"/>
              </a:ext>
            </a:extLst>
          </p:cNvPr>
          <p:cNvCxnSpPr/>
          <p:nvPr/>
        </p:nvCxnSpPr>
        <p:spPr>
          <a:xfrm flipH="1">
            <a:off x="9112102" y="311356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1A8EFB-6E7A-41D2-B13E-29580F44D929}"/>
              </a:ext>
            </a:extLst>
          </p:cNvPr>
          <p:cNvCxnSpPr/>
          <p:nvPr/>
        </p:nvCxnSpPr>
        <p:spPr>
          <a:xfrm flipH="1">
            <a:off x="8756331" y="35483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FA5F6C-94F5-4102-8263-E671E4A57741}"/>
              </a:ext>
            </a:extLst>
          </p:cNvPr>
          <p:cNvCxnSpPr/>
          <p:nvPr/>
        </p:nvCxnSpPr>
        <p:spPr>
          <a:xfrm flipH="1">
            <a:off x="8830994" y="382698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05BE20-2D24-4B45-AD8A-BFC406AC9CB9}"/>
              </a:ext>
            </a:extLst>
          </p:cNvPr>
          <p:cNvCxnSpPr/>
          <p:nvPr/>
        </p:nvCxnSpPr>
        <p:spPr>
          <a:xfrm flipH="1">
            <a:off x="9302866" y="440741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3C2CA1A-20B2-43B5-996D-7124996459EB}"/>
              </a:ext>
            </a:extLst>
          </p:cNvPr>
          <p:cNvCxnSpPr/>
          <p:nvPr/>
        </p:nvCxnSpPr>
        <p:spPr>
          <a:xfrm flipH="1">
            <a:off x="8718231" y="48177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2C7E6-EC2D-4EE8-A333-1BC050164B93}"/>
              </a:ext>
            </a:extLst>
          </p:cNvPr>
          <p:cNvCxnSpPr/>
          <p:nvPr/>
        </p:nvCxnSpPr>
        <p:spPr>
          <a:xfrm flipH="1">
            <a:off x="8777365" y="51722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3401A6-3A5B-4849-977B-4A9311D903E9}"/>
              </a:ext>
            </a:extLst>
          </p:cNvPr>
          <p:cNvCxnSpPr/>
          <p:nvPr/>
        </p:nvCxnSpPr>
        <p:spPr>
          <a:xfrm flipH="1">
            <a:off x="8860841" y="54953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361BC7F-45B3-4896-A0AF-0D0C9FAEF2DA}"/>
              </a:ext>
            </a:extLst>
          </p:cNvPr>
          <p:cNvGrpSpPr/>
          <p:nvPr/>
        </p:nvGrpSpPr>
        <p:grpSpPr>
          <a:xfrm>
            <a:off x="6976428" y="1038732"/>
            <a:ext cx="5203190" cy="768350"/>
            <a:chOff x="708943" y="6033135"/>
            <a:chExt cx="5825836" cy="768350"/>
          </a:xfrm>
        </p:grpSpPr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BE6AF03C-9B5A-4A12-8F50-81C36E1063D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0E6EF14A-97F5-4080-BBE9-01F89BD18210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92A653-38BA-4D3B-A389-3C03E68B8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83DCC6A-5CD2-4B56-8768-253E581D7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78" y="4805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1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050B5-E375-4F50-AF28-1C22FC8A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0336"/>
            <a:ext cx="10972800" cy="1143000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5" y="1065530"/>
            <a:ext cx="7894320" cy="5617845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71" y="2455486"/>
            <a:ext cx="527050" cy="24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553" y="492287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68" y="2548749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84" y="4186163"/>
            <a:ext cx="527050" cy="176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3274828" y="286015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3413346" y="516742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6192727" y="2941078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6266401" y="4599931"/>
            <a:ext cx="527050" cy="3934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6976183" y="1203080"/>
            <a:ext cx="5203190" cy="768350"/>
            <a:chOff x="708943" y="6033135"/>
            <a:chExt cx="5825836" cy="768350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243" y="0"/>
            <a:ext cx="1385757" cy="137915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2">
            <a:extLst>
              <a:ext uri="{FF2B5EF4-FFF2-40B4-BE49-F238E27FC236}">
                <a16:creationId xmlns:a16="http://schemas.microsoft.com/office/drawing/2014/main" id="{76584ED6-42F0-46E8-A6F0-E800848FCB06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4E0EFE-2366-4E94-A4C4-A60457A70B68}"/>
              </a:ext>
            </a:extLst>
          </p:cNvPr>
          <p:cNvGrpSpPr/>
          <p:nvPr/>
        </p:nvGrpSpPr>
        <p:grpSpPr>
          <a:xfrm>
            <a:off x="3709670" y="1962785"/>
            <a:ext cx="6973732" cy="2955505"/>
            <a:chOff x="3770522" y="943551"/>
            <a:chExt cx="3854331" cy="497213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A768E66-F1DF-431F-9B28-1347E3A19E06}"/>
                </a:ext>
              </a:extLst>
            </p:cNvPr>
            <p:cNvGrpSpPr/>
            <p:nvPr/>
          </p:nvGrpSpPr>
          <p:grpSpPr>
            <a:xfrm>
              <a:off x="3770522" y="943551"/>
              <a:ext cx="3854331" cy="4972139"/>
              <a:chOff x="156834" y="1993081"/>
              <a:chExt cx="2126495" cy="4529361"/>
            </a:xfrm>
          </p:grpSpPr>
          <p:sp>
            <p:nvSpPr>
              <p:cNvPr id="17" name="Hexagon 16">
                <a:extLst>
                  <a:ext uri="{FF2B5EF4-FFF2-40B4-BE49-F238E27FC236}">
                    <a16:creationId xmlns:a16="http://schemas.microsoft.com/office/drawing/2014/main" id="{154CABB3-A009-4A88-9900-35A5424A9654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8D255D-91A7-4776-B410-B6B616980174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dại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Cỏ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mọc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nhiên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  <p:sp>
            <p:nvSpPr>
              <p:cNvPr id="19" name="Hexagon 18">
                <a:extLst>
                  <a:ext uri="{FF2B5EF4-FFF2-40B4-BE49-F238E27FC236}">
                    <a16:creationId xmlns:a16="http://schemas.microsoft.com/office/drawing/2014/main" id="{F7D7AB32-5B47-4395-AB0F-E322324C69AB}"/>
                  </a:ext>
                </a:extLst>
              </p:cNvPr>
              <p:cNvSpPr/>
              <p:nvPr/>
            </p:nvSpPr>
            <p:spPr>
              <a:xfrm>
                <a:off x="174310" y="4413423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68A389-3A8C-43BF-8E0A-00F484E6AEA4}"/>
                  </a:ext>
                </a:extLst>
              </p:cNvPr>
              <p:cNvSpPr txBox="1"/>
              <p:nvPr/>
            </p:nvSpPr>
            <p:spPr>
              <a:xfrm>
                <a:off x="276649" y="4387842"/>
                <a:ext cx="1808630" cy="1650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Thứ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đến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Sau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đó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16" name="10">
              <a:extLst>
                <a:ext uri="{FF2B5EF4-FFF2-40B4-BE49-F238E27FC236}">
                  <a16:creationId xmlns:a16="http://schemas.microsoft.com/office/drawing/2014/main" id="{071FC3ED-678A-42AD-80AD-2C0044551D4F}"/>
                </a:ext>
              </a:extLst>
            </p:cNvPr>
            <p:cNvCxnSpPr/>
            <p:nvPr/>
          </p:nvCxnSpPr>
          <p:spPr>
            <a:xfrm>
              <a:off x="4983113" y="2340310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D4D130A-CCDD-4532-80F1-0256970CD2DB}"/>
              </a:ext>
            </a:extLst>
          </p:cNvPr>
          <p:cNvGrpSpPr/>
          <p:nvPr/>
        </p:nvGrpSpPr>
        <p:grpSpPr>
          <a:xfrm>
            <a:off x="1072054" y="2180714"/>
            <a:ext cx="2109019" cy="2109019"/>
            <a:chOff x="156834" y="1993081"/>
            <a:chExt cx="2109019" cy="2109019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C317A2-8734-4948-9BFB-0451D785DC19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DB4EDB-1539-4977-A637-46A90234077B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DE4B-AD3D-49BF-9D9F-44634C8C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E7D17C-8ED1-4A76-B91A-CD50EEB51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8410" y="1295980"/>
            <a:ext cx="9525965" cy="1789057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6B20624-2B04-4D35-A636-A913F3068E17}"/>
              </a:ext>
            </a:extLst>
          </p:cNvPr>
          <p:cNvSpPr/>
          <p:nvPr/>
        </p:nvSpPr>
        <p:spPr>
          <a:xfrm>
            <a:off x="1458409" y="3588152"/>
            <a:ext cx="1747777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50D654-247D-4462-A80A-89AA2FCBAB34}"/>
              </a:ext>
            </a:extLst>
          </p:cNvPr>
          <p:cNvSpPr/>
          <p:nvPr/>
        </p:nvSpPr>
        <p:spPr>
          <a:xfrm>
            <a:off x="3831219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594A5A-D535-496A-A9ED-04A2E8B918EE}"/>
              </a:ext>
            </a:extLst>
          </p:cNvPr>
          <p:cNvSpPr/>
          <p:nvPr/>
        </p:nvSpPr>
        <p:spPr>
          <a:xfrm>
            <a:off x="6516547" y="3683903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1666C73-E01D-4AA8-A553-9CF7CA1D0527}"/>
              </a:ext>
            </a:extLst>
          </p:cNvPr>
          <p:cNvSpPr/>
          <p:nvPr/>
        </p:nvSpPr>
        <p:spPr>
          <a:xfrm>
            <a:off x="9201875" y="3643392"/>
            <a:ext cx="2060295" cy="8449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4C82FC-94DA-4CF4-9056-C5710DE414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5656126"/>
            <a:ext cx="1207625" cy="12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745E3-7C73-4956-AD94-930A124A8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71A6D-55FB-4E22-92A0-7E508C3CB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317" y="102725"/>
            <a:ext cx="8671366" cy="515507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0D96E12F-CE22-4ED2-A58F-B9963A21E812}"/>
              </a:ext>
            </a:extLst>
          </p:cNvPr>
          <p:cNvSpPr/>
          <p:nvPr/>
        </p:nvSpPr>
        <p:spPr>
          <a:xfrm>
            <a:off x="3321934" y="5440362"/>
            <a:ext cx="5405377" cy="1314913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8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C4A7-AFA6-4BA9-B070-99ED8FD1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7809-51FA-41B8-8BD1-FE441D915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737" y="199142"/>
            <a:ext cx="4155311" cy="2734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45073-FEA0-49BF-9167-1D3DC60EC059}"/>
              </a:ext>
            </a:extLst>
          </p:cNvPr>
          <p:cNvSpPr txBox="1"/>
          <p:nvPr/>
        </p:nvSpPr>
        <p:spPr>
          <a:xfrm>
            <a:off x="1354238" y="3240911"/>
            <a:ext cx="792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0A17-A889-48B0-A173-8B778C285D5F}"/>
              </a:ext>
            </a:extLst>
          </p:cNvPr>
          <p:cNvSpPr txBox="1"/>
          <p:nvPr/>
        </p:nvSpPr>
        <p:spPr>
          <a:xfrm>
            <a:off x="1354237" y="4007216"/>
            <a:ext cx="9734309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2F5B30-A56E-4728-9227-E75D06A88F8B}"/>
              </a:ext>
            </a:extLst>
          </p:cNvPr>
          <p:cNvSpPr/>
          <p:nvPr/>
        </p:nvSpPr>
        <p:spPr>
          <a:xfrm>
            <a:off x="1261641" y="5671595"/>
            <a:ext cx="544010" cy="584775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1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63" y="83653"/>
            <a:ext cx="7894320" cy="561784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E2BB42C-E58A-439E-862D-E98AC83DC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729468" y="2569580"/>
            <a:ext cx="196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5231757" y="2893672"/>
            <a:ext cx="2546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738886" y="2569580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437944" y="2893672"/>
            <a:ext cx="254643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0E25-3888-403C-A5C2-7098EAA24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655" y="-22860"/>
            <a:ext cx="7894320" cy="56178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BA1DF2C-EF0E-46E5-AE2A-62B019442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6813AD-8ACE-45CD-A194-2CE75D849631}"/>
              </a:ext>
            </a:extLst>
          </p:cNvPr>
          <p:cNvSpPr/>
          <p:nvPr/>
        </p:nvSpPr>
        <p:spPr>
          <a:xfrm>
            <a:off x="1936557" y="5884061"/>
            <a:ext cx="10008516" cy="793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5932170" y="448056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5520690" y="4800600"/>
            <a:ext cx="98298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5932170" y="51777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5543550" y="547497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7600950" y="209169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8618220" y="210312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406640" y="248031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8229600" y="2800350"/>
            <a:ext cx="38862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6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29360-F460-4D14-9CEA-BF6A5A99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một câu về một cuốn truyện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Truyện Tích Chu nói về tình cảm bà cháu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47" y="2755231"/>
            <a:ext cx="6027821" cy="355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2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6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0" y="4671960"/>
            <a:ext cx="2919160" cy="298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0" y="342901"/>
            <a:ext cx="1650643" cy="248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0" y="804173"/>
            <a:ext cx="1229717" cy="170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3" y="743708"/>
            <a:ext cx="1732666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rId14" action="ppaction://hlinksldjump"/>
          </p:cNvPr>
          <p:cNvSpPr/>
          <p:nvPr/>
        </p:nvSpPr>
        <p:spPr>
          <a:xfrm>
            <a:off x="2779918" y="2830151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rId15" action="ppaction://hlinksldjump"/>
          </p:cNvPr>
          <p:cNvSpPr/>
          <p:nvPr/>
        </p:nvSpPr>
        <p:spPr>
          <a:xfrm>
            <a:off x="3646674" y="2837488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rId16" action="ppaction://hlinksldjump"/>
          </p:cNvPr>
          <p:cNvSpPr/>
          <p:nvPr/>
        </p:nvSpPr>
        <p:spPr>
          <a:xfrm>
            <a:off x="4497595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rId17" action="ppaction://hlinksldjump"/>
          </p:cNvPr>
          <p:cNvSpPr/>
          <p:nvPr/>
        </p:nvSpPr>
        <p:spPr>
          <a:xfrm>
            <a:off x="5302607" y="2863700"/>
            <a:ext cx="617220" cy="667010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8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32" y="4568034"/>
            <a:ext cx="1072105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20" y="5849935"/>
            <a:ext cx="953927" cy="440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45E41-16CB-45B9-B5FF-652D79460F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5656126"/>
            <a:ext cx="1207625" cy="1201874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48663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còn có lửa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chẳng cháy đâu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có ao sâu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Mà giấy không hề ướt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491CD692-9B6B-469A-A827-924368ADD6A1}"/>
              </a:ext>
            </a:extLst>
          </p:cNvPr>
          <p:cNvSpPr txBox="1"/>
          <p:nvPr/>
        </p:nvSpPr>
        <p:spPr>
          <a:xfrm>
            <a:off x="6096000" y="2031528"/>
            <a:ext cx="52979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Trang sách không nói được</a:t>
            </a:r>
          </a:p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Sao em nghe điều gì</a:t>
            </a:r>
          </a:p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Dạt dào như sóng vỗ</a:t>
            </a:r>
          </a:p>
          <a:p>
            <a:pPr lvl="0" algn="just">
              <a:defRPr/>
            </a:pPr>
            <a:r>
              <a:rPr lang="vi-VN" sz="32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Một chân trời đang đi.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C8F9C6-7DE4-44F0-9FEC-A032296FC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895" y="1779203"/>
            <a:ext cx="7014410" cy="44516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D46469-7C58-40E8-B9F1-43A01CF7C11E}"/>
              </a:ext>
            </a:extLst>
          </p:cNvPr>
          <p:cNvSpPr/>
          <p:nvPr/>
        </p:nvSpPr>
        <p:spPr>
          <a:xfrm>
            <a:off x="3826042" y="1985211"/>
            <a:ext cx="2033337" cy="6737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l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j-ea"/>
                <a:cs typeface="Arial-Rounded" panose="020B0500000000000000" charset="0"/>
              </a:rPr>
              <a:t>vuông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j-ea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13079" y="1952446"/>
            <a:ext cx="113500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Dao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sắc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nên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Hay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sang hay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thì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</a:p>
          <a:p>
            <a:pPr marL="571500" lvl="0" indent="-571500">
              <a:buFontTx/>
              <a:buChar char="-"/>
              <a:defRPr/>
            </a:pPr>
            <a:r>
              <a:rPr lang="vi-VN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Lật từng trang, từng trang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Giấy trắng sờ mát rượi</a:t>
            </a:r>
            <a:endParaRPr lang="en-US" sz="44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  T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hơm tho mùi giấy mới</a:t>
            </a:r>
          </a:p>
          <a:p>
            <a:pPr lvl="0">
              <a:defRPr/>
            </a:pPr>
            <a:r>
              <a:rPr lang="en-US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  </a:t>
            </a:r>
            <a:r>
              <a:rPr lang="vi-VN" sz="44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Nắn nót bàn tay xinh.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5240" y="2206728"/>
            <a:ext cx="281500" cy="421163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426" y="2803392"/>
            <a:ext cx="300185" cy="477807"/>
          </a:xfrm>
          <a:prstGeom prst="rect">
            <a:avLst/>
          </a:prstGeom>
        </p:spPr>
      </p:pic>
      <p:pic>
        <p:nvPicPr>
          <p:cNvPr id="15" name="Content Placeholder 8" descr="0083">
            <a:extLst>
              <a:ext uri="{FF2B5EF4-FFF2-40B4-BE49-F238E27FC236}">
                <a16:creationId xmlns:a16="http://schemas.microsoft.com/office/drawing/2014/main" id="{4FCDEB62-A5BA-4570-8F76-6ECE90472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7" y="3429000"/>
            <a:ext cx="319361" cy="477807"/>
          </a:xfrm>
          <a:prstGeom prst="rect">
            <a:avLst/>
          </a:prstGeom>
        </p:spPr>
      </p:pic>
      <p:pic>
        <p:nvPicPr>
          <p:cNvPr id="10" name="Content Placeholder 8" descr="0083">
            <a:extLst>
              <a:ext uri="{FF2B5EF4-FFF2-40B4-BE49-F238E27FC236}">
                <a16:creationId xmlns:a16="http://schemas.microsoft.com/office/drawing/2014/main" id="{DD4B9F04-ECDA-4559-84DB-93AAB321E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86" y="5438273"/>
            <a:ext cx="319361" cy="477807"/>
          </a:xfrm>
          <a:prstGeom prst="rect">
            <a:avLst/>
          </a:prstGeom>
        </p:spPr>
      </p:pic>
      <p:pic>
        <p:nvPicPr>
          <p:cNvPr id="11" name="Content Placeholder 8" descr="0083">
            <a:extLst>
              <a:ext uri="{FF2B5EF4-FFF2-40B4-BE49-F238E27FC236}">
                <a16:creationId xmlns:a16="http://schemas.microsoft.com/office/drawing/2014/main" id="{FB9C1AA7-9F19-4A77-80C2-32C96340E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502" y="5438272"/>
            <a:ext cx="319361" cy="47780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9FA16-66D1-4A7B-9744-2AFC1955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EBFF0-C1D9-45E4-94F6-FAA8B797F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87F30B-481A-4C87-931D-C645324E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231" y="2082188"/>
            <a:ext cx="7535537" cy="29522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5DE589-1512-45BE-A7FB-1F807DAD6675}"/>
              </a:ext>
            </a:extLst>
          </p:cNvPr>
          <p:cNvSpPr/>
          <p:nvPr/>
        </p:nvSpPr>
        <p:spPr>
          <a:xfrm>
            <a:off x="5662669" y="2710149"/>
            <a:ext cx="4076241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sức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469E713-9F55-4727-890C-BAA5BB451382}"/>
              </a:ext>
            </a:extLst>
          </p:cNvPr>
          <p:cNvSpPr/>
          <p:nvPr/>
        </p:nvSpPr>
        <p:spPr>
          <a:xfrm>
            <a:off x="5662669" y="3310453"/>
            <a:ext cx="4076241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5F6BD2-88F9-4C25-94A9-F70739B67832}"/>
              </a:ext>
            </a:extLst>
          </p:cNvPr>
          <p:cNvSpPr/>
          <p:nvPr/>
        </p:nvSpPr>
        <p:spPr>
          <a:xfrm>
            <a:off x="5662669" y="3924586"/>
            <a:ext cx="4616068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trán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C02D79D-BB27-4A91-BF4D-52C30F17D029}"/>
              </a:ext>
            </a:extLst>
          </p:cNvPr>
          <p:cNvSpPr/>
          <p:nvPr/>
        </p:nvSpPr>
        <p:spPr>
          <a:xfrm>
            <a:off x="5662669" y="4495827"/>
            <a:ext cx="4616068" cy="4957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112BFB7-C273-4DF5-9209-771DFF4FDF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375" y="0"/>
            <a:ext cx="1207625" cy="120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8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4438836" y="1518082"/>
            <a:ext cx="5104660" cy="2555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033" y="4073238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37" y="0"/>
            <a:ext cx="1179463" cy="1173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E6A0D-5608-48DB-B3C5-9B0649A4B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8207667" y="3338242"/>
            <a:ext cx="40386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F51F07-9649-4AA8-B428-31EAFB70034C}"/>
              </a:ext>
            </a:extLst>
          </p:cNvPr>
          <p:cNvSpPr txBox="1"/>
          <p:nvPr/>
        </p:nvSpPr>
        <p:spPr>
          <a:xfrm>
            <a:off x="4287981" y="2186613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139">
            <a:extLst>
              <a:ext uri="{FF2B5EF4-FFF2-40B4-BE49-F238E27FC236}">
                <a16:creationId xmlns:a16="http://schemas.microsoft.com/office/drawing/2014/main" id="{B35F666A-4E33-4C36-BF0D-A76A10E0857E}"/>
              </a:ext>
            </a:extLst>
          </p:cNvPr>
          <p:cNvGrpSpPr/>
          <p:nvPr/>
        </p:nvGrpSpPr>
        <p:grpSpPr>
          <a:xfrm>
            <a:off x="2346107" y="317396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id="{1BF9AF02-732B-4AEE-BB59-16FBCEDFCDBD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id="{8B11BBE2-7F5E-4A33-A18C-F95F904EE742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2D9CE094-1C3D-4311-BE6B-A4A145EC99F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60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23997-6896-44A2-B90E-6D38F05A8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33925C-0B70-4352-B4DF-3B744170C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209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336004-E6C5-4A68-9A2D-94F59239ED06}"/>
              </a:ext>
            </a:extLst>
          </p:cNvPr>
          <p:cNvSpPr txBox="1">
            <a:spLocks/>
          </p:cNvSpPr>
          <p:nvPr/>
        </p:nvSpPr>
        <p:spPr>
          <a:xfrm>
            <a:off x="838200" y="6517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chỉ đặc điểm của mỗi đồ dùng học tập trong hình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3FE91E-26E2-45D6-9205-B39DE3AE1511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(Thẳng tắp, trắng tinh, nhọn hoắt, tím ngắt)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78BB40-68A4-43B2-B74A-0019ECBD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356278"/>
            <a:ext cx="5943599" cy="239707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C0F250-53FD-43AE-8E59-1230BAF51106}"/>
              </a:ext>
            </a:extLst>
          </p:cNvPr>
          <p:cNvCxnSpPr/>
          <p:nvPr/>
        </p:nvCxnSpPr>
        <p:spPr>
          <a:xfrm>
            <a:off x="2430379" y="2244109"/>
            <a:ext cx="1840832" cy="14076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3545FE-8259-4E41-AB99-C81AB378E7D2}"/>
              </a:ext>
            </a:extLst>
          </p:cNvPr>
          <p:cNvCxnSpPr/>
          <p:nvPr/>
        </p:nvCxnSpPr>
        <p:spPr>
          <a:xfrm>
            <a:off x="4271211" y="2340362"/>
            <a:ext cx="1299410" cy="20092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174AE4-9D9D-4D9E-A668-5EB394107746}"/>
              </a:ext>
            </a:extLst>
          </p:cNvPr>
          <p:cNvCxnSpPr/>
          <p:nvPr/>
        </p:nvCxnSpPr>
        <p:spPr>
          <a:xfrm>
            <a:off x="6785811" y="2244109"/>
            <a:ext cx="505326" cy="16983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2B7120-F9F1-4E3C-9067-46507666A0F7}"/>
              </a:ext>
            </a:extLst>
          </p:cNvPr>
          <p:cNvCxnSpPr/>
          <p:nvPr/>
        </p:nvCxnSpPr>
        <p:spPr>
          <a:xfrm flipH="1">
            <a:off x="8037095" y="2244109"/>
            <a:ext cx="878305" cy="24664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18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6D1A-EDBC-4E54-B1A3-AAE37A36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EB38-ED15-4871-8EF5-FF9C9618D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F8A0919-5BB2-41DB-B668-8D125F0F66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6C3CAA-72C0-40BC-B86A-C44C6901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947" y="1933909"/>
            <a:ext cx="8422105" cy="259873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7FFB21-5EC1-4C9C-BC5F-5F3BEA2CA1E9}"/>
              </a:ext>
            </a:extLst>
          </p:cNvPr>
          <p:cNvCxnSpPr/>
          <p:nvPr/>
        </p:nvCxnSpPr>
        <p:spPr>
          <a:xfrm>
            <a:off x="5570621" y="3116179"/>
            <a:ext cx="649705" cy="6978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63AF18-32E1-4D83-904D-83437083E1C7}"/>
              </a:ext>
            </a:extLst>
          </p:cNvPr>
          <p:cNvCxnSpPr/>
          <p:nvPr/>
        </p:nvCxnSpPr>
        <p:spPr>
          <a:xfrm flipV="1">
            <a:off x="5570621" y="3116179"/>
            <a:ext cx="649705" cy="553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629CF3-8857-42FD-9C39-EDB0546A72DD}"/>
              </a:ext>
            </a:extLst>
          </p:cNvPr>
          <p:cNvCxnSpPr/>
          <p:nvPr/>
        </p:nvCxnSpPr>
        <p:spPr>
          <a:xfrm>
            <a:off x="5570621" y="4252913"/>
            <a:ext cx="6497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4" name="18">
            <a:extLst>
              <a:ext uri="{FF2B5EF4-FFF2-40B4-BE49-F238E27FC236}">
                <a16:creationId xmlns:a16="http://schemas.microsoft.com/office/drawing/2014/main" id="{4D3833CB-0346-4AEC-BFAF-7AA7B46BD2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51867" y="-82725"/>
            <a:ext cx="1149671" cy="184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0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1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376904"/>
            <a:ext cx="84124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32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68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80" y="3629152"/>
            <a:ext cx="5875020" cy="2482346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2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8926487" y="562077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95" y="453640"/>
            <a:ext cx="10515600" cy="1325563"/>
          </a:xfrm>
        </p:spPr>
        <p:txBody>
          <a:bodyPr/>
          <a:lstStyle/>
          <a:p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C08AF-AF45-4B85-83BC-88C5268BD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58" y="2081211"/>
            <a:ext cx="6400800" cy="3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51BD-AECB-428F-AE79-EDDF3FAC3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A7234-E91E-4A64-AF28-9FC80D55F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418DD-244D-4359-8F5D-E575B42A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726" y="1010654"/>
            <a:ext cx="9151754" cy="47359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E66D93-FBBD-436A-81B0-31022CB99950}"/>
              </a:ext>
            </a:extLst>
          </p:cNvPr>
          <p:cNvSpPr/>
          <p:nvPr/>
        </p:nvSpPr>
        <p:spPr>
          <a:xfrm>
            <a:off x="5859379" y="2971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01F07A-1371-455C-A20D-0844AAEFB484}"/>
              </a:ext>
            </a:extLst>
          </p:cNvPr>
          <p:cNvSpPr/>
          <p:nvPr/>
        </p:nvSpPr>
        <p:spPr>
          <a:xfrm>
            <a:off x="6894095" y="4235116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CDE4F-B578-4004-81C8-CB3C5F43F686}"/>
              </a:ext>
            </a:extLst>
          </p:cNvPr>
          <p:cNvSpPr/>
          <p:nvPr/>
        </p:nvSpPr>
        <p:spPr>
          <a:xfrm>
            <a:off x="7130716" y="5034800"/>
            <a:ext cx="236621" cy="2045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80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9EE10-A3E6-435A-A323-5B82DE36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B4337-10F2-4113-9653-64E2FFB72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2D6A39-1B71-4DAE-9128-8405067A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297" y="794084"/>
            <a:ext cx="8155405" cy="538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545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25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965" y="0"/>
            <a:ext cx="1086035" cy="10808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7C2DB3-C826-47BA-878A-3251DC6E4742}"/>
              </a:ext>
            </a:extLst>
          </p:cNvPr>
          <p:cNvSpPr txBox="1"/>
          <p:nvPr/>
        </p:nvSpPr>
        <p:spPr>
          <a:xfrm>
            <a:off x="4362881" y="1656091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noProof="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noProof="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noProof="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4" name="139">
            <a:extLst>
              <a:ext uri="{FF2B5EF4-FFF2-40B4-BE49-F238E27FC236}">
                <a16:creationId xmlns:a16="http://schemas.microsoft.com/office/drawing/2014/main" id="{46A11EED-C57A-4633-B541-76C1B44044E1}"/>
              </a:ext>
            </a:extLst>
          </p:cNvPr>
          <p:cNvGrpSpPr/>
          <p:nvPr/>
        </p:nvGrpSpPr>
        <p:grpSpPr>
          <a:xfrm>
            <a:off x="2169888" y="401586"/>
            <a:ext cx="1213285" cy="1061298"/>
            <a:chOff x="1353570" y="1860082"/>
            <a:chExt cx="1425587" cy="1247005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id="{26C75C62-E085-4910-BDB0-6581A8AEF7AA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6" name="24">
              <a:extLst>
                <a:ext uri="{FF2B5EF4-FFF2-40B4-BE49-F238E27FC236}">
                  <a16:creationId xmlns:a16="http://schemas.microsoft.com/office/drawing/2014/main" id="{7AF2E26F-063A-44B6-AC4D-CCFC4F3F8C7C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D20DB6C-742A-4DC7-B8A3-13B95D9242C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67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8CCA1FB-23A3-44D8-9DE2-652668863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994490"/>
            <a:ext cx="10905066" cy="417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6C36235-3ED0-4384-81A7-4F1BEF9E8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357037"/>
            <a:ext cx="10905066" cy="414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7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C13E-FD47-41C6-A913-E6628E6C1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B7062-A219-4432-B191-ED2A83D5E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1981B-166C-4564-A4FB-D552DE3F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53" y="1825625"/>
            <a:ext cx="7591926" cy="42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0972" y="3066708"/>
            <a:ext cx="425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tạm biệt các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66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663989"/>
            <a:ext cx="896111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sz="192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3" y="3524575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44608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1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20" y="753160"/>
            <a:ext cx="9326879" cy="755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32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68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0" y="3703321"/>
            <a:ext cx="5141102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08922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"/>
            <a:ext cx="10241280" cy="248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76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38"/>
            <a:ext cx="95097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sz="192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20" y="3819931"/>
            <a:ext cx="4160520" cy="2482346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rId6" action="ppaction://hlinksldjump"/>
          </p:cNvPr>
          <p:cNvSpPr/>
          <p:nvPr/>
        </p:nvSpPr>
        <p:spPr>
          <a:xfrm>
            <a:off x="11252984" y="6030914"/>
            <a:ext cx="939016" cy="7723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65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65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6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51839" y="-17570"/>
            <a:ext cx="12243839" cy="233227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F0B4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endParaRPr lang="en-US" sz="1685"/>
          </a:p>
        </p:txBody>
      </p:sp>
      <p:sp>
        <p:nvSpPr>
          <p:cNvPr id="5" name="Flowchart: Document 17"/>
          <p:cNvSpPr/>
          <p:nvPr/>
        </p:nvSpPr>
        <p:spPr>
          <a:xfrm>
            <a:off x="-77689" y="-43829"/>
            <a:ext cx="12243839" cy="213266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683" tIns="54842" rIns="109683" bIns="54842" rtlCol="0" anchor="ctr"/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" y="214073"/>
            <a:ext cx="1609836" cy="1327150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7920" b="1" dirty="0">
                <a:solidFill>
                  <a:srgbClr val="FF0066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078480" y="3024728"/>
            <a:ext cx="7680960" cy="1170172"/>
            <a:chOff x="9566064" y="964372"/>
            <a:chExt cx="5446164" cy="698253"/>
          </a:xfrm>
          <a:solidFill>
            <a:schemeClr val="tx2"/>
          </a:solidFill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3" tIns="54856" rIns="109713" bIns="54856" spcCol="0" rtlCol="0" anchor="ctr"/>
            <a:lstStyle/>
            <a:p>
              <a:pPr algn="ctr"/>
              <a:endParaRPr lang="en-US" sz="1685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9713" tIns="54856" rIns="109713" bIns="54856" spcCol="0" rtlCol="0" anchor="ctr"/>
            <a:lstStyle/>
            <a:p>
              <a:pPr algn="ctr"/>
              <a:endParaRPr lang="en-US" sz="1685"/>
            </a:p>
          </p:txBody>
        </p:sp>
      </p:grpSp>
      <p:sp>
        <p:nvSpPr>
          <p:cNvPr id="15" name="Rectangle 10"/>
          <p:cNvSpPr/>
          <p:nvPr/>
        </p:nvSpPr>
        <p:spPr>
          <a:xfrm>
            <a:off x="3109346" y="3110810"/>
            <a:ext cx="7099068" cy="911316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-1" fmla="*/ 0 w 5334002"/>
              <a:gd name="connsiteY0-2" fmla="*/ 0 h 724766"/>
              <a:gd name="connsiteX1-3" fmla="*/ 5334000 w 5334002"/>
              <a:gd name="connsiteY1-4" fmla="*/ 0 h 724766"/>
              <a:gd name="connsiteX2-5" fmla="*/ 4869873 w 5334002"/>
              <a:gd name="connsiteY2-6" fmla="*/ 506124 h 724766"/>
              <a:gd name="connsiteX3-7" fmla="*/ 5334000 w 5334002"/>
              <a:gd name="connsiteY3-8" fmla="*/ 724766 h 724766"/>
              <a:gd name="connsiteX4-9" fmla="*/ 0 w 5334002"/>
              <a:gd name="connsiteY4-10" fmla="*/ 724766 h 724766"/>
              <a:gd name="connsiteX5" fmla="*/ 0 w 5334002"/>
              <a:gd name="connsiteY5" fmla="*/ 0 h 724766"/>
              <a:gd name="connsiteX0-11" fmla="*/ 0 w 5334002"/>
              <a:gd name="connsiteY0-12" fmla="*/ 0 h 724766"/>
              <a:gd name="connsiteX1-13" fmla="*/ 5334000 w 5334002"/>
              <a:gd name="connsiteY1-14" fmla="*/ 0 h 724766"/>
              <a:gd name="connsiteX2-15" fmla="*/ 4849092 w 5334002"/>
              <a:gd name="connsiteY2-16" fmla="*/ 454170 h 724766"/>
              <a:gd name="connsiteX3-17" fmla="*/ 5334000 w 5334002"/>
              <a:gd name="connsiteY3-18" fmla="*/ 724766 h 724766"/>
              <a:gd name="connsiteX4-19" fmla="*/ 0 w 5334002"/>
              <a:gd name="connsiteY4-20" fmla="*/ 724766 h 724766"/>
              <a:gd name="connsiteX5-21" fmla="*/ 0 w 5334002"/>
              <a:gd name="connsiteY5-22" fmla="*/ 0 h 7247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3" tIns="54856" rIns="109713" bIns="54856" spcCol="0" rtlCol="0" anchor="ctr"/>
          <a:lstStyle/>
          <a:p>
            <a:pPr algn="ctr"/>
            <a:endParaRPr lang="en-US" sz="1685"/>
          </a:p>
        </p:txBody>
      </p:sp>
      <p:sp>
        <p:nvSpPr>
          <p:cNvPr id="16" name="Rectangle 16"/>
          <p:cNvSpPr/>
          <p:nvPr/>
        </p:nvSpPr>
        <p:spPr>
          <a:xfrm rot="269291">
            <a:off x="2128567" y="3207533"/>
            <a:ext cx="1427364" cy="1046653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5"/>
          </a:p>
        </p:txBody>
      </p:sp>
      <p:sp>
        <p:nvSpPr>
          <p:cNvPr id="17" name="Rectangle 16"/>
          <p:cNvSpPr/>
          <p:nvPr/>
        </p:nvSpPr>
        <p:spPr>
          <a:xfrm rot="489815">
            <a:off x="2366472" y="3320534"/>
            <a:ext cx="1046237" cy="817644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85"/>
          </a:p>
        </p:txBody>
      </p:sp>
      <p:grpSp>
        <p:nvGrpSpPr>
          <p:cNvPr id="18" name="Group 17"/>
          <p:cNvGrpSpPr/>
          <p:nvPr/>
        </p:nvGrpSpPr>
        <p:grpSpPr>
          <a:xfrm>
            <a:off x="2807281" y="2883437"/>
            <a:ext cx="1422940" cy="1366063"/>
            <a:chOff x="1148781" y="997763"/>
            <a:chExt cx="992332" cy="992332"/>
          </a:xfrm>
          <a:solidFill>
            <a:srgbClr val="E3667B"/>
          </a:solidFill>
        </p:grpSpPr>
        <p:sp>
          <p:nvSpPr>
            <p:cNvPr id="19" name="Oval 18"/>
            <p:cNvSpPr/>
            <p:nvPr/>
          </p:nvSpPr>
          <p:spPr>
            <a:xfrm>
              <a:off x="1148781" y="997763"/>
              <a:ext cx="992332" cy="992332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5"/>
            </a:p>
          </p:txBody>
        </p:sp>
        <p:sp>
          <p:nvSpPr>
            <p:cNvPr id="20" name="Oval 19"/>
            <p:cNvSpPr/>
            <p:nvPr/>
          </p:nvSpPr>
          <p:spPr>
            <a:xfrm>
              <a:off x="1187746" y="997763"/>
              <a:ext cx="914400" cy="914400"/>
            </a:xfrm>
            <a:prstGeom prst="ellipse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5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80042" y="3237547"/>
            <a:ext cx="5519650" cy="773430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432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3224" y="2867371"/>
            <a:ext cx="1690366" cy="1364615"/>
          </a:xfrm>
          <a:prstGeom prst="rect">
            <a:avLst/>
          </a:prstGeom>
          <a:noFill/>
        </p:spPr>
        <p:txBody>
          <a:bodyPr wrap="square" lIns="109669" tIns="54835" rIns="109669" bIns="54835" rtlCol="0">
            <a:spAutoFit/>
          </a:bodyPr>
          <a:lstStyle/>
          <a:p>
            <a:pPr algn="ctr"/>
            <a:r>
              <a:rPr lang="en-US" sz="288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algn="ctr"/>
            <a:r>
              <a:rPr lang="en-US" sz="5280" b="1" dirty="0">
                <a:solidFill>
                  <a:schemeClr val="bg1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D544B2C-7288-4616-BF0D-A4D83FCCE3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0AD7549-1449-40BD-9543-6F071EE40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715" y="0"/>
            <a:ext cx="8892540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91" y="1573619"/>
            <a:ext cx="6794203" cy="4093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F9906-4E55-4424-899E-E20F12C93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35" y="-43829"/>
            <a:ext cx="1150440" cy="781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488</Words>
  <Application>Microsoft Office PowerPoint</Application>
  <PresentationFormat>Widescreen</PresentationFormat>
  <Paragraphs>106</Paragraphs>
  <Slides>38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38</vt:i4>
      </vt:variant>
    </vt:vector>
  </HeadingPairs>
  <TitlesOfParts>
    <vt:vector size="53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Times New Roman</vt:lpstr>
      <vt:lpstr>1_Office Theme</vt:lpstr>
      <vt:lpstr>6_Office Theme</vt:lpstr>
      <vt:lpstr>4_Office Theme</vt:lpstr>
      <vt:lpstr>1_Default Design</vt:lpstr>
      <vt:lpstr>1_Office 主题​​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Khi trang sách mở ra</vt:lpstr>
      <vt:lpstr>Khi trang sách mở ra</vt:lpstr>
      <vt:lpstr>Khi trang sách mở 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một câu về một cuốn truyện</vt:lpstr>
      <vt:lpstr>PowerPoint Presentation</vt:lpstr>
      <vt:lpstr>PowerPoint Presentation</vt:lpstr>
      <vt:lpstr>PowerPoint Presentation</vt:lpstr>
      <vt:lpstr>2. Viết tên 2 tác giả của những cuốn sách em đã học</vt:lpstr>
      <vt:lpstr>3. Chọn a hoặc 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Kể tên các đồ dùng học tập của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về điều em thích nhất trong cuốn sách đã đọc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13</cp:revision>
  <dcterms:created xsi:type="dcterms:W3CDTF">2021-05-25T10:05:27Z</dcterms:created>
  <dcterms:modified xsi:type="dcterms:W3CDTF">2021-05-30T07:51:58Z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