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89" r:id="rId4"/>
    <p:sldId id="259" r:id="rId5"/>
    <p:sldId id="260" r:id="rId6"/>
    <p:sldId id="261" r:id="rId7"/>
    <p:sldId id="262" r:id="rId8"/>
    <p:sldId id="263" r:id="rId9"/>
    <p:sldId id="285" r:id="rId10"/>
    <p:sldId id="267" r:id="rId11"/>
    <p:sldId id="268" r:id="rId12"/>
    <p:sldId id="274" r:id="rId13"/>
    <p:sldId id="290" r:id="rId14"/>
    <p:sldId id="271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0.GIF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1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19657" cy="268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58816" y="2568233"/>
            <a:ext cx="3984172" cy="750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4 + 2 + 4 = 10 cm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83" y="3403419"/>
            <a:ext cx="10014274" cy="27174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903306" y="6073062"/>
            <a:ext cx="3984172" cy="7505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2 + 4 + 4 +6 = </a:t>
            </a:r>
            <a:r>
              <a:rPr lang="en-US" sz="3200" dirty="0" smtClean="0">
                <a:solidFill>
                  <a:srgbClr val="FF0000"/>
                </a:solidFill>
              </a:rPr>
              <a:t>16 </a:t>
            </a:r>
            <a:r>
              <a:rPr lang="en-US" sz="3200" dirty="0" smtClean="0">
                <a:solidFill>
                  <a:srgbClr val="FF0000"/>
                </a:solidFill>
              </a:rPr>
              <a:t>cm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84793" cy="19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4851914" y="5696144"/>
            <a:ext cx="5850297" cy="92373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nhím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đen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ngắn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nhất</a:t>
            </a:r>
            <a:r>
              <a:rPr lang="en-US" sz="2400" dirty="0" smtClean="0">
                <a:solidFill>
                  <a:srgbClr val="FF0000"/>
                </a:solidFill>
              </a:rPr>
              <a:t> , </a:t>
            </a:r>
            <a:r>
              <a:rPr lang="en-US" sz="2400" dirty="0" err="1" smtClean="0">
                <a:solidFill>
                  <a:srgbClr val="FF0000"/>
                </a:solidFill>
              </a:rPr>
              <a:t>đường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nhím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nâu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dài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nhất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5" y="0"/>
            <a:ext cx="12111135" cy="558942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809722" y="1978090"/>
            <a:ext cx="3685592" cy="690466"/>
          </a:xfrm>
          <a:prstGeom prst="wedgeEllipseCallout">
            <a:avLst>
              <a:gd name="adj1" fmla="val -83365"/>
              <a:gd name="adj2" fmla="val 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6+2+ 3+ 2+ 1 +4 = 18 </a:t>
            </a:r>
            <a:r>
              <a:rPr lang="en-US" dirty="0" err="1" smtClean="0"/>
              <a:t>dm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6840893" y="3093291"/>
            <a:ext cx="1937658" cy="690466"/>
          </a:xfrm>
          <a:prstGeom prst="wedgeEllipseCallout">
            <a:avLst>
              <a:gd name="adj1" fmla="val -83365"/>
              <a:gd name="adj2" fmla="val 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9+6= 15 </a:t>
            </a:r>
            <a:r>
              <a:rPr lang="en-US" dirty="0" err="1" smtClean="0"/>
              <a:t>dm</a:t>
            </a:r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8117632" y="4341358"/>
            <a:ext cx="1321837" cy="690466"/>
          </a:xfrm>
          <a:prstGeom prst="wedgeEllipseCallout">
            <a:avLst>
              <a:gd name="adj1" fmla="val -83365"/>
              <a:gd name="adj2" fmla="val 30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 </a:t>
            </a:r>
            <a:r>
              <a:rPr lang="en-US" dirty="0" err="1" smtClean="0"/>
              <a:t>dm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637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0228" y="1594148"/>
            <a:ext cx="3771900" cy="752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+ 6=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44:</a:t>
            </a: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801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51"/>
            <a:ext cx="12192000" cy="60359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48514" y="5086905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flipH="1">
            <a:off x="6233602" y="5086905"/>
            <a:ext cx="637714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442712" y="5075068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227</Words>
  <Application>Microsoft Office PowerPoint</Application>
  <PresentationFormat>Widescreen</PresentationFormat>
  <Paragraphs>85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宋体</vt:lpstr>
      <vt:lpstr>宋体</vt:lpstr>
      <vt:lpstr>.VnAvant</vt:lpstr>
      <vt:lpstr>.VnBlack</vt:lpstr>
      <vt:lpstr>Arial</vt:lpstr>
      <vt:lpstr>Calibri</vt:lpstr>
      <vt:lpstr>Calibri Light</vt:lpstr>
      <vt:lpstr>inpin heiti</vt:lpstr>
      <vt:lpstr>ITC Avant Garde Std Bk</vt:lpstr>
      <vt:lpstr>Times New Roman</vt:lpstr>
      <vt:lpstr>UTM Avo</vt:lpstr>
      <vt:lpstr>Wingdings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23</cp:revision>
  <dcterms:created xsi:type="dcterms:W3CDTF">2021-05-19T13:36:00Z</dcterms:created>
  <dcterms:modified xsi:type="dcterms:W3CDTF">2024-12-19T02:02:13Z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