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8" r:id="rId2"/>
  </p:sldMasterIdLst>
  <p:notesMasterIdLst>
    <p:notesMasterId r:id="rId23"/>
  </p:notesMasterIdLst>
  <p:sldIdLst>
    <p:sldId id="431" r:id="rId3"/>
    <p:sldId id="448" r:id="rId4"/>
    <p:sldId id="394" r:id="rId5"/>
    <p:sldId id="433" r:id="rId6"/>
    <p:sldId id="401" r:id="rId7"/>
    <p:sldId id="437" r:id="rId8"/>
    <p:sldId id="418" r:id="rId9"/>
    <p:sldId id="445" r:id="rId10"/>
    <p:sldId id="449" r:id="rId11"/>
    <p:sldId id="439" r:id="rId12"/>
    <p:sldId id="450" r:id="rId13"/>
    <p:sldId id="451" r:id="rId14"/>
    <p:sldId id="783" r:id="rId15"/>
    <p:sldId id="782" r:id="rId16"/>
    <p:sldId id="350" r:id="rId17"/>
    <p:sldId id="351" r:id="rId18"/>
    <p:sldId id="328" r:id="rId19"/>
    <p:sldId id="329" r:id="rId20"/>
    <p:sldId id="352" r:id="rId21"/>
    <p:sldId id="432"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ndows User" initials="WU" lastIdx="1" clrIdx="0">
    <p:extLst>
      <p:ext uri="{19B8F6BF-5375-455C-9EA6-DF929625EA0E}">
        <p15:presenceInfo xmlns:p15="http://schemas.microsoft.com/office/powerpoint/2012/main" userId="Windows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ED6C6C"/>
    <a:srgbClr val="FFF1C9"/>
    <a:srgbClr val="FECB3B"/>
    <a:srgbClr val="AF6401"/>
    <a:srgbClr val="D0EBB3"/>
    <a:srgbClr val="8DCE46"/>
    <a:srgbClr val="F99102"/>
    <a:srgbClr val="FFFFFF"/>
    <a:srgbClr val="F9891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29" autoAdjust="0"/>
    <p:restoredTop sz="90598" autoAdjust="0"/>
  </p:normalViewPr>
  <p:slideViewPr>
    <p:cSldViewPr snapToGrid="0">
      <p:cViewPr>
        <p:scale>
          <a:sx n="20" d="100"/>
          <a:sy n="20" d="100"/>
        </p:scale>
        <p:origin x="2384" y="8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952FBF5-EB0D-462C-AB4E-2BA9D37C0FB4}" type="datetimeFigureOut">
              <a:rPr lang="en-US" smtClean="0"/>
              <a:t>12/7/2024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4BABFDF-91AE-401C-8A2F-3A4A31EBB9DD}" type="slidenum">
              <a:rPr lang="en-US" smtClean="0"/>
              <a:t>‹#›</a:t>
            </a:fld>
            <a:endParaRPr lang="en-US"/>
          </a:p>
        </p:txBody>
      </p:sp>
    </p:spTree>
    <p:extLst>
      <p:ext uri="{BB962C8B-B14F-4D97-AF65-F5344CB8AC3E}">
        <p14:creationId xmlns:p14="http://schemas.microsoft.com/office/powerpoint/2010/main" val="42294689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BABFDF-91AE-401C-8A2F-3A4A31EBB9DD}" type="slidenum">
              <a:rPr lang="en-US" smtClean="0"/>
              <a:t>6</a:t>
            </a:fld>
            <a:endParaRPr lang="en-US"/>
          </a:p>
        </p:txBody>
      </p:sp>
    </p:spTree>
    <p:extLst>
      <p:ext uri="{BB962C8B-B14F-4D97-AF65-F5344CB8AC3E}">
        <p14:creationId xmlns:p14="http://schemas.microsoft.com/office/powerpoint/2010/main" val="24644384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a6ffe3b9f1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 name="Google Shape;184;ga6ffe3b9f1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89347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a:t>Nhấp vào các rác để đến câu hỏi, sau khi dọn xong, GV khen HS rồi nhấp vào cổ 3 lá để tới kết luận</a:t>
            </a:r>
          </a:p>
          <a:p>
            <a:pPr marL="158750" indent="0">
              <a:buNone/>
            </a:pPr>
            <a:r>
              <a:rPr lang="en-US"/>
              <a:t>HS được chọn loại rác tuỳ ý</a:t>
            </a:r>
          </a:p>
        </p:txBody>
      </p:sp>
    </p:spTree>
    <p:extLst>
      <p:ext uri="{BB962C8B-B14F-4D97-AF65-F5344CB8AC3E}">
        <p14:creationId xmlns:p14="http://schemas.microsoft.com/office/powerpoint/2010/main" val="27347349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794395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78202F42-8E37-417F-B7D4-5F68870918A3}" type="slidenum">
              <a:rPr kumimoji="0" lang="en-US" sz="1864"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17</a:t>
            </a:fld>
            <a:endParaRPr kumimoji="0" lang="en-US" sz="1864"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6633721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vi-VN" dirty="0"/>
              <a:t>GV click vào chữ A hoặc B để kiểm tra đáp án.</a:t>
            </a:r>
            <a:endParaRPr lang="en-US" dirty="0"/>
          </a:p>
        </p:txBody>
      </p:sp>
    </p:spTree>
    <p:extLst>
      <p:ext uri="{BB962C8B-B14F-4D97-AF65-F5344CB8AC3E}">
        <p14:creationId xmlns:p14="http://schemas.microsoft.com/office/powerpoint/2010/main" val="5462053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33838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5527989"/>
      </p:ext>
    </p:extLst>
  </p:cSld>
  <p:clrMapOvr>
    <a:masterClrMapping/>
  </p:clrMapOvr>
  <p:transition spd="slow">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69"/>
        <p:cNvGrpSpPr/>
        <p:nvPr/>
      </p:nvGrpSpPr>
      <p:grpSpPr>
        <a:xfrm>
          <a:off x="0" y="0"/>
          <a:ext cx="0" cy="0"/>
          <a:chOff x="0" y="0"/>
          <a:chExt cx="0" cy="0"/>
        </a:xfrm>
      </p:grpSpPr>
      <p:sp>
        <p:nvSpPr>
          <p:cNvPr id="170" name="Google Shape;170;p5"/>
          <p:cNvSpPr/>
          <p:nvPr/>
        </p:nvSpPr>
        <p:spPr>
          <a:xfrm>
            <a:off x="-11599" y="1739469"/>
            <a:ext cx="12215162" cy="4494571"/>
          </a:xfrm>
          <a:custGeom>
            <a:avLst/>
            <a:gdLst/>
            <a:ahLst/>
            <a:cxnLst/>
            <a:rect l="l" t="t" r="r" b="b"/>
            <a:pathLst>
              <a:path w="65373" h="24054" extrusionOk="0">
                <a:moveTo>
                  <a:pt x="45128" y="1"/>
                </a:moveTo>
                <a:cubicBezTo>
                  <a:pt x="43340" y="1"/>
                  <a:pt x="41565" y="765"/>
                  <a:pt x="40211" y="1955"/>
                </a:cubicBezTo>
                <a:cubicBezTo>
                  <a:pt x="38635" y="3341"/>
                  <a:pt x="37514" y="5429"/>
                  <a:pt x="36885" y="7431"/>
                </a:cubicBezTo>
                <a:cubicBezTo>
                  <a:pt x="35526" y="6009"/>
                  <a:pt x="33567" y="5185"/>
                  <a:pt x="31603" y="5185"/>
                </a:cubicBezTo>
                <a:cubicBezTo>
                  <a:pt x="31427" y="5185"/>
                  <a:pt x="31252" y="5191"/>
                  <a:pt x="31077" y="5205"/>
                </a:cubicBezTo>
                <a:cubicBezTo>
                  <a:pt x="28941" y="5366"/>
                  <a:pt x="26911" y="6596"/>
                  <a:pt x="25681" y="8349"/>
                </a:cubicBezTo>
                <a:cubicBezTo>
                  <a:pt x="25273" y="7395"/>
                  <a:pt x="24845" y="6412"/>
                  <a:pt x="24094" y="5695"/>
                </a:cubicBezTo>
                <a:cubicBezTo>
                  <a:pt x="23558" y="5184"/>
                  <a:pt x="22882" y="4837"/>
                  <a:pt x="22171" y="4626"/>
                </a:cubicBezTo>
                <a:cubicBezTo>
                  <a:pt x="21650" y="4472"/>
                  <a:pt x="21106" y="4390"/>
                  <a:pt x="20562" y="4390"/>
                </a:cubicBezTo>
                <a:cubicBezTo>
                  <a:pt x="20352" y="4390"/>
                  <a:pt x="20142" y="4402"/>
                  <a:pt x="19933" y="4427"/>
                </a:cubicBezTo>
                <a:cubicBezTo>
                  <a:pt x="18216" y="4629"/>
                  <a:pt x="16503" y="5729"/>
                  <a:pt x="15730" y="7275"/>
                </a:cubicBezTo>
                <a:cubicBezTo>
                  <a:pt x="15054" y="5953"/>
                  <a:pt x="14022" y="4786"/>
                  <a:pt x="12698" y="4114"/>
                </a:cubicBezTo>
                <a:cubicBezTo>
                  <a:pt x="11955" y="3737"/>
                  <a:pt x="11117" y="3531"/>
                  <a:pt x="10286" y="3531"/>
                </a:cubicBezTo>
                <a:cubicBezTo>
                  <a:pt x="9635" y="3531"/>
                  <a:pt x="8989" y="3657"/>
                  <a:pt x="8396" y="3928"/>
                </a:cubicBezTo>
                <a:cubicBezTo>
                  <a:pt x="7046" y="4543"/>
                  <a:pt x="5853" y="5941"/>
                  <a:pt x="5884" y="7426"/>
                </a:cubicBezTo>
                <a:cubicBezTo>
                  <a:pt x="5434" y="7232"/>
                  <a:pt x="4949" y="7141"/>
                  <a:pt x="4461" y="7141"/>
                </a:cubicBezTo>
                <a:cubicBezTo>
                  <a:pt x="3629" y="7141"/>
                  <a:pt x="2788" y="7406"/>
                  <a:pt x="2097" y="7876"/>
                </a:cubicBezTo>
                <a:cubicBezTo>
                  <a:pt x="1053" y="8587"/>
                  <a:pt x="339" y="9719"/>
                  <a:pt x="1" y="10938"/>
                </a:cubicBezTo>
                <a:lnTo>
                  <a:pt x="1" y="24054"/>
                </a:lnTo>
                <a:lnTo>
                  <a:pt x="65372" y="24054"/>
                </a:lnTo>
                <a:lnTo>
                  <a:pt x="65372" y="11323"/>
                </a:lnTo>
                <a:cubicBezTo>
                  <a:pt x="64872" y="11520"/>
                  <a:pt x="64408" y="11799"/>
                  <a:pt x="64009" y="12162"/>
                </a:cubicBezTo>
                <a:cubicBezTo>
                  <a:pt x="63936" y="10850"/>
                  <a:pt x="63394" y="9519"/>
                  <a:pt x="62354" y="8715"/>
                </a:cubicBezTo>
                <a:cubicBezTo>
                  <a:pt x="61744" y="8243"/>
                  <a:pt x="60921" y="7957"/>
                  <a:pt x="60131" y="7957"/>
                </a:cubicBezTo>
                <a:cubicBezTo>
                  <a:pt x="59573" y="7957"/>
                  <a:pt x="59031" y="8100"/>
                  <a:pt x="58591" y="8420"/>
                </a:cubicBezTo>
                <a:cubicBezTo>
                  <a:pt x="58555" y="6500"/>
                  <a:pt x="57646" y="4545"/>
                  <a:pt x="56017" y="3530"/>
                </a:cubicBezTo>
                <a:cubicBezTo>
                  <a:pt x="55278" y="3070"/>
                  <a:pt x="54348" y="2825"/>
                  <a:pt x="53429" y="2825"/>
                </a:cubicBezTo>
                <a:cubicBezTo>
                  <a:pt x="52321" y="2825"/>
                  <a:pt x="51229" y="3180"/>
                  <a:pt x="50504" y="3939"/>
                </a:cubicBezTo>
                <a:cubicBezTo>
                  <a:pt x="50010" y="1899"/>
                  <a:pt x="48089" y="368"/>
                  <a:pt x="46011" y="64"/>
                </a:cubicBezTo>
                <a:cubicBezTo>
                  <a:pt x="45718" y="21"/>
                  <a:pt x="45423" y="1"/>
                  <a:pt x="45128" y="1"/>
                </a:cubicBezTo>
                <a:close/>
              </a:path>
            </a:pathLst>
          </a:custGeom>
          <a:solidFill>
            <a:schemeClr val="l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171" name="Google Shape;171;p5"/>
          <p:cNvGrpSpPr/>
          <p:nvPr/>
        </p:nvGrpSpPr>
        <p:grpSpPr>
          <a:xfrm>
            <a:off x="-11199" y="5519228"/>
            <a:ext cx="12215032" cy="1338765"/>
            <a:chOff x="0" y="4139430"/>
            <a:chExt cx="9143901" cy="1004074"/>
          </a:xfrm>
        </p:grpSpPr>
        <p:grpSp>
          <p:nvGrpSpPr>
            <p:cNvPr id="172" name="Google Shape;172;p5"/>
            <p:cNvGrpSpPr/>
            <p:nvPr/>
          </p:nvGrpSpPr>
          <p:grpSpPr>
            <a:xfrm>
              <a:off x="0" y="4139430"/>
              <a:ext cx="9143901" cy="1004074"/>
              <a:chOff x="0" y="4139430"/>
              <a:chExt cx="9143901" cy="1004074"/>
            </a:xfrm>
          </p:grpSpPr>
          <p:sp>
            <p:nvSpPr>
              <p:cNvPr id="173" name="Google Shape;173;p5"/>
              <p:cNvSpPr/>
              <p:nvPr/>
            </p:nvSpPr>
            <p:spPr>
              <a:xfrm>
                <a:off x="0" y="4160997"/>
                <a:ext cx="9143901" cy="982506"/>
              </a:xfrm>
              <a:custGeom>
                <a:avLst/>
                <a:gdLst/>
                <a:ahLst/>
                <a:cxnLst/>
                <a:rect l="l" t="t" r="r" b="b"/>
                <a:pathLst>
                  <a:path w="100979" h="33985" extrusionOk="0">
                    <a:moveTo>
                      <a:pt x="50962" y="0"/>
                    </a:moveTo>
                    <a:cubicBezTo>
                      <a:pt x="45447" y="0"/>
                      <a:pt x="39932" y="424"/>
                      <a:pt x="34465" y="1222"/>
                    </a:cubicBezTo>
                    <a:cubicBezTo>
                      <a:pt x="27075" y="2298"/>
                      <a:pt x="19772" y="4055"/>
                      <a:pt x="12673" y="6368"/>
                    </a:cubicBezTo>
                    <a:cubicBezTo>
                      <a:pt x="12249" y="6506"/>
                      <a:pt x="11823" y="6649"/>
                      <a:pt x="11398" y="6793"/>
                    </a:cubicBezTo>
                    <a:cubicBezTo>
                      <a:pt x="11299" y="6496"/>
                      <a:pt x="11147" y="6220"/>
                      <a:pt x="10923" y="6003"/>
                    </a:cubicBezTo>
                    <a:cubicBezTo>
                      <a:pt x="10663" y="5751"/>
                      <a:pt x="10297" y="5596"/>
                      <a:pt x="9940" y="5596"/>
                    </a:cubicBezTo>
                    <a:cubicBezTo>
                      <a:pt x="9764" y="5596"/>
                      <a:pt x="9590" y="5633"/>
                      <a:pt x="9431" y="5715"/>
                    </a:cubicBezTo>
                    <a:cubicBezTo>
                      <a:pt x="9028" y="5923"/>
                      <a:pt x="8691" y="6185"/>
                      <a:pt x="8500" y="6597"/>
                    </a:cubicBezTo>
                    <a:cubicBezTo>
                      <a:pt x="8369" y="6030"/>
                      <a:pt x="7778" y="5688"/>
                      <a:pt x="7192" y="5688"/>
                    </a:cubicBezTo>
                    <a:cubicBezTo>
                      <a:pt x="6995" y="5688"/>
                      <a:pt x="6799" y="5726"/>
                      <a:pt x="6622" y="5808"/>
                    </a:cubicBezTo>
                    <a:cubicBezTo>
                      <a:pt x="5916" y="6132"/>
                      <a:pt x="5530" y="6943"/>
                      <a:pt x="5507" y="7720"/>
                    </a:cubicBezTo>
                    <a:cubicBezTo>
                      <a:pt x="5495" y="8149"/>
                      <a:pt x="5575" y="8569"/>
                      <a:pt x="5702" y="8979"/>
                    </a:cubicBezTo>
                    <a:cubicBezTo>
                      <a:pt x="3716" y="9857"/>
                      <a:pt x="1794" y="10854"/>
                      <a:pt x="0" y="12034"/>
                    </a:cubicBezTo>
                    <a:lnTo>
                      <a:pt x="0" y="33984"/>
                    </a:lnTo>
                    <a:lnTo>
                      <a:pt x="100978" y="33984"/>
                    </a:lnTo>
                    <a:lnTo>
                      <a:pt x="100978" y="13974"/>
                    </a:lnTo>
                    <a:cubicBezTo>
                      <a:pt x="99586" y="13079"/>
                      <a:pt x="98164" y="12230"/>
                      <a:pt x="96720" y="11421"/>
                    </a:cubicBezTo>
                    <a:lnTo>
                      <a:pt x="96719" y="11421"/>
                    </a:lnTo>
                    <a:cubicBezTo>
                      <a:pt x="97194" y="10239"/>
                      <a:pt x="97370" y="8851"/>
                      <a:pt x="96746" y="7746"/>
                    </a:cubicBezTo>
                    <a:cubicBezTo>
                      <a:pt x="96628" y="7537"/>
                      <a:pt x="96478" y="7338"/>
                      <a:pt x="96273" y="7210"/>
                    </a:cubicBezTo>
                    <a:cubicBezTo>
                      <a:pt x="96114" y="7112"/>
                      <a:pt x="95937" y="7068"/>
                      <a:pt x="95756" y="7068"/>
                    </a:cubicBezTo>
                    <a:cubicBezTo>
                      <a:pt x="95327" y="7068"/>
                      <a:pt x="94878" y="7316"/>
                      <a:pt x="94610" y="7672"/>
                    </a:cubicBezTo>
                    <a:cubicBezTo>
                      <a:pt x="94231" y="8177"/>
                      <a:pt x="94039" y="8982"/>
                      <a:pt x="93943" y="9607"/>
                    </a:cubicBezTo>
                    <a:cubicBezTo>
                      <a:pt x="93824" y="9272"/>
                      <a:pt x="93466" y="9080"/>
                      <a:pt x="93117" y="9080"/>
                    </a:cubicBezTo>
                    <a:cubicBezTo>
                      <a:pt x="92926" y="9080"/>
                      <a:pt x="92737" y="9138"/>
                      <a:pt x="92592" y="9262"/>
                    </a:cubicBezTo>
                    <a:cubicBezTo>
                      <a:pt x="89011" y="7515"/>
                      <a:pt x="85305" y="6018"/>
                      <a:pt x="81513" y="4770"/>
                    </a:cubicBezTo>
                    <a:cubicBezTo>
                      <a:pt x="81639" y="4237"/>
                      <a:pt x="81587" y="3636"/>
                      <a:pt x="81222" y="3233"/>
                    </a:cubicBezTo>
                    <a:cubicBezTo>
                      <a:pt x="80974" y="2959"/>
                      <a:pt x="80475" y="2736"/>
                      <a:pt x="80064" y="2736"/>
                    </a:cubicBezTo>
                    <a:cubicBezTo>
                      <a:pt x="79830" y="2736"/>
                      <a:pt x="79625" y="2808"/>
                      <a:pt x="79510" y="2984"/>
                    </a:cubicBezTo>
                    <a:cubicBezTo>
                      <a:pt x="79855" y="2293"/>
                      <a:pt x="79349" y="1333"/>
                      <a:pt x="78584" y="1227"/>
                    </a:cubicBezTo>
                    <a:cubicBezTo>
                      <a:pt x="78525" y="1218"/>
                      <a:pt x="78467" y="1215"/>
                      <a:pt x="78408" y="1215"/>
                    </a:cubicBezTo>
                    <a:cubicBezTo>
                      <a:pt x="78109" y="1215"/>
                      <a:pt x="77812" y="1314"/>
                      <a:pt x="77540" y="1447"/>
                    </a:cubicBezTo>
                    <a:cubicBezTo>
                      <a:pt x="76827" y="1798"/>
                      <a:pt x="76251" y="2405"/>
                      <a:pt x="75907" y="3121"/>
                    </a:cubicBezTo>
                    <a:cubicBezTo>
                      <a:pt x="71048" y="1856"/>
                      <a:pt x="66083" y="979"/>
                      <a:pt x="61093" y="489"/>
                    </a:cubicBezTo>
                    <a:cubicBezTo>
                      <a:pt x="57723" y="159"/>
                      <a:pt x="54343" y="0"/>
                      <a:pt x="509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4" name="Google Shape;174;p5"/>
              <p:cNvSpPr/>
              <p:nvPr/>
            </p:nvSpPr>
            <p:spPr>
              <a:xfrm>
                <a:off x="497375" y="4224000"/>
                <a:ext cx="2547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5" name="Google Shape;175;p5"/>
              <p:cNvSpPr/>
              <p:nvPr/>
            </p:nvSpPr>
            <p:spPr>
              <a:xfrm>
                <a:off x="752075" y="4260400"/>
                <a:ext cx="2973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nvGrpSpPr>
              <p:cNvPr id="176" name="Google Shape;176;p5"/>
              <p:cNvGrpSpPr/>
              <p:nvPr/>
            </p:nvGrpSpPr>
            <p:grpSpPr>
              <a:xfrm>
                <a:off x="6826124" y="4139430"/>
                <a:ext cx="633755" cy="365856"/>
                <a:chOff x="6850399" y="4145425"/>
                <a:chExt cx="603346" cy="365856"/>
              </a:xfrm>
            </p:grpSpPr>
            <p:sp>
              <p:nvSpPr>
                <p:cNvPr id="177" name="Google Shape;177;p5"/>
                <p:cNvSpPr/>
                <p:nvPr/>
              </p:nvSpPr>
              <p:spPr>
                <a:xfrm rot="4821662">
                  <a:off x="6941368" y="4100326"/>
                  <a:ext cx="223962" cy="373698"/>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8" name="Google Shape;178;p5"/>
                <p:cNvSpPr/>
                <p:nvPr/>
              </p:nvSpPr>
              <p:spPr>
                <a:xfrm rot="1017238">
                  <a:off x="7125385" y="4215461"/>
                  <a:ext cx="297322" cy="25804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79" name="Google Shape;179;p5"/>
              <p:cNvSpPr/>
              <p:nvPr/>
            </p:nvSpPr>
            <p:spPr>
              <a:xfrm rot="970839">
                <a:off x="8499783" y="4339511"/>
                <a:ext cx="311124" cy="2592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80" name="Google Shape;180;p5"/>
            <p:cNvGrpSpPr/>
            <p:nvPr/>
          </p:nvGrpSpPr>
          <p:grpSpPr>
            <a:xfrm>
              <a:off x="549942" y="4558403"/>
              <a:ext cx="7916552" cy="562812"/>
              <a:chOff x="2654375" y="1725250"/>
              <a:chExt cx="2185625" cy="182500"/>
            </a:xfrm>
          </p:grpSpPr>
          <p:sp>
            <p:nvSpPr>
              <p:cNvPr id="181" name="Google Shape;181;p5"/>
              <p:cNvSpPr/>
              <p:nvPr/>
            </p:nvSpPr>
            <p:spPr>
              <a:xfrm>
                <a:off x="4782350" y="1816650"/>
                <a:ext cx="34825" cy="11625"/>
              </a:xfrm>
              <a:custGeom>
                <a:avLst/>
                <a:gdLst/>
                <a:ahLst/>
                <a:cxnLst/>
                <a:rect l="l" t="t" r="r" b="b"/>
                <a:pathLst>
                  <a:path w="1393" h="465" extrusionOk="0">
                    <a:moveTo>
                      <a:pt x="696" y="1"/>
                    </a:moveTo>
                    <a:cubicBezTo>
                      <a:pt x="311" y="1"/>
                      <a:pt x="0" y="104"/>
                      <a:pt x="0" y="232"/>
                    </a:cubicBezTo>
                    <a:cubicBezTo>
                      <a:pt x="0" y="361"/>
                      <a:pt x="312" y="464"/>
                      <a:pt x="696" y="464"/>
                    </a:cubicBezTo>
                    <a:cubicBezTo>
                      <a:pt x="1081" y="464"/>
                      <a:pt x="1392" y="361"/>
                      <a:pt x="1392" y="232"/>
                    </a:cubicBezTo>
                    <a:cubicBezTo>
                      <a:pt x="1392" y="104"/>
                      <a:pt x="1081"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2" name="Google Shape;182;p5"/>
              <p:cNvSpPr/>
              <p:nvPr/>
            </p:nvSpPr>
            <p:spPr>
              <a:xfrm>
                <a:off x="4754425" y="1844575"/>
                <a:ext cx="34825" cy="11625"/>
              </a:xfrm>
              <a:custGeom>
                <a:avLst/>
                <a:gdLst/>
                <a:ahLst/>
                <a:cxnLst/>
                <a:rect l="l" t="t" r="r" b="b"/>
                <a:pathLst>
                  <a:path w="1393" h="465" extrusionOk="0">
                    <a:moveTo>
                      <a:pt x="697" y="0"/>
                    </a:moveTo>
                    <a:cubicBezTo>
                      <a:pt x="313" y="0"/>
                      <a:pt x="0" y="104"/>
                      <a:pt x="0" y="232"/>
                    </a:cubicBezTo>
                    <a:cubicBezTo>
                      <a:pt x="0" y="360"/>
                      <a:pt x="312" y="464"/>
                      <a:pt x="697" y="464"/>
                    </a:cubicBezTo>
                    <a:cubicBezTo>
                      <a:pt x="1081" y="464"/>
                      <a:pt x="1393" y="360"/>
                      <a:pt x="1393" y="232"/>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 name="Google Shape;183;p5"/>
              <p:cNvSpPr/>
              <p:nvPr/>
            </p:nvSpPr>
            <p:spPr>
              <a:xfrm>
                <a:off x="4805175" y="1838025"/>
                <a:ext cx="34825" cy="11625"/>
              </a:xfrm>
              <a:custGeom>
                <a:avLst/>
                <a:gdLst/>
                <a:ahLst/>
                <a:cxnLst/>
                <a:rect l="l" t="t" r="r" b="b"/>
                <a:pathLst>
                  <a:path w="1393" h="465" extrusionOk="0">
                    <a:moveTo>
                      <a:pt x="697" y="1"/>
                    </a:moveTo>
                    <a:cubicBezTo>
                      <a:pt x="312" y="1"/>
                      <a:pt x="1" y="105"/>
                      <a:pt x="1" y="233"/>
                    </a:cubicBezTo>
                    <a:cubicBezTo>
                      <a:pt x="1" y="361"/>
                      <a:pt x="312" y="465"/>
                      <a:pt x="697" y="465"/>
                    </a:cubicBezTo>
                    <a:cubicBezTo>
                      <a:pt x="1082" y="465"/>
                      <a:pt x="1393" y="361"/>
                      <a:pt x="1393" y="233"/>
                    </a:cubicBezTo>
                    <a:cubicBezTo>
                      <a:pt x="1393" y="105"/>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 name="Google Shape;184;p5"/>
              <p:cNvSpPr/>
              <p:nvPr/>
            </p:nvSpPr>
            <p:spPr>
              <a:xfrm>
                <a:off x="3361163" y="1868225"/>
                <a:ext cx="34825" cy="11625"/>
              </a:xfrm>
              <a:custGeom>
                <a:avLst/>
                <a:gdLst/>
                <a:ahLst/>
                <a:cxnLst/>
                <a:rect l="l" t="t" r="r" b="b"/>
                <a:pathLst>
                  <a:path w="1393" h="465" extrusionOk="0">
                    <a:moveTo>
                      <a:pt x="696" y="0"/>
                    </a:moveTo>
                    <a:cubicBezTo>
                      <a:pt x="311" y="0"/>
                      <a:pt x="0" y="104"/>
                      <a:pt x="0" y="232"/>
                    </a:cubicBezTo>
                    <a:cubicBezTo>
                      <a:pt x="0" y="360"/>
                      <a:pt x="311" y="464"/>
                      <a:pt x="696" y="464"/>
                    </a:cubicBezTo>
                    <a:cubicBezTo>
                      <a:pt x="1080" y="464"/>
                      <a:pt x="1392" y="360"/>
                      <a:pt x="1392" y="232"/>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 name="Google Shape;185;p5"/>
              <p:cNvSpPr/>
              <p:nvPr/>
            </p:nvSpPr>
            <p:spPr>
              <a:xfrm>
                <a:off x="3333238" y="1896100"/>
                <a:ext cx="34825" cy="11650"/>
              </a:xfrm>
              <a:custGeom>
                <a:avLst/>
                <a:gdLst/>
                <a:ahLst/>
                <a:cxnLst/>
                <a:rect l="l" t="t" r="r" b="b"/>
                <a:pathLst>
                  <a:path w="1393" h="466" extrusionOk="0">
                    <a:moveTo>
                      <a:pt x="697" y="1"/>
                    </a:moveTo>
                    <a:cubicBezTo>
                      <a:pt x="312" y="1"/>
                      <a:pt x="0" y="106"/>
                      <a:pt x="0" y="233"/>
                    </a:cubicBezTo>
                    <a:cubicBezTo>
                      <a:pt x="0" y="362"/>
                      <a:pt x="313" y="466"/>
                      <a:pt x="697" y="466"/>
                    </a:cubicBezTo>
                    <a:cubicBezTo>
                      <a:pt x="1081" y="466"/>
                      <a:pt x="1393" y="362"/>
                      <a:pt x="1393" y="233"/>
                    </a:cubicBezTo>
                    <a:cubicBezTo>
                      <a:pt x="1393" y="106"/>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 name="Google Shape;186;p5"/>
              <p:cNvSpPr/>
              <p:nvPr/>
            </p:nvSpPr>
            <p:spPr>
              <a:xfrm>
                <a:off x="3383988" y="1889600"/>
                <a:ext cx="34825" cy="11625"/>
              </a:xfrm>
              <a:custGeom>
                <a:avLst/>
                <a:gdLst/>
                <a:ahLst/>
                <a:cxnLst/>
                <a:rect l="l" t="t" r="r" b="b"/>
                <a:pathLst>
                  <a:path w="1393" h="465" extrusionOk="0">
                    <a:moveTo>
                      <a:pt x="697" y="0"/>
                    </a:moveTo>
                    <a:cubicBezTo>
                      <a:pt x="312" y="0"/>
                      <a:pt x="1" y="104"/>
                      <a:pt x="1" y="233"/>
                    </a:cubicBezTo>
                    <a:cubicBezTo>
                      <a:pt x="1" y="360"/>
                      <a:pt x="312" y="464"/>
                      <a:pt x="697" y="464"/>
                    </a:cubicBezTo>
                    <a:cubicBezTo>
                      <a:pt x="1081" y="464"/>
                      <a:pt x="1393" y="360"/>
                      <a:pt x="1393" y="233"/>
                    </a:cubicBezTo>
                    <a:cubicBezTo>
                      <a:pt x="1393" y="104"/>
                      <a:pt x="1082"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7" name="Google Shape;187;p5"/>
              <p:cNvSpPr/>
              <p:nvPr/>
            </p:nvSpPr>
            <p:spPr>
              <a:xfrm>
                <a:off x="2682300" y="1725250"/>
                <a:ext cx="34850" cy="11625"/>
              </a:xfrm>
              <a:custGeom>
                <a:avLst/>
                <a:gdLst/>
                <a:ahLst/>
                <a:cxnLst/>
                <a:rect l="l" t="t" r="r" b="b"/>
                <a:pathLst>
                  <a:path w="1394" h="465" extrusionOk="0">
                    <a:moveTo>
                      <a:pt x="697" y="1"/>
                    </a:moveTo>
                    <a:cubicBezTo>
                      <a:pt x="312" y="1"/>
                      <a:pt x="1" y="104"/>
                      <a:pt x="1" y="232"/>
                    </a:cubicBezTo>
                    <a:cubicBezTo>
                      <a:pt x="1" y="361"/>
                      <a:pt x="312" y="464"/>
                      <a:pt x="697" y="464"/>
                    </a:cubicBezTo>
                    <a:cubicBezTo>
                      <a:pt x="1081" y="464"/>
                      <a:pt x="1393" y="361"/>
                      <a:pt x="1393" y="232"/>
                    </a:cubicBezTo>
                    <a:cubicBezTo>
                      <a:pt x="1393" y="104"/>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8" name="Google Shape;188;p5"/>
              <p:cNvSpPr/>
              <p:nvPr/>
            </p:nvSpPr>
            <p:spPr>
              <a:xfrm>
                <a:off x="2654375" y="1753150"/>
                <a:ext cx="34850" cy="11650"/>
              </a:xfrm>
              <a:custGeom>
                <a:avLst/>
                <a:gdLst/>
                <a:ahLst/>
                <a:cxnLst/>
                <a:rect l="l" t="t" r="r" b="b"/>
                <a:pathLst>
                  <a:path w="1394" h="466" extrusionOk="0">
                    <a:moveTo>
                      <a:pt x="697" y="0"/>
                    </a:moveTo>
                    <a:cubicBezTo>
                      <a:pt x="312" y="0"/>
                      <a:pt x="1" y="104"/>
                      <a:pt x="1" y="233"/>
                    </a:cubicBezTo>
                    <a:cubicBezTo>
                      <a:pt x="1" y="360"/>
                      <a:pt x="312" y="465"/>
                      <a:pt x="697" y="465"/>
                    </a:cubicBezTo>
                    <a:cubicBezTo>
                      <a:pt x="1081" y="465"/>
                      <a:pt x="1393" y="360"/>
                      <a:pt x="1393" y="233"/>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9" name="Google Shape;189;p5"/>
              <p:cNvSpPr/>
              <p:nvPr/>
            </p:nvSpPr>
            <p:spPr>
              <a:xfrm>
                <a:off x="2705150" y="1746625"/>
                <a:ext cx="34825" cy="11625"/>
              </a:xfrm>
              <a:custGeom>
                <a:avLst/>
                <a:gdLst/>
                <a:ahLst/>
                <a:cxnLst/>
                <a:rect l="l" t="t" r="r" b="b"/>
                <a:pathLst>
                  <a:path w="1393" h="465" extrusionOk="0">
                    <a:moveTo>
                      <a:pt x="696" y="1"/>
                    </a:moveTo>
                    <a:cubicBezTo>
                      <a:pt x="312" y="1"/>
                      <a:pt x="0" y="104"/>
                      <a:pt x="0" y="233"/>
                    </a:cubicBezTo>
                    <a:cubicBezTo>
                      <a:pt x="0" y="361"/>
                      <a:pt x="312" y="464"/>
                      <a:pt x="696" y="464"/>
                    </a:cubicBezTo>
                    <a:cubicBezTo>
                      <a:pt x="1080" y="464"/>
                      <a:pt x="1393" y="361"/>
                      <a:pt x="1393" y="233"/>
                    </a:cubicBezTo>
                    <a:cubicBezTo>
                      <a:pt x="1393" y="104"/>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0" name="Google Shape;190;p5"/>
              <p:cNvSpPr/>
              <p:nvPr/>
            </p:nvSpPr>
            <p:spPr>
              <a:xfrm>
                <a:off x="3810247" y="1735920"/>
                <a:ext cx="34825" cy="11600"/>
              </a:xfrm>
              <a:custGeom>
                <a:avLst/>
                <a:gdLst/>
                <a:ahLst/>
                <a:cxnLst/>
                <a:rect l="l" t="t" r="r" b="b"/>
                <a:pathLst>
                  <a:path w="1393" h="464" extrusionOk="0">
                    <a:moveTo>
                      <a:pt x="696" y="0"/>
                    </a:moveTo>
                    <a:cubicBezTo>
                      <a:pt x="312" y="0"/>
                      <a:pt x="1" y="104"/>
                      <a:pt x="1" y="232"/>
                    </a:cubicBezTo>
                    <a:cubicBezTo>
                      <a:pt x="1" y="360"/>
                      <a:pt x="312" y="464"/>
                      <a:pt x="696" y="464"/>
                    </a:cubicBezTo>
                    <a:cubicBezTo>
                      <a:pt x="1081" y="464"/>
                      <a:pt x="1392" y="360"/>
                      <a:pt x="1392" y="232"/>
                    </a:cubicBezTo>
                    <a:cubicBezTo>
                      <a:pt x="1392" y="104"/>
                      <a:pt x="1081"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1" name="Google Shape;191;p5"/>
              <p:cNvSpPr/>
              <p:nvPr/>
            </p:nvSpPr>
            <p:spPr>
              <a:xfrm>
                <a:off x="3782347" y="1763820"/>
                <a:ext cx="34800" cy="11625"/>
              </a:xfrm>
              <a:custGeom>
                <a:avLst/>
                <a:gdLst/>
                <a:ahLst/>
                <a:cxnLst/>
                <a:rect l="l" t="t" r="r" b="b"/>
                <a:pathLst>
                  <a:path w="1392" h="465" extrusionOk="0">
                    <a:moveTo>
                      <a:pt x="696" y="1"/>
                    </a:moveTo>
                    <a:cubicBezTo>
                      <a:pt x="312" y="1"/>
                      <a:pt x="0" y="105"/>
                      <a:pt x="0" y="232"/>
                    </a:cubicBezTo>
                    <a:cubicBezTo>
                      <a:pt x="0" y="361"/>
                      <a:pt x="312" y="465"/>
                      <a:pt x="696" y="465"/>
                    </a:cubicBezTo>
                    <a:cubicBezTo>
                      <a:pt x="1080" y="465"/>
                      <a:pt x="1392" y="361"/>
                      <a:pt x="1392" y="232"/>
                    </a:cubicBezTo>
                    <a:cubicBezTo>
                      <a:pt x="1392" y="105"/>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 name="Google Shape;192;p5"/>
              <p:cNvSpPr/>
              <p:nvPr/>
            </p:nvSpPr>
            <p:spPr>
              <a:xfrm>
                <a:off x="3833097" y="1757295"/>
                <a:ext cx="34800" cy="11625"/>
              </a:xfrm>
              <a:custGeom>
                <a:avLst/>
                <a:gdLst/>
                <a:ahLst/>
                <a:cxnLst/>
                <a:rect l="l" t="t" r="r" b="b"/>
                <a:pathLst>
                  <a:path w="1392" h="465" extrusionOk="0">
                    <a:moveTo>
                      <a:pt x="696" y="0"/>
                    </a:moveTo>
                    <a:cubicBezTo>
                      <a:pt x="312" y="0"/>
                      <a:pt x="0" y="104"/>
                      <a:pt x="0" y="233"/>
                    </a:cubicBezTo>
                    <a:cubicBezTo>
                      <a:pt x="0" y="361"/>
                      <a:pt x="312" y="465"/>
                      <a:pt x="696" y="465"/>
                    </a:cubicBezTo>
                    <a:cubicBezTo>
                      <a:pt x="1080" y="465"/>
                      <a:pt x="1392" y="360"/>
                      <a:pt x="1392" y="233"/>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sp>
        <p:nvSpPr>
          <p:cNvPr id="193" name="Google Shape;193;p5"/>
          <p:cNvSpPr txBox="1">
            <a:spLocks noGrp="1"/>
          </p:cNvSpPr>
          <p:nvPr>
            <p:ph type="subTitle" idx="1"/>
          </p:nvPr>
        </p:nvSpPr>
        <p:spPr>
          <a:xfrm>
            <a:off x="2355403" y="2329809"/>
            <a:ext cx="3346400" cy="60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2500"/>
              <a:buFont typeface="Chango"/>
              <a:buNone/>
              <a:defRPr sz="2660">
                <a:solidFill>
                  <a:schemeClr val="dk1"/>
                </a:solidFill>
                <a:latin typeface="Chango"/>
                <a:ea typeface="Chango"/>
                <a:cs typeface="Chango"/>
                <a:sym typeface="Chango"/>
              </a:defRPr>
            </a:lvl1pPr>
            <a:lvl2pPr lvl="1" algn="ctr">
              <a:lnSpc>
                <a:spcPct val="100000"/>
              </a:lnSpc>
              <a:spcBef>
                <a:spcPts val="0"/>
              </a:spcBef>
              <a:spcAft>
                <a:spcPts val="0"/>
              </a:spcAft>
              <a:buClr>
                <a:schemeClr val="dk1"/>
              </a:buClr>
              <a:buSzPts val="2500"/>
              <a:buFont typeface="Chango"/>
              <a:buNone/>
              <a:defRPr sz="3325">
                <a:solidFill>
                  <a:schemeClr val="dk1"/>
                </a:solidFill>
                <a:latin typeface="Chango"/>
                <a:ea typeface="Chango"/>
                <a:cs typeface="Chango"/>
                <a:sym typeface="Chango"/>
              </a:defRPr>
            </a:lvl2pPr>
            <a:lvl3pPr lvl="2" algn="ctr">
              <a:lnSpc>
                <a:spcPct val="100000"/>
              </a:lnSpc>
              <a:spcBef>
                <a:spcPts val="2128"/>
              </a:spcBef>
              <a:spcAft>
                <a:spcPts val="0"/>
              </a:spcAft>
              <a:buClr>
                <a:schemeClr val="dk1"/>
              </a:buClr>
              <a:buSzPts val="2500"/>
              <a:buFont typeface="Chango"/>
              <a:buNone/>
              <a:defRPr sz="3325">
                <a:solidFill>
                  <a:schemeClr val="dk1"/>
                </a:solidFill>
                <a:latin typeface="Chango"/>
                <a:ea typeface="Chango"/>
                <a:cs typeface="Chango"/>
                <a:sym typeface="Chango"/>
              </a:defRPr>
            </a:lvl3pPr>
            <a:lvl4pPr lvl="3" algn="ctr">
              <a:lnSpc>
                <a:spcPct val="100000"/>
              </a:lnSpc>
              <a:spcBef>
                <a:spcPts val="2128"/>
              </a:spcBef>
              <a:spcAft>
                <a:spcPts val="0"/>
              </a:spcAft>
              <a:buClr>
                <a:schemeClr val="dk1"/>
              </a:buClr>
              <a:buSzPts val="2500"/>
              <a:buFont typeface="Chango"/>
              <a:buNone/>
              <a:defRPr sz="3325">
                <a:solidFill>
                  <a:schemeClr val="dk1"/>
                </a:solidFill>
                <a:latin typeface="Chango"/>
                <a:ea typeface="Chango"/>
                <a:cs typeface="Chango"/>
                <a:sym typeface="Chango"/>
              </a:defRPr>
            </a:lvl4pPr>
            <a:lvl5pPr lvl="4" algn="ctr">
              <a:lnSpc>
                <a:spcPct val="100000"/>
              </a:lnSpc>
              <a:spcBef>
                <a:spcPts val="2128"/>
              </a:spcBef>
              <a:spcAft>
                <a:spcPts val="0"/>
              </a:spcAft>
              <a:buClr>
                <a:schemeClr val="dk1"/>
              </a:buClr>
              <a:buSzPts val="2500"/>
              <a:buFont typeface="Chango"/>
              <a:buNone/>
              <a:defRPr sz="3325">
                <a:solidFill>
                  <a:schemeClr val="dk1"/>
                </a:solidFill>
                <a:latin typeface="Chango"/>
                <a:ea typeface="Chango"/>
                <a:cs typeface="Chango"/>
                <a:sym typeface="Chango"/>
              </a:defRPr>
            </a:lvl5pPr>
            <a:lvl6pPr lvl="5" algn="ctr">
              <a:lnSpc>
                <a:spcPct val="100000"/>
              </a:lnSpc>
              <a:spcBef>
                <a:spcPts val="2128"/>
              </a:spcBef>
              <a:spcAft>
                <a:spcPts val="0"/>
              </a:spcAft>
              <a:buClr>
                <a:schemeClr val="dk1"/>
              </a:buClr>
              <a:buSzPts val="2500"/>
              <a:buFont typeface="Chango"/>
              <a:buNone/>
              <a:defRPr sz="3325">
                <a:solidFill>
                  <a:schemeClr val="dk1"/>
                </a:solidFill>
                <a:latin typeface="Chango"/>
                <a:ea typeface="Chango"/>
                <a:cs typeface="Chango"/>
                <a:sym typeface="Chango"/>
              </a:defRPr>
            </a:lvl6pPr>
            <a:lvl7pPr lvl="6" algn="ctr">
              <a:lnSpc>
                <a:spcPct val="100000"/>
              </a:lnSpc>
              <a:spcBef>
                <a:spcPts val="2128"/>
              </a:spcBef>
              <a:spcAft>
                <a:spcPts val="0"/>
              </a:spcAft>
              <a:buClr>
                <a:schemeClr val="dk1"/>
              </a:buClr>
              <a:buSzPts val="2500"/>
              <a:buFont typeface="Chango"/>
              <a:buNone/>
              <a:defRPr sz="3325">
                <a:solidFill>
                  <a:schemeClr val="dk1"/>
                </a:solidFill>
                <a:latin typeface="Chango"/>
                <a:ea typeface="Chango"/>
                <a:cs typeface="Chango"/>
                <a:sym typeface="Chango"/>
              </a:defRPr>
            </a:lvl7pPr>
            <a:lvl8pPr lvl="7" algn="ctr">
              <a:lnSpc>
                <a:spcPct val="100000"/>
              </a:lnSpc>
              <a:spcBef>
                <a:spcPts val="2128"/>
              </a:spcBef>
              <a:spcAft>
                <a:spcPts val="0"/>
              </a:spcAft>
              <a:buClr>
                <a:schemeClr val="dk1"/>
              </a:buClr>
              <a:buSzPts val="2500"/>
              <a:buFont typeface="Chango"/>
              <a:buNone/>
              <a:defRPr sz="3325">
                <a:solidFill>
                  <a:schemeClr val="dk1"/>
                </a:solidFill>
                <a:latin typeface="Chango"/>
                <a:ea typeface="Chango"/>
                <a:cs typeface="Chango"/>
                <a:sym typeface="Chango"/>
              </a:defRPr>
            </a:lvl8pPr>
            <a:lvl9pPr lvl="8" algn="ctr">
              <a:lnSpc>
                <a:spcPct val="100000"/>
              </a:lnSpc>
              <a:spcBef>
                <a:spcPts val="2128"/>
              </a:spcBef>
              <a:spcAft>
                <a:spcPts val="2128"/>
              </a:spcAft>
              <a:buClr>
                <a:schemeClr val="dk1"/>
              </a:buClr>
              <a:buSzPts val="2500"/>
              <a:buFont typeface="Chango"/>
              <a:buNone/>
              <a:defRPr sz="3325">
                <a:solidFill>
                  <a:schemeClr val="dk1"/>
                </a:solidFill>
                <a:latin typeface="Chango"/>
                <a:ea typeface="Chango"/>
                <a:cs typeface="Chango"/>
                <a:sym typeface="Chango"/>
              </a:defRPr>
            </a:lvl9pPr>
          </a:lstStyle>
          <a:p>
            <a:endParaRPr/>
          </a:p>
        </p:txBody>
      </p:sp>
      <p:sp>
        <p:nvSpPr>
          <p:cNvPr id="194" name="Google Shape;194;p5"/>
          <p:cNvSpPr txBox="1">
            <a:spLocks noGrp="1"/>
          </p:cNvSpPr>
          <p:nvPr>
            <p:ph type="subTitle" idx="2"/>
          </p:nvPr>
        </p:nvSpPr>
        <p:spPr>
          <a:xfrm>
            <a:off x="6494597" y="2329809"/>
            <a:ext cx="3346400" cy="60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500"/>
              <a:buFont typeface="Chango"/>
              <a:buNone/>
              <a:defRPr sz="2660">
                <a:solidFill>
                  <a:schemeClr val="dk1"/>
                </a:solidFill>
                <a:latin typeface="Chango"/>
                <a:ea typeface="Chango"/>
                <a:cs typeface="Chango"/>
                <a:sym typeface="Chango"/>
              </a:defRPr>
            </a:lvl1pPr>
            <a:lvl2pPr lvl="1" algn="ctr" rtl="0">
              <a:lnSpc>
                <a:spcPct val="100000"/>
              </a:lnSpc>
              <a:spcBef>
                <a:spcPts val="0"/>
              </a:spcBef>
              <a:spcAft>
                <a:spcPts val="0"/>
              </a:spcAft>
              <a:buClr>
                <a:schemeClr val="dk1"/>
              </a:buClr>
              <a:buSzPts val="2500"/>
              <a:buFont typeface="Chango"/>
              <a:buNone/>
              <a:defRPr sz="3325">
                <a:solidFill>
                  <a:schemeClr val="dk1"/>
                </a:solidFill>
                <a:latin typeface="Chango"/>
                <a:ea typeface="Chango"/>
                <a:cs typeface="Chango"/>
                <a:sym typeface="Chango"/>
              </a:defRPr>
            </a:lvl2pPr>
            <a:lvl3pPr lvl="2" algn="ctr" rtl="0">
              <a:lnSpc>
                <a:spcPct val="100000"/>
              </a:lnSpc>
              <a:spcBef>
                <a:spcPts val="2128"/>
              </a:spcBef>
              <a:spcAft>
                <a:spcPts val="0"/>
              </a:spcAft>
              <a:buClr>
                <a:schemeClr val="dk1"/>
              </a:buClr>
              <a:buSzPts val="2500"/>
              <a:buFont typeface="Chango"/>
              <a:buNone/>
              <a:defRPr sz="3325">
                <a:solidFill>
                  <a:schemeClr val="dk1"/>
                </a:solidFill>
                <a:latin typeface="Chango"/>
                <a:ea typeface="Chango"/>
                <a:cs typeface="Chango"/>
                <a:sym typeface="Chango"/>
              </a:defRPr>
            </a:lvl3pPr>
            <a:lvl4pPr lvl="3" algn="ctr" rtl="0">
              <a:lnSpc>
                <a:spcPct val="100000"/>
              </a:lnSpc>
              <a:spcBef>
                <a:spcPts val="2128"/>
              </a:spcBef>
              <a:spcAft>
                <a:spcPts val="0"/>
              </a:spcAft>
              <a:buClr>
                <a:schemeClr val="dk1"/>
              </a:buClr>
              <a:buSzPts val="2500"/>
              <a:buFont typeface="Chango"/>
              <a:buNone/>
              <a:defRPr sz="3325">
                <a:solidFill>
                  <a:schemeClr val="dk1"/>
                </a:solidFill>
                <a:latin typeface="Chango"/>
                <a:ea typeface="Chango"/>
                <a:cs typeface="Chango"/>
                <a:sym typeface="Chango"/>
              </a:defRPr>
            </a:lvl4pPr>
            <a:lvl5pPr lvl="4" algn="ctr" rtl="0">
              <a:lnSpc>
                <a:spcPct val="100000"/>
              </a:lnSpc>
              <a:spcBef>
                <a:spcPts val="2128"/>
              </a:spcBef>
              <a:spcAft>
                <a:spcPts val="0"/>
              </a:spcAft>
              <a:buClr>
                <a:schemeClr val="dk1"/>
              </a:buClr>
              <a:buSzPts val="2500"/>
              <a:buFont typeface="Chango"/>
              <a:buNone/>
              <a:defRPr sz="3325">
                <a:solidFill>
                  <a:schemeClr val="dk1"/>
                </a:solidFill>
                <a:latin typeface="Chango"/>
                <a:ea typeface="Chango"/>
                <a:cs typeface="Chango"/>
                <a:sym typeface="Chango"/>
              </a:defRPr>
            </a:lvl5pPr>
            <a:lvl6pPr lvl="5" algn="ctr" rtl="0">
              <a:lnSpc>
                <a:spcPct val="100000"/>
              </a:lnSpc>
              <a:spcBef>
                <a:spcPts val="2128"/>
              </a:spcBef>
              <a:spcAft>
                <a:spcPts val="0"/>
              </a:spcAft>
              <a:buClr>
                <a:schemeClr val="dk1"/>
              </a:buClr>
              <a:buSzPts val="2500"/>
              <a:buFont typeface="Chango"/>
              <a:buNone/>
              <a:defRPr sz="3325">
                <a:solidFill>
                  <a:schemeClr val="dk1"/>
                </a:solidFill>
                <a:latin typeface="Chango"/>
                <a:ea typeface="Chango"/>
                <a:cs typeface="Chango"/>
                <a:sym typeface="Chango"/>
              </a:defRPr>
            </a:lvl6pPr>
            <a:lvl7pPr lvl="6" algn="ctr" rtl="0">
              <a:lnSpc>
                <a:spcPct val="100000"/>
              </a:lnSpc>
              <a:spcBef>
                <a:spcPts val="2128"/>
              </a:spcBef>
              <a:spcAft>
                <a:spcPts val="0"/>
              </a:spcAft>
              <a:buClr>
                <a:schemeClr val="dk1"/>
              </a:buClr>
              <a:buSzPts val="2500"/>
              <a:buFont typeface="Chango"/>
              <a:buNone/>
              <a:defRPr sz="3325">
                <a:solidFill>
                  <a:schemeClr val="dk1"/>
                </a:solidFill>
                <a:latin typeface="Chango"/>
                <a:ea typeface="Chango"/>
                <a:cs typeface="Chango"/>
                <a:sym typeface="Chango"/>
              </a:defRPr>
            </a:lvl7pPr>
            <a:lvl8pPr lvl="7" algn="ctr" rtl="0">
              <a:lnSpc>
                <a:spcPct val="100000"/>
              </a:lnSpc>
              <a:spcBef>
                <a:spcPts val="2128"/>
              </a:spcBef>
              <a:spcAft>
                <a:spcPts val="0"/>
              </a:spcAft>
              <a:buClr>
                <a:schemeClr val="dk1"/>
              </a:buClr>
              <a:buSzPts val="2500"/>
              <a:buFont typeface="Chango"/>
              <a:buNone/>
              <a:defRPr sz="3325">
                <a:solidFill>
                  <a:schemeClr val="dk1"/>
                </a:solidFill>
                <a:latin typeface="Chango"/>
                <a:ea typeface="Chango"/>
                <a:cs typeface="Chango"/>
                <a:sym typeface="Chango"/>
              </a:defRPr>
            </a:lvl8pPr>
            <a:lvl9pPr lvl="8" algn="ctr" rtl="0">
              <a:lnSpc>
                <a:spcPct val="100000"/>
              </a:lnSpc>
              <a:spcBef>
                <a:spcPts val="2128"/>
              </a:spcBef>
              <a:spcAft>
                <a:spcPts val="2128"/>
              </a:spcAft>
              <a:buClr>
                <a:schemeClr val="dk1"/>
              </a:buClr>
              <a:buSzPts val="2500"/>
              <a:buFont typeface="Chango"/>
              <a:buNone/>
              <a:defRPr sz="3325">
                <a:solidFill>
                  <a:schemeClr val="dk1"/>
                </a:solidFill>
                <a:latin typeface="Chango"/>
                <a:ea typeface="Chango"/>
                <a:cs typeface="Chango"/>
                <a:sym typeface="Chango"/>
              </a:defRPr>
            </a:lvl9pPr>
          </a:lstStyle>
          <a:p>
            <a:endParaRPr/>
          </a:p>
        </p:txBody>
      </p:sp>
      <p:sp>
        <p:nvSpPr>
          <p:cNvPr id="195" name="Google Shape;195;p5"/>
          <p:cNvSpPr txBox="1">
            <a:spLocks noGrp="1"/>
          </p:cNvSpPr>
          <p:nvPr>
            <p:ph type="body" idx="3"/>
          </p:nvPr>
        </p:nvSpPr>
        <p:spPr>
          <a:xfrm>
            <a:off x="2355403" y="3052800"/>
            <a:ext cx="3346400" cy="2152000"/>
          </a:xfrm>
          <a:prstGeom prst="rect">
            <a:avLst/>
          </a:prstGeom>
        </p:spPr>
        <p:txBody>
          <a:bodyPr spcFirstLastPara="1" wrap="square" lIns="91425" tIns="91425" rIns="91425" bIns="91425" anchor="t" anchorCtr="0">
            <a:noAutofit/>
          </a:bodyPr>
          <a:lstStyle>
            <a:lvl1pPr marL="608076" lvl="0" indent="-422275">
              <a:lnSpc>
                <a:spcPct val="100000"/>
              </a:lnSpc>
              <a:spcBef>
                <a:spcPts val="0"/>
              </a:spcBef>
              <a:spcAft>
                <a:spcPts val="0"/>
              </a:spcAft>
              <a:buClr>
                <a:srgbClr val="000000"/>
              </a:buClr>
              <a:buSzPts val="1400"/>
              <a:buFont typeface="Arial"/>
              <a:buChar char="●"/>
              <a:defRPr/>
            </a:lvl1pPr>
            <a:lvl2pPr marL="1216152" lvl="1" indent="-422275">
              <a:lnSpc>
                <a:spcPct val="100000"/>
              </a:lnSpc>
              <a:spcBef>
                <a:spcPts val="2128"/>
              </a:spcBef>
              <a:spcAft>
                <a:spcPts val="0"/>
              </a:spcAft>
              <a:buClr>
                <a:srgbClr val="000000"/>
              </a:buClr>
              <a:buSzPts val="1400"/>
              <a:buFont typeface="Arial"/>
              <a:buChar char="○"/>
              <a:defRPr/>
            </a:lvl2pPr>
            <a:lvl3pPr marL="1824228" lvl="2" indent="-422275">
              <a:lnSpc>
                <a:spcPct val="100000"/>
              </a:lnSpc>
              <a:spcBef>
                <a:spcPts val="2128"/>
              </a:spcBef>
              <a:spcAft>
                <a:spcPts val="0"/>
              </a:spcAft>
              <a:buClr>
                <a:srgbClr val="000000"/>
              </a:buClr>
              <a:buSzPts val="1400"/>
              <a:buFont typeface="Arial"/>
              <a:buChar char="■"/>
              <a:defRPr/>
            </a:lvl3pPr>
            <a:lvl4pPr marL="2432304" lvl="3" indent="-422275">
              <a:lnSpc>
                <a:spcPct val="100000"/>
              </a:lnSpc>
              <a:spcBef>
                <a:spcPts val="2128"/>
              </a:spcBef>
              <a:spcAft>
                <a:spcPts val="0"/>
              </a:spcAft>
              <a:buClr>
                <a:srgbClr val="000000"/>
              </a:buClr>
              <a:buSzPts val="1400"/>
              <a:buFont typeface="Arial"/>
              <a:buChar char="●"/>
              <a:defRPr/>
            </a:lvl4pPr>
            <a:lvl5pPr marL="3040380" lvl="4" indent="-422275">
              <a:lnSpc>
                <a:spcPct val="100000"/>
              </a:lnSpc>
              <a:spcBef>
                <a:spcPts val="2128"/>
              </a:spcBef>
              <a:spcAft>
                <a:spcPts val="0"/>
              </a:spcAft>
              <a:buClr>
                <a:srgbClr val="000000"/>
              </a:buClr>
              <a:buSzPts val="1400"/>
              <a:buFont typeface="Arial"/>
              <a:buChar char="○"/>
              <a:defRPr/>
            </a:lvl5pPr>
            <a:lvl6pPr marL="3648456" lvl="5" indent="-422275">
              <a:lnSpc>
                <a:spcPct val="100000"/>
              </a:lnSpc>
              <a:spcBef>
                <a:spcPts val="2128"/>
              </a:spcBef>
              <a:spcAft>
                <a:spcPts val="0"/>
              </a:spcAft>
              <a:buClr>
                <a:srgbClr val="000000"/>
              </a:buClr>
              <a:buSzPts val="1400"/>
              <a:buFont typeface="Arial"/>
              <a:buChar char="■"/>
              <a:defRPr/>
            </a:lvl6pPr>
            <a:lvl7pPr marL="4256532" lvl="6" indent="-422275">
              <a:lnSpc>
                <a:spcPct val="100000"/>
              </a:lnSpc>
              <a:spcBef>
                <a:spcPts val="2128"/>
              </a:spcBef>
              <a:spcAft>
                <a:spcPts val="0"/>
              </a:spcAft>
              <a:buClr>
                <a:srgbClr val="000000"/>
              </a:buClr>
              <a:buSzPts val="1400"/>
              <a:buFont typeface="Arial"/>
              <a:buChar char="●"/>
              <a:defRPr/>
            </a:lvl7pPr>
            <a:lvl8pPr marL="4864608" lvl="7" indent="-422275">
              <a:lnSpc>
                <a:spcPct val="100000"/>
              </a:lnSpc>
              <a:spcBef>
                <a:spcPts val="2128"/>
              </a:spcBef>
              <a:spcAft>
                <a:spcPts val="0"/>
              </a:spcAft>
              <a:buClr>
                <a:srgbClr val="000000"/>
              </a:buClr>
              <a:buSzPts val="1400"/>
              <a:buFont typeface="Arial"/>
              <a:buChar char="○"/>
              <a:defRPr/>
            </a:lvl8pPr>
            <a:lvl9pPr marL="5472684" lvl="8" indent="-422275">
              <a:lnSpc>
                <a:spcPct val="100000"/>
              </a:lnSpc>
              <a:spcBef>
                <a:spcPts val="2128"/>
              </a:spcBef>
              <a:spcAft>
                <a:spcPts val="2128"/>
              </a:spcAft>
              <a:buClr>
                <a:srgbClr val="000000"/>
              </a:buClr>
              <a:buSzPts val="1400"/>
              <a:buFont typeface="Arial"/>
              <a:buChar char="■"/>
              <a:defRPr/>
            </a:lvl9pPr>
          </a:lstStyle>
          <a:p>
            <a:endParaRPr/>
          </a:p>
        </p:txBody>
      </p:sp>
      <p:sp>
        <p:nvSpPr>
          <p:cNvPr id="196" name="Google Shape;196;p5"/>
          <p:cNvSpPr txBox="1">
            <a:spLocks noGrp="1"/>
          </p:cNvSpPr>
          <p:nvPr>
            <p:ph type="body" idx="4"/>
          </p:nvPr>
        </p:nvSpPr>
        <p:spPr>
          <a:xfrm>
            <a:off x="6494597" y="3052800"/>
            <a:ext cx="3346400" cy="2152000"/>
          </a:xfrm>
          <a:prstGeom prst="rect">
            <a:avLst/>
          </a:prstGeom>
        </p:spPr>
        <p:txBody>
          <a:bodyPr spcFirstLastPara="1" wrap="square" lIns="91425" tIns="91425" rIns="91425" bIns="91425" anchor="t" anchorCtr="0">
            <a:noAutofit/>
          </a:bodyPr>
          <a:lstStyle>
            <a:lvl1pPr marL="608076" lvl="0" indent="-422275" rtl="0">
              <a:lnSpc>
                <a:spcPct val="100000"/>
              </a:lnSpc>
              <a:spcBef>
                <a:spcPts val="0"/>
              </a:spcBef>
              <a:spcAft>
                <a:spcPts val="0"/>
              </a:spcAft>
              <a:buClr>
                <a:srgbClr val="000000"/>
              </a:buClr>
              <a:buSzPts val="1400"/>
              <a:buFont typeface="Arial"/>
              <a:buChar char="●"/>
              <a:defRPr/>
            </a:lvl1pPr>
            <a:lvl2pPr marL="1216152" lvl="1" indent="-422275" rtl="0">
              <a:lnSpc>
                <a:spcPct val="100000"/>
              </a:lnSpc>
              <a:spcBef>
                <a:spcPts val="2128"/>
              </a:spcBef>
              <a:spcAft>
                <a:spcPts val="0"/>
              </a:spcAft>
              <a:buClr>
                <a:srgbClr val="000000"/>
              </a:buClr>
              <a:buSzPts val="1400"/>
              <a:buFont typeface="Arial"/>
              <a:buChar char="○"/>
              <a:defRPr/>
            </a:lvl2pPr>
            <a:lvl3pPr marL="1824228" lvl="2" indent="-422275" rtl="0">
              <a:lnSpc>
                <a:spcPct val="100000"/>
              </a:lnSpc>
              <a:spcBef>
                <a:spcPts val="2128"/>
              </a:spcBef>
              <a:spcAft>
                <a:spcPts val="0"/>
              </a:spcAft>
              <a:buClr>
                <a:srgbClr val="000000"/>
              </a:buClr>
              <a:buSzPts val="1400"/>
              <a:buFont typeface="Arial"/>
              <a:buChar char="■"/>
              <a:defRPr/>
            </a:lvl3pPr>
            <a:lvl4pPr marL="2432304" lvl="3" indent="-422275" rtl="0">
              <a:lnSpc>
                <a:spcPct val="100000"/>
              </a:lnSpc>
              <a:spcBef>
                <a:spcPts val="2128"/>
              </a:spcBef>
              <a:spcAft>
                <a:spcPts val="0"/>
              </a:spcAft>
              <a:buClr>
                <a:srgbClr val="000000"/>
              </a:buClr>
              <a:buSzPts val="1400"/>
              <a:buFont typeface="Arial"/>
              <a:buChar char="●"/>
              <a:defRPr/>
            </a:lvl4pPr>
            <a:lvl5pPr marL="3040380" lvl="4" indent="-422275" rtl="0">
              <a:lnSpc>
                <a:spcPct val="100000"/>
              </a:lnSpc>
              <a:spcBef>
                <a:spcPts val="2128"/>
              </a:spcBef>
              <a:spcAft>
                <a:spcPts val="0"/>
              </a:spcAft>
              <a:buClr>
                <a:srgbClr val="000000"/>
              </a:buClr>
              <a:buSzPts val="1400"/>
              <a:buFont typeface="Arial"/>
              <a:buChar char="○"/>
              <a:defRPr/>
            </a:lvl5pPr>
            <a:lvl6pPr marL="3648456" lvl="5" indent="-422275" rtl="0">
              <a:lnSpc>
                <a:spcPct val="100000"/>
              </a:lnSpc>
              <a:spcBef>
                <a:spcPts val="2128"/>
              </a:spcBef>
              <a:spcAft>
                <a:spcPts val="0"/>
              </a:spcAft>
              <a:buClr>
                <a:srgbClr val="000000"/>
              </a:buClr>
              <a:buSzPts val="1400"/>
              <a:buFont typeface="Arial"/>
              <a:buChar char="■"/>
              <a:defRPr/>
            </a:lvl6pPr>
            <a:lvl7pPr marL="4256532" lvl="6" indent="-422275" rtl="0">
              <a:lnSpc>
                <a:spcPct val="100000"/>
              </a:lnSpc>
              <a:spcBef>
                <a:spcPts val="2128"/>
              </a:spcBef>
              <a:spcAft>
                <a:spcPts val="0"/>
              </a:spcAft>
              <a:buClr>
                <a:srgbClr val="000000"/>
              </a:buClr>
              <a:buSzPts val="1400"/>
              <a:buFont typeface="Arial"/>
              <a:buChar char="●"/>
              <a:defRPr/>
            </a:lvl7pPr>
            <a:lvl8pPr marL="4864608" lvl="7" indent="-422275" rtl="0">
              <a:lnSpc>
                <a:spcPct val="100000"/>
              </a:lnSpc>
              <a:spcBef>
                <a:spcPts val="2128"/>
              </a:spcBef>
              <a:spcAft>
                <a:spcPts val="0"/>
              </a:spcAft>
              <a:buClr>
                <a:srgbClr val="000000"/>
              </a:buClr>
              <a:buSzPts val="1400"/>
              <a:buFont typeface="Arial"/>
              <a:buChar char="○"/>
              <a:defRPr/>
            </a:lvl8pPr>
            <a:lvl9pPr marL="5472684" lvl="8" indent="-422275" rtl="0">
              <a:lnSpc>
                <a:spcPct val="100000"/>
              </a:lnSpc>
              <a:spcBef>
                <a:spcPts val="2128"/>
              </a:spcBef>
              <a:spcAft>
                <a:spcPts val="2128"/>
              </a:spcAft>
              <a:buClr>
                <a:srgbClr val="000000"/>
              </a:buClr>
              <a:buSzPts val="1400"/>
              <a:buFont typeface="Arial"/>
              <a:buChar char="■"/>
              <a:defRPr/>
            </a:lvl9pPr>
          </a:lstStyle>
          <a:p>
            <a:endParaRPr/>
          </a:p>
        </p:txBody>
      </p:sp>
      <p:sp>
        <p:nvSpPr>
          <p:cNvPr id="197" name="Google Shape;197;p5"/>
          <p:cNvSpPr txBox="1">
            <a:spLocks noGrp="1"/>
          </p:cNvSpPr>
          <p:nvPr>
            <p:ph type="title"/>
          </p:nvPr>
        </p:nvSpPr>
        <p:spPr>
          <a:xfrm>
            <a:off x="960000" y="682767"/>
            <a:ext cx="10272000" cy="67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600"/>
              <a:buNone/>
              <a:defRPr sz="3458"/>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59077784"/>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819"/>
        <p:cNvGrpSpPr/>
        <p:nvPr/>
      </p:nvGrpSpPr>
      <p:grpSpPr>
        <a:xfrm>
          <a:off x="0" y="0"/>
          <a:ext cx="0" cy="0"/>
          <a:chOff x="0" y="0"/>
          <a:chExt cx="0" cy="0"/>
        </a:xfrm>
      </p:grpSpPr>
      <p:grpSp>
        <p:nvGrpSpPr>
          <p:cNvPr id="820" name="Google Shape;820;p16"/>
          <p:cNvGrpSpPr/>
          <p:nvPr/>
        </p:nvGrpSpPr>
        <p:grpSpPr>
          <a:xfrm>
            <a:off x="-385104" y="51222"/>
            <a:ext cx="12588937" cy="6883023"/>
            <a:chOff x="-288829" y="38416"/>
            <a:chExt cx="9441703" cy="5162267"/>
          </a:xfrm>
        </p:grpSpPr>
        <p:grpSp>
          <p:nvGrpSpPr>
            <p:cNvPr id="821" name="Google Shape;821;p16"/>
            <p:cNvGrpSpPr/>
            <p:nvPr/>
          </p:nvGrpSpPr>
          <p:grpSpPr>
            <a:xfrm>
              <a:off x="-8700" y="1304601"/>
              <a:ext cx="9161574" cy="3838893"/>
              <a:chOff x="-8700" y="1304601"/>
              <a:chExt cx="9161574" cy="3838893"/>
            </a:xfrm>
          </p:grpSpPr>
          <p:sp>
            <p:nvSpPr>
              <p:cNvPr id="822" name="Google Shape;822;p16"/>
              <p:cNvSpPr/>
              <p:nvPr/>
            </p:nvSpPr>
            <p:spPr>
              <a:xfrm>
                <a:off x="-8700" y="1304601"/>
                <a:ext cx="9161372" cy="3370928"/>
              </a:xfrm>
              <a:custGeom>
                <a:avLst/>
                <a:gdLst/>
                <a:ahLst/>
                <a:cxnLst/>
                <a:rect l="l" t="t" r="r" b="b"/>
                <a:pathLst>
                  <a:path w="65373" h="24054" extrusionOk="0">
                    <a:moveTo>
                      <a:pt x="45128" y="1"/>
                    </a:moveTo>
                    <a:cubicBezTo>
                      <a:pt x="43340" y="1"/>
                      <a:pt x="41565" y="765"/>
                      <a:pt x="40211" y="1955"/>
                    </a:cubicBezTo>
                    <a:cubicBezTo>
                      <a:pt x="38635" y="3341"/>
                      <a:pt x="37514" y="5429"/>
                      <a:pt x="36885" y="7431"/>
                    </a:cubicBezTo>
                    <a:cubicBezTo>
                      <a:pt x="35526" y="6009"/>
                      <a:pt x="33567" y="5185"/>
                      <a:pt x="31603" y="5185"/>
                    </a:cubicBezTo>
                    <a:cubicBezTo>
                      <a:pt x="31427" y="5185"/>
                      <a:pt x="31252" y="5191"/>
                      <a:pt x="31077" y="5205"/>
                    </a:cubicBezTo>
                    <a:cubicBezTo>
                      <a:pt x="28941" y="5366"/>
                      <a:pt x="26911" y="6596"/>
                      <a:pt x="25681" y="8349"/>
                    </a:cubicBezTo>
                    <a:cubicBezTo>
                      <a:pt x="25273" y="7395"/>
                      <a:pt x="24845" y="6412"/>
                      <a:pt x="24094" y="5695"/>
                    </a:cubicBezTo>
                    <a:cubicBezTo>
                      <a:pt x="23558" y="5184"/>
                      <a:pt x="22882" y="4837"/>
                      <a:pt x="22171" y="4626"/>
                    </a:cubicBezTo>
                    <a:cubicBezTo>
                      <a:pt x="21650" y="4472"/>
                      <a:pt x="21106" y="4390"/>
                      <a:pt x="20562" y="4390"/>
                    </a:cubicBezTo>
                    <a:cubicBezTo>
                      <a:pt x="20352" y="4390"/>
                      <a:pt x="20142" y="4402"/>
                      <a:pt x="19933" y="4427"/>
                    </a:cubicBezTo>
                    <a:cubicBezTo>
                      <a:pt x="18216" y="4629"/>
                      <a:pt x="16503" y="5729"/>
                      <a:pt x="15730" y="7275"/>
                    </a:cubicBezTo>
                    <a:cubicBezTo>
                      <a:pt x="15054" y="5953"/>
                      <a:pt x="14022" y="4786"/>
                      <a:pt x="12698" y="4114"/>
                    </a:cubicBezTo>
                    <a:cubicBezTo>
                      <a:pt x="11955" y="3737"/>
                      <a:pt x="11117" y="3531"/>
                      <a:pt x="10286" y="3531"/>
                    </a:cubicBezTo>
                    <a:cubicBezTo>
                      <a:pt x="9635" y="3531"/>
                      <a:pt x="8989" y="3657"/>
                      <a:pt x="8396" y="3928"/>
                    </a:cubicBezTo>
                    <a:cubicBezTo>
                      <a:pt x="7046" y="4543"/>
                      <a:pt x="5853" y="5941"/>
                      <a:pt x="5884" y="7426"/>
                    </a:cubicBezTo>
                    <a:cubicBezTo>
                      <a:pt x="5434" y="7232"/>
                      <a:pt x="4949" y="7141"/>
                      <a:pt x="4461" y="7141"/>
                    </a:cubicBezTo>
                    <a:cubicBezTo>
                      <a:pt x="3629" y="7141"/>
                      <a:pt x="2788" y="7406"/>
                      <a:pt x="2097" y="7876"/>
                    </a:cubicBezTo>
                    <a:cubicBezTo>
                      <a:pt x="1053" y="8587"/>
                      <a:pt x="339" y="9719"/>
                      <a:pt x="1" y="10938"/>
                    </a:cubicBezTo>
                    <a:lnTo>
                      <a:pt x="1" y="24054"/>
                    </a:lnTo>
                    <a:lnTo>
                      <a:pt x="65372" y="24054"/>
                    </a:lnTo>
                    <a:lnTo>
                      <a:pt x="65372" y="11323"/>
                    </a:lnTo>
                    <a:cubicBezTo>
                      <a:pt x="64872" y="11520"/>
                      <a:pt x="64408" y="11799"/>
                      <a:pt x="64009" y="12162"/>
                    </a:cubicBezTo>
                    <a:cubicBezTo>
                      <a:pt x="63936" y="10850"/>
                      <a:pt x="63394" y="9519"/>
                      <a:pt x="62354" y="8715"/>
                    </a:cubicBezTo>
                    <a:cubicBezTo>
                      <a:pt x="61744" y="8243"/>
                      <a:pt x="60921" y="7957"/>
                      <a:pt x="60131" y="7957"/>
                    </a:cubicBezTo>
                    <a:cubicBezTo>
                      <a:pt x="59573" y="7957"/>
                      <a:pt x="59031" y="8100"/>
                      <a:pt x="58591" y="8420"/>
                    </a:cubicBezTo>
                    <a:cubicBezTo>
                      <a:pt x="58555" y="6500"/>
                      <a:pt x="57646" y="4545"/>
                      <a:pt x="56017" y="3530"/>
                    </a:cubicBezTo>
                    <a:cubicBezTo>
                      <a:pt x="55278" y="3070"/>
                      <a:pt x="54348" y="2825"/>
                      <a:pt x="53429" y="2825"/>
                    </a:cubicBezTo>
                    <a:cubicBezTo>
                      <a:pt x="52321" y="2825"/>
                      <a:pt x="51229" y="3180"/>
                      <a:pt x="50504" y="3939"/>
                    </a:cubicBezTo>
                    <a:cubicBezTo>
                      <a:pt x="50010" y="1899"/>
                      <a:pt x="48089" y="368"/>
                      <a:pt x="46011" y="64"/>
                    </a:cubicBezTo>
                    <a:cubicBezTo>
                      <a:pt x="45718" y="21"/>
                      <a:pt x="45423" y="1"/>
                      <a:pt x="451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nvGrpSpPr>
              <p:cNvPr id="823" name="Google Shape;823;p16"/>
              <p:cNvGrpSpPr/>
              <p:nvPr/>
            </p:nvGrpSpPr>
            <p:grpSpPr>
              <a:xfrm>
                <a:off x="-8400" y="4139420"/>
                <a:ext cx="9161274" cy="1004074"/>
                <a:chOff x="0" y="4139430"/>
                <a:chExt cx="9143901" cy="1004074"/>
              </a:xfrm>
            </p:grpSpPr>
            <p:grpSp>
              <p:nvGrpSpPr>
                <p:cNvPr id="824" name="Google Shape;824;p16"/>
                <p:cNvGrpSpPr/>
                <p:nvPr/>
              </p:nvGrpSpPr>
              <p:grpSpPr>
                <a:xfrm>
                  <a:off x="0" y="4139430"/>
                  <a:ext cx="9143901" cy="1004074"/>
                  <a:chOff x="0" y="4139430"/>
                  <a:chExt cx="9143901" cy="1004074"/>
                </a:xfrm>
              </p:grpSpPr>
              <p:sp>
                <p:nvSpPr>
                  <p:cNvPr id="825" name="Google Shape;825;p16"/>
                  <p:cNvSpPr/>
                  <p:nvPr/>
                </p:nvSpPr>
                <p:spPr>
                  <a:xfrm>
                    <a:off x="0" y="4160997"/>
                    <a:ext cx="9143901" cy="982506"/>
                  </a:xfrm>
                  <a:custGeom>
                    <a:avLst/>
                    <a:gdLst/>
                    <a:ahLst/>
                    <a:cxnLst/>
                    <a:rect l="l" t="t" r="r" b="b"/>
                    <a:pathLst>
                      <a:path w="100979" h="33985" extrusionOk="0">
                        <a:moveTo>
                          <a:pt x="50962" y="0"/>
                        </a:moveTo>
                        <a:cubicBezTo>
                          <a:pt x="45447" y="0"/>
                          <a:pt x="39932" y="424"/>
                          <a:pt x="34465" y="1222"/>
                        </a:cubicBezTo>
                        <a:cubicBezTo>
                          <a:pt x="27075" y="2298"/>
                          <a:pt x="19772" y="4055"/>
                          <a:pt x="12673" y="6368"/>
                        </a:cubicBezTo>
                        <a:cubicBezTo>
                          <a:pt x="12249" y="6506"/>
                          <a:pt x="11823" y="6649"/>
                          <a:pt x="11398" y="6793"/>
                        </a:cubicBezTo>
                        <a:cubicBezTo>
                          <a:pt x="11299" y="6496"/>
                          <a:pt x="11147" y="6220"/>
                          <a:pt x="10923" y="6003"/>
                        </a:cubicBezTo>
                        <a:cubicBezTo>
                          <a:pt x="10663" y="5751"/>
                          <a:pt x="10297" y="5596"/>
                          <a:pt x="9940" y="5596"/>
                        </a:cubicBezTo>
                        <a:cubicBezTo>
                          <a:pt x="9764" y="5596"/>
                          <a:pt x="9590" y="5633"/>
                          <a:pt x="9431" y="5715"/>
                        </a:cubicBezTo>
                        <a:cubicBezTo>
                          <a:pt x="9028" y="5923"/>
                          <a:pt x="8691" y="6185"/>
                          <a:pt x="8500" y="6597"/>
                        </a:cubicBezTo>
                        <a:cubicBezTo>
                          <a:pt x="8369" y="6030"/>
                          <a:pt x="7778" y="5688"/>
                          <a:pt x="7192" y="5688"/>
                        </a:cubicBezTo>
                        <a:cubicBezTo>
                          <a:pt x="6995" y="5688"/>
                          <a:pt x="6799" y="5726"/>
                          <a:pt x="6622" y="5808"/>
                        </a:cubicBezTo>
                        <a:cubicBezTo>
                          <a:pt x="5916" y="6132"/>
                          <a:pt x="5530" y="6943"/>
                          <a:pt x="5507" y="7720"/>
                        </a:cubicBezTo>
                        <a:cubicBezTo>
                          <a:pt x="5495" y="8149"/>
                          <a:pt x="5575" y="8569"/>
                          <a:pt x="5702" y="8979"/>
                        </a:cubicBezTo>
                        <a:cubicBezTo>
                          <a:pt x="3716" y="9857"/>
                          <a:pt x="1794" y="10854"/>
                          <a:pt x="0" y="12034"/>
                        </a:cubicBezTo>
                        <a:lnTo>
                          <a:pt x="0" y="33984"/>
                        </a:lnTo>
                        <a:lnTo>
                          <a:pt x="100978" y="33984"/>
                        </a:lnTo>
                        <a:lnTo>
                          <a:pt x="100978" y="13974"/>
                        </a:lnTo>
                        <a:cubicBezTo>
                          <a:pt x="99586" y="13079"/>
                          <a:pt x="98164" y="12230"/>
                          <a:pt x="96720" y="11421"/>
                        </a:cubicBezTo>
                        <a:lnTo>
                          <a:pt x="96719" y="11421"/>
                        </a:lnTo>
                        <a:cubicBezTo>
                          <a:pt x="97194" y="10239"/>
                          <a:pt x="97370" y="8851"/>
                          <a:pt x="96746" y="7746"/>
                        </a:cubicBezTo>
                        <a:cubicBezTo>
                          <a:pt x="96628" y="7537"/>
                          <a:pt x="96478" y="7338"/>
                          <a:pt x="96273" y="7210"/>
                        </a:cubicBezTo>
                        <a:cubicBezTo>
                          <a:pt x="96114" y="7112"/>
                          <a:pt x="95937" y="7068"/>
                          <a:pt x="95756" y="7068"/>
                        </a:cubicBezTo>
                        <a:cubicBezTo>
                          <a:pt x="95327" y="7068"/>
                          <a:pt x="94878" y="7316"/>
                          <a:pt x="94610" y="7672"/>
                        </a:cubicBezTo>
                        <a:cubicBezTo>
                          <a:pt x="94231" y="8177"/>
                          <a:pt x="94039" y="8982"/>
                          <a:pt x="93943" y="9607"/>
                        </a:cubicBezTo>
                        <a:cubicBezTo>
                          <a:pt x="93824" y="9272"/>
                          <a:pt x="93466" y="9080"/>
                          <a:pt x="93117" y="9080"/>
                        </a:cubicBezTo>
                        <a:cubicBezTo>
                          <a:pt x="92926" y="9080"/>
                          <a:pt x="92737" y="9138"/>
                          <a:pt x="92592" y="9262"/>
                        </a:cubicBezTo>
                        <a:cubicBezTo>
                          <a:pt x="89011" y="7515"/>
                          <a:pt x="85305" y="6018"/>
                          <a:pt x="81513" y="4770"/>
                        </a:cubicBezTo>
                        <a:cubicBezTo>
                          <a:pt x="81639" y="4237"/>
                          <a:pt x="81587" y="3636"/>
                          <a:pt x="81222" y="3233"/>
                        </a:cubicBezTo>
                        <a:cubicBezTo>
                          <a:pt x="80974" y="2959"/>
                          <a:pt x="80475" y="2736"/>
                          <a:pt x="80064" y="2736"/>
                        </a:cubicBezTo>
                        <a:cubicBezTo>
                          <a:pt x="79830" y="2736"/>
                          <a:pt x="79625" y="2808"/>
                          <a:pt x="79510" y="2984"/>
                        </a:cubicBezTo>
                        <a:cubicBezTo>
                          <a:pt x="79855" y="2293"/>
                          <a:pt x="79349" y="1333"/>
                          <a:pt x="78584" y="1227"/>
                        </a:cubicBezTo>
                        <a:cubicBezTo>
                          <a:pt x="78525" y="1218"/>
                          <a:pt x="78467" y="1215"/>
                          <a:pt x="78408" y="1215"/>
                        </a:cubicBezTo>
                        <a:cubicBezTo>
                          <a:pt x="78109" y="1215"/>
                          <a:pt x="77812" y="1314"/>
                          <a:pt x="77540" y="1447"/>
                        </a:cubicBezTo>
                        <a:cubicBezTo>
                          <a:pt x="76827" y="1798"/>
                          <a:pt x="76251" y="2405"/>
                          <a:pt x="75907" y="3121"/>
                        </a:cubicBezTo>
                        <a:cubicBezTo>
                          <a:pt x="71048" y="1856"/>
                          <a:pt x="66083" y="979"/>
                          <a:pt x="61093" y="489"/>
                        </a:cubicBezTo>
                        <a:cubicBezTo>
                          <a:pt x="57723" y="159"/>
                          <a:pt x="54343" y="0"/>
                          <a:pt x="509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6" name="Google Shape;826;p16"/>
                  <p:cNvSpPr/>
                  <p:nvPr/>
                </p:nvSpPr>
                <p:spPr>
                  <a:xfrm>
                    <a:off x="497375" y="4224000"/>
                    <a:ext cx="2547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7" name="Google Shape;827;p16"/>
                  <p:cNvSpPr/>
                  <p:nvPr/>
                </p:nvSpPr>
                <p:spPr>
                  <a:xfrm>
                    <a:off x="752075" y="4260400"/>
                    <a:ext cx="2973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nvGrpSpPr>
                  <p:cNvPr id="828" name="Google Shape;828;p16"/>
                  <p:cNvGrpSpPr/>
                  <p:nvPr/>
                </p:nvGrpSpPr>
                <p:grpSpPr>
                  <a:xfrm>
                    <a:off x="6826124" y="4139430"/>
                    <a:ext cx="633755" cy="365856"/>
                    <a:chOff x="6850399" y="4145425"/>
                    <a:chExt cx="603346" cy="365856"/>
                  </a:xfrm>
                </p:grpSpPr>
                <p:sp>
                  <p:nvSpPr>
                    <p:cNvPr id="829" name="Google Shape;829;p16"/>
                    <p:cNvSpPr/>
                    <p:nvPr/>
                  </p:nvSpPr>
                  <p:spPr>
                    <a:xfrm rot="4821662">
                      <a:off x="6941368" y="4100326"/>
                      <a:ext cx="223962" cy="373698"/>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0" name="Google Shape;830;p16"/>
                    <p:cNvSpPr/>
                    <p:nvPr/>
                  </p:nvSpPr>
                  <p:spPr>
                    <a:xfrm rot="1017238">
                      <a:off x="7125385" y="4215461"/>
                      <a:ext cx="297322" cy="25804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831" name="Google Shape;831;p16"/>
                  <p:cNvSpPr/>
                  <p:nvPr/>
                </p:nvSpPr>
                <p:spPr>
                  <a:xfrm rot="970839">
                    <a:off x="8499783" y="4339511"/>
                    <a:ext cx="311124" cy="2592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832" name="Google Shape;832;p16"/>
                <p:cNvGrpSpPr/>
                <p:nvPr/>
              </p:nvGrpSpPr>
              <p:grpSpPr>
                <a:xfrm>
                  <a:off x="321776" y="4685697"/>
                  <a:ext cx="8144719" cy="435518"/>
                  <a:chOff x="2591382" y="1766527"/>
                  <a:chExt cx="2248618" cy="141223"/>
                </a:xfrm>
              </p:grpSpPr>
              <p:sp>
                <p:nvSpPr>
                  <p:cNvPr id="833" name="Google Shape;833;p16"/>
                  <p:cNvSpPr/>
                  <p:nvPr/>
                </p:nvSpPr>
                <p:spPr>
                  <a:xfrm>
                    <a:off x="4782350" y="1816650"/>
                    <a:ext cx="34825" cy="11625"/>
                  </a:xfrm>
                  <a:custGeom>
                    <a:avLst/>
                    <a:gdLst/>
                    <a:ahLst/>
                    <a:cxnLst/>
                    <a:rect l="l" t="t" r="r" b="b"/>
                    <a:pathLst>
                      <a:path w="1393" h="465" extrusionOk="0">
                        <a:moveTo>
                          <a:pt x="696" y="1"/>
                        </a:moveTo>
                        <a:cubicBezTo>
                          <a:pt x="311" y="1"/>
                          <a:pt x="0" y="104"/>
                          <a:pt x="0" y="232"/>
                        </a:cubicBezTo>
                        <a:cubicBezTo>
                          <a:pt x="0" y="361"/>
                          <a:pt x="312" y="464"/>
                          <a:pt x="696" y="464"/>
                        </a:cubicBezTo>
                        <a:cubicBezTo>
                          <a:pt x="1081" y="464"/>
                          <a:pt x="1392" y="361"/>
                          <a:pt x="1392" y="232"/>
                        </a:cubicBezTo>
                        <a:cubicBezTo>
                          <a:pt x="1392" y="104"/>
                          <a:pt x="1081"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4" name="Google Shape;834;p16"/>
                  <p:cNvSpPr/>
                  <p:nvPr/>
                </p:nvSpPr>
                <p:spPr>
                  <a:xfrm>
                    <a:off x="4754425" y="1844575"/>
                    <a:ext cx="34825" cy="11625"/>
                  </a:xfrm>
                  <a:custGeom>
                    <a:avLst/>
                    <a:gdLst/>
                    <a:ahLst/>
                    <a:cxnLst/>
                    <a:rect l="l" t="t" r="r" b="b"/>
                    <a:pathLst>
                      <a:path w="1393" h="465" extrusionOk="0">
                        <a:moveTo>
                          <a:pt x="697" y="0"/>
                        </a:moveTo>
                        <a:cubicBezTo>
                          <a:pt x="313" y="0"/>
                          <a:pt x="0" y="104"/>
                          <a:pt x="0" y="232"/>
                        </a:cubicBezTo>
                        <a:cubicBezTo>
                          <a:pt x="0" y="360"/>
                          <a:pt x="312" y="464"/>
                          <a:pt x="697" y="464"/>
                        </a:cubicBezTo>
                        <a:cubicBezTo>
                          <a:pt x="1081" y="464"/>
                          <a:pt x="1393" y="360"/>
                          <a:pt x="1393" y="232"/>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5" name="Google Shape;835;p16"/>
                  <p:cNvSpPr/>
                  <p:nvPr/>
                </p:nvSpPr>
                <p:spPr>
                  <a:xfrm>
                    <a:off x="4805175" y="1838025"/>
                    <a:ext cx="34825" cy="11625"/>
                  </a:xfrm>
                  <a:custGeom>
                    <a:avLst/>
                    <a:gdLst/>
                    <a:ahLst/>
                    <a:cxnLst/>
                    <a:rect l="l" t="t" r="r" b="b"/>
                    <a:pathLst>
                      <a:path w="1393" h="465" extrusionOk="0">
                        <a:moveTo>
                          <a:pt x="697" y="1"/>
                        </a:moveTo>
                        <a:cubicBezTo>
                          <a:pt x="312" y="1"/>
                          <a:pt x="1" y="105"/>
                          <a:pt x="1" y="233"/>
                        </a:cubicBezTo>
                        <a:cubicBezTo>
                          <a:pt x="1" y="361"/>
                          <a:pt x="312" y="465"/>
                          <a:pt x="697" y="465"/>
                        </a:cubicBezTo>
                        <a:cubicBezTo>
                          <a:pt x="1082" y="465"/>
                          <a:pt x="1393" y="361"/>
                          <a:pt x="1393" y="233"/>
                        </a:cubicBezTo>
                        <a:cubicBezTo>
                          <a:pt x="1393" y="105"/>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6" name="Google Shape;836;p16"/>
                  <p:cNvSpPr/>
                  <p:nvPr/>
                </p:nvSpPr>
                <p:spPr>
                  <a:xfrm>
                    <a:off x="3361163" y="1868225"/>
                    <a:ext cx="34825" cy="11625"/>
                  </a:xfrm>
                  <a:custGeom>
                    <a:avLst/>
                    <a:gdLst/>
                    <a:ahLst/>
                    <a:cxnLst/>
                    <a:rect l="l" t="t" r="r" b="b"/>
                    <a:pathLst>
                      <a:path w="1393" h="465" extrusionOk="0">
                        <a:moveTo>
                          <a:pt x="696" y="0"/>
                        </a:moveTo>
                        <a:cubicBezTo>
                          <a:pt x="311" y="0"/>
                          <a:pt x="0" y="104"/>
                          <a:pt x="0" y="232"/>
                        </a:cubicBezTo>
                        <a:cubicBezTo>
                          <a:pt x="0" y="360"/>
                          <a:pt x="311" y="464"/>
                          <a:pt x="696" y="464"/>
                        </a:cubicBezTo>
                        <a:cubicBezTo>
                          <a:pt x="1080" y="464"/>
                          <a:pt x="1392" y="360"/>
                          <a:pt x="1392" y="232"/>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7" name="Google Shape;837;p16"/>
                  <p:cNvSpPr/>
                  <p:nvPr/>
                </p:nvSpPr>
                <p:spPr>
                  <a:xfrm>
                    <a:off x="3333238" y="1896100"/>
                    <a:ext cx="34825" cy="11650"/>
                  </a:xfrm>
                  <a:custGeom>
                    <a:avLst/>
                    <a:gdLst/>
                    <a:ahLst/>
                    <a:cxnLst/>
                    <a:rect l="l" t="t" r="r" b="b"/>
                    <a:pathLst>
                      <a:path w="1393" h="466" extrusionOk="0">
                        <a:moveTo>
                          <a:pt x="697" y="1"/>
                        </a:moveTo>
                        <a:cubicBezTo>
                          <a:pt x="312" y="1"/>
                          <a:pt x="0" y="106"/>
                          <a:pt x="0" y="233"/>
                        </a:cubicBezTo>
                        <a:cubicBezTo>
                          <a:pt x="0" y="362"/>
                          <a:pt x="313" y="466"/>
                          <a:pt x="697" y="466"/>
                        </a:cubicBezTo>
                        <a:cubicBezTo>
                          <a:pt x="1081" y="466"/>
                          <a:pt x="1393" y="362"/>
                          <a:pt x="1393" y="233"/>
                        </a:cubicBezTo>
                        <a:cubicBezTo>
                          <a:pt x="1393" y="106"/>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8" name="Google Shape;838;p16"/>
                  <p:cNvSpPr/>
                  <p:nvPr/>
                </p:nvSpPr>
                <p:spPr>
                  <a:xfrm>
                    <a:off x="3383988" y="1889600"/>
                    <a:ext cx="34825" cy="11625"/>
                  </a:xfrm>
                  <a:custGeom>
                    <a:avLst/>
                    <a:gdLst/>
                    <a:ahLst/>
                    <a:cxnLst/>
                    <a:rect l="l" t="t" r="r" b="b"/>
                    <a:pathLst>
                      <a:path w="1393" h="465" extrusionOk="0">
                        <a:moveTo>
                          <a:pt x="697" y="0"/>
                        </a:moveTo>
                        <a:cubicBezTo>
                          <a:pt x="312" y="0"/>
                          <a:pt x="1" y="104"/>
                          <a:pt x="1" y="233"/>
                        </a:cubicBezTo>
                        <a:cubicBezTo>
                          <a:pt x="1" y="360"/>
                          <a:pt x="312" y="464"/>
                          <a:pt x="697" y="464"/>
                        </a:cubicBezTo>
                        <a:cubicBezTo>
                          <a:pt x="1081" y="464"/>
                          <a:pt x="1393" y="360"/>
                          <a:pt x="1393" y="233"/>
                        </a:cubicBezTo>
                        <a:cubicBezTo>
                          <a:pt x="1393" y="104"/>
                          <a:pt x="1082"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9" name="Google Shape;839;p16"/>
                  <p:cNvSpPr/>
                  <p:nvPr/>
                </p:nvSpPr>
                <p:spPr>
                  <a:xfrm>
                    <a:off x="2619307" y="1824086"/>
                    <a:ext cx="34850" cy="11625"/>
                  </a:xfrm>
                  <a:custGeom>
                    <a:avLst/>
                    <a:gdLst/>
                    <a:ahLst/>
                    <a:cxnLst/>
                    <a:rect l="l" t="t" r="r" b="b"/>
                    <a:pathLst>
                      <a:path w="1394" h="465" extrusionOk="0">
                        <a:moveTo>
                          <a:pt x="697" y="1"/>
                        </a:moveTo>
                        <a:cubicBezTo>
                          <a:pt x="312" y="1"/>
                          <a:pt x="1" y="104"/>
                          <a:pt x="1" y="232"/>
                        </a:cubicBezTo>
                        <a:cubicBezTo>
                          <a:pt x="1" y="361"/>
                          <a:pt x="312" y="464"/>
                          <a:pt x="697" y="464"/>
                        </a:cubicBezTo>
                        <a:cubicBezTo>
                          <a:pt x="1081" y="464"/>
                          <a:pt x="1393" y="361"/>
                          <a:pt x="1393" y="232"/>
                        </a:cubicBezTo>
                        <a:cubicBezTo>
                          <a:pt x="1393" y="104"/>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0" name="Google Shape;840;p16"/>
                  <p:cNvSpPr/>
                  <p:nvPr/>
                </p:nvSpPr>
                <p:spPr>
                  <a:xfrm>
                    <a:off x="2591382" y="1851986"/>
                    <a:ext cx="34850" cy="11650"/>
                  </a:xfrm>
                  <a:custGeom>
                    <a:avLst/>
                    <a:gdLst/>
                    <a:ahLst/>
                    <a:cxnLst/>
                    <a:rect l="l" t="t" r="r" b="b"/>
                    <a:pathLst>
                      <a:path w="1394" h="466" extrusionOk="0">
                        <a:moveTo>
                          <a:pt x="697" y="0"/>
                        </a:moveTo>
                        <a:cubicBezTo>
                          <a:pt x="312" y="0"/>
                          <a:pt x="1" y="104"/>
                          <a:pt x="1" y="233"/>
                        </a:cubicBezTo>
                        <a:cubicBezTo>
                          <a:pt x="1" y="360"/>
                          <a:pt x="312" y="465"/>
                          <a:pt x="697" y="465"/>
                        </a:cubicBezTo>
                        <a:cubicBezTo>
                          <a:pt x="1081" y="465"/>
                          <a:pt x="1393" y="360"/>
                          <a:pt x="1393" y="233"/>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1" name="Google Shape;841;p16"/>
                  <p:cNvSpPr/>
                  <p:nvPr/>
                </p:nvSpPr>
                <p:spPr>
                  <a:xfrm>
                    <a:off x="2642157" y="1845461"/>
                    <a:ext cx="34825" cy="11625"/>
                  </a:xfrm>
                  <a:custGeom>
                    <a:avLst/>
                    <a:gdLst/>
                    <a:ahLst/>
                    <a:cxnLst/>
                    <a:rect l="l" t="t" r="r" b="b"/>
                    <a:pathLst>
                      <a:path w="1393" h="465" extrusionOk="0">
                        <a:moveTo>
                          <a:pt x="696" y="1"/>
                        </a:moveTo>
                        <a:cubicBezTo>
                          <a:pt x="312" y="1"/>
                          <a:pt x="0" y="104"/>
                          <a:pt x="0" y="233"/>
                        </a:cubicBezTo>
                        <a:cubicBezTo>
                          <a:pt x="0" y="361"/>
                          <a:pt x="312" y="464"/>
                          <a:pt x="696" y="464"/>
                        </a:cubicBezTo>
                        <a:cubicBezTo>
                          <a:pt x="1080" y="464"/>
                          <a:pt x="1393" y="361"/>
                          <a:pt x="1393" y="233"/>
                        </a:cubicBezTo>
                        <a:cubicBezTo>
                          <a:pt x="1393" y="104"/>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2" name="Google Shape;842;p16"/>
                  <p:cNvSpPr/>
                  <p:nvPr/>
                </p:nvSpPr>
                <p:spPr>
                  <a:xfrm>
                    <a:off x="4231687" y="1766527"/>
                    <a:ext cx="34825" cy="11600"/>
                  </a:xfrm>
                  <a:custGeom>
                    <a:avLst/>
                    <a:gdLst/>
                    <a:ahLst/>
                    <a:cxnLst/>
                    <a:rect l="l" t="t" r="r" b="b"/>
                    <a:pathLst>
                      <a:path w="1393" h="464" extrusionOk="0">
                        <a:moveTo>
                          <a:pt x="696" y="0"/>
                        </a:moveTo>
                        <a:cubicBezTo>
                          <a:pt x="312" y="0"/>
                          <a:pt x="1" y="104"/>
                          <a:pt x="1" y="232"/>
                        </a:cubicBezTo>
                        <a:cubicBezTo>
                          <a:pt x="1" y="360"/>
                          <a:pt x="312" y="464"/>
                          <a:pt x="696" y="464"/>
                        </a:cubicBezTo>
                        <a:cubicBezTo>
                          <a:pt x="1081" y="464"/>
                          <a:pt x="1392" y="360"/>
                          <a:pt x="1392" y="232"/>
                        </a:cubicBezTo>
                        <a:cubicBezTo>
                          <a:pt x="1392" y="104"/>
                          <a:pt x="1081"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3" name="Google Shape;843;p16"/>
                  <p:cNvSpPr/>
                  <p:nvPr/>
                </p:nvSpPr>
                <p:spPr>
                  <a:xfrm>
                    <a:off x="4203787" y="1794427"/>
                    <a:ext cx="34800" cy="11625"/>
                  </a:xfrm>
                  <a:custGeom>
                    <a:avLst/>
                    <a:gdLst/>
                    <a:ahLst/>
                    <a:cxnLst/>
                    <a:rect l="l" t="t" r="r" b="b"/>
                    <a:pathLst>
                      <a:path w="1392" h="465" extrusionOk="0">
                        <a:moveTo>
                          <a:pt x="696" y="1"/>
                        </a:moveTo>
                        <a:cubicBezTo>
                          <a:pt x="312" y="1"/>
                          <a:pt x="0" y="105"/>
                          <a:pt x="0" y="232"/>
                        </a:cubicBezTo>
                        <a:cubicBezTo>
                          <a:pt x="0" y="361"/>
                          <a:pt x="312" y="465"/>
                          <a:pt x="696" y="465"/>
                        </a:cubicBezTo>
                        <a:cubicBezTo>
                          <a:pt x="1080" y="465"/>
                          <a:pt x="1392" y="361"/>
                          <a:pt x="1392" y="232"/>
                        </a:cubicBezTo>
                        <a:cubicBezTo>
                          <a:pt x="1392" y="105"/>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4" name="Google Shape;844;p16"/>
                  <p:cNvSpPr/>
                  <p:nvPr/>
                </p:nvSpPr>
                <p:spPr>
                  <a:xfrm>
                    <a:off x="4254537" y="1787902"/>
                    <a:ext cx="34800" cy="11625"/>
                  </a:xfrm>
                  <a:custGeom>
                    <a:avLst/>
                    <a:gdLst/>
                    <a:ahLst/>
                    <a:cxnLst/>
                    <a:rect l="l" t="t" r="r" b="b"/>
                    <a:pathLst>
                      <a:path w="1392" h="465" extrusionOk="0">
                        <a:moveTo>
                          <a:pt x="696" y="0"/>
                        </a:moveTo>
                        <a:cubicBezTo>
                          <a:pt x="312" y="0"/>
                          <a:pt x="0" y="104"/>
                          <a:pt x="0" y="233"/>
                        </a:cubicBezTo>
                        <a:cubicBezTo>
                          <a:pt x="0" y="361"/>
                          <a:pt x="312" y="465"/>
                          <a:pt x="696" y="465"/>
                        </a:cubicBezTo>
                        <a:cubicBezTo>
                          <a:pt x="1080" y="465"/>
                          <a:pt x="1392" y="360"/>
                          <a:pt x="1392" y="233"/>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grpSp>
        <p:sp>
          <p:nvSpPr>
            <p:cNvPr id="845" name="Google Shape;845;p16"/>
            <p:cNvSpPr/>
            <p:nvPr/>
          </p:nvSpPr>
          <p:spPr>
            <a:xfrm>
              <a:off x="3501438" y="41700"/>
              <a:ext cx="787123" cy="183341"/>
            </a:xfrm>
            <a:custGeom>
              <a:avLst/>
              <a:gdLst/>
              <a:ahLst/>
              <a:cxnLst/>
              <a:rect l="l" t="t" r="r" b="b"/>
              <a:pathLst>
                <a:path w="24095" h="3939" extrusionOk="0">
                  <a:moveTo>
                    <a:pt x="5656" y="0"/>
                  </a:moveTo>
                  <a:cubicBezTo>
                    <a:pt x="4633" y="0"/>
                    <a:pt x="3620" y="437"/>
                    <a:pt x="2741" y="988"/>
                  </a:cubicBezTo>
                  <a:cubicBezTo>
                    <a:pt x="1588" y="1713"/>
                    <a:pt x="533" y="2702"/>
                    <a:pt x="1" y="3939"/>
                  </a:cubicBezTo>
                  <a:lnTo>
                    <a:pt x="24042" y="3939"/>
                  </a:lnTo>
                  <a:cubicBezTo>
                    <a:pt x="24094" y="2920"/>
                    <a:pt x="23855" y="1884"/>
                    <a:pt x="23156" y="1166"/>
                  </a:cubicBezTo>
                  <a:cubicBezTo>
                    <a:pt x="22545" y="541"/>
                    <a:pt x="21653" y="240"/>
                    <a:pt x="20780" y="225"/>
                  </a:cubicBezTo>
                  <a:cubicBezTo>
                    <a:pt x="20756" y="225"/>
                    <a:pt x="20733" y="225"/>
                    <a:pt x="20709" y="225"/>
                  </a:cubicBezTo>
                  <a:cubicBezTo>
                    <a:pt x="19859" y="225"/>
                    <a:pt x="19024" y="470"/>
                    <a:pt x="18244" y="807"/>
                  </a:cubicBezTo>
                  <a:cubicBezTo>
                    <a:pt x="16785" y="1436"/>
                    <a:pt x="15242" y="2538"/>
                    <a:pt x="14198" y="3733"/>
                  </a:cubicBezTo>
                  <a:cubicBezTo>
                    <a:pt x="14175" y="3073"/>
                    <a:pt x="14072" y="2373"/>
                    <a:pt x="13638" y="1874"/>
                  </a:cubicBezTo>
                  <a:cubicBezTo>
                    <a:pt x="13201" y="1369"/>
                    <a:pt x="12516" y="1177"/>
                    <a:pt x="11836" y="1177"/>
                  </a:cubicBezTo>
                  <a:cubicBezTo>
                    <a:pt x="11661" y="1177"/>
                    <a:pt x="11487" y="1190"/>
                    <a:pt x="11317" y="1213"/>
                  </a:cubicBezTo>
                  <a:cubicBezTo>
                    <a:pt x="10208" y="1364"/>
                    <a:pt x="9149" y="1853"/>
                    <a:pt x="8367" y="2654"/>
                  </a:cubicBezTo>
                  <a:cubicBezTo>
                    <a:pt x="8578" y="1432"/>
                    <a:pt x="7473" y="273"/>
                    <a:pt x="6254" y="52"/>
                  </a:cubicBezTo>
                  <a:cubicBezTo>
                    <a:pt x="6055" y="17"/>
                    <a:pt x="5855" y="0"/>
                    <a:pt x="56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6" name="Google Shape;846;p16"/>
            <p:cNvSpPr/>
            <p:nvPr/>
          </p:nvSpPr>
          <p:spPr>
            <a:xfrm>
              <a:off x="8217930" y="254023"/>
              <a:ext cx="676707" cy="258045"/>
            </a:xfrm>
            <a:custGeom>
              <a:avLst/>
              <a:gdLst/>
              <a:ahLst/>
              <a:cxnLst/>
              <a:rect l="l" t="t" r="r" b="b"/>
              <a:pathLst>
                <a:path w="20715" h="5544" extrusionOk="0">
                  <a:moveTo>
                    <a:pt x="12147" y="0"/>
                  </a:moveTo>
                  <a:cubicBezTo>
                    <a:pt x="11455" y="0"/>
                    <a:pt x="10749" y="171"/>
                    <a:pt x="10096" y="417"/>
                  </a:cubicBezTo>
                  <a:cubicBezTo>
                    <a:pt x="8186" y="1138"/>
                    <a:pt x="6382" y="2664"/>
                    <a:pt x="5804" y="4625"/>
                  </a:cubicBezTo>
                  <a:cubicBezTo>
                    <a:pt x="5804" y="3970"/>
                    <a:pt x="5332" y="3371"/>
                    <a:pt x="4733" y="3111"/>
                  </a:cubicBezTo>
                  <a:cubicBezTo>
                    <a:pt x="4447" y="2987"/>
                    <a:pt x="4139" y="2932"/>
                    <a:pt x="3829" y="2932"/>
                  </a:cubicBezTo>
                  <a:cubicBezTo>
                    <a:pt x="3484" y="2932"/>
                    <a:pt x="3136" y="3000"/>
                    <a:pt x="2812" y="3116"/>
                  </a:cubicBezTo>
                  <a:cubicBezTo>
                    <a:pt x="2195" y="3337"/>
                    <a:pt x="1649" y="3722"/>
                    <a:pt x="1140" y="4133"/>
                  </a:cubicBezTo>
                  <a:cubicBezTo>
                    <a:pt x="664" y="4517"/>
                    <a:pt x="192" y="4971"/>
                    <a:pt x="0" y="5543"/>
                  </a:cubicBezTo>
                  <a:lnTo>
                    <a:pt x="20714" y="5543"/>
                  </a:lnTo>
                  <a:cubicBezTo>
                    <a:pt x="20656" y="5029"/>
                    <a:pt x="20352" y="4541"/>
                    <a:pt x="19917" y="4248"/>
                  </a:cubicBezTo>
                  <a:cubicBezTo>
                    <a:pt x="19559" y="4007"/>
                    <a:pt x="19128" y="3893"/>
                    <a:pt x="18694" y="3893"/>
                  </a:cubicBezTo>
                  <a:cubicBezTo>
                    <a:pt x="18434" y="3893"/>
                    <a:pt x="18172" y="3934"/>
                    <a:pt x="17925" y="4012"/>
                  </a:cubicBezTo>
                  <a:cubicBezTo>
                    <a:pt x="17266" y="4221"/>
                    <a:pt x="16509" y="4504"/>
                    <a:pt x="16087" y="5053"/>
                  </a:cubicBezTo>
                  <a:cubicBezTo>
                    <a:pt x="16042" y="4075"/>
                    <a:pt x="15880" y="3087"/>
                    <a:pt x="15452" y="2207"/>
                  </a:cubicBezTo>
                  <a:cubicBezTo>
                    <a:pt x="15025" y="1326"/>
                    <a:pt x="14310" y="559"/>
                    <a:pt x="13392" y="215"/>
                  </a:cubicBezTo>
                  <a:cubicBezTo>
                    <a:pt x="12992" y="64"/>
                    <a:pt x="12572" y="0"/>
                    <a:pt x="121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7" name="Google Shape;847;p16"/>
            <p:cNvSpPr/>
            <p:nvPr/>
          </p:nvSpPr>
          <p:spPr>
            <a:xfrm>
              <a:off x="-288829" y="1111272"/>
              <a:ext cx="662289" cy="258050"/>
            </a:xfrm>
            <a:custGeom>
              <a:avLst/>
              <a:gdLst/>
              <a:ahLst/>
              <a:cxnLst/>
              <a:rect l="l" t="t" r="r" b="b"/>
              <a:pathLst>
                <a:path w="12156" h="3324" extrusionOk="0">
                  <a:moveTo>
                    <a:pt x="4777" y="1"/>
                  </a:moveTo>
                  <a:cubicBezTo>
                    <a:pt x="4694" y="1"/>
                    <a:pt x="4611" y="4"/>
                    <a:pt x="4528" y="12"/>
                  </a:cubicBezTo>
                  <a:cubicBezTo>
                    <a:pt x="3845" y="71"/>
                    <a:pt x="3198" y="354"/>
                    <a:pt x="2614" y="710"/>
                  </a:cubicBezTo>
                  <a:cubicBezTo>
                    <a:pt x="1560" y="1352"/>
                    <a:pt x="657" y="2242"/>
                    <a:pt x="1" y="3286"/>
                  </a:cubicBezTo>
                  <a:lnTo>
                    <a:pt x="480" y="3324"/>
                  </a:lnTo>
                  <a:lnTo>
                    <a:pt x="12156" y="3324"/>
                  </a:lnTo>
                  <a:cubicBezTo>
                    <a:pt x="12116" y="2856"/>
                    <a:pt x="11890" y="2400"/>
                    <a:pt x="11522" y="2106"/>
                  </a:cubicBezTo>
                  <a:cubicBezTo>
                    <a:pt x="11143" y="1803"/>
                    <a:pt x="10586" y="1622"/>
                    <a:pt x="10093" y="1622"/>
                  </a:cubicBezTo>
                  <a:cubicBezTo>
                    <a:pt x="10068" y="1622"/>
                    <a:pt x="10043" y="1622"/>
                    <a:pt x="10019" y="1623"/>
                  </a:cubicBezTo>
                  <a:cubicBezTo>
                    <a:pt x="9510" y="1642"/>
                    <a:pt x="9084" y="1662"/>
                    <a:pt x="8612" y="1858"/>
                  </a:cubicBezTo>
                  <a:cubicBezTo>
                    <a:pt x="8051" y="2091"/>
                    <a:pt x="7436" y="2580"/>
                    <a:pt x="7263" y="3163"/>
                  </a:cubicBezTo>
                  <a:cubicBezTo>
                    <a:pt x="7202" y="2250"/>
                    <a:pt x="7082" y="1256"/>
                    <a:pt x="6428" y="618"/>
                  </a:cubicBezTo>
                  <a:cubicBezTo>
                    <a:pt x="5996" y="196"/>
                    <a:pt x="5383" y="1"/>
                    <a:pt x="47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nvGrpSpPr>
            <p:cNvPr id="848" name="Google Shape;848;p16"/>
            <p:cNvGrpSpPr/>
            <p:nvPr/>
          </p:nvGrpSpPr>
          <p:grpSpPr>
            <a:xfrm>
              <a:off x="8630921" y="1449228"/>
              <a:ext cx="364861" cy="363915"/>
              <a:chOff x="2789668" y="759261"/>
              <a:chExt cx="440069" cy="438928"/>
            </a:xfrm>
          </p:grpSpPr>
          <p:sp>
            <p:nvSpPr>
              <p:cNvPr id="849" name="Google Shape;849;p16"/>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0" name="Google Shape;850;p16"/>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1" name="Google Shape;851;p16"/>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2" name="Google Shape;852;p16"/>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3" name="Google Shape;853;p16"/>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4" name="Google Shape;854;p16"/>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5" name="Google Shape;855;p16"/>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6" name="Google Shape;856;p16"/>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7" name="Google Shape;857;p16"/>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858" name="Google Shape;858;p16"/>
            <p:cNvGrpSpPr/>
            <p:nvPr/>
          </p:nvGrpSpPr>
          <p:grpSpPr>
            <a:xfrm>
              <a:off x="189621" y="38416"/>
              <a:ext cx="364861" cy="363915"/>
              <a:chOff x="2789668" y="759261"/>
              <a:chExt cx="440069" cy="438928"/>
            </a:xfrm>
          </p:grpSpPr>
          <p:sp>
            <p:nvSpPr>
              <p:cNvPr id="859" name="Google Shape;859;p16"/>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0" name="Google Shape;860;p16"/>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1" name="Google Shape;861;p16"/>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2" name="Google Shape;862;p16"/>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3" name="Google Shape;863;p16"/>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4" name="Google Shape;864;p16"/>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5" name="Google Shape;865;p16"/>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6" name="Google Shape;866;p16"/>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7" name="Google Shape;867;p16"/>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868" name="Google Shape;868;p16"/>
            <p:cNvGrpSpPr/>
            <p:nvPr/>
          </p:nvGrpSpPr>
          <p:grpSpPr>
            <a:xfrm rot="-3288692">
              <a:off x="1027217" y="4754387"/>
              <a:ext cx="459724" cy="327912"/>
              <a:chOff x="4879302" y="1958088"/>
              <a:chExt cx="715237" cy="510165"/>
            </a:xfrm>
          </p:grpSpPr>
          <p:sp>
            <p:nvSpPr>
              <p:cNvPr id="869" name="Google Shape;869;p16"/>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0" name="Google Shape;870;p16"/>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1" name="Google Shape;871;p16"/>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nvGrpSpPr>
              <p:cNvPr id="872" name="Google Shape;872;p16"/>
              <p:cNvGrpSpPr/>
              <p:nvPr/>
            </p:nvGrpSpPr>
            <p:grpSpPr>
              <a:xfrm>
                <a:off x="4937962" y="2055352"/>
                <a:ext cx="566907" cy="373034"/>
                <a:chOff x="5290896" y="3020653"/>
                <a:chExt cx="865243" cy="569344"/>
              </a:xfrm>
            </p:grpSpPr>
            <p:sp>
              <p:nvSpPr>
                <p:cNvPr id="873" name="Google Shape;873;p16"/>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4" name="Google Shape;874;p16"/>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5" name="Google Shape;875;p16"/>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6" name="Google Shape;876;p16"/>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7" name="Google Shape;877;p16"/>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8" name="Google Shape;878;p16"/>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9" name="Google Shape;879;p16"/>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0" name="Google Shape;880;p16"/>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1" name="Google Shape;881;p16"/>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2" name="Google Shape;882;p16"/>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3" name="Google Shape;883;p16"/>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4" name="Google Shape;884;p16"/>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5" name="Google Shape;885;p16"/>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6" name="Google Shape;886;p16"/>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7" name="Google Shape;887;p16"/>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8" name="Google Shape;888;p16"/>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9" name="Google Shape;889;p16"/>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0" name="Google Shape;890;p16"/>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1" name="Google Shape;891;p16"/>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2" name="Google Shape;892;p16"/>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3" name="Google Shape;893;p16"/>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4" name="Google Shape;894;p16"/>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895" name="Google Shape;895;p16"/>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6" name="Google Shape;896;p16"/>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7" name="Google Shape;897;p16"/>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8" name="Google Shape;898;p16"/>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899" name="Google Shape;899;p16"/>
            <p:cNvGrpSpPr/>
            <p:nvPr/>
          </p:nvGrpSpPr>
          <p:grpSpPr>
            <a:xfrm rot="1398377">
              <a:off x="8583591" y="3452689"/>
              <a:ext cx="459716" cy="327907"/>
              <a:chOff x="4879302" y="1958088"/>
              <a:chExt cx="715237" cy="510165"/>
            </a:xfrm>
          </p:grpSpPr>
          <p:sp>
            <p:nvSpPr>
              <p:cNvPr id="900" name="Google Shape;900;p16"/>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1" name="Google Shape;901;p16"/>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2" name="Google Shape;902;p16"/>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nvGrpSpPr>
              <p:cNvPr id="903" name="Google Shape;903;p16"/>
              <p:cNvGrpSpPr/>
              <p:nvPr/>
            </p:nvGrpSpPr>
            <p:grpSpPr>
              <a:xfrm>
                <a:off x="4937962" y="2055352"/>
                <a:ext cx="566907" cy="373034"/>
                <a:chOff x="5290896" y="3020653"/>
                <a:chExt cx="865243" cy="569344"/>
              </a:xfrm>
            </p:grpSpPr>
            <p:sp>
              <p:nvSpPr>
                <p:cNvPr id="904" name="Google Shape;904;p16"/>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5" name="Google Shape;905;p16"/>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6" name="Google Shape;906;p16"/>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7" name="Google Shape;907;p16"/>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8" name="Google Shape;908;p16"/>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9" name="Google Shape;909;p16"/>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0" name="Google Shape;910;p16"/>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1" name="Google Shape;911;p16"/>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2" name="Google Shape;912;p16"/>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3" name="Google Shape;913;p16"/>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4" name="Google Shape;914;p16"/>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5" name="Google Shape;915;p16"/>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6" name="Google Shape;916;p16"/>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7" name="Google Shape;917;p16"/>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8" name="Google Shape;918;p16"/>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9" name="Google Shape;919;p16"/>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0" name="Google Shape;920;p16"/>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1" name="Google Shape;921;p16"/>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2" name="Google Shape;922;p16"/>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3" name="Google Shape;923;p16"/>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4" name="Google Shape;924;p16"/>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5" name="Google Shape;925;p16"/>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926" name="Google Shape;926;p16"/>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7" name="Google Shape;927;p16"/>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8" name="Google Shape;928;p16"/>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9" name="Google Shape;929;p16"/>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sp>
        <p:nvSpPr>
          <p:cNvPr id="930" name="Google Shape;930;p16"/>
          <p:cNvSpPr txBox="1">
            <a:spLocks noGrp="1"/>
          </p:cNvSpPr>
          <p:nvPr>
            <p:ph type="title"/>
          </p:nvPr>
        </p:nvSpPr>
        <p:spPr>
          <a:xfrm>
            <a:off x="960000" y="682767"/>
            <a:ext cx="10272000" cy="67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600"/>
              <a:buNone/>
              <a:defRPr sz="3458"/>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014712503"/>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646"/>
        <p:cNvGrpSpPr/>
        <p:nvPr/>
      </p:nvGrpSpPr>
      <p:grpSpPr>
        <a:xfrm>
          <a:off x="0" y="0"/>
          <a:ext cx="0" cy="0"/>
          <a:chOff x="0" y="0"/>
          <a:chExt cx="0" cy="0"/>
        </a:xfrm>
      </p:grpSpPr>
      <p:grpSp>
        <p:nvGrpSpPr>
          <p:cNvPr id="647" name="Google Shape;647;p14"/>
          <p:cNvGrpSpPr/>
          <p:nvPr/>
        </p:nvGrpSpPr>
        <p:grpSpPr>
          <a:xfrm>
            <a:off x="-11600" y="1739469"/>
            <a:ext cx="12215432" cy="5118524"/>
            <a:chOff x="-8700" y="1304601"/>
            <a:chExt cx="9161574" cy="3838893"/>
          </a:xfrm>
        </p:grpSpPr>
        <p:sp>
          <p:nvSpPr>
            <p:cNvPr id="648" name="Google Shape;648;p14"/>
            <p:cNvSpPr/>
            <p:nvPr/>
          </p:nvSpPr>
          <p:spPr>
            <a:xfrm>
              <a:off x="-8700" y="1304601"/>
              <a:ext cx="9161372" cy="3370928"/>
            </a:xfrm>
            <a:custGeom>
              <a:avLst/>
              <a:gdLst/>
              <a:ahLst/>
              <a:cxnLst/>
              <a:rect l="l" t="t" r="r" b="b"/>
              <a:pathLst>
                <a:path w="65373" h="24054" extrusionOk="0">
                  <a:moveTo>
                    <a:pt x="45128" y="1"/>
                  </a:moveTo>
                  <a:cubicBezTo>
                    <a:pt x="43340" y="1"/>
                    <a:pt x="41565" y="765"/>
                    <a:pt x="40211" y="1955"/>
                  </a:cubicBezTo>
                  <a:cubicBezTo>
                    <a:pt x="38635" y="3341"/>
                    <a:pt x="37514" y="5429"/>
                    <a:pt x="36885" y="7431"/>
                  </a:cubicBezTo>
                  <a:cubicBezTo>
                    <a:pt x="35526" y="6009"/>
                    <a:pt x="33567" y="5185"/>
                    <a:pt x="31603" y="5185"/>
                  </a:cubicBezTo>
                  <a:cubicBezTo>
                    <a:pt x="31427" y="5185"/>
                    <a:pt x="31252" y="5191"/>
                    <a:pt x="31077" y="5205"/>
                  </a:cubicBezTo>
                  <a:cubicBezTo>
                    <a:pt x="28941" y="5366"/>
                    <a:pt x="26911" y="6596"/>
                    <a:pt x="25681" y="8349"/>
                  </a:cubicBezTo>
                  <a:cubicBezTo>
                    <a:pt x="25273" y="7395"/>
                    <a:pt x="24845" y="6412"/>
                    <a:pt x="24094" y="5695"/>
                  </a:cubicBezTo>
                  <a:cubicBezTo>
                    <a:pt x="23558" y="5184"/>
                    <a:pt x="22882" y="4837"/>
                    <a:pt x="22171" y="4626"/>
                  </a:cubicBezTo>
                  <a:cubicBezTo>
                    <a:pt x="21650" y="4472"/>
                    <a:pt x="21106" y="4390"/>
                    <a:pt x="20562" y="4390"/>
                  </a:cubicBezTo>
                  <a:cubicBezTo>
                    <a:pt x="20352" y="4390"/>
                    <a:pt x="20142" y="4402"/>
                    <a:pt x="19933" y="4427"/>
                  </a:cubicBezTo>
                  <a:cubicBezTo>
                    <a:pt x="18216" y="4629"/>
                    <a:pt x="16503" y="5729"/>
                    <a:pt x="15730" y="7275"/>
                  </a:cubicBezTo>
                  <a:cubicBezTo>
                    <a:pt x="15054" y="5953"/>
                    <a:pt x="14022" y="4786"/>
                    <a:pt x="12698" y="4114"/>
                  </a:cubicBezTo>
                  <a:cubicBezTo>
                    <a:pt x="11955" y="3737"/>
                    <a:pt x="11117" y="3531"/>
                    <a:pt x="10286" y="3531"/>
                  </a:cubicBezTo>
                  <a:cubicBezTo>
                    <a:pt x="9635" y="3531"/>
                    <a:pt x="8989" y="3657"/>
                    <a:pt x="8396" y="3928"/>
                  </a:cubicBezTo>
                  <a:cubicBezTo>
                    <a:pt x="7046" y="4543"/>
                    <a:pt x="5853" y="5941"/>
                    <a:pt x="5884" y="7426"/>
                  </a:cubicBezTo>
                  <a:cubicBezTo>
                    <a:pt x="5434" y="7232"/>
                    <a:pt x="4949" y="7141"/>
                    <a:pt x="4461" y="7141"/>
                  </a:cubicBezTo>
                  <a:cubicBezTo>
                    <a:pt x="3629" y="7141"/>
                    <a:pt x="2788" y="7406"/>
                    <a:pt x="2097" y="7876"/>
                  </a:cubicBezTo>
                  <a:cubicBezTo>
                    <a:pt x="1053" y="8587"/>
                    <a:pt x="339" y="9719"/>
                    <a:pt x="1" y="10938"/>
                  </a:cubicBezTo>
                  <a:lnTo>
                    <a:pt x="1" y="24054"/>
                  </a:lnTo>
                  <a:lnTo>
                    <a:pt x="65372" y="24054"/>
                  </a:lnTo>
                  <a:lnTo>
                    <a:pt x="65372" y="11323"/>
                  </a:lnTo>
                  <a:cubicBezTo>
                    <a:pt x="64872" y="11520"/>
                    <a:pt x="64408" y="11799"/>
                    <a:pt x="64009" y="12162"/>
                  </a:cubicBezTo>
                  <a:cubicBezTo>
                    <a:pt x="63936" y="10850"/>
                    <a:pt x="63394" y="9519"/>
                    <a:pt x="62354" y="8715"/>
                  </a:cubicBezTo>
                  <a:cubicBezTo>
                    <a:pt x="61744" y="8243"/>
                    <a:pt x="60921" y="7957"/>
                    <a:pt x="60131" y="7957"/>
                  </a:cubicBezTo>
                  <a:cubicBezTo>
                    <a:pt x="59573" y="7957"/>
                    <a:pt x="59031" y="8100"/>
                    <a:pt x="58591" y="8420"/>
                  </a:cubicBezTo>
                  <a:cubicBezTo>
                    <a:pt x="58555" y="6500"/>
                    <a:pt x="57646" y="4545"/>
                    <a:pt x="56017" y="3530"/>
                  </a:cubicBezTo>
                  <a:cubicBezTo>
                    <a:pt x="55278" y="3070"/>
                    <a:pt x="54348" y="2825"/>
                    <a:pt x="53429" y="2825"/>
                  </a:cubicBezTo>
                  <a:cubicBezTo>
                    <a:pt x="52321" y="2825"/>
                    <a:pt x="51229" y="3180"/>
                    <a:pt x="50504" y="3939"/>
                  </a:cubicBezTo>
                  <a:cubicBezTo>
                    <a:pt x="50010" y="1899"/>
                    <a:pt x="48089" y="368"/>
                    <a:pt x="46011" y="64"/>
                  </a:cubicBezTo>
                  <a:cubicBezTo>
                    <a:pt x="45718" y="21"/>
                    <a:pt x="45423" y="1"/>
                    <a:pt x="451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nvGrpSpPr>
            <p:cNvPr id="649" name="Google Shape;649;p14"/>
            <p:cNvGrpSpPr/>
            <p:nvPr/>
          </p:nvGrpSpPr>
          <p:grpSpPr>
            <a:xfrm>
              <a:off x="-8400" y="4139420"/>
              <a:ext cx="9161274" cy="1004074"/>
              <a:chOff x="0" y="4139430"/>
              <a:chExt cx="9143901" cy="1004074"/>
            </a:xfrm>
          </p:grpSpPr>
          <p:grpSp>
            <p:nvGrpSpPr>
              <p:cNvPr id="650" name="Google Shape;650;p14"/>
              <p:cNvGrpSpPr/>
              <p:nvPr/>
            </p:nvGrpSpPr>
            <p:grpSpPr>
              <a:xfrm>
                <a:off x="0" y="4139430"/>
                <a:ext cx="9143901" cy="1004074"/>
                <a:chOff x="0" y="4139430"/>
                <a:chExt cx="9143901" cy="1004074"/>
              </a:xfrm>
            </p:grpSpPr>
            <p:sp>
              <p:nvSpPr>
                <p:cNvPr id="651" name="Google Shape;651;p14"/>
                <p:cNvSpPr/>
                <p:nvPr/>
              </p:nvSpPr>
              <p:spPr>
                <a:xfrm>
                  <a:off x="0" y="4160997"/>
                  <a:ext cx="9143901" cy="982506"/>
                </a:xfrm>
                <a:custGeom>
                  <a:avLst/>
                  <a:gdLst/>
                  <a:ahLst/>
                  <a:cxnLst/>
                  <a:rect l="l" t="t" r="r" b="b"/>
                  <a:pathLst>
                    <a:path w="100979" h="33985" extrusionOk="0">
                      <a:moveTo>
                        <a:pt x="50962" y="0"/>
                      </a:moveTo>
                      <a:cubicBezTo>
                        <a:pt x="45447" y="0"/>
                        <a:pt x="39932" y="424"/>
                        <a:pt x="34465" y="1222"/>
                      </a:cubicBezTo>
                      <a:cubicBezTo>
                        <a:pt x="27075" y="2298"/>
                        <a:pt x="19772" y="4055"/>
                        <a:pt x="12673" y="6368"/>
                      </a:cubicBezTo>
                      <a:cubicBezTo>
                        <a:pt x="12249" y="6506"/>
                        <a:pt x="11823" y="6649"/>
                        <a:pt x="11398" y="6793"/>
                      </a:cubicBezTo>
                      <a:cubicBezTo>
                        <a:pt x="11299" y="6496"/>
                        <a:pt x="11147" y="6220"/>
                        <a:pt x="10923" y="6003"/>
                      </a:cubicBezTo>
                      <a:cubicBezTo>
                        <a:pt x="10663" y="5751"/>
                        <a:pt x="10297" y="5596"/>
                        <a:pt x="9940" y="5596"/>
                      </a:cubicBezTo>
                      <a:cubicBezTo>
                        <a:pt x="9764" y="5596"/>
                        <a:pt x="9590" y="5633"/>
                        <a:pt x="9431" y="5715"/>
                      </a:cubicBezTo>
                      <a:cubicBezTo>
                        <a:pt x="9028" y="5923"/>
                        <a:pt x="8691" y="6185"/>
                        <a:pt x="8500" y="6597"/>
                      </a:cubicBezTo>
                      <a:cubicBezTo>
                        <a:pt x="8369" y="6030"/>
                        <a:pt x="7778" y="5688"/>
                        <a:pt x="7192" y="5688"/>
                      </a:cubicBezTo>
                      <a:cubicBezTo>
                        <a:pt x="6995" y="5688"/>
                        <a:pt x="6799" y="5726"/>
                        <a:pt x="6622" y="5808"/>
                      </a:cubicBezTo>
                      <a:cubicBezTo>
                        <a:pt x="5916" y="6132"/>
                        <a:pt x="5530" y="6943"/>
                        <a:pt x="5507" y="7720"/>
                      </a:cubicBezTo>
                      <a:cubicBezTo>
                        <a:pt x="5495" y="8149"/>
                        <a:pt x="5575" y="8569"/>
                        <a:pt x="5702" y="8979"/>
                      </a:cubicBezTo>
                      <a:cubicBezTo>
                        <a:pt x="3716" y="9857"/>
                        <a:pt x="1794" y="10854"/>
                        <a:pt x="0" y="12034"/>
                      </a:cubicBezTo>
                      <a:lnTo>
                        <a:pt x="0" y="33984"/>
                      </a:lnTo>
                      <a:lnTo>
                        <a:pt x="100978" y="33984"/>
                      </a:lnTo>
                      <a:lnTo>
                        <a:pt x="100978" y="13974"/>
                      </a:lnTo>
                      <a:cubicBezTo>
                        <a:pt x="99586" y="13079"/>
                        <a:pt x="98164" y="12230"/>
                        <a:pt x="96720" y="11421"/>
                      </a:cubicBezTo>
                      <a:lnTo>
                        <a:pt x="96719" y="11421"/>
                      </a:lnTo>
                      <a:cubicBezTo>
                        <a:pt x="97194" y="10239"/>
                        <a:pt x="97370" y="8851"/>
                        <a:pt x="96746" y="7746"/>
                      </a:cubicBezTo>
                      <a:cubicBezTo>
                        <a:pt x="96628" y="7537"/>
                        <a:pt x="96478" y="7338"/>
                        <a:pt x="96273" y="7210"/>
                      </a:cubicBezTo>
                      <a:cubicBezTo>
                        <a:pt x="96114" y="7112"/>
                        <a:pt x="95937" y="7068"/>
                        <a:pt x="95756" y="7068"/>
                      </a:cubicBezTo>
                      <a:cubicBezTo>
                        <a:pt x="95327" y="7068"/>
                        <a:pt x="94878" y="7316"/>
                        <a:pt x="94610" y="7672"/>
                      </a:cubicBezTo>
                      <a:cubicBezTo>
                        <a:pt x="94231" y="8177"/>
                        <a:pt x="94039" y="8982"/>
                        <a:pt x="93943" y="9607"/>
                      </a:cubicBezTo>
                      <a:cubicBezTo>
                        <a:pt x="93824" y="9272"/>
                        <a:pt x="93466" y="9080"/>
                        <a:pt x="93117" y="9080"/>
                      </a:cubicBezTo>
                      <a:cubicBezTo>
                        <a:pt x="92926" y="9080"/>
                        <a:pt x="92737" y="9138"/>
                        <a:pt x="92592" y="9262"/>
                      </a:cubicBezTo>
                      <a:cubicBezTo>
                        <a:pt x="89011" y="7515"/>
                        <a:pt x="85305" y="6018"/>
                        <a:pt x="81513" y="4770"/>
                      </a:cubicBezTo>
                      <a:cubicBezTo>
                        <a:pt x="81639" y="4237"/>
                        <a:pt x="81587" y="3636"/>
                        <a:pt x="81222" y="3233"/>
                      </a:cubicBezTo>
                      <a:cubicBezTo>
                        <a:pt x="80974" y="2959"/>
                        <a:pt x="80475" y="2736"/>
                        <a:pt x="80064" y="2736"/>
                      </a:cubicBezTo>
                      <a:cubicBezTo>
                        <a:pt x="79830" y="2736"/>
                        <a:pt x="79625" y="2808"/>
                        <a:pt x="79510" y="2984"/>
                      </a:cubicBezTo>
                      <a:cubicBezTo>
                        <a:pt x="79855" y="2293"/>
                        <a:pt x="79349" y="1333"/>
                        <a:pt x="78584" y="1227"/>
                      </a:cubicBezTo>
                      <a:cubicBezTo>
                        <a:pt x="78525" y="1218"/>
                        <a:pt x="78467" y="1215"/>
                        <a:pt x="78408" y="1215"/>
                      </a:cubicBezTo>
                      <a:cubicBezTo>
                        <a:pt x="78109" y="1215"/>
                        <a:pt x="77812" y="1314"/>
                        <a:pt x="77540" y="1447"/>
                      </a:cubicBezTo>
                      <a:cubicBezTo>
                        <a:pt x="76827" y="1798"/>
                        <a:pt x="76251" y="2405"/>
                        <a:pt x="75907" y="3121"/>
                      </a:cubicBezTo>
                      <a:cubicBezTo>
                        <a:pt x="71048" y="1856"/>
                        <a:pt x="66083" y="979"/>
                        <a:pt x="61093" y="489"/>
                      </a:cubicBezTo>
                      <a:cubicBezTo>
                        <a:pt x="57723" y="159"/>
                        <a:pt x="54343" y="0"/>
                        <a:pt x="509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2" name="Google Shape;652;p14"/>
                <p:cNvSpPr/>
                <p:nvPr/>
              </p:nvSpPr>
              <p:spPr>
                <a:xfrm>
                  <a:off x="497375" y="4224000"/>
                  <a:ext cx="2547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3" name="Google Shape;653;p14"/>
                <p:cNvSpPr/>
                <p:nvPr/>
              </p:nvSpPr>
              <p:spPr>
                <a:xfrm>
                  <a:off x="752075" y="4260400"/>
                  <a:ext cx="2973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nvGrpSpPr>
                <p:cNvPr id="654" name="Google Shape;654;p14"/>
                <p:cNvGrpSpPr/>
                <p:nvPr/>
              </p:nvGrpSpPr>
              <p:grpSpPr>
                <a:xfrm>
                  <a:off x="6826124" y="4139430"/>
                  <a:ext cx="633755" cy="365856"/>
                  <a:chOff x="6850399" y="4145425"/>
                  <a:chExt cx="603346" cy="365856"/>
                </a:xfrm>
              </p:grpSpPr>
              <p:sp>
                <p:nvSpPr>
                  <p:cNvPr id="655" name="Google Shape;655;p14"/>
                  <p:cNvSpPr/>
                  <p:nvPr/>
                </p:nvSpPr>
                <p:spPr>
                  <a:xfrm rot="4821662">
                    <a:off x="6941368" y="4100326"/>
                    <a:ext cx="223962" cy="373698"/>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6" name="Google Shape;656;p14"/>
                  <p:cNvSpPr/>
                  <p:nvPr/>
                </p:nvSpPr>
                <p:spPr>
                  <a:xfrm rot="1017238">
                    <a:off x="7125385" y="4215461"/>
                    <a:ext cx="297322" cy="25804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657" name="Google Shape;657;p14"/>
                <p:cNvSpPr/>
                <p:nvPr/>
              </p:nvSpPr>
              <p:spPr>
                <a:xfrm rot="970839">
                  <a:off x="8499783" y="4339511"/>
                  <a:ext cx="311124" cy="2592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658" name="Google Shape;658;p14"/>
              <p:cNvGrpSpPr/>
              <p:nvPr/>
            </p:nvGrpSpPr>
            <p:grpSpPr>
              <a:xfrm>
                <a:off x="549942" y="4558403"/>
                <a:ext cx="7916552" cy="562812"/>
                <a:chOff x="2654375" y="1725250"/>
                <a:chExt cx="2185625" cy="182500"/>
              </a:xfrm>
            </p:grpSpPr>
            <p:sp>
              <p:nvSpPr>
                <p:cNvPr id="659" name="Google Shape;659;p14"/>
                <p:cNvSpPr/>
                <p:nvPr/>
              </p:nvSpPr>
              <p:spPr>
                <a:xfrm>
                  <a:off x="4782350" y="1816650"/>
                  <a:ext cx="34825" cy="11625"/>
                </a:xfrm>
                <a:custGeom>
                  <a:avLst/>
                  <a:gdLst/>
                  <a:ahLst/>
                  <a:cxnLst/>
                  <a:rect l="l" t="t" r="r" b="b"/>
                  <a:pathLst>
                    <a:path w="1393" h="465" extrusionOk="0">
                      <a:moveTo>
                        <a:pt x="696" y="1"/>
                      </a:moveTo>
                      <a:cubicBezTo>
                        <a:pt x="311" y="1"/>
                        <a:pt x="0" y="104"/>
                        <a:pt x="0" y="232"/>
                      </a:cubicBezTo>
                      <a:cubicBezTo>
                        <a:pt x="0" y="361"/>
                        <a:pt x="312" y="464"/>
                        <a:pt x="696" y="464"/>
                      </a:cubicBezTo>
                      <a:cubicBezTo>
                        <a:pt x="1081" y="464"/>
                        <a:pt x="1392" y="361"/>
                        <a:pt x="1392" y="232"/>
                      </a:cubicBezTo>
                      <a:cubicBezTo>
                        <a:pt x="1392" y="104"/>
                        <a:pt x="1081"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0" name="Google Shape;660;p14"/>
                <p:cNvSpPr/>
                <p:nvPr/>
              </p:nvSpPr>
              <p:spPr>
                <a:xfrm>
                  <a:off x="4754425" y="1844575"/>
                  <a:ext cx="34825" cy="11625"/>
                </a:xfrm>
                <a:custGeom>
                  <a:avLst/>
                  <a:gdLst/>
                  <a:ahLst/>
                  <a:cxnLst/>
                  <a:rect l="l" t="t" r="r" b="b"/>
                  <a:pathLst>
                    <a:path w="1393" h="465" extrusionOk="0">
                      <a:moveTo>
                        <a:pt x="697" y="0"/>
                      </a:moveTo>
                      <a:cubicBezTo>
                        <a:pt x="313" y="0"/>
                        <a:pt x="0" y="104"/>
                        <a:pt x="0" y="232"/>
                      </a:cubicBezTo>
                      <a:cubicBezTo>
                        <a:pt x="0" y="360"/>
                        <a:pt x="312" y="464"/>
                        <a:pt x="697" y="464"/>
                      </a:cubicBezTo>
                      <a:cubicBezTo>
                        <a:pt x="1081" y="464"/>
                        <a:pt x="1393" y="360"/>
                        <a:pt x="1393" y="232"/>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1" name="Google Shape;661;p14"/>
                <p:cNvSpPr/>
                <p:nvPr/>
              </p:nvSpPr>
              <p:spPr>
                <a:xfrm>
                  <a:off x="4805175" y="1838025"/>
                  <a:ext cx="34825" cy="11625"/>
                </a:xfrm>
                <a:custGeom>
                  <a:avLst/>
                  <a:gdLst/>
                  <a:ahLst/>
                  <a:cxnLst/>
                  <a:rect l="l" t="t" r="r" b="b"/>
                  <a:pathLst>
                    <a:path w="1393" h="465" extrusionOk="0">
                      <a:moveTo>
                        <a:pt x="697" y="1"/>
                      </a:moveTo>
                      <a:cubicBezTo>
                        <a:pt x="312" y="1"/>
                        <a:pt x="1" y="105"/>
                        <a:pt x="1" y="233"/>
                      </a:cubicBezTo>
                      <a:cubicBezTo>
                        <a:pt x="1" y="361"/>
                        <a:pt x="312" y="465"/>
                        <a:pt x="697" y="465"/>
                      </a:cubicBezTo>
                      <a:cubicBezTo>
                        <a:pt x="1082" y="465"/>
                        <a:pt x="1393" y="361"/>
                        <a:pt x="1393" y="233"/>
                      </a:cubicBezTo>
                      <a:cubicBezTo>
                        <a:pt x="1393" y="105"/>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2" name="Google Shape;662;p14"/>
                <p:cNvSpPr/>
                <p:nvPr/>
              </p:nvSpPr>
              <p:spPr>
                <a:xfrm>
                  <a:off x="3361163" y="1868225"/>
                  <a:ext cx="34825" cy="11625"/>
                </a:xfrm>
                <a:custGeom>
                  <a:avLst/>
                  <a:gdLst/>
                  <a:ahLst/>
                  <a:cxnLst/>
                  <a:rect l="l" t="t" r="r" b="b"/>
                  <a:pathLst>
                    <a:path w="1393" h="465" extrusionOk="0">
                      <a:moveTo>
                        <a:pt x="696" y="0"/>
                      </a:moveTo>
                      <a:cubicBezTo>
                        <a:pt x="311" y="0"/>
                        <a:pt x="0" y="104"/>
                        <a:pt x="0" y="232"/>
                      </a:cubicBezTo>
                      <a:cubicBezTo>
                        <a:pt x="0" y="360"/>
                        <a:pt x="311" y="464"/>
                        <a:pt x="696" y="464"/>
                      </a:cubicBezTo>
                      <a:cubicBezTo>
                        <a:pt x="1080" y="464"/>
                        <a:pt x="1392" y="360"/>
                        <a:pt x="1392" y="232"/>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3" name="Google Shape;663;p14"/>
                <p:cNvSpPr/>
                <p:nvPr/>
              </p:nvSpPr>
              <p:spPr>
                <a:xfrm>
                  <a:off x="3333238" y="1896100"/>
                  <a:ext cx="34825" cy="11650"/>
                </a:xfrm>
                <a:custGeom>
                  <a:avLst/>
                  <a:gdLst/>
                  <a:ahLst/>
                  <a:cxnLst/>
                  <a:rect l="l" t="t" r="r" b="b"/>
                  <a:pathLst>
                    <a:path w="1393" h="466" extrusionOk="0">
                      <a:moveTo>
                        <a:pt x="697" y="1"/>
                      </a:moveTo>
                      <a:cubicBezTo>
                        <a:pt x="312" y="1"/>
                        <a:pt x="0" y="106"/>
                        <a:pt x="0" y="233"/>
                      </a:cubicBezTo>
                      <a:cubicBezTo>
                        <a:pt x="0" y="362"/>
                        <a:pt x="313" y="466"/>
                        <a:pt x="697" y="466"/>
                      </a:cubicBezTo>
                      <a:cubicBezTo>
                        <a:pt x="1081" y="466"/>
                        <a:pt x="1393" y="362"/>
                        <a:pt x="1393" y="233"/>
                      </a:cubicBezTo>
                      <a:cubicBezTo>
                        <a:pt x="1393" y="106"/>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4" name="Google Shape;664;p14"/>
                <p:cNvSpPr/>
                <p:nvPr/>
              </p:nvSpPr>
              <p:spPr>
                <a:xfrm>
                  <a:off x="3383988" y="1889600"/>
                  <a:ext cx="34825" cy="11625"/>
                </a:xfrm>
                <a:custGeom>
                  <a:avLst/>
                  <a:gdLst/>
                  <a:ahLst/>
                  <a:cxnLst/>
                  <a:rect l="l" t="t" r="r" b="b"/>
                  <a:pathLst>
                    <a:path w="1393" h="465" extrusionOk="0">
                      <a:moveTo>
                        <a:pt x="697" y="0"/>
                      </a:moveTo>
                      <a:cubicBezTo>
                        <a:pt x="312" y="0"/>
                        <a:pt x="1" y="104"/>
                        <a:pt x="1" y="233"/>
                      </a:cubicBezTo>
                      <a:cubicBezTo>
                        <a:pt x="1" y="360"/>
                        <a:pt x="312" y="464"/>
                        <a:pt x="697" y="464"/>
                      </a:cubicBezTo>
                      <a:cubicBezTo>
                        <a:pt x="1081" y="464"/>
                        <a:pt x="1393" y="360"/>
                        <a:pt x="1393" y="233"/>
                      </a:cubicBezTo>
                      <a:cubicBezTo>
                        <a:pt x="1393" y="104"/>
                        <a:pt x="1082"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5" name="Google Shape;665;p14"/>
                <p:cNvSpPr/>
                <p:nvPr/>
              </p:nvSpPr>
              <p:spPr>
                <a:xfrm>
                  <a:off x="2682300" y="1725250"/>
                  <a:ext cx="34850" cy="11625"/>
                </a:xfrm>
                <a:custGeom>
                  <a:avLst/>
                  <a:gdLst/>
                  <a:ahLst/>
                  <a:cxnLst/>
                  <a:rect l="l" t="t" r="r" b="b"/>
                  <a:pathLst>
                    <a:path w="1394" h="465" extrusionOk="0">
                      <a:moveTo>
                        <a:pt x="697" y="1"/>
                      </a:moveTo>
                      <a:cubicBezTo>
                        <a:pt x="312" y="1"/>
                        <a:pt x="1" y="104"/>
                        <a:pt x="1" y="232"/>
                      </a:cubicBezTo>
                      <a:cubicBezTo>
                        <a:pt x="1" y="361"/>
                        <a:pt x="312" y="464"/>
                        <a:pt x="697" y="464"/>
                      </a:cubicBezTo>
                      <a:cubicBezTo>
                        <a:pt x="1081" y="464"/>
                        <a:pt x="1393" y="361"/>
                        <a:pt x="1393" y="232"/>
                      </a:cubicBezTo>
                      <a:cubicBezTo>
                        <a:pt x="1393" y="104"/>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6" name="Google Shape;666;p14"/>
                <p:cNvSpPr/>
                <p:nvPr/>
              </p:nvSpPr>
              <p:spPr>
                <a:xfrm>
                  <a:off x="2654375" y="1753150"/>
                  <a:ext cx="34850" cy="11650"/>
                </a:xfrm>
                <a:custGeom>
                  <a:avLst/>
                  <a:gdLst/>
                  <a:ahLst/>
                  <a:cxnLst/>
                  <a:rect l="l" t="t" r="r" b="b"/>
                  <a:pathLst>
                    <a:path w="1394" h="466" extrusionOk="0">
                      <a:moveTo>
                        <a:pt x="697" y="0"/>
                      </a:moveTo>
                      <a:cubicBezTo>
                        <a:pt x="312" y="0"/>
                        <a:pt x="1" y="104"/>
                        <a:pt x="1" y="233"/>
                      </a:cubicBezTo>
                      <a:cubicBezTo>
                        <a:pt x="1" y="360"/>
                        <a:pt x="312" y="465"/>
                        <a:pt x="697" y="465"/>
                      </a:cubicBezTo>
                      <a:cubicBezTo>
                        <a:pt x="1081" y="465"/>
                        <a:pt x="1393" y="360"/>
                        <a:pt x="1393" y="233"/>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7" name="Google Shape;667;p14"/>
                <p:cNvSpPr/>
                <p:nvPr/>
              </p:nvSpPr>
              <p:spPr>
                <a:xfrm>
                  <a:off x="2705150" y="1746625"/>
                  <a:ext cx="34825" cy="11625"/>
                </a:xfrm>
                <a:custGeom>
                  <a:avLst/>
                  <a:gdLst/>
                  <a:ahLst/>
                  <a:cxnLst/>
                  <a:rect l="l" t="t" r="r" b="b"/>
                  <a:pathLst>
                    <a:path w="1393" h="465" extrusionOk="0">
                      <a:moveTo>
                        <a:pt x="696" y="1"/>
                      </a:moveTo>
                      <a:cubicBezTo>
                        <a:pt x="312" y="1"/>
                        <a:pt x="0" y="104"/>
                        <a:pt x="0" y="233"/>
                      </a:cubicBezTo>
                      <a:cubicBezTo>
                        <a:pt x="0" y="361"/>
                        <a:pt x="312" y="464"/>
                        <a:pt x="696" y="464"/>
                      </a:cubicBezTo>
                      <a:cubicBezTo>
                        <a:pt x="1080" y="464"/>
                        <a:pt x="1393" y="361"/>
                        <a:pt x="1393" y="233"/>
                      </a:cubicBezTo>
                      <a:cubicBezTo>
                        <a:pt x="1393" y="104"/>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8" name="Google Shape;668;p14"/>
                <p:cNvSpPr/>
                <p:nvPr/>
              </p:nvSpPr>
              <p:spPr>
                <a:xfrm>
                  <a:off x="4231687" y="1766527"/>
                  <a:ext cx="34825" cy="11600"/>
                </a:xfrm>
                <a:custGeom>
                  <a:avLst/>
                  <a:gdLst/>
                  <a:ahLst/>
                  <a:cxnLst/>
                  <a:rect l="l" t="t" r="r" b="b"/>
                  <a:pathLst>
                    <a:path w="1393" h="464" extrusionOk="0">
                      <a:moveTo>
                        <a:pt x="696" y="0"/>
                      </a:moveTo>
                      <a:cubicBezTo>
                        <a:pt x="312" y="0"/>
                        <a:pt x="1" y="104"/>
                        <a:pt x="1" y="232"/>
                      </a:cubicBezTo>
                      <a:cubicBezTo>
                        <a:pt x="1" y="360"/>
                        <a:pt x="312" y="464"/>
                        <a:pt x="696" y="464"/>
                      </a:cubicBezTo>
                      <a:cubicBezTo>
                        <a:pt x="1081" y="464"/>
                        <a:pt x="1392" y="360"/>
                        <a:pt x="1392" y="232"/>
                      </a:cubicBezTo>
                      <a:cubicBezTo>
                        <a:pt x="1392" y="104"/>
                        <a:pt x="1081"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9" name="Google Shape;669;p14"/>
                <p:cNvSpPr/>
                <p:nvPr/>
              </p:nvSpPr>
              <p:spPr>
                <a:xfrm>
                  <a:off x="4203787" y="1794427"/>
                  <a:ext cx="34800" cy="11625"/>
                </a:xfrm>
                <a:custGeom>
                  <a:avLst/>
                  <a:gdLst/>
                  <a:ahLst/>
                  <a:cxnLst/>
                  <a:rect l="l" t="t" r="r" b="b"/>
                  <a:pathLst>
                    <a:path w="1392" h="465" extrusionOk="0">
                      <a:moveTo>
                        <a:pt x="696" y="1"/>
                      </a:moveTo>
                      <a:cubicBezTo>
                        <a:pt x="312" y="1"/>
                        <a:pt x="0" y="105"/>
                        <a:pt x="0" y="232"/>
                      </a:cubicBezTo>
                      <a:cubicBezTo>
                        <a:pt x="0" y="361"/>
                        <a:pt x="312" y="465"/>
                        <a:pt x="696" y="465"/>
                      </a:cubicBezTo>
                      <a:cubicBezTo>
                        <a:pt x="1080" y="465"/>
                        <a:pt x="1392" y="361"/>
                        <a:pt x="1392" y="232"/>
                      </a:cubicBezTo>
                      <a:cubicBezTo>
                        <a:pt x="1392" y="105"/>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0" name="Google Shape;670;p14"/>
                <p:cNvSpPr/>
                <p:nvPr/>
              </p:nvSpPr>
              <p:spPr>
                <a:xfrm>
                  <a:off x="4254537" y="1787902"/>
                  <a:ext cx="34800" cy="11625"/>
                </a:xfrm>
                <a:custGeom>
                  <a:avLst/>
                  <a:gdLst/>
                  <a:ahLst/>
                  <a:cxnLst/>
                  <a:rect l="l" t="t" r="r" b="b"/>
                  <a:pathLst>
                    <a:path w="1392" h="465" extrusionOk="0">
                      <a:moveTo>
                        <a:pt x="696" y="0"/>
                      </a:moveTo>
                      <a:cubicBezTo>
                        <a:pt x="312" y="0"/>
                        <a:pt x="0" y="104"/>
                        <a:pt x="0" y="233"/>
                      </a:cubicBezTo>
                      <a:cubicBezTo>
                        <a:pt x="0" y="361"/>
                        <a:pt x="312" y="465"/>
                        <a:pt x="696" y="465"/>
                      </a:cubicBezTo>
                      <a:cubicBezTo>
                        <a:pt x="1080" y="465"/>
                        <a:pt x="1392" y="360"/>
                        <a:pt x="1392" y="233"/>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grpSp>
      <p:grpSp>
        <p:nvGrpSpPr>
          <p:cNvPr id="671" name="Google Shape;671;p14"/>
          <p:cNvGrpSpPr/>
          <p:nvPr/>
        </p:nvGrpSpPr>
        <p:grpSpPr>
          <a:xfrm>
            <a:off x="-380992" y="75412"/>
            <a:ext cx="11933502" cy="4788847"/>
            <a:chOff x="-285745" y="56558"/>
            <a:chExt cx="8950127" cy="3591635"/>
          </a:xfrm>
        </p:grpSpPr>
        <p:sp>
          <p:nvSpPr>
            <p:cNvPr id="672" name="Google Shape;672;p14"/>
            <p:cNvSpPr/>
            <p:nvPr/>
          </p:nvSpPr>
          <p:spPr>
            <a:xfrm>
              <a:off x="-285745" y="1449223"/>
              <a:ext cx="676707" cy="258045"/>
            </a:xfrm>
            <a:custGeom>
              <a:avLst/>
              <a:gdLst/>
              <a:ahLst/>
              <a:cxnLst/>
              <a:rect l="l" t="t" r="r" b="b"/>
              <a:pathLst>
                <a:path w="20715" h="5544" extrusionOk="0">
                  <a:moveTo>
                    <a:pt x="12147" y="0"/>
                  </a:moveTo>
                  <a:cubicBezTo>
                    <a:pt x="11455" y="0"/>
                    <a:pt x="10749" y="171"/>
                    <a:pt x="10096" y="417"/>
                  </a:cubicBezTo>
                  <a:cubicBezTo>
                    <a:pt x="8186" y="1138"/>
                    <a:pt x="6382" y="2664"/>
                    <a:pt x="5804" y="4625"/>
                  </a:cubicBezTo>
                  <a:cubicBezTo>
                    <a:pt x="5804" y="3970"/>
                    <a:pt x="5332" y="3371"/>
                    <a:pt x="4733" y="3111"/>
                  </a:cubicBezTo>
                  <a:cubicBezTo>
                    <a:pt x="4447" y="2987"/>
                    <a:pt x="4139" y="2932"/>
                    <a:pt x="3829" y="2932"/>
                  </a:cubicBezTo>
                  <a:cubicBezTo>
                    <a:pt x="3484" y="2932"/>
                    <a:pt x="3136" y="3000"/>
                    <a:pt x="2812" y="3116"/>
                  </a:cubicBezTo>
                  <a:cubicBezTo>
                    <a:pt x="2195" y="3337"/>
                    <a:pt x="1649" y="3722"/>
                    <a:pt x="1140" y="4133"/>
                  </a:cubicBezTo>
                  <a:cubicBezTo>
                    <a:pt x="664" y="4517"/>
                    <a:pt x="192" y="4971"/>
                    <a:pt x="0" y="5543"/>
                  </a:cubicBezTo>
                  <a:lnTo>
                    <a:pt x="20714" y="5543"/>
                  </a:lnTo>
                  <a:cubicBezTo>
                    <a:pt x="20656" y="5029"/>
                    <a:pt x="20352" y="4541"/>
                    <a:pt x="19917" y="4248"/>
                  </a:cubicBezTo>
                  <a:cubicBezTo>
                    <a:pt x="19559" y="4007"/>
                    <a:pt x="19128" y="3893"/>
                    <a:pt x="18694" y="3893"/>
                  </a:cubicBezTo>
                  <a:cubicBezTo>
                    <a:pt x="18434" y="3893"/>
                    <a:pt x="18172" y="3934"/>
                    <a:pt x="17925" y="4012"/>
                  </a:cubicBezTo>
                  <a:cubicBezTo>
                    <a:pt x="17266" y="4221"/>
                    <a:pt x="16509" y="4504"/>
                    <a:pt x="16087" y="5053"/>
                  </a:cubicBezTo>
                  <a:cubicBezTo>
                    <a:pt x="16042" y="4075"/>
                    <a:pt x="15880" y="3087"/>
                    <a:pt x="15452" y="2207"/>
                  </a:cubicBezTo>
                  <a:cubicBezTo>
                    <a:pt x="15025" y="1326"/>
                    <a:pt x="14310" y="559"/>
                    <a:pt x="13392" y="215"/>
                  </a:cubicBezTo>
                  <a:cubicBezTo>
                    <a:pt x="12992" y="64"/>
                    <a:pt x="12572" y="0"/>
                    <a:pt x="121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nvGrpSpPr>
            <p:cNvPr id="673" name="Google Shape;673;p14"/>
            <p:cNvGrpSpPr/>
            <p:nvPr/>
          </p:nvGrpSpPr>
          <p:grpSpPr>
            <a:xfrm>
              <a:off x="8299521" y="3284278"/>
              <a:ext cx="364861" cy="363915"/>
              <a:chOff x="2789668" y="759261"/>
              <a:chExt cx="440069" cy="438928"/>
            </a:xfrm>
          </p:grpSpPr>
          <p:sp>
            <p:nvSpPr>
              <p:cNvPr id="674" name="Google Shape;674;p14"/>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5" name="Google Shape;675;p14"/>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6" name="Google Shape;676;p14"/>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7" name="Google Shape;677;p14"/>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8" name="Google Shape;678;p14"/>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9" name="Google Shape;679;p14"/>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0" name="Google Shape;680;p14"/>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1" name="Google Shape;681;p14"/>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2" name="Google Shape;682;p14"/>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683" name="Google Shape;683;p14"/>
            <p:cNvGrpSpPr/>
            <p:nvPr/>
          </p:nvGrpSpPr>
          <p:grpSpPr>
            <a:xfrm>
              <a:off x="983121" y="253528"/>
              <a:ext cx="364861" cy="363915"/>
              <a:chOff x="2789668" y="759261"/>
              <a:chExt cx="440069" cy="438928"/>
            </a:xfrm>
          </p:grpSpPr>
          <p:sp>
            <p:nvSpPr>
              <p:cNvPr id="684" name="Google Shape;684;p14"/>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5" name="Google Shape;685;p14"/>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6" name="Google Shape;686;p14"/>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7" name="Google Shape;687;p14"/>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8" name="Google Shape;688;p14"/>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9" name="Google Shape;689;p14"/>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0" name="Google Shape;690;p14"/>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1" name="Google Shape;691;p14"/>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2" name="Google Shape;692;p14"/>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693" name="Google Shape;693;p14"/>
            <p:cNvGrpSpPr/>
            <p:nvPr/>
          </p:nvGrpSpPr>
          <p:grpSpPr>
            <a:xfrm rot="2870630">
              <a:off x="7573084" y="173046"/>
              <a:ext cx="459736" cy="327921"/>
              <a:chOff x="4879302" y="1958088"/>
              <a:chExt cx="715237" cy="510165"/>
            </a:xfrm>
          </p:grpSpPr>
          <p:sp>
            <p:nvSpPr>
              <p:cNvPr id="694" name="Google Shape;694;p14"/>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5" name="Google Shape;695;p14"/>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6" name="Google Shape;696;p14"/>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nvGrpSpPr>
              <p:cNvPr id="697" name="Google Shape;697;p14"/>
              <p:cNvGrpSpPr/>
              <p:nvPr/>
            </p:nvGrpSpPr>
            <p:grpSpPr>
              <a:xfrm>
                <a:off x="4937962" y="2055352"/>
                <a:ext cx="566907" cy="373034"/>
                <a:chOff x="5290896" y="3020653"/>
                <a:chExt cx="865243" cy="569344"/>
              </a:xfrm>
            </p:grpSpPr>
            <p:sp>
              <p:nvSpPr>
                <p:cNvPr id="698" name="Google Shape;698;p14"/>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9" name="Google Shape;699;p14"/>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0" name="Google Shape;700;p14"/>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1" name="Google Shape;701;p14"/>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2" name="Google Shape;702;p14"/>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3" name="Google Shape;703;p14"/>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4" name="Google Shape;704;p14"/>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5" name="Google Shape;705;p14"/>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6" name="Google Shape;706;p14"/>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7" name="Google Shape;707;p14"/>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8" name="Google Shape;708;p14"/>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9" name="Google Shape;709;p14"/>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0" name="Google Shape;710;p14"/>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1" name="Google Shape;711;p14"/>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2" name="Google Shape;712;p14"/>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3" name="Google Shape;713;p14"/>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4" name="Google Shape;714;p14"/>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5" name="Google Shape;715;p14"/>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6" name="Google Shape;716;p14"/>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7" name="Google Shape;717;p14"/>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8" name="Google Shape;718;p14"/>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9" name="Google Shape;719;p14"/>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720" name="Google Shape;720;p14"/>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1" name="Google Shape;721;p14"/>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2" name="Google Shape;722;p14"/>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3" name="Google Shape;723;p14"/>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724" name="Google Shape;724;p14"/>
            <p:cNvSpPr/>
            <p:nvPr/>
          </p:nvSpPr>
          <p:spPr>
            <a:xfrm>
              <a:off x="5589525" y="171800"/>
              <a:ext cx="787123" cy="183341"/>
            </a:xfrm>
            <a:custGeom>
              <a:avLst/>
              <a:gdLst/>
              <a:ahLst/>
              <a:cxnLst/>
              <a:rect l="l" t="t" r="r" b="b"/>
              <a:pathLst>
                <a:path w="24095" h="3939" extrusionOk="0">
                  <a:moveTo>
                    <a:pt x="5656" y="0"/>
                  </a:moveTo>
                  <a:cubicBezTo>
                    <a:pt x="4633" y="0"/>
                    <a:pt x="3620" y="437"/>
                    <a:pt x="2741" y="988"/>
                  </a:cubicBezTo>
                  <a:cubicBezTo>
                    <a:pt x="1588" y="1713"/>
                    <a:pt x="533" y="2702"/>
                    <a:pt x="1" y="3939"/>
                  </a:cubicBezTo>
                  <a:lnTo>
                    <a:pt x="24042" y="3939"/>
                  </a:lnTo>
                  <a:cubicBezTo>
                    <a:pt x="24094" y="2920"/>
                    <a:pt x="23855" y="1884"/>
                    <a:pt x="23156" y="1166"/>
                  </a:cubicBezTo>
                  <a:cubicBezTo>
                    <a:pt x="22545" y="541"/>
                    <a:pt x="21653" y="240"/>
                    <a:pt x="20780" y="225"/>
                  </a:cubicBezTo>
                  <a:cubicBezTo>
                    <a:pt x="20756" y="225"/>
                    <a:pt x="20733" y="225"/>
                    <a:pt x="20709" y="225"/>
                  </a:cubicBezTo>
                  <a:cubicBezTo>
                    <a:pt x="19859" y="225"/>
                    <a:pt x="19024" y="470"/>
                    <a:pt x="18244" y="807"/>
                  </a:cubicBezTo>
                  <a:cubicBezTo>
                    <a:pt x="16785" y="1436"/>
                    <a:pt x="15242" y="2538"/>
                    <a:pt x="14198" y="3733"/>
                  </a:cubicBezTo>
                  <a:cubicBezTo>
                    <a:pt x="14175" y="3073"/>
                    <a:pt x="14072" y="2373"/>
                    <a:pt x="13638" y="1874"/>
                  </a:cubicBezTo>
                  <a:cubicBezTo>
                    <a:pt x="13201" y="1369"/>
                    <a:pt x="12516" y="1177"/>
                    <a:pt x="11836" y="1177"/>
                  </a:cubicBezTo>
                  <a:cubicBezTo>
                    <a:pt x="11661" y="1177"/>
                    <a:pt x="11487" y="1190"/>
                    <a:pt x="11317" y="1213"/>
                  </a:cubicBezTo>
                  <a:cubicBezTo>
                    <a:pt x="10208" y="1364"/>
                    <a:pt x="9149" y="1853"/>
                    <a:pt x="8367" y="2654"/>
                  </a:cubicBezTo>
                  <a:cubicBezTo>
                    <a:pt x="8578" y="1432"/>
                    <a:pt x="7473" y="273"/>
                    <a:pt x="6254" y="52"/>
                  </a:cubicBezTo>
                  <a:cubicBezTo>
                    <a:pt x="6055" y="17"/>
                    <a:pt x="5855" y="0"/>
                    <a:pt x="56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725" name="Google Shape;725;p14"/>
          <p:cNvSpPr txBox="1">
            <a:spLocks noGrp="1"/>
          </p:cNvSpPr>
          <p:nvPr>
            <p:ph type="title" hasCustomPrompt="1"/>
          </p:nvPr>
        </p:nvSpPr>
        <p:spPr>
          <a:xfrm>
            <a:off x="2590883" y="1826205"/>
            <a:ext cx="1204800" cy="53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3990">
                <a:solidFill>
                  <a:schemeClr val="dk2"/>
                </a:solidFill>
              </a:defRPr>
            </a:lvl1pPr>
            <a:lvl2pPr lvl="1" rtl="0">
              <a:spcBef>
                <a:spcPts val="0"/>
              </a:spcBef>
              <a:spcAft>
                <a:spcPts val="0"/>
              </a:spcAft>
              <a:buSzPts val="3000"/>
              <a:buNone/>
              <a:defRPr sz="3990"/>
            </a:lvl2pPr>
            <a:lvl3pPr lvl="2" rtl="0">
              <a:spcBef>
                <a:spcPts val="0"/>
              </a:spcBef>
              <a:spcAft>
                <a:spcPts val="0"/>
              </a:spcAft>
              <a:buSzPts val="3000"/>
              <a:buNone/>
              <a:defRPr sz="3990"/>
            </a:lvl3pPr>
            <a:lvl4pPr lvl="3" rtl="0">
              <a:spcBef>
                <a:spcPts val="0"/>
              </a:spcBef>
              <a:spcAft>
                <a:spcPts val="0"/>
              </a:spcAft>
              <a:buSzPts val="3000"/>
              <a:buNone/>
              <a:defRPr sz="3990"/>
            </a:lvl4pPr>
            <a:lvl5pPr lvl="4" rtl="0">
              <a:spcBef>
                <a:spcPts val="0"/>
              </a:spcBef>
              <a:spcAft>
                <a:spcPts val="0"/>
              </a:spcAft>
              <a:buSzPts val="3000"/>
              <a:buNone/>
              <a:defRPr sz="3990"/>
            </a:lvl5pPr>
            <a:lvl6pPr lvl="5" rtl="0">
              <a:spcBef>
                <a:spcPts val="0"/>
              </a:spcBef>
              <a:spcAft>
                <a:spcPts val="0"/>
              </a:spcAft>
              <a:buSzPts val="3000"/>
              <a:buNone/>
              <a:defRPr sz="3990"/>
            </a:lvl6pPr>
            <a:lvl7pPr lvl="6" rtl="0">
              <a:spcBef>
                <a:spcPts val="0"/>
              </a:spcBef>
              <a:spcAft>
                <a:spcPts val="0"/>
              </a:spcAft>
              <a:buSzPts val="3000"/>
              <a:buNone/>
              <a:defRPr sz="3990"/>
            </a:lvl7pPr>
            <a:lvl8pPr lvl="7" rtl="0">
              <a:spcBef>
                <a:spcPts val="0"/>
              </a:spcBef>
              <a:spcAft>
                <a:spcPts val="0"/>
              </a:spcAft>
              <a:buSzPts val="3000"/>
              <a:buNone/>
              <a:defRPr sz="3990"/>
            </a:lvl8pPr>
            <a:lvl9pPr lvl="8" rtl="0">
              <a:spcBef>
                <a:spcPts val="0"/>
              </a:spcBef>
              <a:spcAft>
                <a:spcPts val="0"/>
              </a:spcAft>
              <a:buSzPts val="3000"/>
              <a:buNone/>
              <a:defRPr sz="3990"/>
            </a:lvl9pPr>
          </a:lstStyle>
          <a:p>
            <a:r>
              <a:t>xx%</a:t>
            </a:r>
          </a:p>
        </p:txBody>
      </p:sp>
      <p:sp>
        <p:nvSpPr>
          <p:cNvPr id="726" name="Google Shape;726;p14"/>
          <p:cNvSpPr txBox="1">
            <a:spLocks noGrp="1"/>
          </p:cNvSpPr>
          <p:nvPr>
            <p:ph type="subTitle" idx="1"/>
          </p:nvPr>
        </p:nvSpPr>
        <p:spPr>
          <a:xfrm>
            <a:off x="1635683" y="3133861"/>
            <a:ext cx="3115200" cy="53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2">
                <a:solidFill>
                  <a:schemeClr val="dk2"/>
                </a:solidFill>
              </a:defRPr>
            </a:lvl1pPr>
            <a:lvl2pPr lvl="1" rtl="0">
              <a:lnSpc>
                <a:spcPct val="100000"/>
              </a:lnSpc>
              <a:spcBef>
                <a:spcPts val="2128"/>
              </a:spcBef>
              <a:spcAft>
                <a:spcPts val="0"/>
              </a:spcAft>
              <a:buSzPts val="1400"/>
              <a:buNone/>
              <a:defRPr/>
            </a:lvl2pPr>
            <a:lvl3pPr lvl="2" rtl="0">
              <a:lnSpc>
                <a:spcPct val="100000"/>
              </a:lnSpc>
              <a:spcBef>
                <a:spcPts val="2128"/>
              </a:spcBef>
              <a:spcAft>
                <a:spcPts val="0"/>
              </a:spcAft>
              <a:buSzPts val="1400"/>
              <a:buNone/>
              <a:defRPr/>
            </a:lvl3pPr>
            <a:lvl4pPr lvl="3" rtl="0">
              <a:lnSpc>
                <a:spcPct val="100000"/>
              </a:lnSpc>
              <a:spcBef>
                <a:spcPts val="2128"/>
              </a:spcBef>
              <a:spcAft>
                <a:spcPts val="0"/>
              </a:spcAft>
              <a:buSzPts val="1400"/>
              <a:buNone/>
              <a:defRPr/>
            </a:lvl4pPr>
            <a:lvl5pPr lvl="4" rtl="0">
              <a:lnSpc>
                <a:spcPct val="100000"/>
              </a:lnSpc>
              <a:spcBef>
                <a:spcPts val="2128"/>
              </a:spcBef>
              <a:spcAft>
                <a:spcPts val="0"/>
              </a:spcAft>
              <a:buSzPts val="1400"/>
              <a:buNone/>
              <a:defRPr/>
            </a:lvl5pPr>
            <a:lvl6pPr lvl="5" rtl="0">
              <a:lnSpc>
                <a:spcPct val="100000"/>
              </a:lnSpc>
              <a:spcBef>
                <a:spcPts val="2128"/>
              </a:spcBef>
              <a:spcAft>
                <a:spcPts val="0"/>
              </a:spcAft>
              <a:buSzPts val="1400"/>
              <a:buNone/>
              <a:defRPr/>
            </a:lvl6pPr>
            <a:lvl7pPr lvl="6" rtl="0">
              <a:lnSpc>
                <a:spcPct val="100000"/>
              </a:lnSpc>
              <a:spcBef>
                <a:spcPts val="2128"/>
              </a:spcBef>
              <a:spcAft>
                <a:spcPts val="0"/>
              </a:spcAft>
              <a:buSzPts val="1400"/>
              <a:buNone/>
              <a:defRPr/>
            </a:lvl7pPr>
            <a:lvl8pPr lvl="7" rtl="0">
              <a:lnSpc>
                <a:spcPct val="100000"/>
              </a:lnSpc>
              <a:spcBef>
                <a:spcPts val="2128"/>
              </a:spcBef>
              <a:spcAft>
                <a:spcPts val="0"/>
              </a:spcAft>
              <a:buSzPts val="1400"/>
              <a:buNone/>
              <a:defRPr/>
            </a:lvl8pPr>
            <a:lvl9pPr lvl="8" rtl="0">
              <a:lnSpc>
                <a:spcPct val="100000"/>
              </a:lnSpc>
              <a:spcBef>
                <a:spcPts val="2128"/>
              </a:spcBef>
              <a:spcAft>
                <a:spcPts val="2128"/>
              </a:spcAft>
              <a:buSzPts val="1400"/>
              <a:buNone/>
              <a:defRPr/>
            </a:lvl9pPr>
          </a:lstStyle>
          <a:p>
            <a:endParaRPr/>
          </a:p>
        </p:txBody>
      </p:sp>
      <p:sp>
        <p:nvSpPr>
          <p:cNvPr id="727" name="Google Shape;727;p14"/>
          <p:cNvSpPr txBox="1">
            <a:spLocks noGrp="1"/>
          </p:cNvSpPr>
          <p:nvPr>
            <p:ph type="title" idx="2" hasCustomPrompt="1"/>
          </p:nvPr>
        </p:nvSpPr>
        <p:spPr>
          <a:xfrm>
            <a:off x="8396318" y="1826199"/>
            <a:ext cx="1204800" cy="53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3990">
                <a:solidFill>
                  <a:schemeClr val="dk2"/>
                </a:solidFill>
              </a:defRPr>
            </a:lvl1pPr>
            <a:lvl2pPr lvl="1" rtl="0">
              <a:spcBef>
                <a:spcPts val="0"/>
              </a:spcBef>
              <a:spcAft>
                <a:spcPts val="0"/>
              </a:spcAft>
              <a:buSzPts val="3000"/>
              <a:buNone/>
              <a:defRPr sz="3990"/>
            </a:lvl2pPr>
            <a:lvl3pPr lvl="2" rtl="0">
              <a:spcBef>
                <a:spcPts val="0"/>
              </a:spcBef>
              <a:spcAft>
                <a:spcPts val="0"/>
              </a:spcAft>
              <a:buSzPts val="3000"/>
              <a:buNone/>
              <a:defRPr sz="3990"/>
            </a:lvl3pPr>
            <a:lvl4pPr lvl="3" rtl="0">
              <a:spcBef>
                <a:spcPts val="0"/>
              </a:spcBef>
              <a:spcAft>
                <a:spcPts val="0"/>
              </a:spcAft>
              <a:buSzPts val="3000"/>
              <a:buNone/>
              <a:defRPr sz="3990"/>
            </a:lvl4pPr>
            <a:lvl5pPr lvl="4" rtl="0">
              <a:spcBef>
                <a:spcPts val="0"/>
              </a:spcBef>
              <a:spcAft>
                <a:spcPts val="0"/>
              </a:spcAft>
              <a:buSzPts val="3000"/>
              <a:buNone/>
              <a:defRPr sz="3990"/>
            </a:lvl5pPr>
            <a:lvl6pPr lvl="5" rtl="0">
              <a:spcBef>
                <a:spcPts val="0"/>
              </a:spcBef>
              <a:spcAft>
                <a:spcPts val="0"/>
              </a:spcAft>
              <a:buSzPts val="3000"/>
              <a:buNone/>
              <a:defRPr sz="3990"/>
            </a:lvl6pPr>
            <a:lvl7pPr lvl="6" rtl="0">
              <a:spcBef>
                <a:spcPts val="0"/>
              </a:spcBef>
              <a:spcAft>
                <a:spcPts val="0"/>
              </a:spcAft>
              <a:buSzPts val="3000"/>
              <a:buNone/>
              <a:defRPr sz="3990"/>
            </a:lvl7pPr>
            <a:lvl8pPr lvl="7" rtl="0">
              <a:spcBef>
                <a:spcPts val="0"/>
              </a:spcBef>
              <a:spcAft>
                <a:spcPts val="0"/>
              </a:spcAft>
              <a:buSzPts val="3000"/>
              <a:buNone/>
              <a:defRPr sz="3990"/>
            </a:lvl8pPr>
            <a:lvl9pPr lvl="8" rtl="0">
              <a:spcBef>
                <a:spcPts val="0"/>
              </a:spcBef>
              <a:spcAft>
                <a:spcPts val="0"/>
              </a:spcAft>
              <a:buSzPts val="3000"/>
              <a:buNone/>
              <a:defRPr sz="3990"/>
            </a:lvl9pPr>
          </a:lstStyle>
          <a:p>
            <a:r>
              <a:t>xx%</a:t>
            </a:r>
          </a:p>
        </p:txBody>
      </p:sp>
      <p:sp>
        <p:nvSpPr>
          <p:cNvPr id="728" name="Google Shape;728;p14"/>
          <p:cNvSpPr txBox="1">
            <a:spLocks noGrp="1"/>
          </p:cNvSpPr>
          <p:nvPr>
            <p:ph type="subTitle" idx="3"/>
          </p:nvPr>
        </p:nvSpPr>
        <p:spPr>
          <a:xfrm>
            <a:off x="7441118" y="3133861"/>
            <a:ext cx="3115200" cy="53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2">
                <a:solidFill>
                  <a:schemeClr val="dk2"/>
                </a:solidFill>
              </a:defRPr>
            </a:lvl1pPr>
            <a:lvl2pPr lvl="1" rtl="0">
              <a:lnSpc>
                <a:spcPct val="100000"/>
              </a:lnSpc>
              <a:spcBef>
                <a:spcPts val="2128"/>
              </a:spcBef>
              <a:spcAft>
                <a:spcPts val="0"/>
              </a:spcAft>
              <a:buSzPts val="1400"/>
              <a:buNone/>
              <a:defRPr/>
            </a:lvl2pPr>
            <a:lvl3pPr lvl="2" rtl="0">
              <a:lnSpc>
                <a:spcPct val="100000"/>
              </a:lnSpc>
              <a:spcBef>
                <a:spcPts val="2128"/>
              </a:spcBef>
              <a:spcAft>
                <a:spcPts val="0"/>
              </a:spcAft>
              <a:buSzPts val="1400"/>
              <a:buNone/>
              <a:defRPr/>
            </a:lvl3pPr>
            <a:lvl4pPr lvl="3" rtl="0">
              <a:lnSpc>
                <a:spcPct val="100000"/>
              </a:lnSpc>
              <a:spcBef>
                <a:spcPts val="2128"/>
              </a:spcBef>
              <a:spcAft>
                <a:spcPts val="0"/>
              </a:spcAft>
              <a:buSzPts val="1400"/>
              <a:buNone/>
              <a:defRPr/>
            </a:lvl4pPr>
            <a:lvl5pPr lvl="4" rtl="0">
              <a:lnSpc>
                <a:spcPct val="100000"/>
              </a:lnSpc>
              <a:spcBef>
                <a:spcPts val="2128"/>
              </a:spcBef>
              <a:spcAft>
                <a:spcPts val="0"/>
              </a:spcAft>
              <a:buSzPts val="1400"/>
              <a:buNone/>
              <a:defRPr/>
            </a:lvl5pPr>
            <a:lvl6pPr lvl="5" rtl="0">
              <a:lnSpc>
                <a:spcPct val="100000"/>
              </a:lnSpc>
              <a:spcBef>
                <a:spcPts val="2128"/>
              </a:spcBef>
              <a:spcAft>
                <a:spcPts val="0"/>
              </a:spcAft>
              <a:buSzPts val="1400"/>
              <a:buNone/>
              <a:defRPr/>
            </a:lvl6pPr>
            <a:lvl7pPr lvl="6" rtl="0">
              <a:lnSpc>
                <a:spcPct val="100000"/>
              </a:lnSpc>
              <a:spcBef>
                <a:spcPts val="2128"/>
              </a:spcBef>
              <a:spcAft>
                <a:spcPts val="0"/>
              </a:spcAft>
              <a:buSzPts val="1400"/>
              <a:buNone/>
              <a:defRPr/>
            </a:lvl7pPr>
            <a:lvl8pPr lvl="7" rtl="0">
              <a:lnSpc>
                <a:spcPct val="100000"/>
              </a:lnSpc>
              <a:spcBef>
                <a:spcPts val="2128"/>
              </a:spcBef>
              <a:spcAft>
                <a:spcPts val="0"/>
              </a:spcAft>
              <a:buSzPts val="1400"/>
              <a:buNone/>
              <a:defRPr/>
            </a:lvl8pPr>
            <a:lvl9pPr lvl="8" rtl="0">
              <a:lnSpc>
                <a:spcPct val="100000"/>
              </a:lnSpc>
              <a:spcBef>
                <a:spcPts val="2128"/>
              </a:spcBef>
              <a:spcAft>
                <a:spcPts val="2128"/>
              </a:spcAft>
              <a:buSzPts val="1400"/>
              <a:buNone/>
              <a:defRPr/>
            </a:lvl9pPr>
          </a:lstStyle>
          <a:p>
            <a:endParaRPr/>
          </a:p>
        </p:txBody>
      </p:sp>
      <p:sp>
        <p:nvSpPr>
          <p:cNvPr id="729" name="Google Shape;729;p14"/>
          <p:cNvSpPr txBox="1">
            <a:spLocks noGrp="1"/>
          </p:cNvSpPr>
          <p:nvPr>
            <p:ph type="title" idx="4" hasCustomPrompt="1"/>
          </p:nvPr>
        </p:nvSpPr>
        <p:spPr>
          <a:xfrm>
            <a:off x="2590883" y="4066124"/>
            <a:ext cx="1204800" cy="53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3990">
                <a:solidFill>
                  <a:schemeClr val="dk2"/>
                </a:solidFill>
              </a:defRPr>
            </a:lvl1pPr>
            <a:lvl2pPr lvl="1" rtl="0">
              <a:spcBef>
                <a:spcPts val="0"/>
              </a:spcBef>
              <a:spcAft>
                <a:spcPts val="0"/>
              </a:spcAft>
              <a:buSzPts val="3000"/>
              <a:buNone/>
              <a:defRPr sz="3990"/>
            </a:lvl2pPr>
            <a:lvl3pPr lvl="2" rtl="0">
              <a:spcBef>
                <a:spcPts val="0"/>
              </a:spcBef>
              <a:spcAft>
                <a:spcPts val="0"/>
              </a:spcAft>
              <a:buSzPts val="3000"/>
              <a:buNone/>
              <a:defRPr sz="3990"/>
            </a:lvl3pPr>
            <a:lvl4pPr lvl="3" rtl="0">
              <a:spcBef>
                <a:spcPts val="0"/>
              </a:spcBef>
              <a:spcAft>
                <a:spcPts val="0"/>
              </a:spcAft>
              <a:buSzPts val="3000"/>
              <a:buNone/>
              <a:defRPr sz="3990"/>
            </a:lvl4pPr>
            <a:lvl5pPr lvl="4" rtl="0">
              <a:spcBef>
                <a:spcPts val="0"/>
              </a:spcBef>
              <a:spcAft>
                <a:spcPts val="0"/>
              </a:spcAft>
              <a:buSzPts val="3000"/>
              <a:buNone/>
              <a:defRPr sz="3990"/>
            </a:lvl5pPr>
            <a:lvl6pPr lvl="5" rtl="0">
              <a:spcBef>
                <a:spcPts val="0"/>
              </a:spcBef>
              <a:spcAft>
                <a:spcPts val="0"/>
              </a:spcAft>
              <a:buSzPts val="3000"/>
              <a:buNone/>
              <a:defRPr sz="3990"/>
            </a:lvl6pPr>
            <a:lvl7pPr lvl="6" rtl="0">
              <a:spcBef>
                <a:spcPts val="0"/>
              </a:spcBef>
              <a:spcAft>
                <a:spcPts val="0"/>
              </a:spcAft>
              <a:buSzPts val="3000"/>
              <a:buNone/>
              <a:defRPr sz="3990"/>
            </a:lvl7pPr>
            <a:lvl8pPr lvl="7" rtl="0">
              <a:spcBef>
                <a:spcPts val="0"/>
              </a:spcBef>
              <a:spcAft>
                <a:spcPts val="0"/>
              </a:spcAft>
              <a:buSzPts val="3000"/>
              <a:buNone/>
              <a:defRPr sz="3990"/>
            </a:lvl8pPr>
            <a:lvl9pPr lvl="8" rtl="0">
              <a:spcBef>
                <a:spcPts val="0"/>
              </a:spcBef>
              <a:spcAft>
                <a:spcPts val="0"/>
              </a:spcAft>
              <a:buSzPts val="3000"/>
              <a:buNone/>
              <a:defRPr sz="3990"/>
            </a:lvl9pPr>
          </a:lstStyle>
          <a:p>
            <a:r>
              <a:t>xx%</a:t>
            </a:r>
          </a:p>
        </p:txBody>
      </p:sp>
      <p:sp>
        <p:nvSpPr>
          <p:cNvPr id="730" name="Google Shape;730;p14"/>
          <p:cNvSpPr txBox="1">
            <a:spLocks noGrp="1"/>
          </p:cNvSpPr>
          <p:nvPr>
            <p:ph type="subTitle" idx="5"/>
          </p:nvPr>
        </p:nvSpPr>
        <p:spPr>
          <a:xfrm>
            <a:off x="1635683" y="5372279"/>
            <a:ext cx="3115200" cy="53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2">
                <a:solidFill>
                  <a:schemeClr val="dk2"/>
                </a:solidFill>
              </a:defRPr>
            </a:lvl1pPr>
            <a:lvl2pPr lvl="1" rtl="0">
              <a:lnSpc>
                <a:spcPct val="100000"/>
              </a:lnSpc>
              <a:spcBef>
                <a:spcPts val="2128"/>
              </a:spcBef>
              <a:spcAft>
                <a:spcPts val="0"/>
              </a:spcAft>
              <a:buSzPts val="1400"/>
              <a:buNone/>
              <a:defRPr/>
            </a:lvl2pPr>
            <a:lvl3pPr lvl="2" rtl="0">
              <a:lnSpc>
                <a:spcPct val="100000"/>
              </a:lnSpc>
              <a:spcBef>
                <a:spcPts val="2128"/>
              </a:spcBef>
              <a:spcAft>
                <a:spcPts val="0"/>
              </a:spcAft>
              <a:buSzPts val="1400"/>
              <a:buNone/>
              <a:defRPr/>
            </a:lvl3pPr>
            <a:lvl4pPr lvl="3" rtl="0">
              <a:lnSpc>
                <a:spcPct val="100000"/>
              </a:lnSpc>
              <a:spcBef>
                <a:spcPts val="2128"/>
              </a:spcBef>
              <a:spcAft>
                <a:spcPts val="0"/>
              </a:spcAft>
              <a:buSzPts val="1400"/>
              <a:buNone/>
              <a:defRPr/>
            </a:lvl4pPr>
            <a:lvl5pPr lvl="4" rtl="0">
              <a:lnSpc>
                <a:spcPct val="100000"/>
              </a:lnSpc>
              <a:spcBef>
                <a:spcPts val="2128"/>
              </a:spcBef>
              <a:spcAft>
                <a:spcPts val="0"/>
              </a:spcAft>
              <a:buSzPts val="1400"/>
              <a:buNone/>
              <a:defRPr/>
            </a:lvl5pPr>
            <a:lvl6pPr lvl="5" rtl="0">
              <a:lnSpc>
                <a:spcPct val="100000"/>
              </a:lnSpc>
              <a:spcBef>
                <a:spcPts val="2128"/>
              </a:spcBef>
              <a:spcAft>
                <a:spcPts val="0"/>
              </a:spcAft>
              <a:buSzPts val="1400"/>
              <a:buNone/>
              <a:defRPr/>
            </a:lvl6pPr>
            <a:lvl7pPr lvl="6" rtl="0">
              <a:lnSpc>
                <a:spcPct val="100000"/>
              </a:lnSpc>
              <a:spcBef>
                <a:spcPts val="2128"/>
              </a:spcBef>
              <a:spcAft>
                <a:spcPts val="0"/>
              </a:spcAft>
              <a:buSzPts val="1400"/>
              <a:buNone/>
              <a:defRPr/>
            </a:lvl7pPr>
            <a:lvl8pPr lvl="7" rtl="0">
              <a:lnSpc>
                <a:spcPct val="100000"/>
              </a:lnSpc>
              <a:spcBef>
                <a:spcPts val="2128"/>
              </a:spcBef>
              <a:spcAft>
                <a:spcPts val="0"/>
              </a:spcAft>
              <a:buSzPts val="1400"/>
              <a:buNone/>
              <a:defRPr/>
            </a:lvl8pPr>
            <a:lvl9pPr lvl="8" rtl="0">
              <a:lnSpc>
                <a:spcPct val="100000"/>
              </a:lnSpc>
              <a:spcBef>
                <a:spcPts val="2128"/>
              </a:spcBef>
              <a:spcAft>
                <a:spcPts val="2128"/>
              </a:spcAft>
              <a:buSzPts val="1400"/>
              <a:buNone/>
              <a:defRPr/>
            </a:lvl9pPr>
          </a:lstStyle>
          <a:p>
            <a:endParaRPr/>
          </a:p>
        </p:txBody>
      </p:sp>
      <p:sp>
        <p:nvSpPr>
          <p:cNvPr id="731" name="Google Shape;731;p14"/>
          <p:cNvSpPr txBox="1">
            <a:spLocks noGrp="1"/>
          </p:cNvSpPr>
          <p:nvPr>
            <p:ph type="title" idx="6" hasCustomPrompt="1"/>
          </p:nvPr>
        </p:nvSpPr>
        <p:spPr>
          <a:xfrm>
            <a:off x="8396318" y="4066124"/>
            <a:ext cx="1204800" cy="53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3990">
                <a:solidFill>
                  <a:schemeClr val="dk2"/>
                </a:solidFill>
              </a:defRPr>
            </a:lvl1pPr>
            <a:lvl2pPr lvl="1" rtl="0">
              <a:spcBef>
                <a:spcPts val="0"/>
              </a:spcBef>
              <a:spcAft>
                <a:spcPts val="0"/>
              </a:spcAft>
              <a:buSzPts val="3000"/>
              <a:buNone/>
              <a:defRPr sz="3990"/>
            </a:lvl2pPr>
            <a:lvl3pPr lvl="2" rtl="0">
              <a:spcBef>
                <a:spcPts val="0"/>
              </a:spcBef>
              <a:spcAft>
                <a:spcPts val="0"/>
              </a:spcAft>
              <a:buSzPts val="3000"/>
              <a:buNone/>
              <a:defRPr sz="3990"/>
            </a:lvl3pPr>
            <a:lvl4pPr lvl="3" rtl="0">
              <a:spcBef>
                <a:spcPts val="0"/>
              </a:spcBef>
              <a:spcAft>
                <a:spcPts val="0"/>
              </a:spcAft>
              <a:buSzPts val="3000"/>
              <a:buNone/>
              <a:defRPr sz="3990"/>
            </a:lvl4pPr>
            <a:lvl5pPr lvl="4" rtl="0">
              <a:spcBef>
                <a:spcPts val="0"/>
              </a:spcBef>
              <a:spcAft>
                <a:spcPts val="0"/>
              </a:spcAft>
              <a:buSzPts val="3000"/>
              <a:buNone/>
              <a:defRPr sz="3990"/>
            </a:lvl5pPr>
            <a:lvl6pPr lvl="5" rtl="0">
              <a:spcBef>
                <a:spcPts val="0"/>
              </a:spcBef>
              <a:spcAft>
                <a:spcPts val="0"/>
              </a:spcAft>
              <a:buSzPts val="3000"/>
              <a:buNone/>
              <a:defRPr sz="3990"/>
            </a:lvl6pPr>
            <a:lvl7pPr lvl="6" rtl="0">
              <a:spcBef>
                <a:spcPts val="0"/>
              </a:spcBef>
              <a:spcAft>
                <a:spcPts val="0"/>
              </a:spcAft>
              <a:buSzPts val="3000"/>
              <a:buNone/>
              <a:defRPr sz="3990"/>
            </a:lvl7pPr>
            <a:lvl8pPr lvl="7" rtl="0">
              <a:spcBef>
                <a:spcPts val="0"/>
              </a:spcBef>
              <a:spcAft>
                <a:spcPts val="0"/>
              </a:spcAft>
              <a:buSzPts val="3000"/>
              <a:buNone/>
              <a:defRPr sz="3990"/>
            </a:lvl8pPr>
            <a:lvl9pPr lvl="8" rtl="0">
              <a:spcBef>
                <a:spcPts val="0"/>
              </a:spcBef>
              <a:spcAft>
                <a:spcPts val="0"/>
              </a:spcAft>
              <a:buSzPts val="3000"/>
              <a:buNone/>
              <a:defRPr sz="3990"/>
            </a:lvl9pPr>
          </a:lstStyle>
          <a:p>
            <a:r>
              <a:t>xx%</a:t>
            </a:r>
          </a:p>
        </p:txBody>
      </p:sp>
      <p:sp>
        <p:nvSpPr>
          <p:cNvPr id="732" name="Google Shape;732;p14"/>
          <p:cNvSpPr txBox="1">
            <a:spLocks noGrp="1"/>
          </p:cNvSpPr>
          <p:nvPr>
            <p:ph type="subTitle" idx="7"/>
          </p:nvPr>
        </p:nvSpPr>
        <p:spPr>
          <a:xfrm>
            <a:off x="7441118" y="5372279"/>
            <a:ext cx="3115200" cy="53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2">
                <a:solidFill>
                  <a:schemeClr val="dk2"/>
                </a:solidFill>
              </a:defRPr>
            </a:lvl1pPr>
            <a:lvl2pPr lvl="1" rtl="0">
              <a:lnSpc>
                <a:spcPct val="100000"/>
              </a:lnSpc>
              <a:spcBef>
                <a:spcPts val="2128"/>
              </a:spcBef>
              <a:spcAft>
                <a:spcPts val="0"/>
              </a:spcAft>
              <a:buSzPts val="1400"/>
              <a:buNone/>
              <a:defRPr/>
            </a:lvl2pPr>
            <a:lvl3pPr lvl="2" rtl="0">
              <a:lnSpc>
                <a:spcPct val="100000"/>
              </a:lnSpc>
              <a:spcBef>
                <a:spcPts val="2128"/>
              </a:spcBef>
              <a:spcAft>
                <a:spcPts val="0"/>
              </a:spcAft>
              <a:buSzPts val="1400"/>
              <a:buNone/>
              <a:defRPr/>
            </a:lvl3pPr>
            <a:lvl4pPr lvl="3" rtl="0">
              <a:lnSpc>
                <a:spcPct val="100000"/>
              </a:lnSpc>
              <a:spcBef>
                <a:spcPts val="2128"/>
              </a:spcBef>
              <a:spcAft>
                <a:spcPts val="0"/>
              </a:spcAft>
              <a:buSzPts val="1400"/>
              <a:buNone/>
              <a:defRPr/>
            </a:lvl4pPr>
            <a:lvl5pPr lvl="4" rtl="0">
              <a:lnSpc>
                <a:spcPct val="100000"/>
              </a:lnSpc>
              <a:spcBef>
                <a:spcPts val="2128"/>
              </a:spcBef>
              <a:spcAft>
                <a:spcPts val="0"/>
              </a:spcAft>
              <a:buSzPts val="1400"/>
              <a:buNone/>
              <a:defRPr/>
            </a:lvl5pPr>
            <a:lvl6pPr lvl="5" rtl="0">
              <a:lnSpc>
                <a:spcPct val="100000"/>
              </a:lnSpc>
              <a:spcBef>
                <a:spcPts val="2128"/>
              </a:spcBef>
              <a:spcAft>
                <a:spcPts val="0"/>
              </a:spcAft>
              <a:buSzPts val="1400"/>
              <a:buNone/>
              <a:defRPr/>
            </a:lvl6pPr>
            <a:lvl7pPr lvl="6" rtl="0">
              <a:lnSpc>
                <a:spcPct val="100000"/>
              </a:lnSpc>
              <a:spcBef>
                <a:spcPts val="2128"/>
              </a:spcBef>
              <a:spcAft>
                <a:spcPts val="0"/>
              </a:spcAft>
              <a:buSzPts val="1400"/>
              <a:buNone/>
              <a:defRPr/>
            </a:lvl7pPr>
            <a:lvl8pPr lvl="7" rtl="0">
              <a:lnSpc>
                <a:spcPct val="100000"/>
              </a:lnSpc>
              <a:spcBef>
                <a:spcPts val="2128"/>
              </a:spcBef>
              <a:spcAft>
                <a:spcPts val="0"/>
              </a:spcAft>
              <a:buSzPts val="1400"/>
              <a:buNone/>
              <a:defRPr/>
            </a:lvl8pPr>
            <a:lvl9pPr lvl="8" rtl="0">
              <a:lnSpc>
                <a:spcPct val="100000"/>
              </a:lnSpc>
              <a:spcBef>
                <a:spcPts val="2128"/>
              </a:spcBef>
              <a:spcAft>
                <a:spcPts val="2128"/>
              </a:spcAft>
              <a:buSzPts val="1400"/>
              <a:buNone/>
              <a:defRPr/>
            </a:lvl9pPr>
          </a:lstStyle>
          <a:p>
            <a:endParaRPr/>
          </a:p>
        </p:txBody>
      </p:sp>
      <p:sp>
        <p:nvSpPr>
          <p:cNvPr id="733" name="Google Shape;733;p14"/>
          <p:cNvSpPr txBox="1">
            <a:spLocks noGrp="1"/>
          </p:cNvSpPr>
          <p:nvPr>
            <p:ph type="subTitle" idx="8"/>
          </p:nvPr>
        </p:nvSpPr>
        <p:spPr>
          <a:xfrm>
            <a:off x="1252683" y="2624567"/>
            <a:ext cx="3881200" cy="43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000"/>
              <a:buFont typeface="Irish Grover"/>
              <a:buNone/>
              <a:defRPr sz="2660">
                <a:solidFill>
                  <a:schemeClr val="dk1"/>
                </a:solidFill>
                <a:latin typeface="Chango"/>
                <a:ea typeface="Chango"/>
                <a:cs typeface="Chango"/>
                <a:sym typeface="Chango"/>
              </a:defRPr>
            </a:lvl1pPr>
            <a:lvl2pPr lvl="1" rtl="0">
              <a:lnSpc>
                <a:spcPct val="100000"/>
              </a:lnSpc>
              <a:spcBef>
                <a:spcPts val="2128"/>
              </a:spcBef>
              <a:spcAft>
                <a:spcPts val="0"/>
              </a:spcAft>
              <a:buClr>
                <a:schemeClr val="dk1"/>
              </a:buClr>
              <a:buSzPts val="2000"/>
              <a:buFont typeface="Irish Grover"/>
              <a:buNone/>
              <a:defRPr sz="2660">
                <a:solidFill>
                  <a:schemeClr val="dk1"/>
                </a:solidFill>
                <a:latin typeface="Irish Grover"/>
                <a:ea typeface="Irish Grover"/>
                <a:cs typeface="Irish Grover"/>
                <a:sym typeface="Irish Grover"/>
              </a:defRPr>
            </a:lvl2pPr>
            <a:lvl3pPr lvl="2" rtl="0">
              <a:lnSpc>
                <a:spcPct val="100000"/>
              </a:lnSpc>
              <a:spcBef>
                <a:spcPts val="2128"/>
              </a:spcBef>
              <a:spcAft>
                <a:spcPts val="0"/>
              </a:spcAft>
              <a:buClr>
                <a:schemeClr val="dk1"/>
              </a:buClr>
              <a:buSzPts val="2000"/>
              <a:buFont typeface="Irish Grover"/>
              <a:buNone/>
              <a:defRPr sz="2660">
                <a:solidFill>
                  <a:schemeClr val="dk1"/>
                </a:solidFill>
                <a:latin typeface="Irish Grover"/>
                <a:ea typeface="Irish Grover"/>
                <a:cs typeface="Irish Grover"/>
                <a:sym typeface="Irish Grover"/>
              </a:defRPr>
            </a:lvl3pPr>
            <a:lvl4pPr lvl="3" rtl="0">
              <a:lnSpc>
                <a:spcPct val="100000"/>
              </a:lnSpc>
              <a:spcBef>
                <a:spcPts val="2128"/>
              </a:spcBef>
              <a:spcAft>
                <a:spcPts val="0"/>
              </a:spcAft>
              <a:buClr>
                <a:schemeClr val="dk1"/>
              </a:buClr>
              <a:buSzPts val="2000"/>
              <a:buFont typeface="Irish Grover"/>
              <a:buNone/>
              <a:defRPr sz="2660">
                <a:solidFill>
                  <a:schemeClr val="dk1"/>
                </a:solidFill>
                <a:latin typeface="Irish Grover"/>
                <a:ea typeface="Irish Grover"/>
                <a:cs typeface="Irish Grover"/>
                <a:sym typeface="Irish Grover"/>
              </a:defRPr>
            </a:lvl4pPr>
            <a:lvl5pPr lvl="4" rtl="0">
              <a:lnSpc>
                <a:spcPct val="100000"/>
              </a:lnSpc>
              <a:spcBef>
                <a:spcPts val="2128"/>
              </a:spcBef>
              <a:spcAft>
                <a:spcPts val="0"/>
              </a:spcAft>
              <a:buClr>
                <a:schemeClr val="dk1"/>
              </a:buClr>
              <a:buSzPts val="2000"/>
              <a:buFont typeface="Irish Grover"/>
              <a:buNone/>
              <a:defRPr sz="2660">
                <a:solidFill>
                  <a:schemeClr val="dk1"/>
                </a:solidFill>
                <a:latin typeface="Irish Grover"/>
                <a:ea typeface="Irish Grover"/>
                <a:cs typeface="Irish Grover"/>
                <a:sym typeface="Irish Grover"/>
              </a:defRPr>
            </a:lvl5pPr>
            <a:lvl6pPr lvl="5" rtl="0">
              <a:lnSpc>
                <a:spcPct val="100000"/>
              </a:lnSpc>
              <a:spcBef>
                <a:spcPts val="2128"/>
              </a:spcBef>
              <a:spcAft>
                <a:spcPts val="0"/>
              </a:spcAft>
              <a:buClr>
                <a:schemeClr val="dk1"/>
              </a:buClr>
              <a:buSzPts val="2000"/>
              <a:buFont typeface="Irish Grover"/>
              <a:buNone/>
              <a:defRPr sz="2660">
                <a:solidFill>
                  <a:schemeClr val="dk1"/>
                </a:solidFill>
                <a:latin typeface="Irish Grover"/>
                <a:ea typeface="Irish Grover"/>
                <a:cs typeface="Irish Grover"/>
                <a:sym typeface="Irish Grover"/>
              </a:defRPr>
            </a:lvl6pPr>
            <a:lvl7pPr lvl="6" rtl="0">
              <a:lnSpc>
                <a:spcPct val="100000"/>
              </a:lnSpc>
              <a:spcBef>
                <a:spcPts val="2128"/>
              </a:spcBef>
              <a:spcAft>
                <a:spcPts val="0"/>
              </a:spcAft>
              <a:buClr>
                <a:schemeClr val="dk1"/>
              </a:buClr>
              <a:buSzPts val="2000"/>
              <a:buFont typeface="Irish Grover"/>
              <a:buNone/>
              <a:defRPr sz="2660">
                <a:solidFill>
                  <a:schemeClr val="dk1"/>
                </a:solidFill>
                <a:latin typeface="Irish Grover"/>
                <a:ea typeface="Irish Grover"/>
                <a:cs typeface="Irish Grover"/>
                <a:sym typeface="Irish Grover"/>
              </a:defRPr>
            </a:lvl7pPr>
            <a:lvl8pPr lvl="7" rtl="0">
              <a:lnSpc>
                <a:spcPct val="100000"/>
              </a:lnSpc>
              <a:spcBef>
                <a:spcPts val="2128"/>
              </a:spcBef>
              <a:spcAft>
                <a:spcPts val="0"/>
              </a:spcAft>
              <a:buClr>
                <a:schemeClr val="dk1"/>
              </a:buClr>
              <a:buSzPts val="2000"/>
              <a:buFont typeface="Irish Grover"/>
              <a:buNone/>
              <a:defRPr sz="2660">
                <a:solidFill>
                  <a:schemeClr val="dk1"/>
                </a:solidFill>
                <a:latin typeface="Irish Grover"/>
                <a:ea typeface="Irish Grover"/>
                <a:cs typeface="Irish Grover"/>
                <a:sym typeface="Irish Grover"/>
              </a:defRPr>
            </a:lvl8pPr>
            <a:lvl9pPr lvl="8" rtl="0">
              <a:lnSpc>
                <a:spcPct val="100000"/>
              </a:lnSpc>
              <a:spcBef>
                <a:spcPts val="2128"/>
              </a:spcBef>
              <a:spcAft>
                <a:spcPts val="2128"/>
              </a:spcAft>
              <a:buClr>
                <a:schemeClr val="dk1"/>
              </a:buClr>
              <a:buSzPts val="2000"/>
              <a:buFont typeface="Irish Grover"/>
              <a:buNone/>
              <a:defRPr sz="2660">
                <a:solidFill>
                  <a:schemeClr val="dk1"/>
                </a:solidFill>
                <a:latin typeface="Irish Grover"/>
                <a:ea typeface="Irish Grover"/>
                <a:cs typeface="Irish Grover"/>
                <a:sym typeface="Irish Grover"/>
              </a:defRPr>
            </a:lvl9pPr>
          </a:lstStyle>
          <a:p>
            <a:endParaRPr/>
          </a:p>
        </p:txBody>
      </p:sp>
      <p:sp>
        <p:nvSpPr>
          <p:cNvPr id="734" name="Google Shape;734;p14"/>
          <p:cNvSpPr txBox="1">
            <a:spLocks noGrp="1"/>
          </p:cNvSpPr>
          <p:nvPr>
            <p:ph type="subTitle" idx="9"/>
          </p:nvPr>
        </p:nvSpPr>
        <p:spPr>
          <a:xfrm>
            <a:off x="7058117" y="2624567"/>
            <a:ext cx="3881200" cy="43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000"/>
              <a:buFont typeface="Irish Grover"/>
              <a:buNone/>
              <a:defRPr sz="2660">
                <a:solidFill>
                  <a:schemeClr val="dk1"/>
                </a:solidFill>
                <a:latin typeface="Chango"/>
                <a:ea typeface="Chango"/>
                <a:cs typeface="Chango"/>
                <a:sym typeface="Chango"/>
              </a:defRPr>
            </a:lvl1pPr>
            <a:lvl2pPr lvl="1" rtl="0">
              <a:lnSpc>
                <a:spcPct val="100000"/>
              </a:lnSpc>
              <a:spcBef>
                <a:spcPts val="2128"/>
              </a:spcBef>
              <a:spcAft>
                <a:spcPts val="0"/>
              </a:spcAft>
              <a:buClr>
                <a:schemeClr val="dk1"/>
              </a:buClr>
              <a:buSzPts val="2000"/>
              <a:buFont typeface="Irish Grover"/>
              <a:buNone/>
              <a:defRPr sz="2660">
                <a:solidFill>
                  <a:schemeClr val="dk1"/>
                </a:solidFill>
                <a:latin typeface="Irish Grover"/>
                <a:ea typeface="Irish Grover"/>
                <a:cs typeface="Irish Grover"/>
                <a:sym typeface="Irish Grover"/>
              </a:defRPr>
            </a:lvl2pPr>
            <a:lvl3pPr lvl="2" rtl="0">
              <a:lnSpc>
                <a:spcPct val="100000"/>
              </a:lnSpc>
              <a:spcBef>
                <a:spcPts val="2128"/>
              </a:spcBef>
              <a:spcAft>
                <a:spcPts val="0"/>
              </a:spcAft>
              <a:buClr>
                <a:schemeClr val="dk1"/>
              </a:buClr>
              <a:buSzPts val="2000"/>
              <a:buFont typeface="Irish Grover"/>
              <a:buNone/>
              <a:defRPr sz="2660">
                <a:solidFill>
                  <a:schemeClr val="dk1"/>
                </a:solidFill>
                <a:latin typeface="Irish Grover"/>
                <a:ea typeface="Irish Grover"/>
                <a:cs typeface="Irish Grover"/>
                <a:sym typeface="Irish Grover"/>
              </a:defRPr>
            </a:lvl3pPr>
            <a:lvl4pPr lvl="3" rtl="0">
              <a:lnSpc>
                <a:spcPct val="100000"/>
              </a:lnSpc>
              <a:spcBef>
                <a:spcPts val="2128"/>
              </a:spcBef>
              <a:spcAft>
                <a:spcPts val="0"/>
              </a:spcAft>
              <a:buClr>
                <a:schemeClr val="dk1"/>
              </a:buClr>
              <a:buSzPts val="2000"/>
              <a:buFont typeface="Irish Grover"/>
              <a:buNone/>
              <a:defRPr sz="2660">
                <a:solidFill>
                  <a:schemeClr val="dk1"/>
                </a:solidFill>
                <a:latin typeface="Irish Grover"/>
                <a:ea typeface="Irish Grover"/>
                <a:cs typeface="Irish Grover"/>
                <a:sym typeface="Irish Grover"/>
              </a:defRPr>
            </a:lvl4pPr>
            <a:lvl5pPr lvl="4" rtl="0">
              <a:lnSpc>
                <a:spcPct val="100000"/>
              </a:lnSpc>
              <a:spcBef>
                <a:spcPts val="2128"/>
              </a:spcBef>
              <a:spcAft>
                <a:spcPts val="0"/>
              </a:spcAft>
              <a:buClr>
                <a:schemeClr val="dk1"/>
              </a:buClr>
              <a:buSzPts val="2000"/>
              <a:buFont typeface="Irish Grover"/>
              <a:buNone/>
              <a:defRPr sz="2660">
                <a:solidFill>
                  <a:schemeClr val="dk1"/>
                </a:solidFill>
                <a:latin typeface="Irish Grover"/>
                <a:ea typeface="Irish Grover"/>
                <a:cs typeface="Irish Grover"/>
                <a:sym typeface="Irish Grover"/>
              </a:defRPr>
            </a:lvl5pPr>
            <a:lvl6pPr lvl="5" rtl="0">
              <a:lnSpc>
                <a:spcPct val="100000"/>
              </a:lnSpc>
              <a:spcBef>
                <a:spcPts val="2128"/>
              </a:spcBef>
              <a:spcAft>
                <a:spcPts val="0"/>
              </a:spcAft>
              <a:buClr>
                <a:schemeClr val="dk1"/>
              </a:buClr>
              <a:buSzPts val="2000"/>
              <a:buFont typeface="Irish Grover"/>
              <a:buNone/>
              <a:defRPr sz="2660">
                <a:solidFill>
                  <a:schemeClr val="dk1"/>
                </a:solidFill>
                <a:latin typeface="Irish Grover"/>
                <a:ea typeface="Irish Grover"/>
                <a:cs typeface="Irish Grover"/>
                <a:sym typeface="Irish Grover"/>
              </a:defRPr>
            </a:lvl6pPr>
            <a:lvl7pPr lvl="6" rtl="0">
              <a:lnSpc>
                <a:spcPct val="100000"/>
              </a:lnSpc>
              <a:spcBef>
                <a:spcPts val="2128"/>
              </a:spcBef>
              <a:spcAft>
                <a:spcPts val="0"/>
              </a:spcAft>
              <a:buClr>
                <a:schemeClr val="dk1"/>
              </a:buClr>
              <a:buSzPts val="2000"/>
              <a:buFont typeface="Irish Grover"/>
              <a:buNone/>
              <a:defRPr sz="2660">
                <a:solidFill>
                  <a:schemeClr val="dk1"/>
                </a:solidFill>
                <a:latin typeface="Irish Grover"/>
                <a:ea typeface="Irish Grover"/>
                <a:cs typeface="Irish Grover"/>
                <a:sym typeface="Irish Grover"/>
              </a:defRPr>
            </a:lvl7pPr>
            <a:lvl8pPr lvl="7" rtl="0">
              <a:lnSpc>
                <a:spcPct val="100000"/>
              </a:lnSpc>
              <a:spcBef>
                <a:spcPts val="2128"/>
              </a:spcBef>
              <a:spcAft>
                <a:spcPts val="0"/>
              </a:spcAft>
              <a:buClr>
                <a:schemeClr val="dk1"/>
              </a:buClr>
              <a:buSzPts val="2000"/>
              <a:buFont typeface="Irish Grover"/>
              <a:buNone/>
              <a:defRPr sz="2660">
                <a:solidFill>
                  <a:schemeClr val="dk1"/>
                </a:solidFill>
                <a:latin typeface="Irish Grover"/>
                <a:ea typeface="Irish Grover"/>
                <a:cs typeface="Irish Grover"/>
                <a:sym typeface="Irish Grover"/>
              </a:defRPr>
            </a:lvl8pPr>
            <a:lvl9pPr lvl="8" rtl="0">
              <a:lnSpc>
                <a:spcPct val="100000"/>
              </a:lnSpc>
              <a:spcBef>
                <a:spcPts val="2128"/>
              </a:spcBef>
              <a:spcAft>
                <a:spcPts val="2128"/>
              </a:spcAft>
              <a:buClr>
                <a:schemeClr val="dk1"/>
              </a:buClr>
              <a:buSzPts val="2000"/>
              <a:buFont typeface="Irish Grover"/>
              <a:buNone/>
              <a:defRPr sz="2660">
                <a:solidFill>
                  <a:schemeClr val="dk1"/>
                </a:solidFill>
                <a:latin typeface="Irish Grover"/>
                <a:ea typeface="Irish Grover"/>
                <a:cs typeface="Irish Grover"/>
                <a:sym typeface="Irish Grover"/>
              </a:defRPr>
            </a:lvl9pPr>
          </a:lstStyle>
          <a:p>
            <a:endParaRPr/>
          </a:p>
        </p:txBody>
      </p:sp>
      <p:sp>
        <p:nvSpPr>
          <p:cNvPr id="735" name="Google Shape;735;p14"/>
          <p:cNvSpPr txBox="1">
            <a:spLocks noGrp="1"/>
          </p:cNvSpPr>
          <p:nvPr>
            <p:ph type="subTitle" idx="13"/>
          </p:nvPr>
        </p:nvSpPr>
        <p:spPr>
          <a:xfrm>
            <a:off x="1252683" y="4864267"/>
            <a:ext cx="3881200" cy="43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000"/>
              <a:buFont typeface="Irish Grover"/>
              <a:buNone/>
              <a:defRPr sz="2660">
                <a:solidFill>
                  <a:schemeClr val="dk1"/>
                </a:solidFill>
                <a:latin typeface="Chango"/>
                <a:ea typeface="Chango"/>
                <a:cs typeface="Chango"/>
                <a:sym typeface="Chango"/>
              </a:defRPr>
            </a:lvl1pPr>
            <a:lvl2pPr lvl="1" rtl="0">
              <a:lnSpc>
                <a:spcPct val="100000"/>
              </a:lnSpc>
              <a:spcBef>
                <a:spcPts val="2128"/>
              </a:spcBef>
              <a:spcAft>
                <a:spcPts val="0"/>
              </a:spcAft>
              <a:buClr>
                <a:schemeClr val="dk1"/>
              </a:buClr>
              <a:buSzPts val="2000"/>
              <a:buFont typeface="Irish Grover"/>
              <a:buNone/>
              <a:defRPr sz="2660">
                <a:solidFill>
                  <a:schemeClr val="dk1"/>
                </a:solidFill>
                <a:latin typeface="Irish Grover"/>
                <a:ea typeface="Irish Grover"/>
                <a:cs typeface="Irish Grover"/>
                <a:sym typeface="Irish Grover"/>
              </a:defRPr>
            </a:lvl2pPr>
            <a:lvl3pPr lvl="2" rtl="0">
              <a:lnSpc>
                <a:spcPct val="100000"/>
              </a:lnSpc>
              <a:spcBef>
                <a:spcPts val="2128"/>
              </a:spcBef>
              <a:spcAft>
                <a:spcPts val="0"/>
              </a:spcAft>
              <a:buClr>
                <a:schemeClr val="dk1"/>
              </a:buClr>
              <a:buSzPts val="2000"/>
              <a:buFont typeface="Irish Grover"/>
              <a:buNone/>
              <a:defRPr sz="2660">
                <a:solidFill>
                  <a:schemeClr val="dk1"/>
                </a:solidFill>
                <a:latin typeface="Irish Grover"/>
                <a:ea typeface="Irish Grover"/>
                <a:cs typeface="Irish Grover"/>
                <a:sym typeface="Irish Grover"/>
              </a:defRPr>
            </a:lvl3pPr>
            <a:lvl4pPr lvl="3" rtl="0">
              <a:lnSpc>
                <a:spcPct val="100000"/>
              </a:lnSpc>
              <a:spcBef>
                <a:spcPts val="2128"/>
              </a:spcBef>
              <a:spcAft>
                <a:spcPts val="0"/>
              </a:spcAft>
              <a:buClr>
                <a:schemeClr val="dk1"/>
              </a:buClr>
              <a:buSzPts val="2000"/>
              <a:buFont typeface="Irish Grover"/>
              <a:buNone/>
              <a:defRPr sz="2660">
                <a:solidFill>
                  <a:schemeClr val="dk1"/>
                </a:solidFill>
                <a:latin typeface="Irish Grover"/>
                <a:ea typeface="Irish Grover"/>
                <a:cs typeface="Irish Grover"/>
                <a:sym typeface="Irish Grover"/>
              </a:defRPr>
            </a:lvl4pPr>
            <a:lvl5pPr lvl="4" rtl="0">
              <a:lnSpc>
                <a:spcPct val="100000"/>
              </a:lnSpc>
              <a:spcBef>
                <a:spcPts val="2128"/>
              </a:spcBef>
              <a:spcAft>
                <a:spcPts val="0"/>
              </a:spcAft>
              <a:buClr>
                <a:schemeClr val="dk1"/>
              </a:buClr>
              <a:buSzPts val="2000"/>
              <a:buFont typeface="Irish Grover"/>
              <a:buNone/>
              <a:defRPr sz="2660">
                <a:solidFill>
                  <a:schemeClr val="dk1"/>
                </a:solidFill>
                <a:latin typeface="Irish Grover"/>
                <a:ea typeface="Irish Grover"/>
                <a:cs typeface="Irish Grover"/>
                <a:sym typeface="Irish Grover"/>
              </a:defRPr>
            </a:lvl5pPr>
            <a:lvl6pPr lvl="5" rtl="0">
              <a:lnSpc>
                <a:spcPct val="100000"/>
              </a:lnSpc>
              <a:spcBef>
                <a:spcPts val="2128"/>
              </a:spcBef>
              <a:spcAft>
                <a:spcPts val="0"/>
              </a:spcAft>
              <a:buClr>
                <a:schemeClr val="dk1"/>
              </a:buClr>
              <a:buSzPts val="2000"/>
              <a:buFont typeface="Irish Grover"/>
              <a:buNone/>
              <a:defRPr sz="2660">
                <a:solidFill>
                  <a:schemeClr val="dk1"/>
                </a:solidFill>
                <a:latin typeface="Irish Grover"/>
                <a:ea typeface="Irish Grover"/>
                <a:cs typeface="Irish Grover"/>
                <a:sym typeface="Irish Grover"/>
              </a:defRPr>
            </a:lvl6pPr>
            <a:lvl7pPr lvl="6" rtl="0">
              <a:lnSpc>
                <a:spcPct val="100000"/>
              </a:lnSpc>
              <a:spcBef>
                <a:spcPts val="2128"/>
              </a:spcBef>
              <a:spcAft>
                <a:spcPts val="0"/>
              </a:spcAft>
              <a:buClr>
                <a:schemeClr val="dk1"/>
              </a:buClr>
              <a:buSzPts val="2000"/>
              <a:buFont typeface="Irish Grover"/>
              <a:buNone/>
              <a:defRPr sz="2660">
                <a:solidFill>
                  <a:schemeClr val="dk1"/>
                </a:solidFill>
                <a:latin typeface="Irish Grover"/>
                <a:ea typeface="Irish Grover"/>
                <a:cs typeface="Irish Grover"/>
                <a:sym typeface="Irish Grover"/>
              </a:defRPr>
            </a:lvl7pPr>
            <a:lvl8pPr lvl="7" rtl="0">
              <a:lnSpc>
                <a:spcPct val="100000"/>
              </a:lnSpc>
              <a:spcBef>
                <a:spcPts val="2128"/>
              </a:spcBef>
              <a:spcAft>
                <a:spcPts val="0"/>
              </a:spcAft>
              <a:buClr>
                <a:schemeClr val="dk1"/>
              </a:buClr>
              <a:buSzPts val="2000"/>
              <a:buFont typeface="Irish Grover"/>
              <a:buNone/>
              <a:defRPr sz="2660">
                <a:solidFill>
                  <a:schemeClr val="dk1"/>
                </a:solidFill>
                <a:latin typeface="Irish Grover"/>
                <a:ea typeface="Irish Grover"/>
                <a:cs typeface="Irish Grover"/>
                <a:sym typeface="Irish Grover"/>
              </a:defRPr>
            </a:lvl8pPr>
            <a:lvl9pPr lvl="8" rtl="0">
              <a:lnSpc>
                <a:spcPct val="100000"/>
              </a:lnSpc>
              <a:spcBef>
                <a:spcPts val="2128"/>
              </a:spcBef>
              <a:spcAft>
                <a:spcPts val="2128"/>
              </a:spcAft>
              <a:buClr>
                <a:schemeClr val="dk1"/>
              </a:buClr>
              <a:buSzPts val="2000"/>
              <a:buFont typeface="Irish Grover"/>
              <a:buNone/>
              <a:defRPr sz="2660">
                <a:solidFill>
                  <a:schemeClr val="dk1"/>
                </a:solidFill>
                <a:latin typeface="Irish Grover"/>
                <a:ea typeface="Irish Grover"/>
                <a:cs typeface="Irish Grover"/>
                <a:sym typeface="Irish Grover"/>
              </a:defRPr>
            </a:lvl9pPr>
          </a:lstStyle>
          <a:p>
            <a:endParaRPr/>
          </a:p>
        </p:txBody>
      </p:sp>
      <p:sp>
        <p:nvSpPr>
          <p:cNvPr id="736" name="Google Shape;736;p14"/>
          <p:cNvSpPr txBox="1">
            <a:spLocks noGrp="1"/>
          </p:cNvSpPr>
          <p:nvPr>
            <p:ph type="subTitle" idx="14"/>
          </p:nvPr>
        </p:nvSpPr>
        <p:spPr>
          <a:xfrm>
            <a:off x="7058117" y="4864267"/>
            <a:ext cx="3881200" cy="43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000"/>
              <a:buFont typeface="Irish Grover"/>
              <a:buNone/>
              <a:defRPr sz="2660">
                <a:solidFill>
                  <a:schemeClr val="dk1"/>
                </a:solidFill>
                <a:latin typeface="Chango"/>
                <a:ea typeface="Chango"/>
                <a:cs typeface="Chango"/>
                <a:sym typeface="Chango"/>
              </a:defRPr>
            </a:lvl1pPr>
            <a:lvl2pPr lvl="1" rtl="0">
              <a:lnSpc>
                <a:spcPct val="100000"/>
              </a:lnSpc>
              <a:spcBef>
                <a:spcPts val="2128"/>
              </a:spcBef>
              <a:spcAft>
                <a:spcPts val="0"/>
              </a:spcAft>
              <a:buClr>
                <a:schemeClr val="dk1"/>
              </a:buClr>
              <a:buSzPts val="2000"/>
              <a:buFont typeface="Irish Grover"/>
              <a:buNone/>
              <a:defRPr sz="2660">
                <a:solidFill>
                  <a:schemeClr val="dk1"/>
                </a:solidFill>
                <a:latin typeface="Irish Grover"/>
                <a:ea typeface="Irish Grover"/>
                <a:cs typeface="Irish Grover"/>
                <a:sym typeface="Irish Grover"/>
              </a:defRPr>
            </a:lvl2pPr>
            <a:lvl3pPr lvl="2" rtl="0">
              <a:lnSpc>
                <a:spcPct val="100000"/>
              </a:lnSpc>
              <a:spcBef>
                <a:spcPts val="2128"/>
              </a:spcBef>
              <a:spcAft>
                <a:spcPts val="0"/>
              </a:spcAft>
              <a:buClr>
                <a:schemeClr val="dk1"/>
              </a:buClr>
              <a:buSzPts val="2000"/>
              <a:buFont typeface="Irish Grover"/>
              <a:buNone/>
              <a:defRPr sz="2660">
                <a:solidFill>
                  <a:schemeClr val="dk1"/>
                </a:solidFill>
                <a:latin typeface="Irish Grover"/>
                <a:ea typeface="Irish Grover"/>
                <a:cs typeface="Irish Grover"/>
                <a:sym typeface="Irish Grover"/>
              </a:defRPr>
            </a:lvl3pPr>
            <a:lvl4pPr lvl="3" rtl="0">
              <a:lnSpc>
                <a:spcPct val="100000"/>
              </a:lnSpc>
              <a:spcBef>
                <a:spcPts val="2128"/>
              </a:spcBef>
              <a:spcAft>
                <a:spcPts val="0"/>
              </a:spcAft>
              <a:buClr>
                <a:schemeClr val="dk1"/>
              </a:buClr>
              <a:buSzPts val="2000"/>
              <a:buFont typeface="Irish Grover"/>
              <a:buNone/>
              <a:defRPr sz="2660">
                <a:solidFill>
                  <a:schemeClr val="dk1"/>
                </a:solidFill>
                <a:latin typeface="Irish Grover"/>
                <a:ea typeface="Irish Grover"/>
                <a:cs typeface="Irish Grover"/>
                <a:sym typeface="Irish Grover"/>
              </a:defRPr>
            </a:lvl4pPr>
            <a:lvl5pPr lvl="4" rtl="0">
              <a:lnSpc>
                <a:spcPct val="100000"/>
              </a:lnSpc>
              <a:spcBef>
                <a:spcPts val="2128"/>
              </a:spcBef>
              <a:spcAft>
                <a:spcPts val="0"/>
              </a:spcAft>
              <a:buClr>
                <a:schemeClr val="dk1"/>
              </a:buClr>
              <a:buSzPts val="2000"/>
              <a:buFont typeface="Irish Grover"/>
              <a:buNone/>
              <a:defRPr sz="2660">
                <a:solidFill>
                  <a:schemeClr val="dk1"/>
                </a:solidFill>
                <a:latin typeface="Irish Grover"/>
                <a:ea typeface="Irish Grover"/>
                <a:cs typeface="Irish Grover"/>
                <a:sym typeface="Irish Grover"/>
              </a:defRPr>
            </a:lvl5pPr>
            <a:lvl6pPr lvl="5" rtl="0">
              <a:lnSpc>
                <a:spcPct val="100000"/>
              </a:lnSpc>
              <a:spcBef>
                <a:spcPts val="2128"/>
              </a:spcBef>
              <a:spcAft>
                <a:spcPts val="0"/>
              </a:spcAft>
              <a:buClr>
                <a:schemeClr val="dk1"/>
              </a:buClr>
              <a:buSzPts val="2000"/>
              <a:buFont typeface="Irish Grover"/>
              <a:buNone/>
              <a:defRPr sz="2660">
                <a:solidFill>
                  <a:schemeClr val="dk1"/>
                </a:solidFill>
                <a:latin typeface="Irish Grover"/>
                <a:ea typeface="Irish Grover"/>
                <a:cs typeface="Irish Grover"/>
                <a:sym typeface="Irish Grover"/>
              </a:defRPr>
            </a:lvl6pPr>
            <a:lvl7pPr lvl="6" rtl="0">
              <a:lnSpc>
                <a:spcPct val="100000"/>
              </a:lnSpc>
              <a:spcBef>
                <a:spcPts val="2128"/>
              </a:spcBef>
              <a:spcAft>
                <a:spcPts val="0"/>
              </a:spcAft>
              <a:buClr>
                <a:schemeClr val="dk1"/>
              </a:buClr>
              <a:buSzPts val="2000"/>
              <a:buFont typeface="Irish Grover"/>
              <a:buNone/>
              <a:defRPr sz="2660">
                <a:solidFill>
                  <a:schemeClr val="dk1"/>
                </a:solidFill>
                <a:latin typeface="Irish Grover"/>
                <a:ea typeface="Irish Grover"/>
                <a:cs typeface="Irish Grover"/>
                <a:sym typeface="Irish Grover"/>
              </a:defRPr>
            </a:lvl7pPr>
            <a:lvl8pPr lvl="7" rtl="0">
              <a:lnSpc>
                <a:spcPct val="100000"/>
              </a:lnSpc>
              <a:spcBef>
                <a:spcPts val="2128"/>
              </a:spcBef>
              <a:spcAft>
                <a:spcPts val="0"/>
              </a:spcAft>
              <a:buClr>
                <a:schemeClr val="dk1"/>
              </a:buClr>
              <a:buSzPts val="2000"/>
              <a:buFont typeface="Irish Grover"/>
              <a:buNone/>
              <a:defRPr sz="2660">
                <a:solidFill>
                  <a:schemeClr val="dk1"/>
                </a:solidFill>
                <a:latin typeface="Irish Grover"/>
                <a:ea typeface="Irish Grover"/>
                <a:cs typeface="Irish Grover"/>
                <a:sym typeface="Irish Grover"/>
              </a:defRPr>
            </a:lvl8pPr>
            <a:lvl9pPr lvl="8" rtl="0">
              <a:lnSpc>
                <a:spcPct val="100000"/>
              </a:lnSpc>
              <a:spcBef>
                <a:spcPts val="2128"/>
              </a:spcBef>
              <a:spcAft>
                <a:spcPts val="2128"/>
              </a:spcAft>
              <a:buClr>
                <a:schemeClr val="dk1"/>
              </a:buClr>
              <a:buSzPts val="2000"/>
              <a:buFont typeface="Irish Grover"/>
              <a:buNone/>
              <a:defRPr sz="2660">
                <a:solidFill>
                  <a:schemeClr val="dk1"/>
                </a:solidFill>
                <a:latin typeface="Irish Grover"/>
                <a:ea typeface="Irish Grover"/>
                <a:cs typeface="Irish Grover"/>
                <a:sym typeface="Irish Grover"/>
              </a:defRPr>
            </a:lvl9pPr>
          </a:lstStyle>
          <a:p>
            <a:endParaRPr/>
          </a:p>
        </p:txBody>
      </p:sp>
      <p:sp>
        <p:nvSpPr>
          <p:cNvPr id="737" name="Google Shape;737;p14"/>
          <p:cNvSpPr txBox="1">
            <a:spLocks noGrp="1"/>
          </p:cNvSpPr>
          <p:nvPr>
            <p:ph type="title" idx="15"/>
          </p:nvPr>
        </p:nvSpPr>
        <p:spPr>
          <a:xfrm>
            <a:off x="960000" y="682767"/>
            <a:ext cx="10272000" cy="67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6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407336469"/>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82"/>
        <p:cNvGrpSpPr/>
        <p:nvPr/>
      </p:nvGrpSpPr>
      <p:grpSpPr>
        <a:xfrm>
          <a:off x="0" y="0"/>
          <a:ext cx="0" cy="0"/>
          <a:chOff x="0" y="0"/>
          <a:chExt cx="0" cy="0"/>
        </a:xfrm>
      </p:grpSpPr>
      <p:sp>
        <p:nvSpPr>
          <p:cNvPr id="383" name="Google Shape;383;p9"/>
          <p:cNvSpPr/>
          <p:nvPr/>
        </p:nvSpPr>
        <p:spPr>
          <a:xfrm>
            <a:off x="-11599" y="1739469"/>
            <a:ext cx="12215162" cy="4494571"/>
          </a:xfrm>
          <a:custGeom>
            <a:avLst/>
            <a:gdLst/>
            <a:ahLst/>
            <a:cxnLst/>
            <a:rect l="l" t="t" r="r" b="b"/>
            <a:pathLst>
              <a:path w="65373" h="24054" extrusionOk="0">
                <a:moveTo>
                  <a:pt x="45128" y="1"/>
                </a:moveTo>
                <a:cubicBezTo>
                  <a:pt x="43340" y="1"/>
                  <a:pt x="41565" y="765"/>
                  <a:pt x="40211" y="1955"/>
                </a:cubicBezTo>
                <a:cubicBezTo>
                  <a:pt x="38635" y="3341"/>
                  <a:pt x="37514" y="5429"/>
                  <a:pt x="36885" y="7431"/>
                </a:cubicBezTo>
                <a:cubicBezTo>
                  <a:pt x="35526" y="6009"/>
                  <a:pt x="33567" y="5185"/>
                  <a:pt x="31603" y="5185"/>
                </a:cubicBezTo>
                <a:cubicBezTo>
                  <a:pt x="31427" y="5185"/>
                  <a:pt x="31252" y="5191"/>
                  <a:pt x="31077" y="5205"/>
                </a:cubicBezTo>
                <a:cubicBezTo>
                  <a:pt x="28941" y="5366"/>
                  <a:pt x="26911" y="6596"/>
                  <a:pt x="25681" y="8349"/>
                </a:cubicBezTo>
                <a:cubicBezTo>
                  <a:pt x="25273" y="7395"/>
                  <a:pt x="24845" y="6412"/>
                  <a:pt x="24094" y="5695"/>
                </a:cubicBezTo>
                <a:cubicBezTo>
                  <a:pt x="23558" y="5184"/>
                  <a:pt x="22882" y="4837"/>
                  <a:pt x="22171" y="4626"/>
                </a:cubicBezTo>
                <a:cubicBezTo>
                  <a:pt x="21650" y="4472"/>
                  <a:pt x="21106" y="4390"/>
                  <a:pt x="20562" y="4390"/>
                </a:cubicBezTo>
                <a:cubicBezTo>
                  <a:pt x="20352" y="4390"/>
                  <a:pt x="20142" y="4402"/>
                  <a:pt x="19933" y="4427"/>
                </a:cubicBezTo>
                <a:cubicBezTo>
                  <a:pt x="18216" y="4629"/>
                  <a:pt x="16503" y="5729"/>
                  <a:pt x="15730" y="7275"/>
                </a:cubicBezTo>
                <a:cubicBezTo>
                  <a:pt x="15054" y="5953"/>
                  <a:pt x="14022" y="4786"/>
                  <a:pt x="12698" y="4114"/>
                </a:cubicBezTo>
                <a:cubicBezTo>
                  <a:pt x="11955" y="3737"/>
                  <a:pt x="11117" y="3531"/>
                  <a:pt x="10286" y="3531"/>
                </a:cubicBezTo>
                <a:cubicBezTo>
                  <a:pt x="9635" y="3531"/>
                  <a:pt x="8989" y="3657"/>
                  <a:pt x="8396" y="3928"/>
                </a:cubicBezTo>
                <a:cubicBezTo>
                  <a:pt x="7046" y="4543"/>
                  <a:pt x="5853" y="5941"/>
                  <a:pt x="5884" y="7426"/>
                </a:cubicBezTo>
                <a:cubicBezTo>
                  <a:pt x="5434" y="7232"/>
                  <a:pt x="4949" y="7141"/>
                  <a:pt x="4461" y="7141"/>
                </a:cubicBezTo>
                <a:cubicBezTo>
                  <a:pt x="3629" y="7141"/>
                  <a:pt x="2788" y="7406"/>
                  <a:pt x="2097" y="7876"/>
                </a:cubicBezTo>
                <a:cubicBezTo>
                  <a:pt x="1053" y="8587"/>
                  <a:pt x="339" y="9719"/>
                  <a:pt x="1" y="10938"/>
                </a:cubicBezTo>
                <a:lnTo>
                  <a:pt x="1" y="24054"/>
                </a:lnTo>
                <a:lnTo>
                  <a:pt x="65372" y="24054"/>
                </a:lnTo>
                <a:lnTo>
                  <a:pt x="65372" y="11323"/>
                </a:lnTo>
                <a:cubicBezTo>
                  <a:pt x="64872" y="11520"/>
                  <a:pt x="64408" y="11799"/>
                  <a:pt x="64009" y="12162"/>
                </a:cubicBezTo>
                <a:cubicBezTo>
                  <a:pt x="63936" y="10850"/>
                  <a:pt x="63394" y="9519"/>
                  <a:pt x="62354" y="8715"/>
                </a:cubicBezTo>
                <a:cubicBezTo>
                  <a:pt x="61744" y="8243"/>
                  <a:pt x="60921" y="7957"/>
                  <a:pt x="60131" y="7957"/>
                </a:cubicBezTo>
                <a:cubicBezTo>
                  <a:pt x="59573" y="7957"/>
                  <a:pt x="59031" y="8100"/>
                  <a:pt x="58591" y="8420"/>
                </a:cubicBezTo>
                <a:cubicBezTo>
                  <a:pt x="58555" y="6500"/>
                  <a:pt x="57646" y="4545"/>
                  <a:pt x="56017" y="3530"/>
                </a:cubicBezTo>
                <a:cubicBezTo>
                  <a:pt x="55278" y="3070"/>
                  <a:pt x="54348" y="2825"/>
                  <a:pt x="53429" y="2825"/>
                </a:cubicBezTo>
                <a:cubicBezTo>
                  <a:pt x="52321" y="2825"/>
                  <a:pt x="51229" y="3180"/>
                  <a:pt x="50504" y="3939"/>
                </a:cubicBezTo>
                <a:cubicBezTo>
                  <a:pt x="50010" y="1899"/>
                  <a:pt x="48089" y="368"/>
                  <a:pt x="46011" y="64"/>
                </a:cubicBezTo>
                <a:cubicBezTo>
                  <a:pt x="45718" y="21"/>
                  <a:pt x="45423" y="1"/>
                  <a:pt x="45128" y="1"/>
                </a:cubicBezTo>
                <a:close/>
              </a:path>
            </a:pathLst>
          </a:custGeom>
          <a:solidFill>
            <a:schemeClr val="l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384" name="Google Shape;384;p9"/>
          <p:cNvGrpSpPr/>
          <p:nvPr/>
        </p:nvGrpSpPr>
        <p:grpSpPr>
          <a:xfrm>
            <a:off x="-11199" y="5519228"/>
            <a:ext cx="12215032" cy="1338765"/>
            <a:chOff x="0" y="4139430"/>
            <a:chExt cx="9143901" cy="1004074"/>
          </a:xfrm>
        </p:grpSpPr>
        <p:grpSp>
          <p:nvGrpSpPr>
            <p:cNvPr id="385" name="Google Shape;385;p9"/>
            <p:cNvGrpSpPr/>
            <p:nvPr/>
          </p:nvGrpSpPr>
          <p:grpSpPr>
            <a:xfrm>
              <a:off x="0" y="4139430"/>
              <a:ext cx="9143901" cy="1004074"/>
              <a:chOff x="0" y="4139430"/>
              <a:chExt cx="9143901" cy="1004074"/>
            </a:xfrm>
          </p:grpSpPr>
          <p:sp>
            <p:nvSpPr>
              <p:cNvPr id="386" name="Google Shape;386;p9"/>
              <p:cNvSpPr/>
              <p:nvPr/>
            </p:nvSpPr>
            <p:spPr>
              <a:xfrm>
                <a:off x="0" y="4160997"/>
                <a:ext cx="9143901" cy="982506"/>
              </a:xfrm>
              <a:custGeom>
                <a:avLst/>
                <a:gdLst/>
                <a:ahLst/>
                <a:cxnLst/>
                <a:rect l="l" t="t" r="r" b="b"/>
                <a:pathLst>
                  <a:path w="100979" h="33985" extrusionOk="0">
                    <a:moveTo>
                      <a:pt x="50962" y="0"/>
                    </a:moveTo>
                    <a:cubicBezTo>
                      <a:pt x="45447" y="0"/>
                      <a:pt x="39932" y="424"/>
                      <a:pt x="34465" y="1222"/>
                    </a:cubicBezTo>
                    <a:cubicBezTo>
                      <a:pt x="27075" y="2298"/>
                      <a:pt x="19772" y="4055"/>
                      <a:pt x="12673" y="6368"/>
                    </a:cubicBezTo>
                    <a:cubicBezTo>
                      <a:pt x="12249" y="6506"/>
                      <a:pt x="11823" y="6649"/>
                      <a:pt x="11398" y="6793"/>
                    </a:cubicBezTo>
                    <a:cubicBezTo>
                      <a:pt x="11299" y="6496"/>
                      <a:pt x="11147" y="6220"/>
                      <a:pt x="10923" y="6003"/>
                    </a:cubicBezTo>
                    <a:cubicBezTo>
                      <a:pt x="10663" y="5751"/>
                      <a:pt x="10297" y="5596"/>
                      <a:pt x="9940" y="5596"/>
                    </a:cubicBezTo>
                    <a:cubicBezTo>
                      <a:pt x="9764" y="5596"/>
                      <a:pt x="9590" y="5633"/>
                      <a:pt x="9431" y="5715"/>
                    </a:cubicBezTo>
                    <a:cubicBezTo>
                      <a:pt x="9028" y="5923"/>
                      <a:pt x="8691" y="6185"/>
                      <a:pt x="8500" y="6597"/>
                    </a:cubicBezTo>
                    <a:cubicBezTo>
                      <a:pt x="8369" y="6030"/>
                      <a:pt x="7778" y="5688"/>
                      <a:pt x="7192" y="5688"/>
                    </a:cubicBezTo>
                    <a:cubicBezTo>
                      <a:pt x="6995" y="5688"/>
                      <a:pt x="6799" y="5726"/>
                      <a:pt x="6622" y="5808"/>
                    </a:cubicBezTo>
                    <a:cubicBezTo>
                      <a:pt x="5916" y="6132"/>
                      <a:pt x="5530" y="6943"/>
                      <a:pt x="5507" y="7720"/>
                    </a:cubicBezTo>
                    <a:cubicBezTo>
                      <a:pt x="5495" y="8149"/>
                      <a:pt x="5575" y="8569"/>
                      <a:pt x="5702" y="8979"/>
                    </a:cubicBezTo>
                    <a:cubicBezTo>
                      <a:pt x="3716" y="9857"/>
                      <a:pt x="1794" y="10854"/>
                      <a:pt x="0" y="12034"/>
                    </a:cubicBezTo>
                    <a:lnTo>
                      <a:pt x="0" y="33984"/>
                    </a:lnTo>
                    <a:lnTo>
                      <a:pt x="100978" y="33984"/>
                    </a:lnTo>
                    <a:lnTo>
                      <a:pt x="100978" y="13974"/>
                    </a:lnTo>
                    <a:cubicBezTo>
                      <a:pt x="99586" y="13079"/>
                      <a:pt x="98164" y="12230"/>
                      <a:pt x="96720" y="11421"/>
                    </a:cubicBezTo>
                    <a:lnTo>
                      <a:pt x="96719" y="11421"/>
                    </a:lnTo>
                    <a:cubicBezTo>
                      <a:pt x="97194" y="10239"/>
                      <a:pt x="97370" y="8851"/>
                      <a:pt x="96746" y="7746"/>
                    </a:cubicBezTo>
                    <a:cubicBezTo>
                      <a:pt x="96628" y="7537"/>
                      <a:pt x="96478" y="7338"/>
                      <a:pt x="96273" y="7210"/>
                    </a:cubicBezTo>
                    <a:cubicBezTo>
                      <a:pt x="96114" y="7112"/>
                      <a:pt x="95937" y="7068"/>
                      <a:pt x="95756" y="7068"/>
                    </a:cubicBezTo>
                    <a:cubicBezTo>
                      <a:pt x="95327" y="7068"/>
                      <a:pt x="94878" y="7316"/>
                      <a:pt x="94610" y="7672"/>
                    </a:cubicBezTo>
                    <a:cubicBezTo>
                      <a:pt x="94231" y="8177"/>
                      <a:pt x="94039" y="8982"/>
                      <a:pt x="93943" y="9607"/>
                    </a:cubicBezTo>
                    <a:cubicBezTo>
                      <a:pt x="93824" y="9272"/>
                      <a:pt x="93466" y="9080"/>
                      <a:pt x="93117" y="9080"/>
                    </a:cubicBezTo>
                    <a:cubicBezTo>
                      <a:pt x="92926" y="9080"/>
                      <a:pt x="92737" y="9138"/>
                      <a:pt x="92592" y="9262"/>
                    </a:cubicBezTo>
                    <a:cubicBezTo>
                      <a:pt x="89011" y="7515"/>
                      <a:pt x="85305" y="6018"/>
                      <a:pt x="81513" y="4770"/>
                    </a:cubicBezTo>
                    <a:cubicBezTo>
                      <a:pt x="81639" y="4237"/>
                      <a:pt x="81587" y="3636"/>
                      <a:pt x="81222" y="3233"/>
                    </a:cubicBezTo>
                    <a:cubicBezTo>
                      <a:pt x="80974" y="2959"/>
                      <a:pt x="80475" y="2736"/>
                      <a:pt x="80064" y="2736"/>
                    </a:cubicBezTo>
                    <a:cubicBezTo>
                      <a:pt x="79830" y="2736"/>
                      <a:pt x="79625" y="2808"/>
                      <a:pt x="79510" y="2984"/>
                    </a:cubicBezTo>
                    <a:cubicBezTo>
                      <a:pt x="79855" y="2293"/>
                      <a:pt x="79349" y="1333"/>
                      <a:pt x="78584" y="1227"/>
                    </a:cubicBezTo>
                    <a:cubicBezTo>
                      <a:pt x="78525" y="1218"/>
                      <a:pt x="78467" y="1215"/>
                      <a:pt x="78408" y="1215"/>
                    </a:cubicBezTo>
                    <a:cubicBezTo>
                      <a:pt x="78109" y="1215"/>
                      <a:pt x="77812" y="1314"/>
                      <a:pt x="77540" y="1447"/>
                    </a:cubicBezTo>
                    <a:cubicBezTo>
                      <a:pt x="76827" y="1798"/>
                      <a:pt x="76251" y="2405"/>
                      <a:pt x="75907" y="3121"/>
                    </a:cubicBezTo>
                    <a:cubicBezTo>
                      <a:pt x="71048" y="1856"/>
                      <a:pt x="66083" y="979"/>
                      <a:pt x="61093" y="489"/>
                    </a:cubicBezTo>
                    <a:cubicBezTo>
                      <a:pt x="57723" y="159"/>
                      <a:pt x="54343" y="0"/>
                      <a:pt x="509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7" name="Google Shape;387;p9"/>
              <p:cNvSpPr/>
              <p:nvPr/>
            </p:nvSpPr>
            <p:spPr>
              <a:xfrm>
                <a:off x="497375" y="4224000"/>
                <a:ext cx="2547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8" name="Google Shape;388;p9"/>
              <p:cNvSpPr/>
              <p:nvPr/>
            </p:nvSpPr>
            <p:spPr>
              <a:xfrm>
                <a:off x="752075" y="4260400"/>
                <a:ext cx="2973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nvGrpSpPr>
              <p:cNvPr id="389" name="Google Shape;389;p9"/>
              <p:cNvGrpSpPr/>
              <p:nvPr/>
            </p:nvGrpSpPr>
            <p:grpSpPr>
              <a:xfrm>
                <a:off x="6826124" y="4139430"/>
                <a:ext cx="633755" cy="365856"/>
                <a:chOff x="6850399" y="4145425"/>
                <a:chExt cx="603346" cy="365856"/>
              </a:xfrm>
            </p:grpSpPr>
            <p:sp>
              <p:nvSpPr>
                <p:cNvPr id="390" name="Google Shape;390;p9"/>
                <p:cNvSpPr/>
                <p:nvPr/>
              </p:nvSpPr>
              <p:spPr>
                <a:xfrm rot="4821662">
                  <a:off x="6941368" y="4100326"/>
                  <a:ext cx="223962" cy="373698"/>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1" name="Google Shape;391;p9"/>
                <p:cNvSpPr/>
                <p:nvPr/>
              </p:nvSpPr>
              <p:spPr>
                <a:xfrm rot="1017238">
                  <a:off x="7125385" y="4215461"/>
                  <a:ext cx="297322" cy="25804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392" name="Google Shape;392;p9"/>
              <p:cNvSpPr/>
              <p:nvPr/>
            </p:nvSpPr>
            <p:spPr>
              <a:xfrm rot="970839">
                <a:off x="8499783" y="4339511"/>
                <a:ext cx="311124" cy="2592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93" name="Google Shape;393;p9"/>
            <p:cNvGrpSpPr/>
            <p:nvPr/>
          </p:nvGrpSpPr>
          <p:grpSpPr>
            <a:xfrm>
              <a:off x="549942" y="4558403"/>
              <a:ext cx="7916552" cy="562812"/>
              <a:chOff x="2654375" y="1725250"/>
              <a:chExt cx="2185625" cy="182500"/>
            </a:xfrm>
          </p:grpSpPr>
          <p:sp>
            <p:nvSpPr>
              <p:cNvPr id="394" name="Google Shape;394;p9"/>
              <p:cNvSpPr/>
              <p:nvPr/>
            </p:nvSpPr>
            <p:spPr>
              <a:xfrm>
                <a:off x="4782350" y="1816650"/>
                <a:ext cx="34825" cy="11625"/>
              </a:xfrm>
              <a:custGeom>
                <a:avLst/>
                <a:gdLst/>
                <a:ahLst/>
                <a:cxnLst/>
                <a:rect l="l" t="t" r="r" b="b"/>
                <a:pathLst>
                  <a:path w="1393" h="465" extrusionOk="0">
                    <a:moveTo>
                      <a:pt x="696" y="1"/>
                    </a:moveTo>
                    <a:cubicBezTo>
                      <a:pt x="311" y="1"/>
                      <a:pt x="0" y="104"/>
                      <a:pt x="0" y="232"/>
                    </a:cubicBezTo>
                    <a:cubicBezTo>
                      <a:pt x="0" y="361"/>
                      <a:pt x="312" y="464"/>
                      <a:pt x="696" y="464"/>
                    </a:cubicBezTo>
                    <a:cubicBezTo>
                      <a:pt x="1081" y="464"/>
                      <a:pt x="1392" y="361"/>
                      <a:pt x="1392" y="232"/>
                    </a:cubicBezTo>
                    <a:cubicBezTo>
                      <a:pt x="1392" y="104"/>
                      <a:pt x="1081"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5" name="Google Shape;395;p9"/>
              <p:cNvSpPr/>
              <p:nvPr/>
            </p:nvSpPr>
            <p:spPr>
              <a:xfrm>
                <a:off x="4754425" y="1844575"/>
                <a:ext cx="34825" cy="11625"/>
              </a:xfrm>
              <a:custGeom>
                <a:avLst/>
                <a:gdLst/>
                <a:ahLst/>
                <a:cxnLst/>
                <a:rect l="l" t="t" r="r" b="b"/>
                <a:pathLst>
                  <a:path w="1393" h="465" extrusionOk="0">
                    <a:moveTo>
                      <a:pt x="697" y="0"/>
                    </a:moveTo>
                    <a:cubicBezTo>
                      <a:pt x="313" y="0"/>
                      <a:pt x="0" y="104"/>
                      <a:pt x="0" y="232"/>
                    </a:cubicBezTo>
                    <a:cubicBezTo>
                      <a:pt x="0" y="360"/>
                      <a:pt x="312" y="464"/>
                      <a:pt x="697" y="464"/>
                    </a:cubicBezTo>
                    <a:cubicBezTo>
                      <a:pt x="1081" y="464"/>
                      <a:pt x="1393" y="360"/>
                      <a:pt x="1393" y="232"/>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6" name="Google Shape;396;p9"/>
              <p:cNvSpPr/>
              <p:nvPr/>
            </p:nvSpPr>
            <p:spPr>
              <a:xfrm>
                <a:off x="4805175" y="1838025"/>
                <a:ext cx="34825" cy="11625"/>
              </a:xfrm>
              <a:custGeom>
                <a:avLst/>
                <a:gdLst/>
                <a:ahLst/>
                <a:cxnLst/>
                <a:rect l="l" t="t" r="r" b="b"/>
                <a:pathLst>
                  <a:path w="1393" h="465" extrusionOk="0">
                    <a:moveTo>
                      <a:pt x="697" y="1"/>
                    </a:moveTo>
                    <a:cubicBezTo>
                      <a:pt x="312" y="1"/>
                      <a:pt x="1" y="105"/>
                      <a:pt x="1" y="233"/>
                    </a:cubicBezTo>
                    <a:cubicBezTo>
                      <a:pt x="1" y="361"/>
                      <a:pt x="312" y="465"/>
                      <a:pt x="697" y="465"/>
                    </a:cubicBezTo>
                    <a:cubicBezTo>
                      <a:pt x="1082" y="465"/>
                      <a:pt x="1393" y="361"/>
                      <a:pt x="1393" y="233"/>
                    </a:cubicBezTo>
                    <a:cubicBezTo>
                      <a:pt x="1393" y="105"/>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7" name="Google Shape;397;p9"/>
              <p:cNvSpPr/>
              <p:nvPr/>
            </p:nvSpPr>
            <p:spPr>
              <a:xfrm>
                <a:off x="3361163" y="1868225"/>
                <a:ext cx="34825" cy="11625"/>
              </a:xfrm>
              <a:custGeom>
                <a:avLst/>
                <a:gdLst/>
                <a:ahLst/>
                <a:cxnLst/>
                <a:rect l="l" t="t" r="r" b="b"/>
                <a:pathLst>
                  <a:path w="1393" h="465" extrusionOk="0">
                    <a:moveTo>
                      <a:pt x="696" y="0"/>
                    </a:moveTo>
                    <a:cubicBezTo>
                      <a:pt x="311" y="0"/>
                      <a:pt x="0" y="104"/>
                      <a:pt x="0" y="232"/>
                    </a:cubicBezTo>
                    <a:cubicBezTo>
                      <a:pt x="0" y="360"/>
                      <a:pt x="311" y="464"/>
                      <a:pt x="696" y="464"/>
                    </a:cubicBezTo>
                    <a:cubicBezTo>
                      <a:pt x="1080" y="464"/>
                      <a:pt x="1392" y="360"/>
                      <a:pt x="1392" y="232"/>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8" name="Google Shape;398;p9"/>
              <p:cNvSpPr/>
              <p:nvPr/>
            </p:nvSpPr>
            <p:spPr>
              <a:xfrm>
                <a:off x="3333238" y="1896100"/>
                <a:ext cx="34825" cy="11650"/>
              </a:xfrm>
              <a:custGeom>
                <a:avLst/>
                <a:gdLst/>
                <a:ahLst/>
                <a:cxnLst/>
                <a:rect l="l" t="t" r="r" b="b"/>
                <a:pathLst>
                  <a:path w="1393" h="466" extrusionOk="0">
                    <a:moveTo>
                      <a:pt x="697" y="1"/>
                    </a:moveTo>
                    <a:cubicBezTo>
                      <a:pt x="312" y="1"/>
                      <a:pt x="0" y="106"/>
                      <a:pt x="0" y="233"/>
                    </a:cubicBezTo>
                    <a:cubicBezTo>
                      <a:pt x="0" y="362"/>
                      <a:pt x="313" y="466"/>
                      <a:pt x="697" y="466"/>
                    </a:cubicBezTo>
                    <a:cubicBezTo>
                      <a:pt x="1081" y="466"/>
                      <a:pt x="1393" y="362"/>
                      <a:pt x="1393" y="233"/>
                    </a:cubicBezTo>
                    <a:cubicBezTo>
                      <a:pt x="1393" y="106"/>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9" name="Google Shape;399;p9"/>
              <p:cNvSpPr/>
              <p:nvPr/>
            </p:nvSpPr>
            <p:spPr>
              <a:xfrm>
                <a:off x="3383988" y="1889600"/>
                <a:ext cx="34825" cy="11625"/>
              </a:xfrm>
              <a:custGeom>
                <a:avLst/>
                <a:gdLst/>
                <a:ahLst/>
                <a:cxnLst/>
                <a:rect l="l" t="t" r="r" b="b"/>
                <a:pathLst>
                  <a:path w="1393" h="465" extrusionOk="0">
                    <a:moveTo>
                      <a:pt x="697" y="0"/>
                    </a:moveTo>
                    <a:cubicBezTo>
                      <a:pt x="312" y="0"/>
                      <a:pt x="1" y="104"/>
                      <a:pt x="1" y="233"/>
                    </a:cubicBezTo>
                    <a:cubicBezTo>
                      <a:pt x="1" y="360"/>
                      <a:pt x="312" y="464"/>
                      <a:pt x="697" y="464"/>
                    </a:cubicBezTo>
                    <a:cubicBezTo>
                      <a:pt x="1081" y="464"/>
                      <a:pt x="1393" y="360"/>
                      <a:pt x="1393" y="233"/>
                    </a:cubicBezTo>
                    <a:cubicBezTo>
                      <a:pt x="1393" y="104"/>
                      <a:pt x="1082"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0" name="Google Shape;400;p9"/>
              <p:cNvSpPr/>
              <p:nvPr/>
            </p:nvSpPr>
            <p:spPr>
              <a:xfrm>
                <a:off x="2682300" y="1725250"/>
                <a:ext cx="34850" cy="11625"/>
              </a:xfrm>
              <a:custGeom>
                <a:avLst/>
                <a:gdLst/>
                <a:ahLst/>
                <a:cxnLst/>
                <a:rect l="l" t="t" r="r" b="b"/>
                <a:pathLst>
                  <a:path w="1394" h="465" extrusionOk="0">
                    <a:moveTo>
                      <a:pt x="697" y="1"/>
                    </a:moveTo>
                    <a:cubicBezTo>
                      <a:pt x="312" y="1"/>
                      <a:pt x="1" y="104"/>
                      <a:pt x="1" y="232"/>
                    </a:cubicBezTo>
                    <a:cubicBezTo>
                      <a:pt x="1" y="361"/>
                      <a:pt x="312" y="464"/>
                      <a:pt x="697" y="464"/>
                    </a:cubicBezTo>
                    <a:cubicBezTo>
                      <a:pt x="1081" y="464"/>
                      <a:pt x="1393" y="361"/>
                      <a:pt x="1393" y="232"/>
                    </a:cubicBezTo>
                    <a:cubicBezTo>
                      <a:pt x="1393" y="104"/>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1" name="Google Shape;401;p9"/>
              <p:cNvSpPr/>
              <p:nvPr/>
            </p:nvSpPr>
            <p:spPr>
              <a:xfrm>
                <a:off x="2654375" y="1753150"/>
                <a:ext cx="34850" cy="11650"/>
              </a:xfrm>
              <a:custGeom>
                <a:avLst/>
                <a:gdLst/>
                <a:ahLst/>
                <a:cxnLst/>
                <a:rect l="l" t="t" r="r" b="b"/>
                <a:pathLst>
                  <a:path w="1394" h="466" extrusionOk="0">
                    <a:moveTo>
                      <a:pt x="697" y="0"/>
                    </a:moveTo>
                    <a:cubicBezTo>
                      <a:pt x="312" y="0"/>
                      <a:pt x="1" y="104"/>
                      <a:pt x="1" y="233"/>
                    </a:cubicBezTo>
                    <a:cubicBezTo>
                      <a:pt x="1" y="360"/>
                      <a:pt x="312" y="465"/>
                      <a:pt x="697" y="465"/>
                    </a:cubicBezTo>
                    <a:cubicBezTo>
                      <a:pt x="1081" y="465"/>
                      <a:pt x="1393" y="360"/>
                      <a:pt x="1393" y="233"/>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2" name="Google Shape;402;p9"/>
              <p:cNvSpPr/>
              <p:nvPr/>
            </p:nvSpPr>
            <p:spPr>
              <a:xfrm>
                <a:off x="2705150" y="1746625"/>
                <a:ext cx="34825" cy="11625"/>
              </a:xfrm>
              <a:custGeom>
                <a:avLst/>
                <a:gdLst/>
                <a:ahLst/>
                <a:cxnLst/>
                <a:rect l="l" t="t" r="r" b="b"/>
                <a:pathLst>
                  <a:path w="1393" h="465" extrusionOk="0">
                    <a:moveTo>
                      <a:pt x="696" y="1"/>
                    </a:moveTo>
                    <a:cubicBezTo>
                      <a:pt x="312" y="1"/>
                      <a:pt x="0" y="104"/>
                      <a:pt x="0" y="233"/>
                    </a:cubicBezTo>
                    <a:cubicBezTo>
                      <a:pt x="0" y="361"/>
                      <a:pt x="312" y="464"/>
                      <a:pt x="696" y="464"/>
                    </a:cubicBezTo>
                    <a:cubicBezTo>
                      <a:pt x="1080" y="464"/>
                      <a:pt x="1393" y="361"/>
                      <a:pt x="1393" y="233"/>
                    </a:cubicBezTo>
                    <a:cubicBezTo>
                      <a:pt x="1393" y="104"/>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3" name="Google Shape;403;p9"/>
              <p:cNvSpPr/>
              <p:nvPr/>
            </p:nvSpPr>
            <p:spPr>
              <a:xfrm>
                <a:off x="3810247" y="1735920"/>
                <a:ext cx="34825" cy="11600"/>
              </a:xfrm>
              <a:custGeom>
                <a:avLst/>
                <a:gdLst/>
                <a:ahLst/>
                <a:cxnLst/>
                <a:rect l="l" t="t" r="r" b="b"/>
                <a:pathLst>
                  <a:path w="1393" h="464" extrusionOk="0">
                    <a:moveTo>
                      <a:pt x="696" y="0"/>
                    </a:moveTo>
                    <a:cubicBezTo>
                      <a:pt x="312" y="0"/>
                      <a:pt x="1" y="104"/>
                      <a:pt x="1" y="232"/>
                    </a:cubicBezTo>
                    <a:cubicBezTo>
                      <a:pt x="1" y="360"/>
                      <a:pt x="312" y="464"/>
                      <a:pt x="696" y="464"/>
                    </a:cubicBezTo>
                    <a:cubicBezTo>
                      <a:pt x="1081" y="464"/>
                      <a:pt x="1392" y="360"/>
                      <a:pt x="1392" y="232"/>
                    </a:cubicBezTo>
                    <a:cubicBezTo>
                      <a:pt x="1392" y="104"/>
                      <a:pt x="1081"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4" name="Google Shape;404;p9"/>
              <p:cNvSpPr/>
              <p:nvPr/>
            </p:nvSpPr>
            <p:spPr>
              <a:xfrm>
                <a:off x="3782347" y="1763820"/>
                <a:ext cx="34800" cy="11625"/>
              </a:xfrm>
              <a:custGeom>
                <a:avLst/>
                <a:gdLst/>
                <a:ahLst/>
                <a:cxnLst/>
                <a:rect l="l" t="t" r="r" b="b"/>
                <a:pathLst>
                  <a:path w="1392" h="465" extrusionOk="0">
                    <a:moveTo>
                      <a:pt x="696" y="1"/>
                    </a:moveTo>
                    <a:cubicBezTo>
                      <a:pt x="312" y="1"/>
                      <a:pt x="0" y="105"/>
                      <a:pt x="0" y="232"/>
                    </a:cubicBezTo>
                    <a:cubicBezTo>
                      <a:pt x="0" y="361"/>
                      <a:pt x="312" y="465"/>
                      <a:pt x="696" y="465"/>
                    </a:cubicBezTo>
                    <a:cubicBezTo>
                      <a:pt x="1080" y="465"/>
                      <a:pt x="1392" y="361"/>
                      <a:pt x="1392" y="232"/>
                    </a:cubicBezTo>
                    <a:cubicBezTo>
                      <a:pt x="1392" y="105"/>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5" name="Google Shape;405;p9"/>
              <p:cNvSpPr/>
              <p:nvPr/>
            </p:nvSpPr>
            <p:spPr>
              <a:xfrm>
                <a:off x="3833097" y="1757295"/>
                <a:ext cx="34800" cy="11625"/>
              </a:xfrm>
              <a:custGeom>
                <a:avLst/>
                <a:gdLst/>
                <a:ahLst/>
                <a:cxnLst/>
                <a:rect l="l" t="t" r="r" b="b"/>
                <a:pathLst>
                  <a:path w="1392" h="465" extrusionOk="0">
                    <a:moveTo>
                      <a:pt x="696" y="0"/>
                    </a:moveTo>
                    <a:cubicBezTo>
                      <a:pt x="312" y="0"/>
                      <a:pt x="0" y="104"/>
                      <a:pt x="0" y="233"/>
                    </a:cubicBezTo>
                    <a:cubicBezTo>
                      <a:pt x="0" y="361"/>
                      <a:pt x="312" y="465"/>
                      <a:pt x="696" y="465"/>
                    </a:cubicBezTo>
                    <a:cubicBezTo>
                      <a:pt x="1080" y="465"/>
                      <a:pt x="1392" y="360"/>
                      <a:pt x="1392" y="233"/>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sp>
        <p:nvSpPr>
          <p:cNvPr id="406" name="Google Shape;406;p9"/>
          <p:cNvSpPr txBox="1">
            <a:spLocks noGrp="1"/>
          </p:cNvSpPr>
          <p:nvPr>
            <p:ph type="title"/>
          </p:nvPr>
        </p:nvSpPr>
        <p:spPr>
          <a:xfrm>
            <a:off x="5415233" y="2992300"/>
            <a:ext cx="5813600" cy="84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4788"/>
            </a:lvl1pPr>
            <a:lvl2pPr lvl="1" algn="ctr" rtl="0">
              <a:spcBef>
                <a:spcPts val="0"/>
              </a:spcBef>
              <a:spcAft>
                <a:spcPts val="0"/>
              </a:spcAft>
              <a:buSzPts val="3600"/>
              <a:buNone/>
              <a:defRPr sz="4788"/>
            </a:lvl2pPr>
            <a:lvl3pPr lvl="2" algn="ctr" rtl="0">
              <a:spcBef>
                <a:spcPts val="0"/>
              </a:spcBef>
              <a:spcAft>
                <a:spcPts val="0"/>
              </a:spcAft>
              <a:buSzPts val="3600"/>
              <a:buNone/>
              <a:defRPr sz="4788"/>
            </a:lvl3pPr>
            <a:lvl4pPr lvl="3" algn="ctr" rtl="0">
              <a:spcBef>
                <a:spcPts val="0"/>
              </a:spcBef>
              <a:spcAft>
                <a:spcPts val="0"/>
              </a:spcAft>
              <a:buSzPts val="3600"/>
              <a:buNone/>
              <a:defRPr sz="4788"/>
            </a:lvl4pPr>
            <a:lvl5pPr lvl="4" algn="ctr" rtl="0">
              <a:spcBef>
                <a:spcPts val="0"/>
              </a:spcBef>
              <a:spcAft>
                <a:spcPts val="0"/>
              </a:spcAft>
              <a:buSzPts val="3600"/>
              <a:buNone/>
              <a:defRPr sz="4788"/>
            </a:lvl5pPr>
            <a:lvl6pPr lvl="5" algn="ctr" rtl="0">
              <a:spcBef>
                <a:spcPts val="0"/>
              </a:spcBef>
              <a:spcAft>
                <a:spcPts val="0"/>
              </a:spcAft>
              <a:buSzPts val="3600"/>
              <a:buNone/>
              <a:defRPr sz="4788"/>
            </a:lvl6pPr>
            <a:lvl7pPr lvl="6" algn="ctr" rtl="0">
              <a:spcBef>
                <a:spcPts val="0"/>
              </a:spcBef>
              <a:spcAft>
                <a:spcPts val="0"/>
              </a:spcAft>
              <a:buSzPts val="3600"/>
              <a:buNone/>
              <a:defRPr sz="4788"/>
            </a:lvl7pPr>
            <a:lvl8pPr lvl="7" algn="ctr" rtl="0">
              <a:spcBef>
                <a:spcPts val="0"/>
              </a:spcBef>
              <a:spcAft>
                <a:spcPts val="0"/>
              </a:spcAft>
              <a:buSzPts val="3600"/>
              <a:buNone/>
              <a:defRPr sz="4788"/>
            </a:lvl8pPr>
            <a:lvl9pPr lvl="8" algn="ctr" rtl="0">
              <a:spcBef>
                <a:spcPts val="0"/>
              </a:spcBef>
              <a:spcAft>
                <a:spcPts val="0"/>
              </a:spcAft>
              <a:buSzPts val="3600"/>
              <a:buNone/>
              <a:defRPr sz="4788"/>
            </a:lvl9pPr>
          </a:lstStyle>
          <a:p>
            <a:endParaRPr/>
          </a:p>
        </p:txBody>
      </p:sp>
      <p:sp>
        <p:nvSpPr>
          <p:cNvPr id="407" name="Google Shape;407;p9"/>
          <p:cNvSpPr txBox="1">
            <a:spLocks noGrp="1"/>
          </p:cNvSpPr>
          <p:nvPr>
            <p:ph type="subTitle" idx="1"/>
          </p:nvPr>
        </p:nvSpPr>
        <p:spPr>
          <a:xfrm>
            <a:off x="5415233" y="3987391"/>
            <a:ext cx="5813600" cy="133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dk2"/>
                </a:solidFill>
              </a:defRPr>
            </a:lvl1pPr>
            <a:lvl2pPr lvl="1" algn="ctr" rtl="0">
              <a:lnSpc>
                <a:spcPct val="100000"/>
              </a:lnSpc>
              <a:spcBef>
                <a:spcPts val="2128"/>
              </a:spcBef>
              <a:spcAft>
                <a:spcPts val="0"/>
              </a:spcAft>
              <a:buSzPts val="1400"/>
              <a:buNone/>
              <a:defRPr/>
            </a:lvl2pPr>
            <a:lvl3pPr lvl="2" algn="ctr" rtl="0">
              <a:lnSpc>
                <a:spcPct val="100000"/>
              </a:lnSpc>
              <a:spcBef>
                <a:spcPts val="2128"/>
              </a:spcBef>
              <a:spcAft>
                <a:spcPts val="0"/>
              </a:spcAft>
              <a:buSzPts val="1400"/>
              <a:buNone/>
              <a:defRPr/>
            </a:lvl3pPr>
            <a:lvl4pPr lvl="3" algn="ctr" rtl="0">
              <a:lnSpc>
                <a:spcPct val="100000"/>
              </a:lnSpc>
              <a:spcBef>
                <a:spcPts val="2128"/>
              </a:spcBef>
              <a:spcAft>
                <a:spcPts val="0"/>
              </a:spcAft>
              <a:buSzPts val="1400"/>
              <a:buNone/>
              <a:defRPr/>
            </a:lvl4pPr>
            <a:lvl5pPr lvl="4" algn="ctr" rtl="0">
              <a:lnSpc>
                <a:spcPct val="100000"/>
              </a:lnSpc>
              <a:spcBef>
                <a:spcPts val="2128"/>
              </a:spcBef>
              <a:spcAft>
                <a:spcPts val="0"/>
              </a:spcAft>
              <a:buSzPts val="1400"/>
              <a:buNone/>
              <a:defRPr/>
            </a:lvl5pPr>
            <a:lvl6pPr lvl="5" algn="ctr" rtl="0">
              <a:lnSpc>
                <a:spcPct val="100000"/>
              </a:lnSpc>
              <a:spcBef>
                <a:spcPts val="2128"/>
              </a:spcBef>
              <a:spcAft>
                <a:spcPts val="0"/>
              </a:spcAft>
              <a:buSzPts val="1400"/>
              <a:buNone/>
              <a:defRPr/>
            </a:lvl6pPr>
            <a:lvl7pPr lvl="6" algn="ctr" rtl="0">
              <a:lnSpc>
                <a:spcPct val="100000"/>
              </a:lnSpc>
              <a:spcBef>
                <a:spcPts val="2128"/>
              </a:spcBef>
              <a:spcAft>
                <a:spcPts val="0"/>
              </a:spcAft>
              <a:buSzPts val="1400"/>
              <a:buNone/>
              <a:defRPr/>
            </a:lvl7pPr>
            <a:lvl8pPr lvl="7" algn="ctr" rtl="0">
              <a:lnSpc>
                <a:spcPct val="100000"/>
              </a:lnSpc>
              <a:spcBef>
                <a:spcPts val="2128"/>
              </a:spcBef>
              <a:spcAft>
                <a:spcPts val="0"/>
              </a:spcAft>
              <a:buSzPts val="1400"/>
              <a:buNone/>
              <a:defRPr/>
            </a:lvl8pPr>
            <a:lvl9pPr lvl="8" algn="ctr" rtl="0">
              <a:lnSpc>
                <a:spcPct val="100000"/>
              </a:lnSpc>
              <a:spcBef>
                <a:spcPts val="2128"/>
              </a:spcBef>
              <a:spcAft>
                <a:spcPts val="2128"/>
              </a:spcAft>
              <a:buSzPts val="1400"/>
              <a:buNone/>
              <a:defRPr/>
            </a:lvl9pPr>
          </a:lstStyle>
          <a:p>
            <a:endParaRPr/>
          </a:p>
        </p:txBody>
      </p:sp>
      <p:grpSp>
        <p:nvGrpSpPr>
          <p:cNvPr id="408" name="Google Shape;408;p9"/>
          <p:cNvGrpSpPr/>
          <p:nvPr/>
        </p:nvGrpSpPr>
        <p:grpSpPr>
          <a:xfrm>
            <a:off x="4983507" y="39057"/>
            <a:ext cx="7092997" cy="6757609"/>
            <a:chOff x="3737630" y="29291"/>
            <a:chExt cx="5319748" cy="5068207"/>
          </a:xfrm>
        </p:grpSpPr>
        <p:sp>
          <p:nvSpPr>
            <p:cNvPr id="409" name="Google Shape;409;p9"/>
            <p:cNvSpPr/>
            <p:nvPr/>
          </p:nvSpPr>
          <p:spPr>
            <a:xfrm>
              <a:off x="3737630" y="201973"/>
              <a:ext cx="676707" cy="258045"/>
            </a:xfrm>
            <a:custGeom>
              <a:avLst/>
              <a:gdLst/>
              <a:ahLst/>
              <a:cxnLst/>
              <a:rect l="l" t="t" r="r" b="b"/>
              <a:pathLst>
                <a:path w="20715" h="5544" extrusionOk="0">
                  <a:moveTo>
                    <a:pt x="12147" y="0"/>
                  </a:moveTo>
                  <a:cubicBezTo>
                    <a:pt x="11455" y="0"/>
                    <a:pt x="10749" y="171"/>
                    <a:pt x="10096" y="417"/>
                  </a:cubicBezTo>
                  <a:cubicBezTo>
                    <a:pt x="8186" y="1138"/>
                    <a:pt x="6382" y="2664"/>
                    <a:pt x="5804" y="4625"/>
                  </a:cubicBezTo>
                  <a:cubicBezTo>
                    <a:pt x="5804" y="3970"/>
                    <a:pt x="5332" y="3371"/>
                    <a:pt x="4733" y="3111"/>
                  </a:cubicBezTo>
                  <a:cubicBezTo>
                    <a:pt x="4447" y="2987"/>
                    <a:pt x="4139" y="2932"/>
                    <a:pt x="3829" y="2932"/>
                  </a:cubicBezTo>
                  <a:cubicBezTo>
                    <a:pt x="3484" y="2932"/>
                    <a:pt x="3136" y="3000"/>
                    <a:pt x="2812" y="3116"/>
                  </a:cubicBezTo>
                  <a:cubicBezTo>
                    <a:pt x="2195" y="3337"/>
                    <a:pt x="1649" y="3722"/>
                    <a:pt x="1140" y="4133"/>
                  </a:cubicBezTo>
                  <a:cubicBezTo>
                    <a:pt x="664" y="4517"/>
                    <a:pt x="192" y="4971"/>
                    <a:pt x="0" y="5543"/>
                  </a:cubicBezTo>
                  <a:lnTo>
                    <a:pt x="20714" y="5543"/>
                  </a:lnTo>
                  <a:cubicBezTo>
                    <a:pt x="20656" y="5029"/>
                    <a:pt x="20352" y="4541"/>
                    <a:pt x="19917" y="4248"/>
                  </a:cubicBezTo>
                  <a:cubicBezTo>
                    <a:pt x="19559" y="4007"/>
                    <a:pt x="19128" y="3893"/>
                    <a:pt x="18694" y="3893"/>
                  </a:cubicBezTo>
                  <a:cubicBezTo>
                    <a:pt x="18434" y="3893"/>
                    <a:pt x="18172" y="3934"/>
                    <a:pt x="17925" y="4012"/>
                  </a:cubicBezTo>
                  <a:cubicBezTo>
                    <a:pt x="17266" y="4221"/>
                    <a:pt x="16509" y="4504"/>
                    <a:pt x="16087" y="5053"/>
                  </a:cubicBezTo>
                  <a:cubicBezTo>
                    <a:pt x="16042" y="4075"/>
                    <a:pt x="15880" y="3087"/>
                    <a:pt x="15452" y="2207"/>
                  </a:cubicBezTo>
                  <a:cubicBezTo>
                    <a:pt x="15025" y="1326"/>
                    <a:pt x="14310" y="559"/>
                    <a:pt x="13392" y="215"/>
                  </a:cubicBezTo>
                  <a:cubicBezTo>
                    <a:pt x="12992" y="64"/>
                    <a:pt x="12572" y="0"/>
                    <a:pt x="121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nvGrpSpPr>
            <p:cNvPr id="410" name="Google Shape;410;p9"/>
            <p:cNvGrpSpPr/>
            <p:nvPr/>
          </p:nvGrpSpPr>
          <p:grpSpPr>
            <a:xfrm>
              <a:off x="5148246" y="29291"/>
              <a:ext cx="364861" cy="363915"/>
              <a:chOff x="2789668" y="759261"/>
              <a:chExt cx="440069" cy="438928"/>
            </a:xfrm>
          </p:grpSpPr>
          <p:sp>
            <p:nvSpPr>
              <p:cNvPr id="411" name="Google Shape;411;p9"/>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2" name="Google Shape;412;p9"/>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3" name="Google Shape;413;p9"/>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4" name="Google Shape;414;p9"/>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5" name="Google Shape;415;p9"/>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6" name="Google Shape;416;p9"/>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7" name="Google Shape;417;p9"/>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8" name="Google Shape;418;p9"/>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9" name="Google Shape;419;p9"/>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420" name="Google Shape;420;p9"/>
            <p:cNvGrpSpPr/>
            <p:nvPr/>
          </p:nvGrpSpPr>
          <p:grpSpPr>
            <a:xfrm rot="1707536">
              <a:off x="3846113" y="4679852"/>
              <a:ext cx="459736" cy="327921"/>
              <a:chOff x="4879302" y="1958088"/>
              <a:chExt cx="715237" cy="510165"/>
            </a:xfrm>
          </p:grpSpPr>
          <p:sp>
            <p:nvSpPr>
              <p:cNvPr id="421" name="Google Shape;421;p9"/>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2" name="Google Shape;422;p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3" name="Google Shape;423;p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nvGrpSpPr>
              <p:cNvPr id="424" name="Google Shape;424;p9"/>
              <p:cNvGrpSpPr/>
              <p:nvPr/>
            </p:nvGrpSpPr>
            <p:grpSpPr>
              <a:xfrm>
                <a:off x="4937962" y="2055352"/>
                <a:ext cx="566907" cy="373034"/>
                <a:chOff x="5290896" y="3020653"/>
                <a:chExt cx="865243" cy="569344"/>
              </a:xfrm>
            </p:grpSpPr>
            <p:sp>
              <p:nvSpPr>
                <p:cNvPr id="425" name="Google Shape;425;p9"/>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6" name="Google Shape;426;p9"/>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7" name="Google Shape;427;p9"/>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8" name="Google Shape;428;p9"/>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9" name="Google Shape;429;p9"/>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30" name="Google Shape;430;p9"/>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31" name="Google Shape;431;p9"/>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32" name="Google Shape;432;p9"/>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33" name="Google Shape;433;p9"/>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34" name="Google Shape;434;p9"/>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35" name="Google Shape;435;p9"/>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36" name="Google Shape;436;p9"/>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37" name="Google Shape;437;p9"/>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38" name="Google Shape;438;p9"/>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39" name="Google Shape;439;p9"/>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40" name="Google Shape;440;p9"/>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41" name="Google Shape;441;p9"/>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42" name="Google Shape;442;p9"/>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43" name="Google Shape;443;p9"/>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44" name="Google Shape;444;p9"/>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45" name="Google Shape;445;p9"/>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46" name="Google Shape;446;p9"/>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447" name="Google Shape;447;p9"/>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48" name="Google Shape;448;p9"/>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49" name="Google Shape;449;p9"/>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50" name="Google Shape;450;p9"/>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451" name="Google Shape;451;p9"/>
            <p:cNvGrpSpPr/>
            <p:nvPr/>
          </p:nvGrpSpPr>
          <p:grpSpPr>
            <a:xfrm rot="1707536">
              <a:off x="8547288" y="1174952"/>
              <a:ext cx="459736" cy="327921"/>
              <a:chOff x="4879302" y="1958088"/>
              <a:chExt cx="715237" cy="510165"/>
            </a:xfrm>
          </p:grpSpPr>
          <p:sp>
            <p:nvSpPr>
              <p:cNvPr id="452" name="Google Shape;452;p9"/>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53" name="Google Shape;453;p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54" name="Google Shape;454;p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nvGrpSpPr>
              <p:cNvPr id="455" name="Google Shape;455;p9"/>
              <p:cNvGrpSpPr/>
              <p:nvPr/>
            </p:nvGrpSpPr>
            <p:grpSpPr>
              <a:xfrm>
                <a:off x="4937962" y="2055352"/>
                <a:ext cx="566907" cy="373034"/>
                <a:chOff x="5290896" y="3020653"/>
                <a:chExt cx="865243" cy="569344"/>
              </a:xfrm>
            </p:grpSpPr>
            <p:sp>
              <p:nvSpPr>
                <p:cNvPr id="456" name="Google Shape;456;p9"/>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57" name="Google Shape;457;p9"/>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58" name="Google Shape;458;p9"/>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59" name="Google Shape;459;p9"/>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0" name="Google Shape;460;p9"/>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1" name="Google Shape;461;p9"/>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2" name="Google Shape;462;p9"/>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3" name="Google Shape;463;p9"/>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4" name="Google Shape;464;p9"/>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5" name="Google Shape;465;p9"/>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6" name="Google Shape;466;p9"/>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7" name="Google Shape;467;p9"/>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8" name="Google Shape;468;p9"/>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9" name="Google Shape;469;p9"/>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0" name="Google Shape;470;p9"/>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1" name="Google Shape;471;p9"/>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2" name="Google Shape;472;p9"/>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3" name="Google Shape;473;p9"/>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4" name="Google Shape;474;p9"/>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5" name="Google Shape;475;p9"/>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6" name="Google Shape;476;p9"/>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7" name="Google Shape;477;p9"/>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478" name="Google Shape;478;p9"/>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9" name="Google Shape;479;p9"/>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0" name="Google Shape;480;p9"/>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1" name="Google Shape;481;p9"/>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482" name="Google Shape;482;p9"/>
            <p:cNvGrpSpPr/>
            <p:nvPr/>
          </p:nvGrpSpPr>
          <p:grpSpPr>
            <a:xfrm>
              <a:off x="8594721" y="3339116"/>
              <a:ext cx="364861" cy="363915"/>
              <a:chOff x="2789668" y="759261"/>
              <a:chExt cx="440069" cy="438928"/>
            </a:xfrm>
          </p:grpSpPr>
          <p:sp>
            <p:nvSpPr>
              <p:cNvPr id="483" name="Google Shape;483;p9"/>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4" name="Google Shape;484;p9"/>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5" name="Google Shape;485;p9"/>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6" name="Google Shape;486;p9"/>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7" name="Google Shape;487;p9"/>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8" name="Google Shape;488;p9"/>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9" name="Google Shape;489;p9"/>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0" name="Google Shape;490;p9"/>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1" name="Google Shape;491;p9"/>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spTree>
    <p:extLst>
      <p:ext uri="{BB962C8B-B14F-4D97-AF65-F5344CB8AC3E}">
        <p14:creationId xmlns:p14="http://schemas.microsoft.com/office/powerpoint/2010/main" val="715551050"/>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560219235"/>
      </p:ext>
    </p:extLst>
  </p:cSld>
  <p:clrMapOvr>
    <a:masterClrMapping/>
  </p:clrMapOvr>
  <p:transition spd="slow">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947403972"/>
      </p:ext>
    </p:extLst>
  </p:cSld>
  <p:clrMapOvr>
    <a:masterClrMapping/>
  </p:clrMapOvr>
  <p:transition spd="slow">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9398912"/>
      </p:ext>
    </p:extLst>
  </p:cSld>
  <p:clrMapOvr>
    <a:masterClrMapping/>
  </p:clrMapOvr>
  <p:transition spd="slow">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9"/>
        <p:cNvGrpSpPr/>
        <p:nvPr/>
      </p:nvGrpSpPr>
      <p:grpSpPr>
        <a:xfrm>
          <a:off x="0" y="0"/>
          <a:ext cx="0" cy="0"/>
          <a:chOff x="0" y="0"/>
          <a:chExt cx="0" cy="0"/>
        </a:xfrm>
      </p:grpSpPr>
      <p:sp>
        <p:nvSpPr>
          <p:cNvPr id="50" name="Google Shape;50;p7"/>
          <p:cNvSpPr txBox="1">
            <a:spLocks noGrp="1"/>
          </p:cNvSpPr>
          <p:nvPr>
            <p:ph type="body" idx="1"/>
          </p:nvPr>
        </p:nvSpPr>
        <p:spPr>
          <a:xfrm>
            <a:off x="6224600" y="2332500"/>
            <a:ext cx="4771600" cy="3668800"/>
          </a:xfrm>
          <a:prstGeom prst="rect">
            <a:avLst/>
          </a:prstGeom>
        </p:spPr>
        <p:txBody>
          <a:bodyPr spcFirstLastPara="1" wrap="square" lIns="91425" tIns="91425" rIns="91425" bIns="91425" anchor="t" anchorCtr="0">
            <a:noAutofit/>
          </a:bodyPr>
          <a:lstStyle>
            <a:lvl1pPr marL="608076" lvl="0" indent="-422275">
              <a:lnSpc>
                <a:spcPct val="115000"/>
              </a:lnSpc>
              <a:spcBef>
                <a:spcPts val="0"/>
              </a:spcBef>
              <a:spcAft>
                <a:spcPts val="0"/>
              </a:spcAft>
              <a:buSzPts val="1400"/>
              <a:buChar char="●"/>
              <a:defRPr/>
            </a:lvl1pPr>
            <a:lvl2pPr marL="1216152" lvl="1" indent="-371602">
              <a:spcBef>
                <a:spcPts val="0"/>
              </a:spcBef>
              <a:spcAft>
                <a:spcPts val="0"/>
              </a:spcAft>
              <a:buSzPts val="800"/>
              <a:buFont typeface="Open Sans"/>
              <a:buChar char="○"/>
              <a:defRPr sz="1596"/>
            </a:lvl2pPr>
            <a:lvl3pPr marL="1824228" lvl="2" indent="-371602">
              <a:spcBef>
                <a:spcPts val="0"/>
              </a:spcBef>
              <a:spcAft>
                <a:spcPts val="0"/>
              </a:spcAft>
              <a:buSzPts val="800"/>
              <a:buFont typeface="Open Sans"/>
              <a:buChar char="■"/>
              <a:defRPr sz="1596"/>
            </a:lvl3pPr>
            <a:lvl4pPr marL="2432304" lvl="3" indent="-371602">
              <a:spcBef>
                <a:spcPts val="0"/>
              </a:spcBef>
              <a:spcAft>
                <a:spcPts val="0"/>
              </a:spcAft>
              <a:buSzPts val="800"/>
              <a:buFont typeface="Open Sans"/>
              <a:buChar char="●"/>
              <a:defRPr sz="1596"/>
            </a:lvl4pPr>
            <a:lvl5pPr marL="3040380" lvl="4" indent="-422275">
              <a:spcBef>
                <a:spcPts val="0"/>
              </a:spcBef>
              <a:spcAft>
                <a:spcPts val="0"/>
              </a:spcAft>
              <a:buSzPts val="1400"/>
              <a:buFont typeface="Open Sans"/>
              <a:buChar char="○"/>
              <a:defRPr sz="1596"/>
            </a:lvl5pPr>
            <a:lvl6pPr marL="3648456" lvl="5" indent="-422275">
              <a:spcBef>
                <a:spcPts val="0"/>
              </a:spcBef>
              <a:spcAft>
                <a:spcPts val="0"/>
              </a:spcAft>
              <a:buSzPts val="1400"/>
              <a:buFont typeface="Open Sans"/>
              <a:buChar char="■"/>
              <a:defRPr sz="1596"/>
            </a:lvl6pPr>
            <a:lvl7pPr marL="4256532" lvl="6" indent="-363157">
              <a:spcBef>
                <a:spcPts val="0"/>
              </a:spcBef>
              <a:spcAft>
                <a:spcPts val="0"/>
              </a:spcAft>
              <a:buSzPts val="700"/>
              <a:buFont typeface="Open Sans"/>
              <a:buChar char="●"/>
              <a:defRPr sz="1596"/>
            </a:lvl7pPr>
            <a:lvl8pPr marL="4864608" lvl="7" indent="-363157">
              <a:spcBef>
                <a:spcPts val="0"/>
              </a:spcBef>
              <a:spcAft>
                <a:spcPts val="0"/>
              </a:spcAft>
              <a:buSzPts val="700"/>
              <a:buFont typeface="Open Sans"/>
              <a:buChar char="○"/>
              <a:defRPr sz="1596"/>
            </a:lvl8pPr>
            <a:lvl9pPr marL="5472684" lvl="8" indent="-354711">
              <a:spcBef>
                <a:spcPts val="0"/>
              </a:spcBef>
              <a:spcAft>
                <a:spcPts val="0"/>
              </a:spcAft>
              <a:buSzPts val="600"/>
              <a:buFont typeface="Open Sans"/>
              <a:buChar char="■"/>
              <a:defRPr sz="1596"/>
            </a:lvl9pPr>
          </a:lstStyle>
          <a:p>
            <a:endParaRPr/>
          </a:p>
        </p:txBody>
      </p:sp>
      <p:sp>
        <p:nvSpPr>
          <p:cNvPr id="51" name="Google Shape;51;p7"/>
          <p:cNvSpPr/>
          <p:nvPr/>
        </p:nvSpPr>
        <p:spPr>
          <a:xfrm>
            <a:off x="10138988" y="6048553"/>
            <a:ext cx="3321220" cy="2775907"/>
          </a:xfrm>
          <a:custGeom>
            <a:avLst/>
            <a:gdLst/>
            <a:ahLst/>
            <a:cxnLst/>
            <a:rect l="l" t="t" r="r" b="b"/>
            <a:pathLst>
              <a:path w="65503" h="54748" extrusionOk="0">
                <a:moveTo>
                  <a:pt x="25723" y="0"/>
                </a:moveTo>
                <a:cubicBezTo>
                  <a:pt x="24144" y="0"/>
                  <a:pt x="22575" y="187"/>
                  <a:pt x="21064" y="677"/>
                </a:cubicBezTo>
                <a:cubicBezTo>
                  <a:pt x="15259" y="2561"/>
                  <a:pt x="11702" y="8306"/>
                  <a:pt x="8784" y="13625"/>
                </a:cubicBezTo>
                <a:cubicBezTo>
                  <a:pt x="5563" y="19431"/>
                  <a:pt x="2401" y="25388"/>
                  <a:pt x="1186" y="31863"/>
                </a:cubicBezTo>
                <a:cubicBezTo>
                  <a:pt x="0" y="38337"/>
                  <a:pt x="1034" y="45450"/>
                  <a:pt x="5411" y="50222"/>
                </a:cubicBezTo>
                <a:cubicBezTo>
                  <a:pt x="8030" y="53078"/>
                  <a:pt x="12001" y="54747"/>
                  <a:pt x="15894" y="54747"/>
                </a:cubicBezTo>
                <a:cubicBezTo>
                  <a:pt x="18505" y="54747"/>
                  <a:pt x="21081" y="53997"/>
                  <a:pt x="23192" y="52349"/>
                </a:cubicBezTo>
                <a:cubicBezTo>
                  <a:pt x="28785" y="47972"/>
                  <a:pt x="29727" y="39158"/>
                  <a:pt x="35867" y="35601"/>
                </a:cubicBezTo>
                <a:cubicBezTo>
                  <a:pt x="38002" y="34383"/>
                  <a:pt x="40368" y="34028"/>
                  <a:pt x="42803" y="34028"/>
                </a:cubicBezTo>
                <a:cubicBezTo>
                  <a:pt x="45289" y="34028"/>
                  <a:pt x="47848" y="34399"/>
                  <a:pt x="50305" y="34598"/>
                </a:cubicBezTo>
                <a:cubicBezTo>
                  <a:pt x="51011" y="34660"/>
                  <a:pt x="51739" y="34694"/>
                  <a:pt x="52475" y="34694"/>
                </a:cubicBezTo>
                <a:cubicBezTo>
                  <a:pt x="56811" y="34694"/>
                  <a:pt x="61422" y="33507"/>
                  <a:pt x="63345" y="29765"/>
                </a:cubicBezTo>
                <a:cubicBezTo>
                  <a:pt x="65503" y="25571"/>
                  <a:pt x="63010" y="20677"/>
                  <a:pt x="60123" y="17151"/>
                </a:cubicBezTo>
                <a:cubicBezTo>
                  <a:pt x="52554" y="8002"/>
                  <a:pt x="42980" y="2713"/>
                  <a:pt x="31247" y="586"/>
                </a:cubicBezTo>
                <a:cubicBezTo>
                  <a:pt x="29442" y="258"/>
                  <a:pt x="27575" y="0"/>
                  <a:pt x="25723"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2" name="Google Shape;52;p7"/>
          <p:cNvSpPr/>
          <p:nvPr/>
        </p:nvSpPr>
        <p:spPr>
          <a:xfrm>
            <a:off x="10467534" y="-566179"/>
            <a:ext cx="2884053" cy="2697637"/>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3" name="Google Shape;53;p7"/>
          <p:cNvSpPr/>
          <p:nvPr/>
        </p:nvSpPr>
        <p:spPr>
          <a:xfrm>
            <a:off x="-863501" y="6437704"/>
            <a:ext cx="4393610" cy="1997631"/>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 name="Google Shape;54;p7"/>
          <p:cNvSpPr/>
          <p:nvPr/>
        </p:nvSpPr>
        <p:spPr>
          <a:xfrm rot="-3863648">
            <a:off x="-2571999" y="175648"/>
            <a:ext cx="4400988" cy="2484564"/>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5" name="Google Shape;55;p7"/>
          <p:cNvSpPr txBox="1">
            <a:spLocks noGrp="1"/>
          </p:cNvSpPr>
          <p:nvPr>
            <p:ph type="title"/>
          </p:nvPr>
        </p:nvSpPr>
        <p:spPr>
          <a:xfrm>
            <a:off x="1297200" y="604100"/>
            <a:ext cx="9597600" cy="8620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990" b="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4131359546"/>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82"/>
        <p:cNvGrpSpPr/>
        <p:nvPr/>
      </p:nvGrpSpPr>
      <p:grpSpPr>
        <a:xfrm>
          <a:off x="0" y="0"/>
          <a:ext cx="0" cy="0"/>
          <a:chOff x="0" y="0"/>
          <a:chExt cx="0" cy="0"/>
        </a:xfrm>
      </p:grpSpPr>
      <p:sp>
        <p:nvSpPr>
          <p:cNvPr id="283" name="Google Shape;283;p31"/>
          <p:cNvSpPr/>
          <p:nvPr/>
        </p:nvSpPr>
        <p:spPr>
          <a:xfrm>
            <a:off x="9782601" y="6834635"/>
            <a:ext cx="145666" cy="23367"/>
          </a:xfrm>
          <a:custGeom>
            <a:avLst/>
            <a:gdLst/>
            <a:ahLst/>
            <a:cxnLst/>
            <a:rect l="l" t="t" r="r" b="b"/>
            <a:pathLst>
              <a:path w="4370" h="701" extrusionOk="0">
                <a:moveTo>
                  <a:pt x="0" y="0"/>
                </a:moveTo>
                <a:lnTo>
                  <a:pt x="0" y="701"/>
                </a:lnTo>
                <a:lnTo>
                  <a:pt x="4370" y="701"/>
                </a:lnTo>
                <a:lnTo>
                  <a:pt x="4370" y="0"/>
                </a:ln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84" name="Google Shape;284;p31"/>
          <p:cNvSpPr/>
          <p:nvPr/>
        </p:nvSpPr>
        <p:spPr>
          <a:xfrm>
            <a:off x="10172055" y="5499274"/>
            <a:ext cx="4059439" cy="3392916"/>
          </a:xfrm>
          <a:custGeom>
            <a:avLst/>
            <a:gdLst/>
            <a:ahLst/>
            <a:cxnLst/>
            <a:rect l="l" t="t" r="r" b="b"/>
            <a:pathLst>
              <a:path w="65503" h="54748" extrusionOk="0">
                <a:moveTo>
                  <a:pt x="25723" y="0"/>
                </a:moveTo>
                <a:cubicBezTo>
                  <a:pt x="24144" y="0"/>
                  <a:pt x="22575" y="187"/>
                  <a:pt x="21064" y="677"/>
                </a:cubicBezTo>
                <a:cubicBezTo>
                  <a:pt x="15259" y="2561"/>
                  <a:pt x="11702" y="8306"/>
                  <a:pt x="8784" y="13625"/>
                </a:cubicBezTo>
                <a:cubicBezTo>
                  <a:pt x="5563" y="19431"/>
                  <a:pt x="2401" y="25388"/>
                  <a:pt x="1186" y="31863"/>
                </a:cubicBezTo>
                <a:cubicBezTo>
                  <a:pt x="0" y="38337"/>
                  <a:pt x="1034" y="45450"/>
                  <a:pt x="5411" y="50222"/>
                </a:cubicBezTo>
                <a:cubicBezTo>
                  <a:pt x="8030" y="53078"/>
                  <a:pt x="12001" y="54747"/>
                  <a:pt x="15894" y="54747"/>
                </a:cubicBezTo>
                <a:cubicBezTo>
                  <a:pt x="18505" y="54747"/>
                  <a:pt x="21081" y="53997"/>
                  <a:pt x="23192" y="52349"/>
                </a:cubicBezTo>
                <a:cubicBezTo>
                  <a:pt x="28785" y="47972"/>
                  <a:pt x="29727" y="39158"/>
                  <a:pt x="35867" y="35601"/>
                </a:cubicBezTo>
                <a:cubicBezTo>
                  <a:pt x="38002" y="34383"/>
                  <a:pt x="40368" y="34028"/>
                  <a:pt x="42803" y="34028"/>
                </a:cubicBezTo>
                <a:cubicBezTo>
                  <a:pt x="45289" y="34028"/>
                  <a:pt x="47848" y="34399"/>
                  <a:pt x="50305" y="34598"/>
                </a:cubicBezTo>
                <a:cubicBezTo>
                  <a:pt x="51011" y="34660"/>
                  <a:pt x="51739" y="34694"/>
                  <a:pt x="52475" y="34694"/>
                </a:cubicBezTo>
                <a:cubicBezTo>
                  <a:pt x="56811" y="34694"/>
                  <a:pt x="61422" y="33507"/>
                  <a:pt x="63345" y="29765"/>
                </a:cubicBezTo>
                <a:cubicBezTo>
                  <a:pt x="65503" y="25571"/>
                  <a:pt x="63010" y="20677"/>
                  <a:pt x="60123" y="17151"/>
                </a:cubicBezTo>
                <a:cubicBezTo>
                  <a:pt x="52554" y="8002"/>
                  <a:pt x="42980" y="2713"/>
                  <a:pt x="31247" y="586"/>
                </a:cubicBezTo>
                <a:cubicBezTo>
                  <a:pt x="29442" y="258"/>
                  <a:pt x="27575" y="0"/>
                  <a:pt x="25723" y="0"/>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85" name="Google Shape;285;p31"/>
          <p:cNvSpPr/>
          <p:nvPr/>
        </p:nvSpPr>
        <p:spPr>
          <a:xfrm>
            <a:off x="10408811" y="-912665"/>
            <a:ext cx="2445157" cy="2526157"/>
          </a:xfrm>
          <a:custGeom>
            <a:avLst/>
            <a:gdLst/>
            <a:ahLst/>
            <a:cxnLst/>
            <a:rect l="l" t="t" r="r" b="b"/>
            <a:pathLst>
              <a:path w="39455" h="40762" extrusionOk="0">
                <a:moveTo>
                  <a:pt x="19728" y="1"/>
                </a:moveTo>
                <a:cubicBezTo>
                  <a:pt x="8816" y="1"/>
                  <a:pt x="1" y="9119"/>
                  <a:pt x="1" y="20366"/>
                </a:cubicBezTo>
                <a:cubicBezTo>
                  <a:pt x="1" y="31612"/>
                  <a:pt x="8816" y="40761"/>
                  <a:pt x="19728" y="40761"/>
                </a:cubicBezTo>
                <a:cubicBezTo>
                  <a:pt x="30640" y="40761"/>
                  <a:pt x="39454" y="31612"/>
                  <a:pt x="39454" y="20366"/>
                </a:cubicBezTo>
                <a:cubicBezTo>
                  <a:pt x="39454" y="9119"/>
                  <a:pt x="30640" y="1"/>
                  <a:pt x="19728" y="1"/>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86" name="Google Shape;286;p31"/>
          <p:cNvSpPr/>
          <p:nvPr/>
        </p:nvSpPr>
        <p:spPr>
          <a:xfrm rot="-2700000" flipH="1">
            <a:off x="-1696711" y="4284267"/>
            <a:ext cx="2883938" cy="2697528"/>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87" name="Google Shape;287;p31"/>
          <p:cNvSpPr/>
          <p:nvPr/>
        </p:nvSpPr>
        <p:spPr>
          <a:xfrm>
            <a:off x="-76233" y="-2133949"/>
            <a:ext cx="4986064" cy="3417148"/>
          </a:xfrm>
          <a:custGeom>
            <a:avLst/>
            <a:gdLst/>
            <a:ahLst/>
            <a:cxnLst/>
            <a:rect l="l" t="t" r="r" b="b"/>
            <a:pathLst>
              <a:path w="80455" h="55139" extrusionOk="0">
                <a:moveTo>
                  <a:pt x="39610" y="0"/>
                </a:moveTo>
                <a:cubicBezTo>
                  <a:pt x="38635" y="0"/>
                  <a:pt x="37659" y="30"/>
                  <a:pt x="36684" y="90"/>
                </a:cubicBezTo>
                <a:cubicBezTo>
                  <a:pt x="28021" y="637"/>
                  <a:pt x="19389" y="3555"/>
                  <a:pt x="12641" y="9117"/>
                </a:cubicBezTo>
                <a:cubicBezTo>
                  <a:pt x="5863" y="14710"/>
                  <a:pt x="1091" y="23069"/>
                  <a:pt x="483" y="32005"/>
                </a:cubicBezTo>
                <a:cubicBezTo>
                  <a:pt x="0" y="38734"/>
                  <a:pt x="3681" y="55139"/>
                  <a:pt x="12448" y="55139"/>
                </a:cubicBezTo>
                <a:cubicBezTo>
                  <a:pt x="12512" y="55139"/>
                  <a:pt x="12577" y="55138"/>
                  <a:pt x="12641" y="55136"/>
                </a:cubicBezTo>
                <a:cubicBezTo>
                  <a:pt x="17049" y="55015"/>
                  <a:pt x="22368" y="51094"/>
                  <a:pt x="26866" y="50091"/>
                </a:cubicBezTo>
                <a:cubicBezTo>
                  <a:pt x="32338" y="48844"/>
                  <a:pt x="37900" y="48449"/>
                  <a:pt x="43462" y="47932"/>
                </a:cubicBezTo>
                <a:cubicBezTo>
                  <a:pt x="54800" y="46899"/>
                  <a:pt x="67171" y="44954"/>
                  <a:pt x="74861" y="36261"/>
                </a:cubicBezTo>
                <a:cubicBezTo>
                  <a:pt x="78235" y="32431"/>
                  <a:pt x="80454" y="27111"/>
                  <a:pt x="79299" y="22066"/>
                </a:cubicBezTo>
                <a:cubicBezTo>
                  <a:pt x="78387" y="18114"/>
                  <a:pt x="75530" y="14923"/>
                  <a:pt x="72521" y="12309"/>
                </a:cubicBezTo>
                <a:cubicBezTo>
                  <a:pt x="63391" y="4415"/>
                  <a:pt x="51509" y="0"/>
                  <a:pt x="39610" y="0"/>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88" name="Google Shape;288;p31"/>
          <p:cNvSpPr/>
          <p:nvPr/>
        </p:nvSpPr>
        <p:spPr>
          <a:xfrm>
            <a:off x="2247160" y="6094806"/>
            <a:ext cx="5370546" cy="2441811"/>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89" name="Google Shape;289;p31"/>
          <p:cNvSpPr/>
          <p:nvPr/>
        </p:nvSpPr>
        <p:spPr>
          <a:xfrm rot="6921510">
            <a:off x="5125668" y="-1618871"/>
            <a:ext cx="5370515" cy="3032158"/>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extLst>
      <p:ext uri="{BB962C8B-B14F-4D97-AF65-F5344CB8AC3E}">
        <p14:creationId xmlns:p14="http://schemas.microsoft.com/office/powerpoint/2010/main" val="962234622"/>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355"/>
        <p:cNvGrpSpPr/>
        <p:nvPr/>
      </p:nvGrpSpPr>
      <p:grpSpPr>
        <a:xfrm>
          <a:off x="0" y="0"/>
          <a:ext cx="0" cy="0"/>
          <a:chOff x="0" y="0"/>
          <a:chExt cx="0" cy="0"/>
        </a:xfrm>
      </p:grpSpPr>
      <p:sp>
        <p:nvSpPr>
          <p:cNvPr id="356" name="Google Shape;356;p31"/>
          <p:cNvSpPr/>
          <p:nvPr/>
        </p:nvSpPr>
        <p:spPr>
          <a:xfrm rot="-5400000">
            <a:off x="9914903" y="79966"/>
            <a:ext cx="2356972" cy="2197252"/>
          </a:xfrm>
          <a:custGeom>
            <a:avLst/>
            <a:gdLst/>
            <a:ahLst/>
            <a:cxnLst/>
            <a:rect l="l" t="t" r="r" b="b"/>
            <a:pathLst>
              <a:path w="135070" h="125917" extrusionOk="0">
                <a:moveTo>
                  <a:pt x="128746" y="0"/>
                </a:moveTo>
                <a:cubicBezTo>
                  <a:pt x="121139" y="0"/>
                  <a:pt x="113677" y="2611"/>
                  <a:pt x="107563" y="8725"/>
                </a:cubicBezTo>
                <a:cubicBezTo>
                  <a:pt x="100094" y="16125"/>
                  <a:pt x="94215" y="25013"/>
                  <a:pt x="83333" y="27412"/>
                </a:cubicBezTo>
                <a:cubicBezTo>
                  <a:pt x="80433" y="28045"/>
                  <a:pt x="77493" y="28308"/>
                  <a:pt x="74540" y="28308"/>
                </a:cubicBezTo>
                <a:cubicBezTo>
                  <a:pt x="67413" y="28308"/>
                  <a:pt x="60217" y="26779"/>
                  <a:pt x="53359" y="25249"/>
                </a:cubicBezTo>
                <a:cubicBezTo>
                  <a:pt x="47478" y="23955"/>
                  <a:pt x="41382" y="22741"/>
                  <a:pt x="35339" y="22741"/>
                </a:cubicBezTo>
                <a:cubicBezTo>
                  <a:pt x="30965" y="22741"/>
                  <a:pt x="26620" y="23378"/>
                  <a:pt x="22405" y="25080"/>
                </a:cubicBezTo>
                <a:cubicBezTo>
                  <a:pt x="20547" y="25824"/>
                  <a:pt x="18789" y="26770"/>
                  <a:pt x="17167" y="27919"/>
                </a:cubicBezTo>
                <a:cubicBezTo>
                  <a:pt x="5847" y="35759"/>
                  <a:pt x="4968" y="48397"/>
                  <a:pt x="13721" y="58264"/>
                </a:cubicBezTo>
                <a:cubicBezTo>
                  <a:pt x="20276" y="65631"/>
                  <a:pt x="30955" y="72119"/>
                  <a:pt x="32104" y="82832"/>
                </a:cubicBezTo>
                <a:cubicBezTo>
                  <a:pt x="33861" y="98646"/>
                  <a:pt x="11794" y="105608"/>
                  <a:pt x="4225" y="116624"/>
                </a:cubicBezTo>
                <a:cubicBezTo>
                  <a:pt x="3921" y="117097"/>
                  <a:pt x="3617" y="117570"/>
                  <a:pt x="3312" y="118043"/>
                </a:cubicBezTo>
                <a:cubicBezTo>
                  <a:pt x="1826" y="120476"/>
                  <a:pt x="677" y="123146"/>
                  <a:pt x="1" y="125917"/>
                </a:cubicBezTo>
                <a:lnTo>
                  <a:pt x="135070" y="125917"/>
                </a:lnTo>
                <a:lnTo>
                  <a:pt x="135070" y="581"/>
                </a:lnTo>
                <a:cubicBezTo>
                  <a:pt x="132968" y="200"/>
                  <a:pt x="130851" y="0"/>
                  <a:pt x="128746" y="0"/>
                </a:cubicBezTo>
                <a:close/>
              </a:path>
            </a:pathLst>
          </a:custGeom>
          <a:solidFill>
            <a:schemeClr val="accent2"/>
          </a:solidFill>
          <a:ln>
            <a:noFill/>
          </a:ln>
        </p:spPr>
        <p:txBody>
          <a:bodyPr spcFirstLastPara="1" wrap="square" lIns="121298" tIns="121298" rIns="121298" bIns="121298" anchor="ctr" anchorCtr="0">
            <a:noAutofit/>
          </a:bodyPr>
          <a:lstStyle/>
          <a:p>
            <a:pPr marL="0" lvl="0" indent="0" algn="l" rtl="0">
              <a:spcBef>
                <a:spcPts val="0"/>
              </a:spcBef>
              <a:spcAft>
                <a:spcPts val="0"/>
              </a:spcAft>
              <a:buNone/>
            </a:pPr>
            <a:endParaRPr sz="2472"/>
          </a:p>
        </p:txBody>
      </p:sp>
      <p:sp>
        <p:nvSpPr>
          <p:cNvPr id="357" name="Google Shape;357;p31"/>
          <p:cNvSpPr/>
          <p:nvPr/>
        </p:nvSpPr>
        <p:spPr>
          <a:xfrm rot="-5400000">
            <a:off x="9987313" y="4653288"/>
            <a:ext cx="2451329" cy="1958079"/>
          </a:xfrm>
          <a:custGeom>
            <a:avLst/>
            <a:gdLst/>
            <a:ahLst/>
            <a:cxnLst/>
            <a:rect l="l" t="t" r="r" b="b"/>
            <a:pathLst>
              <a:path w="143213" h="114396" extrusionOk="0">
                <a:moveTo>
                  <a:pt x="54200" y="0"/>
                </a:moveTo>
                <a:cubicBezTo>
                  <a:pt x="47961" y="0"/>
                  <a:pt x="41781" y="1883"/>
                  <a:pt x="36462" y="4705"/>
                </a:cubicBezTo>
                <a:cubicBezTo>
                  <a:pt x="28656" y="8862"/>
                  <a:pt x="22776" y="14978"/>
                  <a:pt x="16254" y="20486"/>
                </a:cubicBezTo>
                <a:cubicBezTo>
                  <a:pt x="13145" y="23088"/>
                  <a:pt x="9597" y="25488"/>
                  <a:pt x="5441" y="26467"/>
                </a:cubicBezTo>
                <a:cubicBezTo>
                  <a:pt x="4292" y="26727"/>
                  <a:pt x="3130" y="26849"/>
                  <a:pt x="1963" y="26849"/>
                </a:cubicBezTo>
                <a:cubicBezTo>
                  <a:pt x="1310" y="26849"/>
                  <a:pt x="655" y="26811"/>
                  <a:pt x="0" y="26738"/>
                </a:cubicBezTo>
                <a:lnTo>
                  <a:pt x="0" y="114395"/>
                </a:lnTo>
                <a:lnTo>
                  <a:pt x="109015" y="114395"/>
                </a:lnTo>
                <a:cubicBezTo>
                  <a:pt x="109015" y="111996"/>
                  <a:pt x="109285" y="109631"/>
                  <a:pt x="109860" y="107333"/>
                </a:cubicBezTo>
                <a:cubicBezTo>
                  <a:pt x="112022" y="98716"/>
                  <a:pt x="119997" y="94052"/>
                  <a:pt x="126688" y="88139"/>
                </a:cubicBezTo>
                <a:cubicBezTo>
                  <a:pt x="143213" y="73608"/>
                  <a:pt x="131352" y="49548"/>
                  <a:pt x="112833" y="41370"/>
                </a:cubicBezTo>
                <a:cubicBezTo>
                  <a:pt x="102324" y="36707"/>
                  <a:pt x="87523" y="41100"/>
                  <a:pt x="79244" y="32314"/>
                </a:cubicBezTo>
                <a:cubicBezTo>
                  <a:pt x="73127" y="25859"/>
                  <a:pt x="73431" y="17039"/>
                  <a:pt x="69815" y="9605"/>
                </a:cubicBezTo>
                <a:cubicBezTo>
                  <a:pt x="67484" y="4773"/>
                  <a:pt x="62888" y="684"/>
                  <a:pt x="56772" y="109"/>
                </a:cubicBezTo>
                <a:cubicBezTo>
                  <a:pt x="55915" y="36"/>
                  <a:pt x="55057" y="0"/>
                  <a:pt x="54200" y="0"/>
                </a:cubicBezTo>
                <a:close/>
              </a:path>
            </a:pathLst>
          </a:custGeom>
          <a:solidFill>
            <a:schemeClr val="accent2"/>
          </a:solidFill>
          <a:ln>
            <a:noFill/>
          </a:ln>
        </p:spPr>
        <p:txBody>
          <a:bodyPr spcFirstLastPara="1" wrap="square" lIns="121298" tIns="121298" rIns="121298" bIns="121298" anchor="ctr" anchorCtr="0">
            <a:noAutofit/>
          </a:bodyPr>
          <a:lstStyle/>
          <a:p>
            <a:pPr marL="0" lvl="0" indent="0" algn="l" rtl="0">
              <a:spcBef>
                <a:spcPts val="0"/>
              </a:spcBef>
              <a:spcAft>
                <a:spcPts val="0"/>
              </a:spcAft>
              <a:buNone/>
            </a:pPr>
            <a:endParaRPr sz="2472"/>
          </a:p>
        </p:txBody>
      </p:sp>
      <p:grpSp>
        <p:nvGrpSpPr>
          <p:cNvPr id="358" name="Google Shape;358;p31"/>
          <p:cNvGrpSpPr/>
          <p:nvPr/>
        </p:nvGrpSpPr>
        <p:grpSpPr>
          <a:xfrm rot="10800000" flipH="1">
            <a:off x="387436" y="327937"/>
            <a:ext cx="850100" cy="668833"/>
            <a:chOff x="7069675" y="606775"/>
            <a:chExt cx="637575" cy="501625"/>
          </a:xfrm>
        </p:grpSpPr>
        <p:sp>
          <p:nvSpPr>
            <p:cNvPr id="359" name="Google Shape;359;p31"/>
            <p:cNvSpPr/>
            <p:nvPr/>
          </p:nvSpPr>
          <p:spPr>
            <a:xfrm>
              <a:off x="7377550" y="778700"/>
              <a:ext cx="329700" cy="329700"/>
            </a:xfrm>
            <a:prstGeom prst="star4">
              <a:avLst>
                <a:gd name="adj" fmla="val 125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360" name="Google Shape;360;p31"/>
            <p:cNvSpPr/>
            <p:nvPr/>
          </p:nvSpPr>
          <p:spPr>
            <a:xfrm>
              <a:off x="7069675" y="606775"/>
              <a:ext cx="240000" cy="240000"/>
            </a:xfrm>
            <a:prstGeom prst="star4">
              <a:avLst>
                <a:gd name="adj" fmla="val 125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grpSp>
      <p:grpSp>
        <p:nvGrpSpPr>
          <p:cNvPr id="361" name="Google Shape;361;p31"/>
          <p:cNvGrpSpPr/>
          <p:nvPr/>
        </p:nvGrpSpPr>
        <p:grpSpPr>
          <a:xfrm flipH="1">
            <a:off x="247560" y="5902637"/>
            <a:ext cx="850100" cy="668833"/>
            <a:chOff x="7069675" y="606775"/>
            <a:chExt cx="637575" cy="501625"/>
          </a:xfrm>
        </p:grpSpPr>
        <p:sp>
          <p:nvSpPr>
            <p:cNvPr id="362" name="Google Shape;362;p31"/>
            <p:cNvSpPr/>
            <p:nvPr/>
          </p:nvSpPr>
          <p:spPr>
            <a:xfrm>
              <a:off x="7377550" y="778700"/>
              <a:ext cx="329700" cy="329700"/>
            </a:xfrm>
            <a:prstGeom prst="star4">
              <a:avLst>
                <a:gd name="adj" fmla="val 125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363" name="Google Shape;363;p31"/>
            <p:cNvSpPr/>
            <p:nvPr/>
          </p:nvSpPr>
          <p:spPr>
            <a:xfrm>
              <a:off x="7069675" y="606775"/>
              <a:ext cx="240000" cy="240000"/>
            </a:xfrm>
            <a:prstGeom prst="star4">
              <a:avLst>
                <a:gd name="adj" fmla="val 125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grpSp>
    </p:spTree>
    <p:extLst>
      <p:ext uri="{BB962C8B-B14F-4D97-AF65-F5344CB8AC3E}">
        <p14:creationId xmlns:p14="http://schemas.microsoft.com/office/powerpoint/2010/main" val="741560909"/>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72"/>
        <p:cNvGrpSpPr/>
        <p:nvPr/>
      </p:nvGrpSpPr>
      <p:grpSpPr>
        <a:xfrm>
          <a:off x="0" y="0"/>
          <a:ext cx="0" cy="0"/>
          <a:chOff x="0" y="0"/>
          <a:chExt cx="0" cy="0"/>
        </a:xfrm>
      </p:grpSpPr>
      <p:sp>
        <p:nvSpPr>
          <p:cNvPr id="73" name="Google Shape;73;p12"/>
          <p:cNvSpPr txBox="1">
            <a:spLocks noGrp="1"/>
          </p:cNvSpPr>
          <p:nvPr>
            <p:ph type="title"/>
          </p:nvPr>
        </p:nvSpPr>
        <p:spPr>
          <a:xfrm>
            <a:off x="960000" y="516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4" name="Google Shape;74;p12"/>
          <p:cNvSpPr/>
          <p:nvPr/>
        </p:nvSpPr>
        <p:spPr>
          <a:xfrm rot="10800000">
            <a:off x="9474419" y="-44868"/>
            <a:ext cx="3977414" cy="2311317"/>
          </a:xfrm>
          <a:custGeom>
            <a:avLst/>
            <a:gdLst/>
            <a:ahLst/>
            <a:cxnLst/>
            <a:rect l="l" t="t" r="r" b="b"/>
            <a:pathLst>
              <a:path w="83285" h="56687" extrusionOk="0">
                <a:moveTo>
                  <a:pt x="798" y="1"/>
                </a:moveTo>
                <a:cubicBezTo>
                  <a:pt x="358" y="12"/>
                  <a:pt x="0" y="370"/>
                  <a:pt x="0" y="834"/>
                </a:cubicBezTo>
                <a:lnTo>
                  <a:pt x="0" y="55865"/>
                </a:lnTo>
                <a:cubicBezTo>
                  <a:pt x="0" y="56317"/>
                  <a:pt x="370" y="56686"/>
                  <a:pt x="822" y="56686"/>
                </a:cubicBezTo>
                <a:lnTo>
                  <a:pt x="83285" y="56686"/>
                </a:lnTo>
                <a:cubicBezTo>
                  <a:pt x="83285" y="56603"/>
                  <a:pt x="83273" y="56519"/>
                  <a:pt x="83273" y="56436"/>
                </a:cubicBezTo>
                <a:cubicBezTo>
                  <a:pt x="82975" y="52495"/>
                  <a:pt x="81904" y="48542"/>
                  <a:pt x="79677" y="45268"/>
                </a:cubicBezTo>
                <a:cubicBezTo>
                  <a:pt x="77462" y="41994"/>
                  <a:pt x="74057" y="39446"/>
                  <a:pt x="70152" y="38743"/>
                </a:cubicBezTo>
                <a:cubicBezTo>
                  <a:pt x="66664" y="38100"/>
                  <a:pt x="62461" y="38743"/>
                  <a:pt x="60091" y="36088"/>
                </a:cubicBezTo>
                <a:cubicBezTo>
                  <a:pt x="57829" y="33564"/>
                  <a:pt x="58674" y="29516"/>
                  <a:pt x="57186" y="26480"/>
                </a:cubicBezTo>
                <a:cubicBezTo>
                  <a:pt x="55781" y="23587"/>
                  <a:pt x="52459" y="22110"/>
                  <a:pt x="49292" y="21658"/>
                </a:cubicBezTo>
                <a:cubicBezTo>
                  <a:pt x="46101" y="21194"/>
                  <a:pt x="42863" y="21539"/>
                  <a:pt x="39672" y="21134"/>
                </a:cubicBezTo>
                <a:cubicBezTo>
                  <a:pt x="38077" y="20944"/>
                  <a:pt x="36457" y="20527"/>
                  <a:pt x="35219" y="19491"/>
                </a:cubicBezTo>
                <a:cubicBezTo>
                  <a:pt x="34255" y="18693"/>
                  <a:pt x="33612" y="17562"/>
                  <a:pt x="33112" y="16419"/>
                </a:cubicBezTo>
                <a:cubicBezTo>
                  <a:pt x="31052" y="11752"/>
                  <a:pt x="30802" y="6299"/>
                  <a:pt x="27897" y="2108"/>
                </a:cubicBezTo>
                <a:cubicBezTo>
                  <a:pt x="27361" y="1334"/>
                  <a:pt x="26754" y="643"/>
                  <a:pt x="26051" y="1"/>
                </a:cubicBezTo>
                <a:close/>
              </a:path>
            </a:pathLst>
          </a:cu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82"/>
          </a:p>
        </p:txBody>
      </p:sp>
      <p:sp>
        <p:nvSpPr>
          <p:cNvPr id="75" name="Google Shape;75;p12"/>
          <p:cNvSpPr/>
          <p:nvPr/>
        </p:nvSpPr>
        <p:spPr>
          <a:xfrm>
            <a:off x="-1270514" y="4591568"/>
            <a:ext cx="3977414" cy="2311317"/>
          </a:xfrm>
          <a:custGeom>
            <a:avLst/>
            <a:gdLst/>
            <a:ahLst/>
            <a:cxnLst/>
            <a:rect l="l" t="t" r="r" b="b"/>
            <a:pathLst>
              <a:path w="83285" h="56687" extrusionOk="0">
                <a:moveTo>
                  <a:pt x="798" y="1"/>
                </a:moveTo>
                <a:cubicBezTo>
                  <a:pt x="358" y="12"/>
                  <a:pt x="0" y="370"/>
                  <a:pt x="0" y="834"/>
                </a:cubicBezTo>
                <a:lnTo>
                  <a:pt x="0" y="55865"/>
                </a:lnTo>
                <a:cubicBezTo>
                  <a:pt x="0" y="56317"/>
                  <a:pt x="370" y="56686"/>
                  <a:pt x="822" y="56686"/>
                </a:cubicBezTo>
                <a:lnTo>
                  <a:pt x="83285" y="56686"/>
                </a:lnTo>
                <a:cubicBezTo>
                  <a:pt x="83285" y="56603"/>
                  <a:pt x="83273" y="56519"/>
                  <a:pt x="83273" y="56436"/>
                </a:cubicBezTo>
                <a:cubicBezTo>
                  <a:pt x="82975" y="52495"/>
                  <a:pt x="81904" y="48542"/>
                  <a:pt x="79677" y="45268"/>
                </a:cubicBezTo>
                <a:cubicBezTo>
                  <a:pt x="77462" y="41994"/>
                  <a:pt x="74057" y="39446"/>
                  <a:pt x="70152" y="38743"/>
                </a:cubicBezTo>
                <a:cubicBezTo>
                  <a:pt x="66664" y="38100"/>
                  <a:pt x="62461" y="38743"/>
                  <a:pt x="60091" y="36088"/>
                </a:cubicBezTo>
                <a:cubicBezTo>
                  <a:pt x="57829" y="33564"/>
                  <a:pt x="58674" y="29516"/>
                  <a:pt x="57186" y="26480"/>
                </a:cubicBezTo>
                <a:cubicBezTo>
                  <a:pt x="55781" y="23587"/>
                  <a:pt x="52459" y="22110"/>
                  <a:pt x="49292" y="21658"/>
                </a:cubicBezTo>
                <a:cubicBezTo>
                  <a:pt x="46101" y="21194"/>
                  <a:pt x="42863" y="21539"/>
                  <a:pt x="39672" y="21134"/>
                </a:cubicBezTo>
                <a:cubicBezTo>
                  <a:pt x="38077" y="20944"/>
                  <a:pt x="36457" y="20527"/>
                  <a:pt x="35219" y="19491"/>
                </a:cubicBezTo>
                <a:cubicBezTo>
                  <a:pt x="34255" y="18693"/>
                  <a:pt x="33612" y="17562"/>
                  <a:pt x="33112" y="16419"/>
                </a:cubicBezTo>
                <a:cubicBezTo>
                  <a:pt x="31052" y="11752"/>
                  <a:pt x="30802" y="6299"/>
                  <a:pt x="27897" y="2108"/>
                </a:cubicBezTo>
                <a:cubicBezTo>
                  <a:pt x="27361" y="1334"/>
                  <a:pt x="26754" y="643"/>
                  <a:pt x="26051" y="1"/>
                </a:cubicBezTo>
                <a:close/>
              </a:path>
            </a:pathLst>
          </a:cu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82"/>
          </a:p>
        </p:txBody>
      </p:sp>
    </p:spTree>
    <p:extLst>
      <p:ext uri="{BB962C8B-B14F-4D97-AF65-F5344CB8AC3E}">
        <p14:creationId xmlns:p14="http://schemas.microsoft.com/office/powerpoint/2010/main" val="2299226161"/>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131" y="2473390"/>
            <a:ext cx="12192063" cy="4838409"/>
            <a:chOff x="-99" y="1855041"/>
            <a:chExt cx="9144047" cy="3628807"/>
          </a:xfrm>
        </p:grpSpPr>
        <p:sp>
          <p:nvSpPr>
            <p:cNvPr id="10" name="Google Shape;10;p2"/>
            <p:cNvSpPr/>
            <p:nvPr/>
          </p:nvSpPr>
          <p:spPr>
            <a:xfrm>
              <a:off x="63" y="1855041"/>
              <a:ext cx="9143885" cy="3364493"/>
            </a:xfrm>
            <a:custGeom>
              <a:avLst/>
              <a:gdLst/>
              <a:ahLst/>
              <a:cxnLst/>
              <a:rect l="l" t="t" r="r" b="b"/>
              <a:pathLst>
                <a:path w="65373" h="24054" extrusionOk="0">
                  <a:moveTo>
                    <a:pt x="45128" y="1"/>
                  </a:moveTo>
                  <a:cubicBezTo>
                    <a:pt x="43340" y="1"/>
                    <a:pt x="41565" y="765"/>
                    <a:pt x="40211" y="1955"/>
                  </a:cubicBezTo>
                  <a:cubicBezTo>
                    <a:pt x="38635" y="3341"/>
                    <a:pt x="37514" y="5429"/>
                    <a:pt x="36885" y="7431"/>
                  </a:cubicBezTo>
                  <a:cubicBezTo>
                    <a:pt x="35526" y="6009"/>
                    <a:pt x="33567" y="5185"/>
                    <a:pt x="31603" y="5185"/>
                  </a:cubicBezTo>
                  <a:cubicBezTo>
                    <a:pt x="31427" y="5185"/>
                    <a:pt x="31252" y="5191"/>
                    <a:pt x="31077" y="5205"/>
                  </a:cubicBezTo>
                  <a:cubicBezTo>
                    <a:pt x="28941" y="5366"/>
                    <a:pt x="26911" y="6596"/>
                    <a:pt x="25681" y="8349"/>
                  </a:cubicBezTo>
                  <a:cubicBezTo>
                    <a:pt x="25273" y="7395"/>
                    <a:pt x="24845" y="6412"/>
                    <a:pt x="24094" y="5695"/>
                  </a:cubicBezTo>
                  <a:cubicBezTo>
                    <a:pt x="23558" y="5184"/>
                    <a:pt x="22882" y="4837"/>
                    <a:pt x="22171" y="4626"/>
                  </a:cubicBezTo>
                  <a:cubicBezTo>
                    <a:pt x="21650" y="4472"/>
                    <a:pt x="21106" y="4390"/>
                    <a:pt x="20562" y="4390"/>
                  </a:cubicBezTo>
                  <a:cubicBezTo>
                    <a:pt x="20352" y="4390"/>
                    <a:pt x="20142" y="4402"/>
                    <a:pt x="19933" y="4427"/>
                  </a:cubicBezTo>
                  <a:cubicBezTo>
                    <a:pt x="18216" y="4629"/>
                    <a:pt x="16503" y="5729"/>
                    <a:pt x="15730" y="7275"/>
                  </a:cubicBezTo>
                  <a:cubicBezTo>
                    <a:pt x="15054" y="5953"/>
                    <a:pt x="14022" y="4786"/>
                    <a:pt x="12698" y="4114"/>
                  </a:cubicBezTo>
                  <a:cubicBezTo>
                    <a:pt x="11955" y="3737"/>
                    <a:pt x="11117" y="3531"/>
                    <a:pt x="10286" y="3531"/>
                  </a:cubicBezTo>
                  <a:cubicBezTo>
                    <a:pt x="9635" y="3531"/>
                    <a:pt x="8989" y="3657"/>
                    <a:pt x="8396" y="3928"/>
                  </a:cubicBezTo>
                  <a:cubicBezTo>
                    <a:pt x="7046" y="4543"/>
                    <a:pt x="5853" y="5941"/>
                    <a:pt x="5884" y="7426"/>
                  </a:cubicBezTo>
                  <a:cubicBezTo>
                    <a:pt x="5434" y="7232"/>
                    <a:pt x="4949" y="7141"/>
                    <a:pt x="4461" y="7141"/>
                  </a:cubicBezTo>
                  <a:cubicBezTo>
                    <a:pt x="3629" y="7141"/>
                    <a:pt x="2788" y="7406"/>
                    <a:pt x="2097" y="7876"/>
                  </a:cubicBezTo>
                  <a:cubicBezTo>
                    <a:pt x="1053" y="8587"/>
                    <a:pt x="339" y="9719"/>
                    <a:pt x="1" y="10938"/>
                  </a:cubicBezTo>
                  <a:lnTo>
                    <a:pt x="1" y="24054"/>
                  </a:lnTo>
                  <a:lnTo>
                    <a:pt x="65372" y="24054"/>
                  </a:lnTo>
                  <a:lnTo>
                    <a:pt x="65372" y="11323"/>
                  </a:lnTo>
                  <a:cubicBezTo>
                    <a:pt x="64872" y="11520"/>
                    <a:pt x="64408" y="11799"/>
                    <a:pt x="64009" y="12162"/>
                  </a:cubicBezTo>
                  <a:cubicBezTo>
                    <a:pt x="63936" y="10850"/>
                    <a:pt x="63394" y="9519"/>
                    <a:pt x="62354" y="8715"/>
                  </a:cubicBezTo>
                  <a:cubicBezTo>
                    <a:pt x="61744" y="8243"/>
                    <a:pt x="60921" y="7957"/>
                    <a:pt x="60131" y="7957"/>
                  </a:cubicBezTo>
                  <a:cubicBezTo>
                    <a:pt x="59573" y="7957"/>
                    <a:pt x="59031" y="8100"/>
                    <a:pt x="58591" y="8420"/>
                  </a:cubicBezTo>
                  <a:cubicBezTo>
                    <a:pt x="58555" y="6500"/>
                    <a:pt x="57646" y="4545"/>
                    <a:pt x="56017" y="3530"/>
                  </a:cubicBezTo>
                  <a:cubicBezTo>
                    <a:pt x="55278" y="3070"/>
                    <a:pt x="54348" y="2825"/>
                    <a:pt x="53429" y="2825"/>
                  </a:cubicBezTo>
                  <a:cubicBezTo>
                    <a:pt x="52321" y="2825"/>
                    <a:pt x="51229" y="3180"/>
                    <a:pt x="50504" y="3939"/>
                  </a:cubicBezTo>
                  <a:cubicBezTo>
                    <a:pt x="50010" y="1899"/>
                    <a:pt x="48089" y="368"/>
                    <a:pt x="46011" y="64"/>
                  </a:cubicBezTo>
                  <a:cubicBezTo>
                    <a:pt x="45718" y="21"/>
                    <a:pt x="45423" y="1"/>
                    <a:pt x="451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 name="Google Shape;11;p2"/>
            <p:cNvSpPr/>
            <p:nvPr/>
          </p:nvSpPr>
          <p:spPr>
            <a:xfrm>
              <a:off x="-99" y="2863689"/>
              <a:ext cx="9143901" cy="2620159"/>
            </a:xfrm>
            <a:custGeom>
              <a:avLst/>
              <a:gdLst/>
              <a:ahLst/>
              <a:cxnLst/>
              <a:rect l="l" t="t" r="r" b="b"/>
              <a:pathLst>
                <a:path w="100979" h="33985" extrusionOk="0">
                  <a:moveTo>
                    <a:pt x="50962" y="0"/>
                  </a:moveTo>
                  <a:cubicBezTo>
                    <a:pt x="45447" y="0"/>
                    <a:pt x="39932" y="424"/>
                    <a:pt x="34465" y="1222"/>
                  </a:cubicBezTo>
                  <a:cubicBezTo>
                    <a:pt x="27075" y="2298"/>
                    <a:pt x="19772" y="4055"/>
                    <a:pt x="12673" y="6368"/>
                  </a:cubicBezTo>
                  <a:cubicBezTo>
                    <a:pt x="12249" y="6506"/>
                    <a:pt x="11823" y="6649"/>
                    <a:pt x="11398" y="6793"/>
                  </a:cubicBezTo>
                  <a:cubicBezTo>
                    <a:pt x="11299" y="6496"/>
                    <a:pt x="11147" y="6220"/>
                    <a:pt x="10923" y="6003"/>
                  </a:cubicBezTo>
                  <a:cubicBezTo>
                    <a:pt x="10663" y="5751"/>
                    <a:pt x="10297" y="5596"/>
                    <a:pt x="9940" y="5596"/>
                  </a:cubicBezTo>
                  <a:cubicBezTo>
                    <a:pt x="9764" y="5596"/>
                    <a:pt x="9590" y="5633"/>
                    <a:pt x="9431" y="5715"/>
                  </a:cubicBezTo>
                  <a:cubicBezTo>
                    <a:pt x="9028" y="5923"/>
                    <a:pt x="8691" y="6185"/>
                    <a:pt x="8500" y="6597"/>
                  </a:cubicBezTo>
                  <a:cubicBezTo>
                    <a:pt x="8369" y="6030"/>
                    <a:pt x="7778" y="5688"/>
                    <a:pt x="7192" y="5688"/>
                  </a:cubicBezTo>
                  <a:cubicBezTo>
                    <a:pt x="6995" y="5688"/>
                    <a:pt x="6799" y="5726"/>
                    <a:pt x="6622" y="5808"/>
                  </a:cubicBezTo>
                  <a:cubicBezTo>
                    <a:pt x="5916" y="6132"/>
                    <a:pt x="5530" y="6943"/>
                    <a:pt x="5507" y="7720"/>
                  </a:cubicBezTo>
                  <a:cubicBezTo>
                    <a:pt x="5495" y="8149"/>
                    <a:pt x="5575" y="8569"/>
                    <a:pt x="5702" y="8979"/>
                  </a:cubicBezTo>
                  <a:cubicBezTo>
                    <a:pt x="3716" y="9857"/>
                    <a:pt x="1794" y="10854"/>
                    <a:pt x="0" y="12034"/>
                  </a:cubicBezTo>
                  <a:lnTo>
                    <a:pt x="0" y="33984"/>
                  </a:lnTo>
                  <a:lnTo>
                    <a:pt x="100978" y="33984"/>
                  </a:lnTo>
                  <a:lnTo>
                    <a:pt x="100978" y="13974"/>
                  </a:lnTo>
                  <a:cubicBezTo>
                    <a:pt x="99586" y="13079"/>
                    <a:pt x="98164" y="12230"/>
                    <a:pt x="96720" y="11421"/>
                  </a:cubicBezTo>
                  <a:lnTo>
                    <a:pt x="96719" y="11421"/>
                  </a:lnTo>
                  <a:cubicBezTo>
                    <a:pt x="97194" y="10239"/>
                    <a:pt x="97370" y="8851"/>
                    <a:pt x="96746" y="7746"/>
                  </a:cubicBezTo>
                  <a:cubicBezTo>
                    <a:pt x="96628" y="7537"/>
                    <a:pt x="96478" y="7338"/>
                    <a:pt x="96273" y="7210"/>
                  </a:cubicBezTo>
                  <a:cubicBezTo>
                    <a:pt x="96114" y="7112"/>
                    <a:pt x="95937" y="7068"/>
                    <a:pt x="95756" y="7068"/>
                  </a:cubicBezTo>
                  <a:cubicBezTo>
                    <a:pt x="95327" y="7068"/>
                    <a:pt x="94878" y="7316"/>
                    <a:pt x="94610" y="7672"/>
                  </a:cubicBezTo>
                  <a:cubicBezTo>
                    <a:pt x="94231" y="8177"/>
                    <a:pt x="94039" y="8982"/>
                    <a:pt x="93943" y="9607"/>
                  </a:cubicBezTo>
                  <a:cubicBezTo>
                    <a:pt x="93824" y="9272"/>
                    <a:pt x="93466" y="9080"/>
                    <a:pt x="93117" y="9080"/>
                  </a:cubicBezTo>
                  <a:cubicBezTo>
                    <a:pt x="92926" y="9080"/>
                    <a:pt x="92737" y="9138"/>
                    <a:pt x="92592" y="9262"/>
                  </a:cubicBezTo>
                  <a:cubicBezTo>
                    <a:pt x="89011" y="7515"/>
                    <a:pt x="85305" y="6018"/>
                    <a:pt x="81513" y="4770"/>
                  </a:cubicBezTo>
                  <a:cubicBezTo>
                    <a:pt x="81639" y="4237"/>
                    <a:pt x="81587" y="3636"/>
                    <a:pt x="81222" y="3233"/>
                  </a:cubicBezTo>
                  <a:cubicBezTo>
                    <a:pt x="80974" y="2959"/>
                    <a:pt x="80475" y="2736"/>
                    <a:pt x="80064" y="2736"/>
                  </a:cubicBezTo>
                  <a:cubicBezTo>
                    <a:pt x="79830" y="2736"/>
                    <a:pt x="79625" y="2808"/>
                    <a:pt x="79510" y="2984"/>
                  </a:cubicBezTo>
                  <a:cubicBezTo>
                    <a:pt x="79855" y="2293"/>
                    <a:pt x="79349" y="1333"/>
                    <a:pt x="78584" y="1227"/>
                  </a:cubicBezTo>
                  <a:cubicBezTo>
                    <a:pt x="78525" y="1218"/>
                    <a:pt x="78467" y="1215"/>
                    <a:pt x="78408" y="1215"/>
                  </a:cubicBezTo>
                  <a:cubicBezTo>
                    <a:pt x="78109" y="1215"/>
                    <a:pt x="77812" y="1314"/>
                    <a:pt x="77540" y="1447"/>
                  </a:cubicBezTo>
                  <a:cubicBezTo>
                    <a:pt x="76827" y="1798"/>
                    <a:pt x="76251" y="2405"/>
                    <a:pt x="75907" y="3121"/>
                  </a:cubicBezTo>
                  <a:cubicBezTo>
                    <a:pt x="71048" y="1856"/>
                    <a:pt x="66083" y="979"/>
                    <a:pt x="61093" y="489"/>
                  </a:cubicBezTo>
                  <a:cubicBezTo>
                    <a:pt x="57723" y="159"/>
                    <a:pt x="54343" y="0"/>
                    <a:pt x="509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 name="Google Shape;12;p2"/>
            <p:cNvSpPr/>
            <p:nvPr/>
          </p:nvSpPr>
          <p:spPr>
            <a:xfrm>
              <a:off x="6060340" y="3887426"/>
              <a:ext cx="3083459" cy="1332270"/>
            </a:xfrm>
            <a:custGeom>
              <a:avLst/>
              <a:gdLst/>
              <a:ahLst/>
              <a:cxnLst/>
              <a:rect l="l" t="t" r="r" b="b"/>
              <a:pathLst>
                <a:path w="38967" h="16837" extrusionOk="0">
                  <a:moveTo>
                    <a:pt x="35832" y="0"/>
                  </a:moveTo>
                  <a:cubicBezTo>
                    <a:pt x="35758" y="0"/>
                    <a:pt x="35684" y="1"/>
                    <a:pt x="35611" y="3"/>
                  </a:cubicBezTo>
                  <a:cubicBezTo>
                    <a:pt x="31564" y="96"/>
                    <a:pt x="27646" y="2907"/>
                    <a:pt x="26834" y="6871"/>
                  </a:cubicBezTo>
                  <a:cubicBezTo>
                    <a:pt x="26356" y="6597"/>
                    <a:pt x="25813" y="6469"/>
                    <a:pt x="25265" y="6469"/>
                  </a:cubicBezTo>
                  <a:cubicBezTo>
                    <a:pt x="24549" y="6469"/>
                    <a:pt x="23825" y="6687"/>
                    <a:pt x="23226" y="7083"/>
                  </a:cubicBezTo>
                  <a:cubicBezTo>
                    <a:pt x="22168" y="7783"/>
                    <a:pt x="21048" y="9120"/>
                    <a:pt x="20802" y="10363"/>
                  </a:cubicBezTo>
                  <a:cubicBezTo>
                    <a:pt x="19898" y="9208"/>
                    <a:pt x="18984" y="8045"/>
                    <a:pt x="17863" y="7102"/>
                  </a:cubicBezTo>
                  <a:cubicBezTo>
                    <a:pt x="16739" y="6158"/>
                    <a:pt x="15374" y="5440"/>
                    <a:pt x="13914" y="5332"/>
                  </a:cubicBezTo>
                  <a:cubicBezTo>
                    <a:pt x="13781" y="5322"/>
                    <a:pt x="13648" y="5317"/>
                    <a:pt x="13515" y="5317"/>
                  </a:cubicBezTo>
                  <a:cubicBezTo>
                    <a:pt x="12761" y="5317"/>
                    <a:pt x="12009" y="5471"/>
                    <a:pt x="11299" y="5726"/>
                  </a:cubicBezTo>
                  <a:cubicBezTo>
                    <a:pt x="7897" y="6946"/>
                    <a:pt x="5496" y="10826"/>
                    <a:pt x="5962" y="14410"/>
                  </a:cubicBezTo>
                  <a:cubicBezTo>
                    <a:pt x="5363" y="13841"/>
                    <a:pt x="4543" y="13562"/>
                    <a:pt x="3717" y="13562"/>
                  </a:cubicBezTo>
                  <a:cubicBezTo>
                    <a:pt x="3071" y="13562"/>
                    <a:pt x="2420" y="13733"/>
                    <a:pt x="1868" y="14069"/>
                  </a:cubicBezTo>
                  <a:cubicBezTo>
                    <a:pt x="887" y="14666"/>
                    <a:pt x="234" y="15709"/>
                    <a:pt x="1" y="16837"/>
                  </a:cubicBezTo>
                  <a:lnTo>
                    <a:pt x="38966" y="16837"/>
                  </a:lnTo>
                  <a:lnTo>
                    <a:pt x="38966" y="502"/>
                  </a:lnTo>
                  <a:lnTo>
                    <a:pt x="38965" y="502"/>
                  </a:lnTo>
                  <a:cubicBezTo>
                    <a:pt x="37956" y="175"/>
                    <a:pt x="36900" y="0"/>
                    <a:pt x="35832" y="0"/>
                  </a:cubicBezTo>
                  <a:close/>
                </a:path>
              </a:pathLst>
            </a:custGeom>
            <a:solidFill>
              <a:srgbClr val="2D9537">
                <a:alpha val="556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3" name="Google Shape;13;p2"/>
          <p:cNvSpPr txBox="1">
            <a:spLocks noGrp="1"/>
          </p:cNvSpPr>
          <p:nvPr>
            <p:ph type="ctrTitle"/>
          </p:nvPr>
        </p:nvSpPr>
        <p:spPr>
          <a:xfrm>
            <a:off x="2086401" y="1757767"/>
            <a:ext cx="8019200" cy="1368400"/>
          </a:xfrm>
          <a:prstGeom prst="rect">
            <a:avLst/>
          </a:prstGeom>
        </p:spPr>
        <p:txBody>
          <a:bodyPr spcFirstLastPara="1" wrap="square" lIns="91425" tIns="91425" rIns="91425" bIns="91425" anchor="t" anchorCtr="0">
            <a:noAutofit/>
          </a:bodyPr>
          <a:lstStyle>
            <a:lvl1pPr lvl="0" algn="ctr">
              <a:lnSpc>
                <a:spcPct val="90000"/>
              </a:lnSpc>
              <a:spcBef>
                <a:spcPts val="0"/>
              </a:spcBef>
              <a:spcAft>
                <a:spcPts val="0"/>
              </a:spcAft>
              <a:buSzPts val="5200"/>
              <a:buNone/>
              <a:defRPr sz="5985">
                <a:latin typeface="Chango"/>
                <a:ea typeface="Chango"/>
                <a:cs typeface="Chango"/>
                <a:sym typeface="Chango"/>
              </a:defRPr>
            </a:lvl1pPr>
            <a:lvl2pPr lvl="1" algn="ctr">
              <a:spcBef>
                <a:spcPts val="0"/>
              </a:spcBef>
              <a:spcAft>
                <a:spcPts val="0"/>
              </a:spcAft>
              <a:buClr>
                <a:srgbClr val="191919"/>
              </a:buClr>
              <a:buSzPts val="5200"/>
              <a:buNone/>
              <a:defRPr sz="6916">
                <a:solidFill>
                  <a:srgbClr val="191919"/>
                </a:solidFill>
              </a:defRPr>
            </a:lvl2pPr>
            <a:lvl3pPr lvl="2" algn="ctr">
              <a:spcBef>
                <a:spcPts val="0"/>
              </a:spcBef>
              <a:spcAft>
                <a:spcPts val="0"/>
              </a:spcAft>
              <a:buClr>
                <a:srgbClr val="191919"/>
              </a:buClr>
              <a:buSzPts val="5200"/>
              <a:buNone/>
              <a:defRPr sz="6916">
                <a:solidFill>
                  <a:srgbClr val="191919"/>
                </a:solidFill>
              </a:defRPr>
            </a:lvl3pPr>
            <a:lvl4pPr lvl="3" algn="ctr">
              <a:spcBef>
                <a:spcPts val="0"/>
              </a:spcBef>
              <a:spcAft>
                <a:spcPts val="0"/>
              </a:spcAft>
              <a:buClr>
                <a:srgbClr val="191919"/>
              </a:buClr>
              <a:buSzPts val="5200"/>
              <a:buNone/>
              <a:defRPr sz="6916">
                <a:solidFill>
                  <a:srgbClr val="191919"/>
                </a:solidFill>
              </a:defRPr>
            </a:lvl4pPr>
            <a:lvl5pPr lvl="4" algn="ctr">
              <a:spcBef>
                <a:spcPts val="0"/>
              </a:spcBef>
              <a:spcAft>
                <a:spcPts val="0"/>
              </a:spcAft>
              <a:buClr>
                <a:srgbClr val="191919"/>
              </a:buClr>
              <a:buSzPts val="5200"/>
              <a:buNone/>
              <a:defRPr sz="6916">
                <a:solidFill>
                  <a:srgbClr val="191919"/>
                </a:solidFill>
              </a:defRPr>
            </a:lvl5pPr>
            <a:lvl6pPr lvl="5" algn="ctr">
              <a:spcBef>
                <a:spcPts val="0"/>
              </a:spcBef>
              <a:spcAft>
                <a:spcPts val="0"/>
              </a:spcAft>
              <a:buClr>
                <a:srgbClr val="191919"/>
              </a:buClr>
              <a:buSzPts val="5200"/>
              <a:buNone/>
              <a:defRPr sz="6916">
                <a:solidFill>
                  <a:srgbClr val="191919"/>
                </a:solidFill>
              </a:defRPr>
            </a:lvl6pPr>
            <a:lvl7pPr lvl="6" algn="ctr">
              <a:spcBef>
                <a:spcPts val="0"/>
              </a:spcBef>
              <a:spcAft>
                <a:spcPts val="0"/>
              </a:spcAft>
              <a:buClr>
                <a:srgbClr val="191919"/>
              </a:buClr>
              <a:buSzPts val="5200"/>
              <a:buNone/>
              <a:defRPr sz="6916">
                <a:solidFill>
                  <a:srgbClr val="191919"/>
                </a:solidFill>
              </a:defRPr>
            </a:lvl7pPr>
            <a:lvl8pPr lvl="7" algn="ctr">
              <a:spcBef>
                <a:spcPts val="0"/>
              </a:spcBef>
              <a:spcAft>
                <a:spcPts val="0"/>
              </a:spcAft>
              <a:buClr>
                <a:srgbClr val="191919"/>
              </a:buClr>
              <a:buSzPts val="5200"/>
              <a:buNone/>
              <a:defRPr sz="6916">
                <a:solidFill>
                  <a:srgbClr val="191919"/>
                </a:solidFill>
              </a:defRPr>
            </a:lvl8pPr>
            <a:lvl9pPr lvl="8" algn="ctr">
              <a:spcBef>
                <a:spcPts val="0"/>
              </a:spcBef>
              <a:spcAft>
                <a:spcPts val="0"/>
              </a:spcAft>
              <a:buClr>
                <a:srgbClr val="191919"/>
              </a:buClr>
              <a:buSzPts val="5200"/>
              <a:buNone/>
              <a:defRPr sz="6916">
                <a:solidFill>
                  <a:srgbClr val="191919"/>
                </a:solidFill>
              </a:defRPr>
            </a:lvl9pPr>
          </a:lstStyle>
          <a:p>
            <a:endParaRPr/>
          </a:p>
        </p:txBody>
      </p:sp>
      <p:sp>
        <p:nvSpPr>
          <p:cNvPr id="14" name="Google Shape;14;p2"/>
          <p:cNvSpPr txBox="1">
            <a:spLocks noGrp="1"/>
          </p:cNvSpPr>
          <p:nvPr>
            <p:ph type="subTitle" idx="1"/>
          </p:nvPr>
        </p:nvSpPr>
        <p:spPr>
          <a:xfrm>
            <a:off x="3274133" y="3844567"/>
            <a:ext cx="5643600" cy="370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1400"/>
              <a:buNone/>
              <a:defRPr sz="2394">
                <a:solidFill>
                  <a:schemeClr val="dk1"/>
                </a:solidFill>
              </a:defRPr>
            </a:lvl1pPr>
            <a:lvl2pPr lvl="1" algn="ctr">
              <a:lnSpc>
                <a:spcPct val="100000"/>
              </a:lnSpc>
              <a:spcBef>
                <a:spcPts val="0"/>
              </a:spcBef>
              <a:spcAft>
                <a:spcPts val="0"/>
              </a:spcAft>
              <a:buSzPts val="1800"/>
              <a:buNone/>
              <a:defRPr sz="2394"/>
            </a:lvl2pPr>
            <a:lvl3pPr lvl="2" algn="ctr">
              <a:lnSpc>
                <a:spcPct val="100000"/>
              </a:lnSpc>
              <a:spcBef>
                <a:spcPts val="0"/>
              </a:spcBef>
              <a:spcAft>
                <a:spcPts val="0"/>
              </a:spcAft>
              <a:buSzPts val="1800"/>
              <a:buNone/>
              <a:defRPr sz="2394"/>
            </a:lvl3pPr>
            <a:lvl4pPr lvl="3" algn="ctr">
              <a:lnSpc>
                <a:spcPct val="100000"/>
              </a:lnSpc>
              <a:spcBef>
                <a:spcPts val="0"/>
              </a:spcBef>
              <a:spcAft>
                <a:spcPts val="0"/>
              </a:spcAft>
              <a:buSzPts val="1800"/>
              <a:buNone/>
              <a:defRPr sz="2394"/>
            </a:lvl4pPr>
            <a:lvl5pPr lvl="4" algn="ctr">
              <a:lnSpc>
                <a:spcPct val="100000"/>
              </a:lnSpc>
              <a:spcBef>
                <a:spcPts val="0"/>
              </a:spcBef>
              <a:spcAft>
                <a:spcPts val="0"/>
              </a:spcAft>
              <a:buSzPts val="1800"/>
              <a:buNone/>
              <a:defRPr sz="2394"/>
            </a:lvl5pPr>
            <a:lvl6pPr lvl="5" algn="ctr">
              <a:lnSpc>
                <a:spcPct val="100000"/>
              </a:lnSpc>
              <a:spcBef>
                <a:spcPts val="0"/>
              </a:spcBef>
              <a:spcAft>
                <a:spcPts val="0"/>
              </a:spcAft>
              <a:buSzPts val="1800"/>
              <a:buNone/>
              <a:defRPr sz="2394"/>
            </a:lvl6pPr>
            <a:lvl7pPr lvl="6" algn="ctr">
              <a:lnSpc>
                <a:spcPct val="100000"/>
              </a:lnSpc>
              <a:spcBef>
                <a:spcPts val="0"/>
              </a:spcBef>
              <a:spcAft>
                <a:spcPts val="0"/>
              </a:spcAft>
              <a:buSzPts val="1800"/>
              <a:buNone/>
              <a:defRPr sz="2394"/>
            </a:lvl7pPr>
            <a:lvl8pPr lvl="7" algn="ctr">
              <a:lnSpc>
                <a:spcPct val="100000"/>
              </a:lnSpc>
              <a:spcBef>
                <a:spcPts val="0"/>
              </a:spcBef>
              <a:spcAft>
                <a:spcPts val="0"/>
              </a:spcAft>
              <a:buSzPts val="1800"/>
              <a:buNone/>
              <a:defRPr sz="2394"/>
            </a:lvl8pPr>
            <a:lvl9pPr lvl="8" algn="ctr">
              <a:lnSpc>
                <a:spcPct val="100000"/>
              </a:lnSpc>
              <a:spcBef>
                <a:spcPts val="0"/>
              </a:spcBef>
              <a:spcAft>
                <a:spcPts val="0"/>
              </a:spcAft>
              <a:buSzPts val="1800"/>
              <a:buNone/>
              <a:defRPr sz="2394"/>
            </a:lvl9pPr>
          </a:lstStyle>
          <a:p>
            <a:endParaRPr/>
          </a:p>
        </p:txBody>
      </p:sp>
      <p:grpSp>
        <p:nvGrpSpPr>
          <p:cNvPr id="15" name="Google Shape;15;p2"/>
          <p:cNvGrpSpPr/>
          <p:nvPr/>
        </p:nvGrpSpPr>
        <p:grpSpPr>
          <a:xfrm>
            <a:off x="372100" y="335434"/>
            <a:ext cx="11099976" cy="6088508"/>
            <a:chOff x="279075" y="251575"/>
            <a:chExt cx="8324982" cy="4566381"/>
          </a:xfrm>
        </p:grpSpPr>
        <p:sp>
          <p:nvSpPr>
            <p:cNvPr id="16" name="Google Shape;16;p2"/>
            <p:cNvSpPr/>
            <p:nvPr/>
          </p:nvSpPr>
          <p:spPr>
            <a:xfrm>
              <a:off x="279075" y="251575"/>
              <a:ext cx="787123" cy="183341"/>
            </a:xfrm>
            <a:custGeom>
              <a:avLst/>
              <a:gdLst/>
              <a:ahLst/>
              <a:cxnLst/>
              <a:rect l="l" t="t" r="r" b="b"/>
              <a:pathLst>
                <a:path w="24095" h="3939" extrusionOk="0">
                  <a:moveTo>
                    <a:pt x="5656" y="0"/>
                  </a:moveTo>
                  <a:cubicBezTo>
                    <a:pt x="4633" y="0"/>
                    <a:pt x="3620" y="437"/>
                    <a:pt x="2741" y="988"/>
                  </a:cubicBezTo>
                  <a:cubicBezTo>
                    <a:pt x="1588" y="1713"/>
                    <a:pt x="533" y="2702"/>
                    <a:pt x="1" y="3939"/>
                  </a:cubicBezTo>
                  <a:lnTo>
                    <a:pt x="24042" y="3939"/>
                  </a:lnTo>
                  <a:cubicBezTo>
                    <a:pt x="24094" y="2920"/>
                    <a:pt x="23855" y="1884"/>
                    <a:pt x="23156" y="1166"/>
                  </a:cubicBezTo>
                  <a:cubicBezTo>
                    <a:pt x="22545" y="541"/>
                    <a:pt x="21653" y="240"/>
                    <a:pt x="20780" y="225"/>
                  </a:cubicBezTo>
                  <a:cubicBezTo>
                    <a:pt x="20756" y="225"/>
                    <a:pt x="20733" y="225"/>
                    <a:pt x="20709" y="225"/>
                  </a:cubicBezTo>
                  <a:cubicBezTo>
                    <a:pt x="19859" y="225"/>
                    <a:pt x="19024" y="470"/>
                    <a:pt x="18244" y="807"/>
                  </a:cubicBezTo>
                  <a:cubicBezTo>
                    <a:pt x="16785" y="1436"/>
                    <a:pt x="15242" y="2538"/>
                    <a:pt x="14198" y="3733"/>
                  </a:cubicBezTo>
                  <a:cubicBezTo>
                    <a:pt x="14175" y="3073"/>
                    <a:pt x="14072" y="2373"/>
                    <a:pt x="13638" y="1874"/>
                  </a:cubicBezTo>
                  <a:cubicBezTo>
                    <a:pt x="13201" y="1369"/>
                    <a:pt x="12516" y="1177"/>
                    <a:pt x="11836" y="1177"/>
                  </a:cubicBezTo>
                  <a:cubicBezTo>
                    <a:pt x="11661" y="1177"/>
                    <a:pt x="11487" y="1190"/>
                    <a:pt x="11317" y="1213"/>
                  </a:cubicBezTo>
                  <a:cubicBezTo>
                    <a:pt x="10208" y="1364"/>
                    <a:pt x="9149" y="1853"/>
                    <a:pt x="8367" y="2654"/>
                  </a:cubicBezTo>
                  <a:cubicBezTo>
                    <a:pt x="8578" y="1432"/>
                    <a:pt x="7473" y="273"/>
                    <a:pt x="6254" y="52"/>
                  </a:cubicBezTo>
                  <a:cubicBezTo>
                    <a:pt x="6055" y="17"/>
                    <a:pt x="5855" y="0"/>
                    <a:pt x="56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nvGrpSpPr>
            <p:cNvPr id="17" name="Google Shape;17;p2"/>
            <p:cNvGrpSpPr/>
            <p:nvPr/>
          </p:nvGrpSpPr>
          <p:grpSpPr>
            <a:xfrm>
              <a:off x="356521" y="938191"/>
              <a:ext cx="364861" cy="363915"/>
              <a:chOff x="2789668" y="759261"/>
              <a:chExt cx="440069" cy="438928"/>
            </a:xfrm>
          </p:grpSpPr>
          <p:sp>
            <p:nvSpPr>
              <p:cNvPr id="18" name="Google Shape;18;p2"/>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 name="Google Shape;19;p2"/>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 name="Google Shape;20;p2"/>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 name="Google Shape;21;p2"/>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 name="Google Shape;22;p2"/>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 name="Google Shape;23;p2"/>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 name="Google Shape;24;p2"/>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 name="Google Shape;25;p2"/>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 name="Google Shape;26;p2"/>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7" name="Google Shape;27;p2"/>
            <p:cNvGrpSpPr/>
            <p:nvPr/>
          </p:nvGrpSpPr>
          <p:grpSpPr>
            <a:xfrm>
              <a:off x="8239196" y="4454041"/>
              <a:ext cx="364861" cy="363915"/>
              <a:chOff x="2789668" y="759261"/>
              <a:chExt cx="440069" cy="438928"/>
            </a:xfrm>
          </p:grpSpPr>
          <p:sp>
            <p:nvSpPr>
              <p:cNvPr id="28" name="Google Shape;28;p2"/>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 name="Google Shape;29;p2"/>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0" name="Google Shape;30;p2"/>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 name="Google Shape;31;p2"/>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 name="Google Shape;32;p2"/>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 name="Google Shape;33;p2"/>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 name="Google Shape;34;p2"/>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 name="Google Shape;35;p2"/>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 name="Google Shape;36;p2"/>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spTree>
    <p:extLst>
      <p:ext uri="{BB962C8B-B14F-4D97-AF65-F5344CB8AC3E}">
        <p14:creationId xmlns:p14="http://schemas.microsoft.com/office/powerpoint/2010/main" val="3304147485"/>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slideLayout" Target="../slideLayouts/slideLayout7.xml"/><Relationship Id="rId7" Type="http://schemas.openxmlformats.org/officeDocument/2006/relationships/slideLayout" Target="../slideLayouts/slideLayout11.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5" Type="http://schemas.openxmlformats.org/officeDocument/2006/relationships/slideLayout" Target="../slideLayouts/slideLayout9.xml"/><Relationship Id="rId10" Type="http://schemas.openxmlformats.org/officeDocument/2006/relationships/theme" Target="../theme/theme2.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descr="背景图案&#10;&#10;描述已自动生成">
            <a:extLst>
              <a:ext uri="{FF2B5EF4-FFF2-40B4-BE49-F238E27FC236}">
                <a16:creationId xmlns:a16="http://schemas.microsoft.com/office/drawing/2014/main" id="{9B432D2E-B8C0-4020-B282-DE5ADED7F447}"/>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 name="Group 1">
            <a:extLst>
              <a:ext uri="{FF2B5EF4-FFF2-40B4-BE49-F238E27FC236}">
                <a16:creationId xmlns:a16="http://schemas.microsoft.com/office/drawing/2014/main" id="{183EEC83-0871-D47E-BDC9-65B1F2EB1167}"/>
              </a:ext>
            </a:extLst>
          </p:cNvPr>
          <p:cNvGrpSpPr/>
          <p:nvPr userDrawn="1"/>
        </p:nvGrpSpPr>
        <p:grpSpPr>
          <a:xfrm>
            <a:off x="236882" y="248478"/>
            <a:ext cx="11718235" cy="6361043"/>
            <a:chOff x="573314" y="410029"/>
            <a:chExt cx="11045371" cy="6037942"/>
          </a:xfrm>
        </p:grpSpPr>
        <p:sp>
          <p:nvSpPr>
            <p:cNvPr id="8" name="圆角矩形 7"/>
            <p:cNvSpPr/>
            <p:nvPr userDrawn="1"/>
          </p:nvSpPr>
          <p:spPr>
            <a:xfrm>
              <a:off x="573314" y="410029"/>
              <a:ext cx="11045371" cy="6037942"/>
            </a:xfrm>
            <a:prstGeom prst="roundRect">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9" name="圆角矩形 8"/>
            <p:cNvSpPr/>
            <p:nvPr userDrawn="1"/>
          </p:nvSpPr>
          <p:spPr>
            <a:xfrm>
              <a:off x="718458" y="615044"/>
              <a:ext cx="10718800" cy="5655127"/>
            </a:xfrm>
            <a:prstGeom prst="roundRect">
              <a:avLst/>
            </a:prstGeom>
            <a:solidFill>
              <a:schemeClr val="bg1"/>
            </a:solidFill>
            <a:ln w="28575">
              <a:solidFill>
                <a:schemeClr val="tx1">
                  <a:lumMod val="65000"/>
                  <a:lumOff val="3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spTree>
    <p:extLst>
      <p:ext uri="{BB962C8B-B14F-4D97-AF65-F5344CB8AC3E}">
        <p14:creationId xmlns:p14="http://schemas.microsoft.com/office/powerpoint/2010/main" val="2604993516"/>
      </p:ext>
    </p:extLst>
  </p:cSld>
  <p:clrMap bg1="lt1" tx1="dk1" bg2="lt2" tx2="dk2" accent1="accent1" accent2="accent2" accent3="accent3" accent4="accent4" accent5="accent5" accent6="accent6" hlink="hlink" folHlink="folHlink"/>
  <p:sldLayoutIdLst>
    <p:sldLayoutId id="2147483662" r:id="rId1"/>
    <p:sldLayoutId id="2147483664" r:id="rId2"/>
    <p:sldLayoutId id="2147483665" r:id="rId3"/>
    <p:sldLayoutId id="2147483667" r:id="rId4"/>
  </p:sldLayoutIdLst>
  <p:transition spd="slow">
    <p:fade/>
  </p:transition>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EFFFFD">
            <a:alpha val="71240"/>
          </a:srgb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106700" y="303967"/>
            <a:ext cx="9371200" cy="6820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dk1"/>
              </a:buClr>
              <a:buSzPts val="3000"/>
              <a:buFont typeface="Chewy"/>
              <a:buNone/>
              <a:defRPr sz="3000">
                <a:solidFill>
                  <a:schemeClr val="dk1"/>
                </a:solidFill>
                <a:latin typeface="Chewy"/>
                <a:ea typeface="Chewy"/>
                <a:cs typeface="Chewy"/>
                <a:sym typeface="Chewy"/>
              </a:defRPr>
            </a:lvl1pPr>
            <a:lvl2pPr lvl="1" algn="ctr">
              <a:spcBef>
                <a:spcPts val="0"/>
              </a:spcBef>
              <a:spcAft>
                <a:spcPts val="0"/>
              </a:spcAft>
              <a:buClr>
                <a:schemeClr val="dk1"/>
              </a:buClr>
              <a:buSzPts val="3000"/>
              <a:buFont typeface="Chewy"/>
              <a:buNone/>
              <a:defRPr sz="3000">
                <a:solidFill>
                  <a:schemeClr val="dk1"/>
                </a:solidFill>
                <a:latin typeface="Chewy"/>
                <a:ea typeface="Chewy"/>
                <a:cs typeface="Chewy"/>
                <a:sym typeface="Chewy"/>
              </a:defRPr>
            </a:lvl2pPr>
            <a:lvl3pPr lvl="2" algn="ctr">
              <a:spcBef>
                <a:spcPts val="0"/>
              </a:spcBef>
              <a:spcAft>
                <a:spcPts val="0"/>
              </a:spcAft>
              <a:buClr>
                <a:schemeClr val="dk1"/>
              </a:buClr>
              <a:buSzPts val="3000"/>
              <a:buFont typeface="Chewy"/>
              <a:buNone/>
              <a:defRPr sz="3000">
                <a:solidFill>
                  <a:schemeClr val="dk1"/>
                </a:solidFill>
                <a:latin typeface="Chewy"/>
                <a:ea typeface="Chewy"/>
                <a:cs typeface="Chewy"/>
                <a:sym typeface="Chewy"/>
              </a:defRPr>
            </a:lvl3pPr>
            <a:lvl4pPr lvl="3" algn="ctr">
              <a:spcBef>
                <a:spcPts val="0"/>
              </a:spcBef>
              <a:spcAft>
                <a:spcPts val="0"/>
              </a:spcAft>
              <a:buClr>
                <a:schemeClr val="dk1"/>
              </a:buClr>
              <a:buSzPts val="3000"/>
              <a:buFont typeface="Chewy"/>
              <a:buNone/>
              <a:defRPr sz="3000">
                <a:solidFill>
                  <a:schemeClr val="dk1"/>
                </a:solidFill>
                <a:latin typeface="Chewy"/>
                <a:ea typeface="Chewy"/>
                <a:cs typeface="Chewy"/>
                <a:sym typeface="Chewy"/>
              </a:defRPr>
            </a:lvl4pPr>
            <a:lvl5pPr lvl="4" algn="ctr">
              <a:spcBef>
                <a:spcPts val="0"/>
              </a:spcBef>
              <a:spcAft>
                <a:spcPts val="0"/>
              </a:spcAft>
              <a:buClr>
                <a:schemeClr val="dk1"/>
              </a:buClr>
              <a:buSzPts val="3000"/>
              <a:buFont typeface="Chewy"/>
              <a:buNone/>
              <a:defRPr sz="3000">
                <a:solidFill>
                  <a:schemeClr val="dk1"/>
                </a:solidFill>
                <a:latin typeface="Chewy"/>
                <a:ea typeface="Chewy"/>
                <a:cs typeface="Chewy"/>
                <a:sym typeface="Chewy"/>
              </a:defRPr>
            </a:lvl5pPr>
            <a:lvl6pPr lvl="5" algn="ctr">
              <a:spcBef>
                <a:spcPts val="0"/>
              </a:spcBef>
              <a:spcAft>
                <a:spcPts val="0"/>
              </a:spcAft>
              <a:buClr>
                <a:schemeClr val="dk1"/>
              </a:buClr>
              <a:buSzPts val="3000"/>
              <a:buFont typeface="Chewy"/>
              <a:buNone/>
              <a:defRPr sz="3000">
                <a:solidFill>
                  <a:schemeClr val="dk1"/>
                </a:solidFill>
                <a:latin typeface="Chewy"/>
                <a:ea typeface="Chewy"/>
                <a:cs typeface="Chewy"/>
                <a:sym typeface="Chewy"/>
              </a:defRPr>
            </a:lvl6pPr>
            <a:lvl7pPr lvl="6" algn="ctr">
              <a:spcBef>
                <a:spcPts val="0"/>
              </a:spcBef>
              <a:spcAft>
                <a:spcPts val="0"/>
              </a:spcAft>
              <a:buClr>
                <a:schemeClr val="dk1"/>
              </a:buClr>
              <a:buSzPts val="3000"/>
              <a:buFont typeface="Chewy"/>
              <a:buNone/>
              <a:defRPr sz="3000">
                <a:solidFill>
                  <a:schemeClr val="dk1"/>
                </a:solidFill>
                <a:latin typeface="Chewy"/>
                <a:ea typeface="Chewy"/>
                <a:cs typeface="Chewy"/>
                <a:sym typeface="Chewy"/>
              </a:defRPr>
            </a:lvl7pPr>
            <a:lvl8pPr lvl="7" algn="ctr">
              <a:spcBef>
                <a:spcPts val="0"/>
              </a:spcBef>
              <a:spcAft>
                <a:spcPts val="0"/>
              </a:spcAft>
              <a:buClr>
                <a:schemeClr val="dk1"/>
              </a:buClr>
              <a:buSzPts val="3000"/>
              <a:buFont typeface="Chewy"/>
              <a:buNone/>
              <a:defRPr sz="3000">
                <a:solidFill>
                  <a:schemeClr val="dk1"/>
                </a:solidFill>
                <a:latin typeface="Chewy"/>
                <a:ea typeface="Chewy"/>
                <a:cs typeface="Chewy"/>
                <a:sym typeface="Chewy"/>
              </a:defRPr>
            </a:lvl8pPr>
            <a:lvl9pPr lvl="8" algn="ctr">
              <a:spcBef>
                <a:spcPts val="0"/>
              </a:spcBef>
              <a:spcAft>
                <a:spcPts val="0"/>
              </a:spcAft>
              <a:buClr>
                <a:schemeClr val="dk1"/>
              </a:buClr>
              <a:buSzPts val="3000"/>
              <a:buFont typeface="Chewy"/>
              <a:buNone/>
              <a:defRPr sz="3000">
                <a:solidFill>
                  <a:schemeClr val="dk1"/>
                </a:solidFill>
                <a:latin typeface="Chewy"/>
                <a:ea typeface="Chewy"/>
                <a:cs typeface="Chewy"/>
                <a:sym typeface="Chewy"/>
              </a:defRPr>
            </a:lvl9pPr>
          </a:lstStyle>
          <a:p>
            <a:endParaRPr/>
          </a:p>
        </p:txBody>
      </p:sp>
      <p:sp>
        <p:nvSpPr>
          <p:cNvPr id="7" name="Google Shape;7;p1"/>
          <p:cNvSpPr txBox="1">
            <a:spLocks noGrp="1"/>
          </p:cNvSpPr>
          <p:nvPr>
            <p:ph type="body" idx="1"/>
          </p:nvPr>
        </p:nvSpPr>
        <p:spPr>
          <a:xfrm>
            <a:off x="1106700" y="2488933"/>
            <a:ext cx="5910800" cy="23492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1pPr>
            <a:lvl2pPr marL="914400" lvl="1"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Tree>
    <p:extLst>
      <p:ext uri="{BB962C8B-B14F-4D97-AF65-F5344CB8AC3E}">
        <p14:creationId xmlns:p14="http://schemas.microsoft.com/office/powerpoint/2010/main" val="495073533"/>
      </p:ext>
    </p:extLst>
  </p:cSld>
  <p:clrMap bg1="lt1" tx1="dk1" bg2="dk2" tx2="lt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Lst>
  <p:timing>
    <p:tnLst>
      <p:par>
        <p:cTn id="1" dur="indefinite" restart="never" nodeType="tmRoot"/>
      </p:par>
    </p:tn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notesSlide" Target="../notesSlides/notesSlide2.xml"/><Relationship Id="rId1" Type="http://schemas.openxmlformats.org/officeDocument/2006/relationships/slideLayout" Target="../slideLayouts/slideLayout11.xml"/><Relationship Id="rId5" Type="http://schemas.openxmlformats.org/officeDocument/2006/relationships/image" Target="../media/image26.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8" Type="http://schemas.openxmlformats.org/officeDocument/2006/relationships/slide" Target="slide18.xml"/><Relationship Id="rId13" Type="http://schemas.openxmlformats.org/officeDocument/2006/relationships/image" Target="../media/image32.png"/><Relationship Id="rId18" Type="http://schemas.openxmlformats.org/officeDocument/2006/relationships/slide" Target="slide20.xml"/><Relationship Id="rId3" Type="http://schemas.openxmlformats.org/officeDocument/2006/relationships/image" Target="../media/image27.jpeg"/><Relationship Id="rId7" Type="http://schemas.openxmlformats.org/officeDocument/2006/relationships/image" Target="../media/image29.png"/><Relationship Id="rId12" Type="http://schemas.openxmlformats.org/officeDocument/2006/relationships/slide" Target="slide17.xml"/><Relationship Id="rId17" Type="http://schemas.microsoft.com/office/2007/relationships/hdphoto" Target="../media/hdphoto3.wdp"/><Relationship Id="rId2" Type="http://schemas.openxmlformats.org/officeDocument/2006/relationships/notesSlide" Target="../notesSlides/notesSlide3.xml"/><Relationship Id="rId16" Type="http://schemas.openxmlformats.org/officeDocument/2006/relationships/image" Target="../media/image33.png"/><Relationship Id="rId1" Type="http://schemas.openxmlformats.org/officeDocument/2006/relationships/slideLayout" Target="../slideLayouts/slideLayout9.xml"/><Relationship Id="rId6" Type="http://schemas.openxmlformats.org/officeDocument/2006/relationships/image" Target="../media/image25.png"/><Relationship Id="rId11" Type="http://schemas.openxmlformats.org/officeDocument/2006/relationships/image" Target="../media/image31.png"/><Relationship Id="rId5" Type="http://schemas.openxmlformats.org/officeDocument/2006/relationships/image" Target="../media/image26.png"/><Relationship Id="rId15" Type="http://schemas.openxmlformats.org/officeDocument/2006/relationships/slide" Target="slide16.xml"/><Relationship Id="rId10" Type="http://schemas.openxmlformats.org/officeDocument/2006/relationships/slide" Target="slide19.xml"/><Relationship Id="rId19"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0.png"/><Relationship Id="rId14" Type="http://schemas.microsoft.com/office/2007/relationships/hdphoto" Target="../media/hdphoto2.wdp"/></Relationships>
</file>

<file path=ppt/slides/_rels/slide16.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audio" Target="../media/audio1.wav"/><Relationship Id="rId7" Type="http://schemas.microsoft.com/office/2007/relationships/hdphoto" Target="../media/hdphoto4.wdp"/><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openxmlformats.org/officeDocument/2006/relationships/image" Target="../media/image35.png"/><Relationship Id="rId5" Type="http://schemas.openxmlformats.org/officeDocument/2006/relationships/audio" Target="../media/audio3.wav"/><Relationship Id="rId10" Type="http://schemas.openxmlformats.org/officeDocument/2006/relationships/slide" Target="slide15.xml"/><Relationship Id="rId4" Type="http://schemas.openxmlformats.org/officeDocument/2006/relationships/audio" Target="../media/audio2.wav"/><Relationship Id="rId9" Type="http://schemas.openxmlformats.org/officeDocument/2006/relationships/image" Target="../media/image37.png"/></Relationships>
</file>

<file path=ppt/slides/_rels/slide17.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audio" Target="../media/audio1.wav"/><Relationship Id="rId7"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image" Target="../media/image36.png"/><Relationship Id="rId5" Type="http://schemas.openxmlformats.org/officeDocument/2006/relationships/audio" Target="../media/audio3.wav"/><Relationship Id="rId10" Type="http://schemas.openxmlformats.org/officeDocument/2006/relationships/slide" Target="slide15.xml"/><Relationship Id="rId4" Type="http://schemas.openxmlformats.org/officeDocument/2006/relationships/audio" Target="../media/audio2.wav"/><Relationship Id="rId9" Type="http://schemas.microsoft.com/office/2007/relationships/hdphoto" Target="../media/hdphoto4.wdp"/></Relationships>
</file>

<file path=ppt/slides/_rels/slide18.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audio" Target="../media/audio1.wav"/><Relationship Id="rId7" Type="http://schemas.microsoft.com/office/2007/relationships/hdphoto" Target="../media/hdphoto4.wdp"/><Relationship Id="rId2" Type="http://schemas.openxmlformats.org/officeDocument/2006/relationships/notesSlide" Target="../notesSlides/notesSlide6.xml"/><Relationship Id="rId1" Type="http://schemas.openxmlformats.org/officeDocument/2006/relationships/slideLayout" Target="../slideLayouts/slideLayout11.xml"/><Relationship Id="rId6" Type="http://schemas.openxmlformats.org/officeDocument/2006/relationships/image" Target="../media/image35.png"/><Relationship Id="rId5" Type="http://schemas.openxmlformats.org/officeDocument/2006/relationships/audio" Target="../media/audio3.wav"/><Relationship Id="rId10" Type="http://schemas.openxmlformats.org/officeDocument/2006/relationships/slide" Target="slide15.xml"/><Relationship Id="rId4" Type="http://schemas.openxmlformats.org/officeDocument/2006/relationships/audio" Target="../media/audio2.wav"/><Relationship Id="rId9" Type="http://schemas.openxmlformats.org/officeDocument/2006/relationships/image" Target="../media/image37.png"/></Relationships>
</file>

<file path=ppt/slides/_rels/slide19.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audio" Target="../media/audio1.wav"/><Relationship Id="rId7" Type="http://schemas.microsoft.com/office/2007/relationships/hdphoto" Target="../media/hdphoto4.wdp"/><Relationship Id="rId2" Type="http://schemas.openxmlformats.org/officeDocument/2006/relationships/notesSlide" Target="../notesSlides/notesSlide7.xml"/><Relationship Id="rId1" Type="http://schemas.openxmlformats.org/officeDocument/2006/relationships/slideLayout" Target="../slideLayouts/slideLayout11.xml"/><Relationship Id="rId6" Type="http://schemas.openxmlformats.org/officeDocument/2006/relationships/image" Target="../media/image35.png"/><Relationship Id="rId5" Type="http://schemas.openxmlformats.org/officeDocument/2006/relationships/audio" Target="../media/audio3.wav"/><Relationship Id="rId10" Type="http://schemas.openxmlformats.org/officeDocument/2006/relationships/slide" Target="slide15.xml"/><Relationship Id="rId4" Type="http://schemas.openxmlformats.org/officeDocument/2006/relationships/audio" Target="../media/audio2.wav"/><Relationship Id="rId9"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11.png"/><Relationship Id="rId12" Type="http://schemas.openxmlformats.org/officeDocument/2006/relationships/image" Target="../media/image39.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38.png"/><Relationship Id="rId5" Type="http://schemas.microsoft.com/office/2007/relationships/hdphoto" Target="../media/hdphoto1.wdp"/><Relationship Id="rId10" Type="http://schemas.openxmlformats.org/officeDocument/2006/relationships/image" Target="../media/image13.png"/><Relationship Id="rId4" Type="http://schemas.openxmlformats.org/officeDocument/2006/relationships/image" Target="../media/image9.png"/><Relationship Id="rId9" Type="http://schemas.openxmlformats.org/officeDocument/2006/relationships/image" Target="../media/image12.png"/></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6.png"/><Relationship Id="rId3" Type="http://schemas.openxmlformats.org/officeDocument/2006/relationships/image" Target="../media/image2.png"/><Relationship Id="rId7" Type="http://schemas.openxmlformats.org/officeDocument/2006/relationships/image" Target="../media/image11.png"/><Relationship Id="rId12" Type="http://schemas.openxmlformats.org/officeDocument/2006/relationships/image" Target="../media/image15.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14.png"/><Relationship Id="rId5" Type="http://schemas.microsoft.com/office/2007/relationships/hdphoto" Target="../media/hdphoto1.wdp"/><Relationship Id="rId10" Type="http://schemas.openxmlformats.org/officeDocument/2006/relationships/image" Target="../media/image13.png"/><Relationship Id="rId4" Type="http://schemas.openxmlformats.org/officeDocument/2006/relationships/image" Target="../media/image9.png"/><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0" y="0"/>
            <a:ext cx="12192000" cy="6858000"/>
            <a:chOff x="0" y="0"/>
            <a:chExt cx="12192000" cy="6858000"/>
          </a:xfrm>
        </p:grpSpPr>
        <p:pic>
          <p:nvPicPr>
            <p:cNvPr id="4" name="图片 3" descr="背景图案&#10;&#10;描述已自动生成">
              <a:extLst>
                <a:ext uri="{FF2B5EF4-FFF2-40B4-BE49-F238E27FC236}">
                  <a16:creationId xmlns:a16="http://schemas.microsoft.com/office/drawing/2014/main" id="{9B432D2E-B8C0-4020-B282-DE5ADED7F4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a:extLst>
                <a:ext uri="{FF2B5EF4-FFF2-40B4-BE49-F238E27FC236}">
                  <a16:creationId xmlns:a16="http://schemas.microsoft.com/office/drawing/2014/main" id="{8DAD9BAE-D73A-4B32-A6F9-6B7A5B9273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5347265"/>
            </a:xfrm>
            <a:prstGeom prst="rect">
              <a:avLst/>
            </a:prstGeom>
          </p:spPr>
        </p:pic>
      </p:grpSp>
      <p:pic>
        <p:nvPicPr>
          <p:cNvPr id="7" name="图片 6">
            <a:extLst>
              <a:ext uri="{FF2B5EF4-FFF2-40B4-BE49-F238E27FC236}">
                <a16:creationId xmlns:a16="http://schemas.microsoft.com/office/drawing/2014/main" id="{9BCA056E-FFA0-447E-A670-8FB30D1C43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51176" y="0"/>
            <a:ext cx="8702298" cy="5842673"/>
          </a:xfrm>
          <a:prstGeom prst="rect">
            <a:avLst/>
          </a:prstGeom>
        </p:spPr>
      </p:pic>
      <p:pic>
        <p:nvPicPr>
          <p:cNvPr id="2" name="图片 1" descr="图片包含 游戏机, 长凳, 蛋糕, 桌子&#10;&#10;描述已自动生成">
            <a:extLst>
              <a:ext uri="{FF2B5EF4-FFF2-40B4-BE49-F238E27FC236}">
                <a16:creationId xmlns:a16="http://schemas.microsoft.com/office/drawing/2014/main" id="{4DD09419-2985-4FA3-B73F-F9513B6415F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8432"/>
          <a:stretch/>
        </p:blipFill>
        <p:spPr>
          <a:xfrm>
            <a:off x="8005634" y="2797347"/>
            <a:ext cx="4077262" cy="3733452"/>
          </a:xfrm>
          <a:prstGeom prst="rect">
            <a:avLst/>
          </a:prstGeom>
        </p:spPr>
      </p:pic>
      <p:pic>
        <p:nvPicPr>
          <p:cNvPr id="12" name="图片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2143" y="3428217"/>
            <a:ext cx="3653642" cy="3653642"/>
          </a:xfrm>
          <a:prstGeom prst="rect">
            <a:avLst/>
          </a:prstGeom>
        </p:spPr>
      </p:pic>
      <p:pic>
        <p:nvPicPr>
          <p:cNvPr id="13" name="图片 12" descr="图片包含 徽标&#10;&#10;描述已自动生成">
            <a:extLst>
              <a:ext uri="{FF2B5EF4-FFF2-40B4-BE49-F238E27FC236}">
                <a16:creationId xmlns:a16="http://schemas.microsoft.com/office/drawing/2014/main" id="{91846576-904F-4B31-94A4-B02C28AA6D8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51970" y="630544"/>
            <a:ext cx="1925502" cy="1770833"/>
          </a:xfrm>
          <a:prstGeom prst="rect">
            <a:avLst/>
          </a:prstGeom>
        </p:spPr>
      </p:pic>
      <p:pic>
        <p:nvPicPr>
          <p:cNvPr id="8" name="Picture 7">
            <a:extLst>
              <a:ext uri="{FF2B5EF4-FFF2-40B4-BE49-F238E27FC236}">
                <a16:creationId xmlns:a16="http://schemas.microsoft.com/office/drawing/2014/main" id="{92932400-7BDB-72E3-1E6C-22FCA04F40F5}"/>
              </a:ext>
            </a:extLst>
          </p:cNvPr>
          <p:cNvPicPr>
            <a:picLocks noChangeAspect="1"/>
          </p:cNvPicPr>
          <p:nvPr/>
        </p:nvPicPr>
        <p:blipFill>
          <a:blip r:embed="rId8"/>
          <a:stretch>
            <a:fillRect/>
          </a:stretch>
        </p:blipFill>
        <p:spPr>
          <a:xfrm>
            <a:off x="1819215" y="2004972"/>
            <a:ext cx="8272989" cy="2566638"/>
          </a:xfrm>
          <a:prstGeom prst="rect">
            <a:avLst/>
          </a:prstGeom>
        </p:spPr>
      </p:pic>
    </p:spTree>
    <p:extLst>
      <p:ext uri="{BB962C8B-B14F-4D97-AF65-F5344CB8AC3E}">
        <p14:creationId xmlns:p14="http://schemas.microsoft.com/office/powerpoint/2010/main" val="335143244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2">
            <a:extLst>
              <a:ext uri="{FF2B5EF4-FFF2-40B4-BE49-F238E27FC236}">
                <a16:creationId xmlns:a16="http://schemas.microsoft.com/office/drawing/2014/main" id="{A4E47470-629F-D24E-683C-543D5CEB2098}"/>
              </a:ext>
            </a:extLst>
          </p:cNvPr>
          <p:cNvGrpSpPr/>
          <p:nvPr/>
        </p:nvGrpSpPr>
        <p:grpSpPr>
          <a:xfrm>
            <a:off x="0" y="0"/>
            <a:ext cx="12192000" cy="6858000"/>
            <a:chOff x="0" y="0"/>
            <a:chExt cx="12192000" cy="6858000"/>
          </a:xfrm>
        </p:grpSpPr>
        <p:pic>
          <p:nvPicPr>
            <p:cNvPr id="7" name="图片 3" descr="背景图案&#10;&#10;描述已自动生成">
              <a:extLst>
                <a:ext uri="{FF2B5EF4-FFF2-40B4-BE49-F238E27FC236}">
                  <a16:creationId xmlns:a16="http://schemas.microsoft.com/office/drawing/2014/main" id="{8F455E59-C387-E66D-AD78-6DA6B2F05C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4">
              <a:extLst>
                <a:ext uri="{FF2B5EF4-FFF2-40B4-BE49-F238E27FC236}">
                  <a16:creationId xmlns:a16="http://schemas.microsoft.com/office/drawing/2014/main" id="{96DF7090-04A1-77B3-A55D-34A12147552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5347265"/>
            </a:xfrm>
            <a:prstGeom prst="rect">
              <a:avLst/>
            </a:prstGeom>
          </p:spPr>
        </p:pic>
      </p:grpSp>
      <p:grpSp>
        <p:nvGrpSpPr>
          <p:cNvPr id="2" name="Group 1">
            <a:extLst>
              <a:ext uri="{FF2B5EF4-FFF2-40B4-BE49-F238E27FC236}">
                <a16:creationId xmlns:a16="http://schemas.microsoft.com/office/drawing/2014/main" id="{9BCC2831-05BA-86E7-9B9E-C720BFB79FF6}"/>
              </a:ext>
            </a:extLst>
          </p:cNvPr>
          <p:cNvGrpSpPr/>
          <p:nvPr/>
        </p:nvGrpSpPr>
        <p:grpSpPr>
          <a:xfrm>
            <a:off x="1459275" y="284664"/>
            <a:ext cx="9037026" cy="1323439"/>
            <a:chOff x="762590" y="708108"/>
            <a:chExt cx="9037026" cy="1323439"/>
          </a:xfrm>
        </p:grpSpPr>
        <p:sp>
          <p:nvSpPr>
            <p:cNvPr id="3" name="椭圆 14">
              <a:extLst>
                <a:ext uri="{FF2B5EF4-FFF2-40B4-BE49-F238E27FC236}">
                  <a16:creationId xmlns:a16="http://schemas.microsoft.com/office/drawing/2014/main" id="{D5D07B73-8F7E-7212-C0CE-AE2B13F4263F}"/>
                </a:ext>
              </a:extLst>
            </p:cNvPr>
            <p:cNvSpPr/>
            <p:nvPr/>
          </p:nvSpPr>
          <p:spPr>
            <a:xfrm>
              <a:off x="762590" y="883131"/>
              <a:ext cx="357840" cy="357840"/>
            </a:xfrm>
            <a:prstGeom prst="ellipse">
              <a:avLst/>
            </a:prstGeom>
            <a:solidFill>
              <a:srgbClr val="F9910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ea typeface="思源黑体 CN"/>
                <a:cs typeface="+mn-cs"/>
              </a:endParaRPr>
            </a:p>
          </p:txBody>
        </p:sp>
        <p:sp>
          <p:nvSpPr>
            <p:cNvPr id="4" name="TextBox 3">
              <a:extLst>
                <a:ext uri="{FF2B5EF4-FFF2-40B4-BE49-F238E27FC236}">
                  <a16:creationId xmlns:a16="http://schemas.microsoft.com/office/drawing/2014/main" id="{CFD49419-7789-0910-C231-40B587AD34ED}"/>
                </a:ext>
              </a:extLst>
            </p:cNvPr>
            <p:cNvSpPr txBox="1"/>
            <p:nvPr/>
          </p:nvSpPr>
          <p:spPr>
            <a:xfrm>
              <a:off x="1257300" y="708108"/>
              <a:ext cx="8542316" cy="1323439"/>
            </a:xfrm>
            <a:prstGeom prst="rect">
              <a:avLst/>
            </a:prstGeom>
            <a:noFill/>
          </p:spPr>
          <p:txBody>
            <a:bodyPr wrap="square" rtlCol="0">
              <a:spAutoFit/>
            </a:bodyPr>
            <a:lstStyle/>
            <a:p>
              <a:pPr algn="just"/>
              <a:r>
                <a:rPr lang="vi-VN" sz="4000" b="1" dirty="0">
                  <a:latin typeface="Cambria" panose="02040503050406030204" pitchFamily="18" charset="0"/>
                </a:rPr>
                <a:t>Xây dựng kế hoạch giữ gìn cảnh quan nơi em sinh sống theo gợi ý.</a:t>
              </a:r>
              <a:endParaRPr lang="en-US" sz="4000" b="1" dirty="0">
                <a:latin typeface="Cambria" panose="02040503050406030204" pitchFamily="18" charset="0"/>
              </a:endParaRPr>
            </a:p>
          </p:txBody>
        </p:sp>
      </p:grpSp>
      <p:pic>
        <p:nvPicPr>
          <p:cNvPr id="9" name="图片 1">
            <a:extLst>
              <a:ext uri="{FF2B5EF4-FFF2-40B4-BE49-F238E27FC236}">
                <a16:creationId xmlns:a16="http://schemas.microsoft.com/office/drawing/2014/main" id="{57B21070-7C56-32B2-240F-643B5B81A4C4}"/>
              </a:ext>
            </a:extLst>
          </p:cNvPr>
          <p:cNvPicPr>
            <a:picLocks noChangeAspect="1"/>
          </p:cNvPicPr>
          <p:nvPr/>
        </p:nvPicPr>
        <p:blipFill rotWithShape="1">
          <a:blip r:embed="rId4"/>
          <a:srcRect l="7598" t="8331" r="6698" b="6222"/>
          <a:stretch/>
        </p:blipFill>
        <p:spPr>
          <a:xfrm>
            <a:off x="800666" y="1251857"/>
            <a:ext cx="10825277" cy="5398746"/>
          </a:xfrm>
          <a:prstGeom prst="rect">
            <a:avLst/>
          </a:prstGeom>
        </p:spPr>
      </p:pic>
      <p:sp>
        <p:nvSpPr>
          <p:cNvPr id="10" name="TextBox 9">
            <a:extLst>
              <a:ext uri="{FF2B5EF4-FFF2-40B4-BE49-F238E27FC236}">
                <a16:creationId xmlns:a16="http://schemas.microsoft.com/office/drawing/2014/main" id="{5D95A08F-A3DE-12CA-64A4-4DD8794098E5}"/>
              </a:ext>
            </a:extLst>
          </p:cNvPr>
          <p:cNvSpPr txBox="1"/>
          <p:nvPr/>
        </p:nvSpPr>
        <p:spPr>
          <a:xfrm>
            <a:off x="1807028" y="2928257"/>
            <a:ext cx="9067800" cy="2862322"/>
          </a:xfrm>
          <a:prstGeom prst="rect">
            <a:avLst/>
          </a:prstGeom>
          <a:noFill/>
        </p:spPr>
        <p:txBody>
          <a:bodyPr wrap="square" rtlCol="0">
            <a:spAutoFit/>
          </a:bodyPr>
          <a:lstStyle/>
          <a:p>
            <a:r>
              <a:rPr lang="vi-VN" sz="3600" dirty="0">
                <a:solidFill>
                  <a:srgbClr val="FF0000"/>
                </a:solidFill>
                <a:latin typeface="Cambria" panose="02040503050406030204" pitchFamily="18" charset="0"/>
                <a:ea typeface="Cambria" panose="02040503050406030204" pitchFamily="18" charset="0"/>
              </a:rPr>
              <a:t>+ Xác định những việc cần làm;</a:t>
            </a:r>
          </a:p>
          <a:p>
            <a:r>
              <a:rPr lang="vi-VN" sz="3600" dirty="0">
                <a:solidFill>
                  <a:srgbClr val="FF0000"/>
                </a:solidFill>
                <a:latin typeface="Cambria" panose="02040503050406030204" pitchFamily="18" charset="0"/>
                <a:ea typeface="Cambria" panose="02040503050406030204" pitchFamily="18" charset="0"/>
              </a:rPr>
              <a:t>+ Chuẩn bị các đồ dùng, phương tiện cần thiết</a:t>
            </a:r>
          </a:p>
          <a:p>
            <a:r>
              <a:rPr lang="vi-VN" sz="3600" dirty="0">
                <a:solidFill>
                  <a:srgbClr val="FF0000"/>
                </a:solidFill>
                <a:latin typeface="Cambria" panose="02040503050406030204" pitchFamily="18" charset="0"/>
                <a:ea typeface="Cambria" panose="02040503050406030204" pitchFamily="18" charset="0"/>
              </a:rPr>
              <a:t>+ Dự kiến thời gian thực hiện</a:t>
            </a:r>
          </a:p>
          <a:p>
            <a:r>
              <a:rPr lang="vi-VN" sz="3600" dirty="0">
                <a:solidFill>
                  <a:srgbClr val="FF0000"/>
                </a:solidFill>
                <a:latin typeface="Cambria" panose="02040503050406030204" pitchFamily="18" charset="0"/>
                <a:ea typeface="Cambria" panose="02040503050406030204" pitchFamily="18" charset="0"/>
              </a:rPr>
              <a:t>+ Xác định những người tham gia,</a:t>
            </a:r>
          </a:p>
          <a:p>
            <a:r>
              <a:rPr lang="vi-VN" sz="3600" dirty="0">
                <a:solidFill>
                  <a:srgbClr val="FF0000"/>
                </a:solidFill>
                <a:latin typeface="Cambria" panose="02040503050406030204" pitchFamily="18" charset="0"/>
                <a:ea typeface="Cambria" panose="02040503050406030204" pitchFamily="18" charset="0"/>
              </a:rPr>
              <a:t>+ Dự kiến kết quả đạt được.</a:t>
            </a:r>
            <a:endParaRPr lang="en-US" sz="36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92937350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2A839EF-C55B-AE34-DD07-2F23838A9B89}"/>
              </a:ext>
            </a:extLst>
          </p:cNvPr>
          <p:cNvGrpSpPr/>
          <p:nvPr/>
        </p:nvGrpSpPr>
        <p:grpSpPr>
          <a:xfrm>
            <a:off x="2417218" y="578578"/>
            <a:ext cx="9774782" cy="646331"/>
            <a:chOff x="762590" y="708108"/>
            <a:chExt cx="9774782" cy="646331"/>
          </a:xfrm>
        </p:grpSpPr>
        <p:sp>
          <p:nvSpPr>
            <p:cNvPr id="5" name="椭圆 14">
              <a:extLst>
                <a:ext uri="{FF2B5EF4-FFF2-40B4-BE49-F238E27FC236}">
                  <a16:creationId xmlns:a16="http://schemas.microsoft.com/office/drawing/2014/main" id="{BCA6CE33-C194-63B1-73B0-4C9C66F6F569}"/>
                </a:ext>
              </a:extLst>
            </p:cNvPr>
            <p:cNvSpPr/>
            <p:nvPr/>
          </p:nvSpPr>
          <p:spPr>
            <a:xfrm>
              <a:off x="762590" y="883131"/>
              <a:ext cx="357840" cy="357840"/>
            </a:xfrm>
            <a:prstGeom prst="ellipse">
              <a:avLst/>
            </a:prstGeom>
            <a:solidFill>
              <a:srgbClr val="F9910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ea typeface="思源黑体 CN"/>
                <a:cs typeface="+mn-cs"/>
              </a:endParaRPr>
            </a:p>
          </p:txBody>
        </p:sp>
        <p:sp>
          <p:nvSpPr>
            <p:cNvPr id="7" name="TextBox 6">
              <a:extLst>
                <a:ext uri="{FF2B5EF4-FFF2-40B4-BE49-F238E27FC236}">
                  <a16:creationId xmlns:a16="http://schemas.microsoft.com/office/drawing/2014/main" id="{F73D0D3F-4815-736B-92B1-681F607DAFD4}"/>
                </a:ext>
              </a:extLst>
            </p:cNvPr>
            <p:cNvSpPr txBox="1"/>
            <p:nvPr/>
          </p:nvSpPr>
          <p:spPr>
            <a:xfrm>
              <a:off x="1257300" y="708108"/>
              <a:ext cx="9280072" cy="646331"/>
            </a:xfrm>
            <a:prstGeom prst="rect">
              <a:avLst/>
            </a:prstGeom>
            <a:noFill/>
          </p:spPr>
          <p:txBody>
            <a:bodyPr wrap="square" rtlCol="0">
              <a:spAutoFit/>
            </a:bodyPr>
            <a:lstStyle/>
            <a:p>
              <a:pPr algn="just"/>
              <a:r>
                <a:rPr lang="vi-VN" sz="3600" b="1" i="0" dirty="0">
                  <a:solidFill>
                    <a:srgbClr val="000000"/>
                  </a:solidFill>
                  <a:effectLst/>
                  <a:latin typeface="Cambria" panose="02040503050406030204" pitchFamily="18" charset="0"/>
                  <a:ea typeface="Cambria" panose="02040503050406030204" pitchFamily="18" charset="0"/>
                </a:rPr>
                <a:t>Chia sẻ kế hoạch với các bạn.</a:t>
              </a:r>
              <a:endParaRPr lang="en-US" sz="3600" b="1" dirty="0">
                <a:latin typeface="Cambria" panose="02040503050406030204" pitchFamily="18" charset="0"/>
                <a:ea typeface="Cambria" panose="02040503050406030204" pitchFamily="18" charset="0"/>
              </a:endParaRPr>
            </a:p>
          </p:txBody>
        </p:sp>
      </p:grpSp>
      <p:pic>
        <p:nvPicPr>
          <p:cNvPr id="9" name="Picture 8">
            <a:extLst>
              <a:ext uri="{FF2B5EF4-FFF2-40B4-BE49-F238E27FC236}">
                <a16:creationId xmlns:a16="http://schemas.microsoft.com/office/drawing/2014/main" id="{E4A4DAE4-7F36-CF44-6B1E-8990BEE810A5}"/>
              </a:ext>
            </a:extLst>
          </p:cNvPr>
          <p:cNvPicPr>
            <a:picLocks noChangeAspect="1"/>
          </p:cNvPicPr>
          <p:nvPr/>
        </p:nvPicPr>
        <p:blipFill>
          <a:blip r:embed="rId2"/>
          <a:stretch>
            <a:fillRect/>
          </a:stretch>
        </p:blipFill>
        <p:spPr>
          <a:xfrm>
            <a:off x="2450645" y="1421945"/>
            <a:ext cx="7281183" cy="4618811"/>
          </a:xfrm>
          <a:prstGeom prst="rect">
            <a:avLst/>
          </a:prstGeom>
        </p:spPr>
      </p:pic>
    </p:spTree>
    <p:extLst>
      <p:ext uri="{BB962C8B-B14F-4D97-AF65-F5344CB8AC3E}">
        <p14:creationId xmlns:p14="http://schemas.microsoft.com/office/powerpoint/2010/main" val="297885979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2">
            <a:extLst>
              <a:ext uri="{FF2B5EF4-FFF2-40B4-BE49-F238E27FC236}">
                <a16:creationId xmlns:a16="http://schemas.microsoft.com/office/drawing/2014/main" id="{3CB2DE06-D15E-C73E-BDAF-39E77CE66871}"/>
              </a:ext>
            </a:extLst>
          </p:cNvPr>
          <p:cNvGrpSpPr/>
          <p:nvPr/>
        </p:nvGrpSpPr>
        <p:grpSpPr>
          <a:xfrm>
            <a:off x="34412" y="-24582"/>
            <a:ext cx="12192000" cy="6858000"/>
            <a:chOff x="0" y="0"/>
            <a:chExt cx="12192000" cy="6858000"/>
          </a:xfrm>
        </p:grpSpPr>
        <p:pic>
          <p:nvPicPr>
            <p:cNvPr id="8" name="图片 3" descr="背景图案&#10;&#10;描述已自动生成">
              <a:extLst>
                <a:ext uri="{FF2B5EF4-FFF2-40B4-BE49-F238E27FC236}">
                  <a16:creationId xmlns:a16="http://schemas.microsoft.com/office/drawing/2014/main" id="{06344316-E806-9544-C342-9D60FF0723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4">
              <a:extLst>
                <a:ext uri="{FF2B5EF4-FFF2-40B4-BE49-F238E27FC236}">
                  <a16:creationId xmlns:a16="http://schemas.microsoft.com/office/drawing/2014/main" id="{D1FABEAB-F45D-4EEB-51A4-F7A23D1C1A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5347265"/>
            </a:xfrm>
            <a:prstGeom prst="rect">
              <a:avLst/>
            </a:prstGeom>
          </p:spPr>
        </p:pic>
      </p:grpSp>
      <p:grpSp>
        <p:nvGrpSpPr>
          <p:cNvPr id="3" name="组合 2">
            <a:extLst>
              <a:ext uri="{FF2B5EF4-FFF2-40B4-BE49-F238E27FC236}">
                <a16:creationId xmlns:a16="http://schemas.microsoft.com/office/drawing/2014/main" id="{96DE0EDB-1698-9893-9E76-E002318766C8}"/>
              </a:ext>
            </a:extLst>
          </p:cNvPr>
          <p:cNvGrpSpPr/>
          <p:nvPr/>
        </p:nvGrpSpPr>
        <p:grpSpPr>
          <a:xfrm>
            <a:off x="0" y="0"/>
            <a:ext cx="12192000" cy="6858000"/>
            <a:chOff x="0" y="0"/>
            <a:chExt cx="12192000" cy="6858000"/>
          </a:xfrm>
        </p:grpSpPr>
        <p:pic>
          <p:nvPicPr>
            <p:cNvPr id="4" name="图片 3" descr="背景图案&#10;&#10;描述已自动生成">
              <a:extLst>
                <a:ext uri="{FF2B5EF4-FFF2-40B4-BE49-F238E27FC236}">
                  <a16:creationId xmlns:a16="http://schemas.microsoft.com/office/drawing/2014/main" id="{CBBF2DA0-6521-D6D4-2149-A0FBAC93FB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a:extLst>
                <a:ext uri="{FF2B5EF4-FFF2-40B4-BE49-F238E27FC236}">
                  <a16:creationId xmlns:a16="http://schemas.microsoft.com/office/drawing/2014/main" id="{EB023017-176C-D1BE-67E5-4D24F6A9DC1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5347265"/>
            </a:xfrm>
            <a:prstGeom prst="rect">
              <a:avLst/>
            </a:prstGeom>
          </p:spPr>
        </p:pic>
      </p:grpSp>
      <p:pic>
        <p:nvPicPr>
          <p:cNvPr id="2" name="图片 6">
            <a:extLst>
              <a:ext uri="{FF2B5EF4-FFF2-40B4-BE49-F238E27FC236}">
                <a16:creationId xmlns:a16="http://schemas.microsoft.com/office/drawing/2014/main" id="{C202B63F-C5ED-DD53-E53E-BB796418C1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18135" y="0"/>
            <a:ext cx="9533592" cy="6400799"/>
          </a:xfrm>
          <a:prstGeom prst="rect">
            <a:avLst/>
          </a:prstGeom>
        </p:spPr>
      </p:pic>
      <p:sp>
        <p:nvSpPr>
          <p:cNvPr id="6" name="TextBox 5">
            <a:extLst>
              <a:ext uri="{FF2B5EF4-FFF2-40B4-BE49-F238E27FC236}">
                <a16:creationId xmlns:a16="http://schemas.microsoft.com/office/drawing/2014/main" id="{291B1D5D-7660-0D44-9ACF-7D5E5ADAAF69}"/>
              </a:ext>
            </a:extLst>
          </p:cNvPr>
          <p:cNvSpPr txBox="1"/>
          <p:nvPr/>
        </p:nvSpPr>
        <p:spPr>
          <a:xfrm>
            <a:off x="2122713" y="1997839"/>
            <a:ext cx="8324435" cy="2862322"/>
          </a:xfrm>
          <a:prstGeom prst="rect">
            <a:avLst/>
          </a:prstGeom>
          <a:noFill/>
        </p:spPr>
        <p:txBody>
          <a:bodyPr wrap="square" rtlCol="0">
            <a:spAutoFit/>
          </a:bodyPr>
          <a:lstStyle/>
          <a:p>
            <a:pPr lvl="0" algn="just"/>
            <a:r>
              <a:rPr lang="en-US" sz="3600" b="1" dirty="0">
                <a:solidFill>
                  <a:prstClr val="black"/>
                </a:solidFill>
                <a:latin typeface="Cambria" panose="02040503050406030204" pitchFamily="18" charset="0"/>
              </a:rPr>
              <a:t>   </a:t>
            </a:r>
            <a:r>
              <a:rPr lang="vi-VN" sz="3600" b="1" dirty="0">
                <a:solidFill>
                  <a:prstClr val="black"/>
                </a:solidFill>
                <a:latin typeface="Cambria" panose="02040503050406030204" pitchFamily="18" charset="0"/>
              </a:rPr>
              <a:t>Các em hãy tích cực tham gia các hoạt động phù hợp với lứa tuổi để chăm sóc, giữ gìn, bảo vệ cảnh quan nơi mình sinh sống luôn xanh, sạch, đẹp và kêu gọi mọi người cùng thực hiện.</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cs typeface="+mn-cs"/>
            </a:endParaRPr>
          </a:p>
        </p:txBody>
      </p:sp>
    </p:spTree>
    <p:extLst>
      <p:ext uri="{BB962C8B-B14F-4D97-AF65-F5344CB8AC3E}">
        <p14:creationId xmlns:p14="http://schemas.microsoft.com/office/powerpoint/2010/main" val="168852493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0" y="0"/>
            <a:ext cx="12192000" cy="6858000"/>
            <a:chOff x="0" y="0"/>
            <a:chExt cx="12192000" cy="6858000"/>
          </a:xfrm>
        </p:grpSpPr>
        <p:pic>
          <p:nvPicPr>
            <p:cNvPr id="4" name="图片 3" descr="背景图案&#10;&#10;描述已自动生成">
              <a:extLst>
                <a:ext uri="{FF2B5EF4-FFF2-40B4-BE49-F238E27FC236}">
                  <a16:creationId xmlns:a16="http://schemas.microsoft.com/office/drawing/2014/main" id="{9B432D2E-B8C0-4020-B282-DE5ADED7F4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a:extLst>
                <a:ext uri="{FF2B5EF4-FFF2-40B4-BE49-F238E27FC236}">
                  <a16:creationId xmlns:a16="http://schemas.microsoft.com/office/drawing/2014/main" id="{8DAD9BAE-D73A-4B32-A6F9-6B7A5B9273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5347265"/>
            </a:xfrm>
            <a:prstGeom prst="rect">
              <a:avLst/>
            </a:prstGeom>
          </p:spPr>
        </p:pic>
      </p:grpSp>
      <p:pic>
        <p:nvPicPr>
          <p:cNvPr id="7" name="图片 6">
            <a:extLst>
              <a:ext uri="{FF2B5EF4-FFF2-40B4-BE49-F238E27FC236}">
                <a16:creationId xmlns:a16="http://schemas.microsoft.com/office/drawing/2014/main" id="{9BCA056E-FFA0-447E-A670-8FB30D1C43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51176" y="0"/>
            <a:ext cx="8702298" cy="5842673"/>
          </a:xfrm>
          <a:prstGeom prst="rect">
            <a:avLst/>
          </a:prstGeom>
        </p:spPr>
      </p:pic>
      <p:pic>
        <p:nvPicPr>
          <p:cNvPr id="2" name="图片 1" descr="图片包含 游戏机, 长凳, 蛋糕, 桌子&#10;&#10;描述已自动生成">
            <a:extLst>
              <a:ext uri="{FF2B5EF4-FFF2-40B4-BE49-F238E27FC236}">
                <a16:creationId xmlns:a16="http://schemas.microsoft.com/office/drawing/2014/main" id="{4DD09419-2985-4FA3-B73F-F9513B6415F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8432"/>
          <a:stretch/>
        </p:blipFill>
        <p:spPr>
          <a:xfrm>
            <a:off x="8005634" y="2797347"/>
            <a:ext cx="4077262" cy="3733452"/>
          </a:xfrm>
          <a:prstGeom prst="rect">
            <a:avLst/>
          </a:prstGeom>
        </p:spPr>
      </p:pic>
      <p:pic>
        <p:nvPicPr>
          <p:cNvPr id="12" name="图片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2143" y="3428217"/>
            <a:ext cx="3653642" cy="3653642"/>
          </a:xfrm>
          <a:prstGeom prst="rect">
            <a:avLst/>
          </a:prstGeom>
        </p:spPr>
      </p:pic>
      <p:pic>
        <p:nvPicPr>
          <p:cNvPr id="13" name="图片 12" descr="图片包含 徽标&#10;&#10;描述已自动生成">
            <a:extLst>
              <a:ext uri="{FF2B5EF4-FFF2-40B4-BE49-F238E27FC236}">
                <a16:creationId xmlns:a16="http://schemas.microsoft.com/office/drawing/2014/main" id="{91846576-904F-4B31-94A4-B02C28AA6D8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51970" y="630544"/>
            <a:ext cx="1925502" cy="1770833"/>
          </a:xfrm>
          <a:prstGeom prst="rect">
            <a:avLst/>
          </a:prstGeom>
        </p:spPr>
      </p:pic>
      <p:pic>
        <p:nvPicPr>
          <p:cNvPr id="9" name="Picture 8" descr="A yellow letters on a black background&#10;&#10;Description automatically generated">
            <a:extLst>
              <a:ext uri="{FF2B5EF4-FFF2-40B4-BE49-F238E27FC236}">
                <a16:creationId xmlns:a16="http://schemas.microsoft.com/office/drawing/2014/main" id="{D1A1273B-F166-5A8E-5DC7-25B24EA205A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26227" y="1918607"/>
            <a:ext cx="6596743" cy="2190325"/>
          </a:xfrm>
          <a:prstGeom prst="rect">
            <a:avLst/>
          </a:prstGeom>
        </p:spPr>
      </p:pic>
    </p:spTree>
    <p:extLst>
      <p:ext uri="{BB962C8B-B14F-4D97-AF65-F5344CB8AC3E}">
        <p14:creationId xmlns:p14="http://schemas.microsoft.com/office/powerpoint/2010/main" val="32510949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210" name="Google Shape;210;p18"/>
          <p:cNvSpPr/>
          <p:nvPr/>
        </p:nvSpPr>
        <p:spPr>
          <a:xfrm>
            <a:off x="1281283" y="998740"/>
            <a:ext cx="9722230" cy="2413492"/>
          </a:xfrm>
          <a:custGeom>
            <a:avLst/>
            <a:gdLst/>
            <a:ahLst/>
            <a:cxnLst/>
            <a:rect l="l" t="t" r="r" b="b"/>
            <a:pathLst>
              <a:path w="26209" h="33235" extrusionOk="0">
                <a:moveTo>
                  <a:pt x="9280" y="0"/>
                </a:moveTo>
                <a:cubicBezTo>
                  <a:pt x="2035" y="0"/>
                  <a:pt x="176" y="94"/>
                  <a:pt x="176" y="2775"/>
                </a:cubicBezTo>
                <a:lnTo>
                  <a:pt x="176" y="15588"/>
                </a:lnTo>
                <a:cubicBezTo>
                  <a:pt x="176" y="31900"/>
                  <a:pt x="1" y="33235"/>
                  <a:pt x="8781" y="33235"/>
                </a:cubicBezTo>
                <a:cubicBezTo>
                  <a:pt x="10498" y="33235"/>
                  <a:pt x="12559" y="33183"/>
                  <a:pt x="15030" y="33183"/>
                </a:cubicBezTo>
                <a:cubicBezTo>
                  <a:pt x="15247" y="33183"/>
                  <a:pt x="15460" y="33184"/>
                  <a:pt x="15669" y="33184"/>
                </a:cubicBezTo>
                <a:cubicBezTo>
                  <a:pt x="23428" y="33184"/>
                  <a:pt x="25269" y="33120"/>
                  <a:pt x="25269" y="28293"/>
                </a:cubicBezTo>
                <a:cubicBezTo>
                  <a:pt x="25269" y="26377"/>
                  <a:pt x="25127" y="24502"/>
                  <a:pt x="25127" y="22561"/>
                </a:cubicBezTo>
                <a:cubicBezTo>
                  <a:pt x="25127" y="20337"/>
                  <a:pt x="25652" y="14089"/>
                  <a:pt x="25652" y="8848"/>
                </a:cubicBezTo>
                <a:cubicBezTo>
                  <a:pt x="25652" y="134"/>
                  <a:pt x="26208" y="1"/>
                  <a:pt x="12359" y="1"/>
                </a:cubicBezTo>
                <a:cubicBezTo>
                  <a:pt x="11922" y="1"/>
                  <a:pt x="11472" y="1"/>
                  <a:pt x="11006" y="1"/>
                </a:cubicBezTo>
                <a:cubicBezTo>
                  <a:pt x="10399" y="1"/>
                  <a:pt x="9825" y="0"/>
                  <a:pt x="9280" y="0"/>
                </a:cubicBezTo>
                <a:close/>
              </a:path>
            </a:pathLst>
          </a:custGeom>
          <a:solidFill>
            <a:srgbClr val="FFE153"/>
          </a:solidFill>
          <a:ln>
            <a:noFill/>
          </a:ln>
        </p:spPr>
        <p:txBody>
          <a:bodyPr spcFirstLastPara="1" wrap="square" lIns="121598" tIns="121598" rIns="121598" bIns="121598" anchor="ctr" anchorCtr="0">
            <a:noAutofit/>
          </a:bodyPr>
          <a:lstStyle/>
          <a:p>
            <a:pPr>
              <a:buClr>
                <a:srgbClr val="000000"/>
              </a:buClr>
            </a:pPr>
            <a:endParaRPr sz="2479" kern="0">
              <a:solidFill>
                <a:srgbClr val="000000"/>
              </a:solidFill>
              <a:latin typeface="Arial"/>
              <a:cs typeface="Arial"/>
              <a:sym typeface="Arial"/>
            </a:endParaRPr>
          </a:p>
        </p:txBody>
      </p:sp>
      <p:sp>
        <p:nvSpPr>
          <p:cNvPr id="211" name="Google Shape;211;p18"/>
          <p:cNvSpPr/>
          <p:nvPr/>
        </p:nvSpPr>
        <p:spPr>
          <a:xfrm>
            <a:off x="1517363" y="1089072"/>
            <a:ext cx="9157274" cy="2339929"/>
          </a:xfrm>
          <a:custGeom>
            <a:avLst/>
            <a:gdLst/>
            <a:ahLst/>
            <a:cxnLst/>
            <a:rect l="l" t="t" r="r" b="b"/>
            <a:pathLst>
              <a:path w="24686" h="32222" extrusionOk="0">
                <a:moveTo>
                  <a:pt x="22811" y="1"/>
                </a:moveTo>
                <a:cubicBezTo>
                  <a:pt x="23227" y="1317"/>
                  <a:pt x="23152" y="3225"/>
                  <a:pt x="23152" y="6107"/>
                </a:cubicBezTo>
                <a:cubicBezTo>
                  <a:pt x="23152" y="11348"/>
                  <a:pt x="22636" y="17596"/>
                  <a:pt x="22636" y="19820"/>
                </a:cubicBezTo>
                <a:cubicBezTo>
                  <a:pt x="22636" y="21762"/>
                  <a:pt x="22777" y="23669"/>
                  <a:pt x="22777" y="25577"/>
                </a:cubicBezTo>
                <a:cubicBezTo>
                  <a:pt x="22777" y="30379"/>
                  <a:pt x="20929" y="30443"/>
                  <a:pt x="13211" y="30443"/>
                </a:cubicBezTo>
                <a:cubicBezTo>
                  <a:pt x="13002" y="30443"/>
                  <a:pt x="12789" y="30443"/>
                  <a:pt x="12572" y="30443"/>
                </a:cubicBezTo>
                <a:lnTo>
                  <a:pt x="12572" y="30443"/>
                </a:lnTo>
                <a:cubicBezTo>
                  <a:pt x="10130" y="30443"/>
                  <a:pt x="8092" y="30491"/>
                  <a:pt x="6387" y="30491"/>
                </a:cubicBezTo>
                <a:cubicBezTo>
                  <a:pt x="3293" y="30491"/>
                  <a:pt x="1300" y="30332"/>
                  <a:pt x="0" y="29435"/>
                </a:cubicBezTo>
                <a:lnTo>
                  <a:pt x="0" y="29435"/>
                </a:lnTo>
                <a:cubicBezTo>
                  <a:pt x="1063" y="31889"/>
                  <a:pt x="3252" y="32221"/>
                  <a:pt x="7793" y="32221"/>
                </a:cubicBezTo>
                <a:cubicBezTo>
                  <a:pt x="9480" y="32221"/>
                  <a:pt x="11490" y="32175"/>
                  <a:pt x="13888" y="32175"/>
                </a:cubicBezTo>
                <a:cubicBezTo>
                  <a:pt x="14105" y="32175"/>
                  <a:pt x="14318" y="32176"/>
                  <a:pt x="14527" y="32176"/>
                </a:cubicBezTo>
                <a:cubicBezTo>
                  <a:pt x="22286" y="32176"/>
                  <a:pt x="24127" y="32112"/>
                  <a:pt x="24127" y="27285"/>
                </a:cubicBezTo>
                <a:cubicBezTo>
                  <a:pt x="24127" y="25369"/>
                  <a:pt x="23985" y="23494"/>
                  <a:pt x="23985" y="21553"/>
                </a:cubicBezTo>
                <a:cubicBezTo>
                  <a:pt x="23985" y="19329"/>
                  <a:pt x="24510" y="13081"/>
                  <a:pt x="24510" y="7840"/>
                </a:cubicBezTo>
                <a:cubicBezTo>
                  <a:pt x="24510" y="3258"/>
                  <a:pt x="24685" y="1042"/>
                  <a:pt x="22811" y="1"/>
                </a:cubicBezTo>
                <a:close/>
              </a:path>
            </a:pathLst>
          </a:custGeom>
          <a:solidFill>
            <a:srgbClr val="FFE153"/>
          </a:solidFill>
          <a:ln>
            <a:noFill/>
          </a:ln>
        </p:spPr>
        <p:txBody>
          <a:bodyPr spcFirstLastPara="1" wrap="square" lIns="121598" tIns="121598" rIns="121598" bIns="121598" anchor="ctr" anchorCtr="0">
            <a:noAutofit/>
          </a:bodyPr>
          <a:lstStyle/>
          <a:p>
            <a:pPr>
              <a:buClr>
                <a:srgbClr val="000000"/>
              </a:buClr>
            </a:pPr>
            <a:endParaRPr sz="2479" kern="0">
              <a:solidFill>
                <a:srgbClr val="000000"/>
              </a:solidFill>
              <a:latin typeface="Arial"/>
              <a:cs typeface="Arial"/>
              <a:sym typeface="Arial"/>
            </a:endParaRPr>
          </a:p>
        </p:txBody>
      </p:sp>
      <p:sp>
        <p:nvSpPr>
          <p:cNvPr id="238" name="Google Shape;238;p18"/>
          <p:cNvSpPr/>
          <p:nvPr/>
        </p:nvSpPr>
        <p:spPr>
          <a:xfrm>
            <a:off x="1214567" y="1276662"/>
            <a:ext cx="9460070" cy="3016648"/>
          </a:xfrm>
          <a:prstGeom prst="rect">
            <a:avLst/>
          </a:prstGeom>
          <a:noFill/>
          <a:ln>
            <a:noFill/>
          </a:ln>
        </p:spPr>
        <p:txBody>
          <a:bodyPr spcFirstLastPara="1" wrap="square" lIns="119703" tIns="121598" rIns="213404" bIns="121598" anchor="t" anchorCtr="0">
            <a:noAutofit/>
          </a:bodyPr>
          <a:lstStyle/>
          <a:p>
            <a:pPr algn="ctr">
              <a:buClr>
                <a:srgbClr val="112B55"/>
              </a:buClr>
              <a:buSzPts val="1100"/>
            </a:pPr>
            <a:r>
              <a:rPr lang="en" sz="4400" b="1" kern="0">
                <a:solidFill>
                  <a:srgbClr val="000000"/>
                </a:solidFill>
                <a:latin typeface="Arial"/>
                <a:ea typeface="AvantGarde" panose="00000400000000000000" pitchFamily="2" charset="0"/>
                <a:cs typeface="AvantGarde" panose="00000400000000000000" pitchFamily="2" charset="0"/>
                <a:sym typeface="Roboto"/>
              </a:rPr>
              <a:t>GAME THỬ TÀI</a:t>
            </a:r>
          </a:p>
          <a:p>
            <a:pPr algn="ctr">
              <a:buClr>
                <a:srgbClr val="112B55"/>
              </a:buClr>
              <a:buSzPts val="1100"/>
            </a:pPr>
            <a:r>
              <a:rPr lang="en" sz="4400" b="1" i="1" kern="0">
                <a:solidFill>
                  <a:srgbClr val="000000"/>
                </a:solidFill>
                <a:latin typeface="Arial"/>
                <a:ea typeface="AvantGarde" panose="00000400000000000000" pitchFamily="2" charset="0"/>
                <a:cs typeface="AvantGarde" panose="00000400000000000000" pitchFamily="2" charset="0"/>
                <a:sym typeface="Roboto"/>
              </a:rPr>
              <a:t>CÙNG DỌN DẸP ĐƯỜNG PHỐ</a:t>
            </a:r>
            <a:endParaRPr sz="4400" b="1" i="1" kern="0">
              <a:solidFill>
                <a:srgbClr val="000000"/>
              </a:solidFill>
              <a:latin typeface="Arial"/>
              <a:ea typeface="AvantGarde" panose="00000400000000000000" pitchFamily="2" charset="0"/>
              <a:cs typeface="AvantGarde" panose="00000400000000000000" pitchFamily="2" charset="0"/>
              <a:sym typeface="Roboto"/>
            </a:endParaRPr>
          </a:p>
        </p:txBody>
      </p:sp>
      <p:pic>
        <p:nvPicPr>
          <p:cNvPr id="4098" name="Picture 2" descr="Clean Toys Cliparts Free Download Clip Art ">
            <a:extLst>
              <a:ext uri="{FF2B5EF4-FFF2-40B4-BE49-F238E27FC236}">
                <a16:creationId xmlns:a16="http://schemas.microsoft.com/office/drawing/2014/main" id="{52D2BC01-4E93-CB48-E984-8BB8828772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27761" y="3648299"/>
            <a:ext cx="5629275" cy="301664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498D8A66-9491-C0FC-D84C-C1A4D53EE681}"/>
              </a:ext>
            </a:extLst>
          </p:cNvPr>
          <p:cNvPicPr>
            <a:picLocks noChangeAspect="1"/>
          </p:cNvPicPr>
          <p:nvPr/>
        </p:nvPicPr>
        <p:blipFill>
          <a:blip r:embed="rId4"/>
          <a:stretch>
            <a:fillRect/>
          </a:stretch>
        </p:blipFill>
        <p:spPr>
          <a:xfrm>
            <a:off x="885691" y="3460163"/>
            <a:ext cx="2881734" cy="3131207"/>
          </a:xfrm>
          <a:prstGeom prst="rect">
            <a:avLst/>
          </a:prstGeom>
        </p:spPr>
      </p:pic>
      <p:pic>
        <p:nvPicPr>
          <p:cNvPr id="6" name="Picture 5">
            <a:extLst>
              <a:ext uri="{FF2B5EF4-FFF2-40B4-BE49-F238E27FC236}">
                <a16:creationId xmlns:a16="http://schemas.microsoft.com/office/drawing/2014/main" id="{55759D41-4322-C8D4-ADE6-C1F291A35FCF}"/>
              </a:ext>
            </a:extLst>
          </p:cNvPr>
          <p:cNvPicPr>
            <a:picLocks noChangeAspect="1"/>
          </p:cNvPicPr>
          <p:nvPr/>
        </p:nvPicPr>
        <p:blipFill>
          <a:blip r:embed="rId5"/>
          <a:stretch>
            <a:fillRect/>
          </a:stretch>
        </p:blipFill>
        <p:spPr>
          <a:xfrm>
            <a:off x="8932739" y="3365387"/>
            <a:ext cx="3244181" cy="3469299"/>
          </a:xfrm>
          <a:prstGeom prst="rect">
            <a:avLst/>
          </a:prstGeom>
        </p:spPr>
      </p:pic>
    </p:spTree>
    <p:extLst>
      <p:ext uri="{BB962C8B-B14F-4D97-AF65-F5344CB8AC3E}">
        <p14:creationId xmlns:p14="http://schemas.microsoft.com/office/powerpoint/2010/main" val="408899944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artoon Street Vector Art, Icons, and Graphics for Free Download">
            <a:extLst>
              <a:ext uri="{FF2B5EF4-FFF2-40B4-BE49-F238E27FC236}">
                <a16:creationId xmlns:a16="http://schemas.microsoft.com/office/drawing/2014/main" id="{B7D150AF-D24F-5BA5-3EF8-31CBB88FFC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865" y="-1448"/>
            <a:ext cx="12161838" cy="727980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FF5FA3E4-75FC-0BB8-6E6B-BB1BB90C6FF8}"/>
              </a:ext>
            </a:extLst>
          </p:cNvPr>
          <p:cNvPicPr>
            <a:picLocks noChangeAspect="1"/>
          </p:cNvPicPr>
          <p:nvPr/>
        </p:nvPicPr>
        <p:blipFill>
          <a:blip r:embed="rId4"/>
          <a:stretch>
            <a:fillRect/>
          </a:stretch>
        </p:blipFill>
        <p:spPr>
          <a:xfrm flipH="1">
            <a:off x="9820771" y="2432969"/>
            <a:ext cx="2973245" cy="2973245"/>
          </a:xfrm>
          <a:prstGeom prst="rect">
            <a:avLst/>
          </a:prstGeom>
        </p:spPr>
      </p:pic>
      <p:pic>
        <p:nvPicPr>
          <p:cNvPr id="11" name="Picture 10">
            <a:extLst>
              <a:ext uri="{FF2B5EF4-FFF2-40B4-BE49-F238E27FC236}">
                <a16:creationId xmlns:a16="http://schemas.microsoft.com/office/drawing/2014/main" id="{C454E862-8159-82B3-98E1-B1402FA59060}"/>
              </a:ext>
            </a:extLst>
          </p:cNvPr>
          <p:cNvPicPr>
            <a:picLocks noChangeAspect="1"/>
          </p:cNvPicPr>
          <p:nvPr/>
        </p:nvPicPr>
        <p:blipFill>
          <a:blip r:embed="rId5"/>
          <a:stretch>
            <a:fillRect/>
          </a:stretch>
        </p:blipFill>
        <p:spPr>
          <a:xfrm>
            <a:off x="2148746" y="2069240"/>
            <a:ext cx="3244181" cy="3469299"/>
          </a:xfrm>
          <a:prstGeom prst="rect">
            <a:avLst/>
          </a:prstGeom>
        </p:spPr>
      </p:pic>
      <p:pic>
        <p:nvPicPr>
          <p:cNvPr id="3" name="Picture 2">
            <a:extLst>
              <a:ext uri="{FF2B5EF4-FFF2-40B4-BE49-F238E27FC236}">
                <a16:creationId xmlns:a16="http://schemas.microsoft.com/office/drawing/2014/main" id="{F17E5D68-E071-31CA-C739-949F41F64A20}"/>
              </a:ext>
            </a:extLst>
          </p:cNvPr>
          <p:cNvPicPr>
            <a:picLocks noChangeAspect="1"/>
          </p:cNvPicPr>
          <p:nvPr/>
        </p:nvPicPr>
        <p:blipFill>
          <a:blip r:embed="rId6"/>
          <a:stretch>
            <a:fillRect/>
          </a:stretch>
        </p:blipFill>
        <p:spPr>
          <a:xfrm>
            <a:off x="-98433" y="2355898"/>
            <a:ext cx="3192888" cy="3469298"/>
          </a:xfrm>
          <a:prstGeom prst="rect">
            <a:avLst/>
          </a:prstGeom>
        </p:spPr>
      </p:pic>
      <p:pic>
        <p:nvPicPr>
          <p:cNvPr id="2" name="Picture 2" descr="trash can cartoon - Google Search | Can clipart, Rubbish bin, Trash can">
            <a:extLst>
              <a:ext uri="{FF2B5EF4-FFF2-40B4-BE49-F238E27FC236}">
                <a16:creationId xmlns:a16="http://schemas.microsoft.com/office/drawing/2014/main" id="{62086B38-2A51-04DF-8E35-AB29B047C2E6}"/>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8515487" y="3403661"/>
            <a:ext cx="1850552" cy="2297236"/>
          </a:xfrm>
          <a:prstGeom prst="rect">
            <a:avLst/>
          </a:prstGeom>
          <a:noFill/>
          <a:extLst>
            <a:ext uri="{909E8E84-426E-40DD-AFC4-6F175D3DCCD1}">
              <a14:hiddenFill xmlns:a14="http://schemas.microsoft.com/office/drawing/2010/main">
                <a:solidFill>
                  <a:srgbClr val="FFFFFF"/>
                </a:solidFill>
              </a14:hiddenFill>
            </a:ext>
          </a:extLst>
        </p:spPr>
      </p:pic>
      <p:pic>
        <p:nvPicPr>
          <p:cNvPr id="4" name="Slide 7" descr="Free Banana Peel Cliparts, Download Free Banana Peel Cliparts png images,  Free ClipArts on Clipart Library">
            <a:hlinkClick r:id="rId8" action="ppaction://hlinksldjump"/>
            <a:extLst>
              <a:ext uri="{FF2B5EF4-FFF2-40B4-BE49-F238E27FC236}">
                <a16:creationId xmlns:a16="http://schemas.microsoft.com/office/drawing/2014/main" id="{755366C3-23C0-C46D-FD15-471B5522C5D1}"/>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6371040" y="4084868"/>
            <a:ext cx="1384450" cy="1054561"/>
          </a:xfrm>
          <a:prstGeom prst="rect">
            <a:avLst/>
          </a:prstGeom>
          <a:noFill/>
          <a:extLst>
            <a:ext uri="{909E8E84-426E-40DD-AFC4-6F175D3DCCD1}">
              <a14:hiddenFill xmlns:a14="http://schemas.microsoft.com/office/drawing/2010/main">
                <a:solidFill>
                  <a:srgbClr val="FFFFFF"/>
                </a:solidFill>
              </a14:hiddenFill>
            </a:ext>
          </a:extLst>
        </p:spPr>
      </p:pic>
      <p:pic>
        <p:nvPicPr>
          <p:cNvPr id="5" name="Slide 6" descr="Bag, cartoon, full, plastic, refuse, sack, trash icon - Download on  Iconfinder">
            <a:hlinkClick r:id="rId10" action="ppaction://hlinksldjump"/>
            <a:extLst>
              <a:ext uri="{FF2B5EF4-FFF2-40B4-BE49-F238E27FC236}">
                <a16:creationId xmlns:a16="http://schemas.microsoft.com/office/drawing/2014/main" id="{F121C73B-FA4D-DB5C-FB2E-A0152D063A54}"/>
              </a:ext>
            </a:extLst>
          </p:cNvPr>
          <p:cNvPicPr>
            <a:picLocks noChangeAspect="1" noChangeArrowheads="1"/>
          </p:cNvPicPr>
          <p:nvPr/>
        </p:nvPicPr>
        <p:blipFill>
          <a:blip r:embed="rId11" cstate="hqprint">
            <a:extLst>
              <a:ext uri="{28A0092B-C50C-407E-A947-70E740481C1C}">
                <a14:useLocalDpi xmlns:a14="http://schemas.microsoft.com/office/drawing/2010/main" val="0"/>
              </a:ext>
            </a:extLst>
          </a:blip>
          <a:srcRect/>
          <a:stretch>
            <a:fillRect/>
          </a:stretch>
        </p:blipFill>
        <p:spPr bwMode="auto">
          <a:xfrm>
            <a:off x="4518760" y="3954534"/>
            <a:ext cx="1315227" cy="1315227"/>
          </a:xfrm>
          <a:prstGeom prst="rect">
            <a:avLst/>
          </a:prstGeom>
          <a:noFill/>
          <a:extLst>
            <a:ext uri="{909E8E84-426E-40DD-AFC4-6F175D3DCCD1}">
              <a14:hiddenFill xmlns:a14="http://schemas.microsoft.com/office/drawing/2010/main">
                <a:solidFill>
                  <a:srgbClr val="FFFFFF"/>
                </a:solidFill>
              </a14:hiddenFill>
            </a:ext>
          </a:extLst>
        </p:spPr>
      </p:pic>
      <p:pic>
        <p:nvPicPr>
          <p:cNvPr id="7" name="Slide 4" descr="Apple Logo Background png download - 512*512 - Free Transparent Drawing png  Download. - CleanPNG / KissPNG">
            <a:hlinkClick r:id="rId12" action="ppaction://hlinksldjump"/>
            <a:extLst>
              <a:ext uri="{FF2B5EF4-FFF2-40B4-BE49-F238E27FC236}">
                <a16:creationId xmlns:a16="http://schemas.microsoft.com/office/drawing/2014/main" id="{F655AEE1-45B5-E919-7FA1-2DFF4F29CF1F}"/>
              </a:ext>
            </a:extLst>
          </p:cNvPr>
          <p:cNvPicPr>
            <a:picLocks noChangeAspect="1" noChangeArrowheads="1"/>
          </p:cNvPicPr>
          <p:nvPr/>
        </p:nvPicPr>
        <p:blipFill rotWithShape="1">
          <a:blip r:embed="rId13" cstate="hqprint">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rcRect l="29556" t="10277" r="29556" b="8822"/>
          <a:stretch/>
        </p:blipFill>
        <p:spPr bwMode="auto">
          <a:xfrm rot="19716526">
            <a:off x="6867394" y="5954643"/>
            <a:ext cx="732256" cy="837086"/>
          </a:xfrm>
          <a:prstGeom prst="rect">
            <a:avLst/>
          </a:prstGeom>
          <a:noFill/>
          <a:extLst>
            <a:ext uri="{909E8E84-426E-40DD-AFC4-6F175D3DCCD1}">
              <a14:hiddenFill xmlns:a14="http://schemas.microsoft.com/office/drawing/2010/main">
                <a:solidFill>
                  <a:srgbClr val="FFFFFF"/>
                </a:solidFill>
              </a14:hiddenFill>
            </a:ext>
          </a:extLst>
        </p:spPr>
      </p:pic>
      <p:pic>
        <p:nvPicPr>
          <p:cNvPr id="8" name="Slide 3" descr="Eaten Watermelon Slice Icon, Cartoon Style Stock Vector - Illustration of  color, health: 143825159">
            <a:hlinkClick r:id="rId15" action="ppaction://hlinksldjump"/>
            <a:extLst>
              <a:ext uri="{FF2B5EF4-FFF2-40B4-BE49-F238E27FC236}">
                <a16:creationId xmlns:a16="http://schemas.microsoft.com/office/drawing/2014/main" id="{51FC9E35-8CF8-54A6-4CFB-4E9854D685FC}"/>
              </a:ext>
            </a:extLst>
          </p:cNvPr>
          <p:cNvPicPr>
            <a:picLocks noChangeAspect="1" noChangeArrowheads="1"/>
          </p:cNvPicPr>
          <p:nvPr/>
        </p:nvPicPr>
        <p:blipFill rotWithShape="1">
          <a:blip r:embed="rId16" cstate="hqprint">
            <a:extLst>
              <a:ext uri="{BEBA8EAE-BF5A-486C-A8C5-ECC9F3942E4B}">
                <a14:imgProps xmlns:a14="http://schemas.microsoft.com/office/drawing/2010/main">
                  <a14:imgLayer r:embed="rId17">
                    <a14:imgEffect>
                      <a14:backgroundRemoval t="26500" b="72875" l="2500" r="97375"/>
                    </a14:imgEffect>
                  </a14:imgLayer>
                </a14:imgProps>
              </a:ext>
              <a:ext uri="{28A0092B-C50C-407E-A947-70E740481C1C}">
                <a14:useLocalDpi xmlns:a14="http://schemas.microsoft.com/office/drawing/2010/main" val="0"/>
              </a:ext>
            </a:extLst>
          </a:blip>
          <a:srcRect t="26281" b="26142"/>
          <a:stretch/>
        </p:blipFill>
        <p:spPr bwMode="auto">
          <a:xfrm rot="947147">
            <a:off x="2959299" y="5299461"/>
            <a:ext cx="1165959" cy="55473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hlinkClick r:id="rId18" action="ppaction://hlinksldjump"/>
            <a:extLst>
              <a:ext uri="{FF2B5EF4-FFF2-40B4-BE49-F238E27FC236}">
                <a16:creationId xmlns:a16="http://schemas.microsoft.com/office/drawing/2014/main" id="{1D2B61CC-E1C6-60D1-7570-9E8B80E93690}"/>
              </a:ext>
            </a:extLst>
          </p:cNvPr>
          <p:cNvPicPr>
            <a:picLocks noChangeAspect="1"/>
          </p:cNvPicPr>
          <p:nvPr/>
        </p:nvPicPr>
        <p:blipFill>
          <a:blip r:embed="rId19"/>
          <a:stretch>
            <a:fillRect/>
          </a:stretch>
        </p:blipFill>
        <p:spPr>
          <a:xfrm>
            <a:off x="10925325" y="149066"/>
            <a:ext cx="1167637" cy="1191964"/>
          </a:xfrm>
          <a:prstGeom prst="rect">
            <a:avLst/>
          </a:prstGeom>
        </p:spPr>
      </p:pic>
    </p:spTree>
    <p:extLst>
      <p:ext uri="{BB962C8B-B14F-4D97-AF65-F5344CB8AC3E}">
        <p14:creationId xmlns:p14="http://schemas.microsoft.com/office/powerpoint/2010/main" val="251832503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nodeType="afterEffect">
                                  <p:stCondLst>
                                    <p:cond delay="0"/>
                                  </p:stCondLst>
                                  <p:childTnLst>
                                    <p:animMotion origin="layout" path="M -4.64691E-7 -4.44444E-6 L 0.45673 -0.19166 " pathEditMode="relative" rAng="0" ptsTypes="AA">
                                      <p:cBhvr>
                                        <p:cTn id="6" dur="1500" fill="hold"/>
                                        <p:tgtEl>
                                          <p:spTgt spid="8"/>
                                        </p:tgtEl>
                                        <p:attrNameLst>
                                          <p:attrName>ppt_x</p:attrName>
                                          <p:attrName>ppt_y</p:attrName>
                                        </p:attrNameLst>
                                      </p:cBhvr>
                                      <p:rCtr x="22830" y="-9583"/>
                                    </p:animMotion>
                                  </p:childTnLst>
                                </p:cTn>
                              </p:par>
                            </p:childTnLst>
                          </p:cTn>
                        </p:par>
                        <p:par>
                          <p:cTn id="7" fill="hold">
                            <p:stCondLst>
                              <p:cond delay="1500"/>
                            </p:stCondLst>
                            <p:childTnLst>
                              <p:par>
                                <p:cTn id="8" presetID="10" presetClass="exit" presetSubtype="0" fill="hold" nodeType="afterEffect">
                                  <p:stCondLst>
                                    <p:cond delay="0"/>
                                  </p:stCondLst>
                                  <p:childTnLst>
                                    <p:animEffect transition="out" filter="fade">
                                      <p:cBhvr>
                                        <p:cTn id="9" dur="500"/>
                                        <p:tgtEl>
                                          <p:spTgt spid="8"/>
                                        </p:tgtEl>
                                      </p:cBhvr>
                                    </p:animEffect>
                                    <p:set>
                                      <p:cBhvr>
                                        <p:cTn id="10"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1" restart="whenNotActive" fill="hold" evtFilter="cancelBubble" nodeType="interactiveSeq">
                <p:stCondLst>
                  <p:cond evt="onClick" delay="0">
                    <p:tgtEl>
                      <p:spTgt spid="7"/>
                    </p:tgtEl>
                  </p:cond>
                </p:stCondLst>
                <p:endSync evt="end" delay="0">
                  <p:rtn val="all"/>
                </p:endSync>
                <p:childTnLst>
                  <p:par>
                    <p:cTn id="12" fill="hold">
                      <p:stCondLst>
                        <p:cond delay="0"/>
                      </p:stCondLst>
                      <p:childTnLst>
                        <p:par>
                          <p:cTn id="13" fill="hold">
                            <p:stCondLst>
                              <p:cond delay="0"/>
                            </p:stCondLst>
                            <p:childTnLst>
                              <p:par>
                                <p:cTn id="14" presetID="42" presetClass="path" presetSubtype="0" accel="50000" decel="50000" fill="hold" nodeType="afterEffect">
                                  <p:stCondLst>
                                    <p:cond delay="0"/>
                                  </p:stCondLst>
                                  <p:childTnLst>
                                    <p:animMotion origin="layout" path="M 4.35061E-6 3.33333E-6 L 0.13483 -0.33357 " pathEditMode="relative" rAng="0" ptsTypes="AA">
                                      <p:cBhvr>
                                        <p:cTn id="15" dur="1500" fill="hold"/>
                                        <p:tgtEl>
                                          <p:spTgt spid="7"/>
                                        </p:tgtEl>
                                        <p:attrNameLst>
                                          <p:attrName>ppt_x</p:attrName>
                                          <p:attrName>ppt_y</p:attrName>
                                        </p:attrNameLst>
                                      </p:cBhvr>
                                      <p:rCtr x="6735" y="-16690"/>
                                    </p:animMotion>
                                  </p:childTnLst>
                                </p:cTn>
                              </p:par>
                            </p:childTnLst>
                          </p:cTn>
                        </p:par>
                        <p:par>
                          <p:cTn id="16" fill="hold">
                            <p:stCondLst>
                              <p:cond delay="1500"/>
                            </p:stCondLst>
                            <p:childTnLst>
                              <p:par>
                                <p:cTn id="17" presetID="10" presetClass="exit" presetSubtype="0" fill="hold" nodeType="afterEffect">
                                  <p:stCondLst>
                                    <p:cond delay="0"/>
                                  </p:stCondLst>
                                  <p:childTnLst>
                                    <p:animEffect transition="out" filter="fade">
                                      <p:cBhvr>
                                        <p:cTn id="18" dur="500"/>
                                        <p:tgtEl>
                                          <p:spTgt spid="7"/>
                                        </p:tgtEl>
                                      </p:cBhvr>
                                    </p:animEffect>
                                    <p:set>
                                      <p:cBhvr>
                                        <p:cTn id="19"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20" restart="whenNotActive" fill="hold" evtFilter="cancelBubble" nodeType="interactiveSeq">
                <p:stCondLst>
                  <p:cond evt="onClick" delay="0">
                    <p:tgtEl>
                      <p:spTgt spid="5"/>
                    </p:tgtEl>
                  </p:cond>
                </p:stCondLst>
                <p:endSync evt="end" delay="0">
                  <p:rtn val="all"/>
                </p:endSync>
                <p:childTnLst>
                  <p:par>
                    <p:cTn id="21" fill="hold">
                      <p:stCondLst>
                        <p:cond delay="0"/>
                      </p:stCondLst>
                      <p:childTnLst>
                        <p:par>
                          <p:cTn id="22" fill="hold">
                            <p:stCondLst>
                              <p:cond delay="0"/>
                            </p:stCondLst>
                            <p:childTnLst>
                              <p:par>
                                <p:cTn id="23" presetID="42" presetClass="path" presetSubtype="0" accel="50000" decel="50000" fill="hold" nodeType="afterEffect">
                                  <p:stCondLst>
                                    <p:cond delay="0"/>
                                  </p:stCondLst>
                                  <p:childTnLst>
                                    <p:animMotion origin="layout" path="M 2.86647E-6 -3.7037E-6 L 0.32241 -0.07685 " pathEditMode="relative" rAng="0" ptsTypes="AA">
                                      <p:cBhvr>
                                        <p:cTn id="24" dur="1500" fill="hold"/>
                                        <p:tgtEl>
                                          <p:spTgt spid="5"/>
                                        </p:tgtEl>
                                        <p:attrNameLst>
                                          <p:attrName>ppt_x</p:attrName>
                                          <p:attrName>ppt_y</p:attrName>
                                        </p:attrNameLst>
                                      </p:cBhvr>
                                      <p:rCtr x="16121" y="-3843"/>
                                    </p:animMotion>
                                  </p:childTnLst>
                                </p:cTn>
                              </p:par>
                            </p:childTnLst>
                          </p:cTn>
                        </p:par>
                        <p:par>
                          <p:cTn id="25" fill="hold">
                            <p:stCondLst>
                              <p:cond delay="1500"/>
                            </p:stCondLst>
                            <p:childTnLst>
                              <p:par>
                                <p:cTn id="26" presetID="10" presetClass="exit" presetSubtype="0" fill="hold" nodeType="after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29" restart="whenNotActive" fill="hold" evtFilter="cancelBubble" nodeType="interactiveSeq">
                <p:stCondLst>
                  <p:cond evt="onClick" delay="0">
                    <p:tgtEl>
                      <p:spTgt spid="4"/>
                    </p:tgtEl>
                  </p:cond>
                </p:stCondLst>
                <p:endSync evt="end" delay="0">
                  <p:rtn val="all"/>
                </p:endSync>
                <p:childTnLst>
                  <p:par>
                    <p:cTn id="30" fill="hold">
                      <p:stCondLst>
                        <p:cond delay="0"/>
                      </p:stCondLst>
                      <p:childTnLst>
                        <p:par>
                          <p:cTn id="31" fill="hold">
                            <p:stCondLst>
                              <p:cond delay="0"/>
                            </p:stCondLst>
                            <p:childTnLst>
                              <p:par>
                                <p:cTn id="32" presetID="42" presetClass="path" presetSubtype="0" accel="50000" decel="50000" fill="hold" nodeType="afterEffect">
                                  <p:stCondLst>
                                    <p:cond delay="0"/>
                                  </p:stCondLst>
                                  <p:childTnLst>
                                    <p:animMotion origin="layout" path="M 1.19567E-6 -3.7037E-6 L 0.15559 -0.09583 " pathEditMode="relative" rAng="0" ptsTypes="AA">
                                      <p:cBhvr>
                                        <p:cTn id="33" dur="1500" fill="hold"/>
                                        <p:tgtEl>
                                          <p:spTgt spid="4"/>
                                        </p:tgtEl>
                                        <p:attrNameLst>
                                          <p:attrName>ppt_x</p:attrName>
                                          <p:attrName>ppt_y</p:attrName>
                                        </p:attrNameLst>
                                      </p:cBhvr>
                                      <p:rCtr x="7780" y="-4792"/>
                                    </p:animMotion>
                                  </p:childTnLst>
                                </p:cTn>
                              </p:par>
                            </p:childTnLst>
                          </p:cTn>
                        </p:par>
                        <p:par>
                          <p:cTn id="34" fill="hold">
                            <p:stCondLst>
                              <p:cond delay="1500"/>
                            </p:stCondLst>
                            <p:childTnLst>
                              <p:par>
                                <p:cTn id="35" presetID="10" presetClass="exit" presetSubtype="0" fill="hold" nodeType="afterEffect">
                                  <p:stCondLst>
                                    <p:cond delay="0"/>
                                  </p:stCondLst>
                                  <p:childTnLst>
                                    <p:animEffect transition="out" filter="fade">
                                      <p:cBhvr>
                                        <p:cTn id="36" dur="500"/>
                                        <p:tgtEl>
                                          <p:spTgt spid="4"/>
                                        </p:tgtEl>
                                      </p:cBhvr>
                                    </p:animEffect>
                                    <p:set>
                                      <p:cBhvr>
                                        <p:cTn id="37"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FBF1584-1E90-EA62-673E-9015C4BE43B8}"/>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55" b="91250" l="600" r="99400"/>
                    </a14:imgEffect>
                  </a14:imgLayer>
                </a14:imgProps>
              </a:ext>
              <a:ext uri="{28A0092B-C50C-407E-A947-70E740481C1C}">
                <a14:useLocalDpi xmlns:a14="http://schemas.microsoft.com/office/drawing/2010/main" val="0"/>
              </a:ext>
            </a:extLst>
          </a:blip>
          <a:srcRect b="15975"/>
          <a:stretch>
            <a:fillRect/>
          </a:stretch>
        </p:blipFill>
        <p:spPr>
          <a:xfrm>
            <a:off x="838200" y="-282750"/>
            <a:ext cx="10744199" cy="4209369"/>
          </a:xfrm>
          <a:prstGeom prst="rect">
            <a:avLst/>
          </a:prstGeom>
        </p:spPr>
      </p:pic>
      <p:sp>
        <p:nvSpPr>
          <p:cNvPr id="5" name="Rectangle 4">
            <a:extLst>
              <a:ext uri="{FF2B5EF4-FFF2-40B4-BE49-F238E27FC236}">
                <a16:creationId xmlns:a16="http://schemas.microsoft.com/office/drawing/2014/main" id="{C9341C4A-25C9-3BC7-7D5B-5EA73FD30B28}"/>
              </a:ext>
            </a:extLst>
          </p:cNvPr>
          <p:cNvSpPr/>
          <p:nvPr/>
        </p:nvSpPr>
        <p:spPr>
          <a:xfrm>
            <a:off x="1371600" y="4027708"/>
            <a:ext cx="4608467" cy="908435"/>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3200" dirty="0">
                <a:solidFill>
                  <a:prstClr val="black"/>
                </a:solidFill>
                <a:latin typeface="Cambria" panose="02040503050406030204" pitchFamily="18" charset="0"/>
                <a:ea typeface="Cambria" panose="02040503050406030204" pitchFamily="18" charset="0"/>
                <a:cs typeface="Arial-Rounded" panose="020B0500000000000000" pitchFamily="34" charset="0"/>
              </a:rPr>
              <a:t>A. </a:t>
            </a:r>
            <a:r>
              <a:rPr lang="vi-VN" sz="3200" dirty="0">
                <a:solidFill>
                  <a:prstClr val="black"/>
                </a:solidFill>
                <a:latin typeface="Cambria" panose="02040503050406030204" pitchFamily="18" charset="0"/>
                <a:ea typeface="Cambria" panose="02040503050406030204" pitchFamily="18" charset="0"/>
                <a:cs typeface="Arial-Rounded" panose="020B0500000000000000" pitchFamily="34" charset="0"/>
              </a:rPr>
              <a:t>Xuất hiện các bãi rác tự phát. </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6" name="Rectangle 5">
            <a:extLst>
              <a:ext uri="{FF2B5EF4-FFF2-40B4-BE49-F238E27FC236}">
                <a16:creationId xmlns:a16="http://schemas.microsoft.com/office/drawing/2014/main" id="{B4D38F2F-53B1-FED7-0300-D01E0C32DD07}"/>
              </a:ext>
            </a:extLst>
          </p:cNvPr>
          <p:cNvSpPr/>
          <p:nvPr/>
        </p:nvSpPr>
        <p:spPr>
          <a:xfrm>
            <a:off x="6708872" y="4027708"/>
            <a:ext cx="4721128" cy="908436"/>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3200" dirty="0">
                <a:solidFill>
                  <a:prstClr val="black"/>
                </a:solidFill>
                <a:latin typeface="Cambria" panose="02040503050406030204" pitchFamily="18" charset="0"/>
                <a:ea typeface="Cambria" panose="02040503050406030204" pitchFamily="18" charset="0"/>
                <a:cs typeface="Arial-Rounded" panose="020B0500000000000000" pitchFamily="34" charset="0"/>
              </a:rPr>
              <a:t>B. </a:t>
            </a:r>
            <a:r>
              <a:rPr lang="vi-VN" sz="3200" dirty="0">
                <a:solidFill>
                  <a:prstClr val="black"/>
                </a:solidFill>
                <a:latin typeface="Cambria" panose="02040503050406030204" pitchFamily="18" charset="0"/>
                <a:ea typeface="Cambria" panose="02040503050406030204" pitchFamily="18" charset="0"/>
                <a:cs typeface="Arial-Rounded" panose="020B0500000000000000" pitchFamily="34" charset="0"/>
              </a:rPr>
              <a:t>Các di tích lịch sử được bảo tồn, giữ gìn. </a:t>
            </a:r>
            <a:endParaRPr kumimoji="0" lang="en-US" alt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7" name="Rectangle 6">
            <a:extLst>
              <a:ext uri="{FF2B5EF4-FFF2-40B4-BE49-F238E27FC236}">
                <a16:creationId xmlns:a16="http://schemas.microsoft.com/office/drawing/2014/main" id="{DDB63F9E-DAC4-F7CB-F6FF-1FAA9357EB61}"/>
              </a:ext>
            </a:extLst>
          </p:cNvPr>
          <p:cNvSpPr/>
          <p:nvPr/>
        </p:nvSpPr>
        <p:spPr>
          <a:xfrm>
            <a:off x="1371601" y="5093497"/>
            <a:ext cx="4608466" cy="123110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3200" dirty="0">
                <a:solidFill>
                  <a:prstClr val="black"/>
                </a:solidFill>
                <a:latin typeface="Cambria" panose="02040503050406030204" pitchFamily="18" charset="0"/>
                <a:ea typeface="Cambria" panose="02040503050406030204" pitchFamily="18" charset="0"/>
                <a:cs typeface="Arial-Rounded" panose="020B0500000000000000" pitchFamily="34" charset="0"/>
              </a:rPr>
              <a:t>C. </a:t>
            </a:r>
            <a:r>
              <a:rPr lang="vi-VN" sz="3200" dirty="0">
                <a:solidFill>
                  <a:prstClr val="black"/>
                </a:solidFill>
                <a:latin typeface="Cambria" panose="02040503050406030204" pitchFamily="18" charset="0"/>
                <a:ea typeface="Cambria" panose="02040503050406030204" pitchFamily="18" charset="0"/>
                <a:cs typeface="Arial-Rounded" panose="020B0500000000000000" pitchFamily="34" charset="0"/>
              </a:rPr>
              <a:t>Khói từ các lò đốt rác xả trực tiếp ra không khí. </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8" name="Rectangle 7">
            <a:extLst>
              <a:ext uri="{FF2B5EF4-FFF2-40B4-BE49-F238E27FC236}">
                <a16:creationId xmlns:a16="http://schemas.microsoft.com/office/drawing/2014/main" id="{877ED181-9D62-EC95-41BC-7915C6E33130}"/>
              </a:ext>
            </a:extLst>
          </p:cNvPr>
          <p:cNvSpPr/>
          <p:nvPr/>
        </p:nvSpPr>
        <p:spPr>
          <a:xfrm>
            <a:off x="6682368" y="5129495"/>
            <a:ext cx="4747632" cy="1118905"/>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3200" dirty="0">
                <a:solidFill>
                  <a:prstClr val="black"/>
                </a:solidFill>
                <a:latin typeface="Cambria" panose="02040503050406030204" pitchFamily="18" charset="0"/>
                <a:ea typeface="Cambria" panose="02040503050406030204" pitchFamily="18" charset="0"/>
                <a:cs typeface="Arial-Rounded" panose="020B0500000000000000" pitchFamily="34" charset="0"/>
              </a:rPr>
              <a:t>D</a:t>
            </a:r>
            <a:r>
              <a:rPr lang="vi-VN" sz="3200" dirty="0">
                <a:solidFill>
                  <a:prstClr val="black"/>
                </a:solidFill>
                <a:latin typeface="Cambria" panose="02040503050406030204" pitchFamily="18" charset="0"/>
                <a:ea typeface="Cambria" panose="02040503050406030204" pitchFamily="18" charset="0"/>
                <a:cs typeface="Arial-Rounded" panose="020B0500000000000000" pitchFamily="34" charset="0"/>
              </a:rPr>
              <a:t>. Khói từ các lò đốt rác xả trực tiếp ra không khí. </a:t>
            </a:r>
            <a:endParaRPr kumimoji="0" lang="en-US" alt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9" name="Picture 8">
            <a:extLst>
              <a:ext uri="{FF2B5EF4-FFF2-40B4-BE49-F238E27FC236}">
                <a16:creationId xmlns:a16="http://schemas.microsoft.com/office/drawing/2014/main" id="{E8798315-A105-3438-646A-D3024E3477B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93467" y="4259613"/>
            <a:ext cx="672947" cy="591378"/>
          </a:xfrm>
          <a:prstGeom prst="rect">
            <a:avLst/>
          </a:prstGeom>
        </p:spPr>
      </p:pic>
      <p:pic>
        <p:nvPicPr>
          <p:cNvPr id="10" name="Picture 9">
            <a:extLst>
              <a:ext uri="{FF2B5EF4-FFF2-40B4-BE49-F238E27FC236}">
                <a16:creationId xmlns:a16="http://schemas.microsoft.com/office/drawing/2014/main" id="{CB36B599-38D8-16C4-F443-2EC579097BD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812584" y="5688947"/>
            <a:ext cx="672129" cy="590658"/>
          </a:xfrm>
          <a:prstGeom prst="rect">
            <a:avLst/>
          </a:prstGeom>
        </p:spPr>
      </p:pic>
      <p:pic>
        <p:nvPicPr>
          <p:cNvPr id="11" name="Picture 10">
            <a:extLst>
              <a:ext uri="{FF2B5EF4-FFF2-40B4-BE49-F238E27FC236}">
                <a16:creationId xmlns:a16="http://schemas.microsoft.com/office/drawing/2014/main" id="{1B749E9B-114F-1918-F725-5373DC8508B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757872" y="4398441"/>
            <a:ext cx="672128" cy="537702"/>
          </a:xfrm>
          <a:prstGeom prst="rect">
            <a:avLst/>
          </a:prstGeom>
        </p:spPr>
      </p:pic>
      <p:pic>
        <p:nvPicPr>
          <p:cNvPr id="13" name="Picture 12">
            <a:extLst>
              <a:ext uri="{FF2B5EF4-FFF2-40B4-BE49-F238E27FC236}">
                <a16:creationId xmlns:a16="http://schemas.microsoft.com/office/drawing/2014/main" id="{B70C18A4-AC2F-89DF-8777-9943EAC76BC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35294" y="5761365"/>
            <a:ext cx="672129" cy="590658"/>
          </a:xfrm>
          <a:prstGeom prst="rect">
            <a:avLst/>
          </a:prstGeom>
        </p:spPr>
      </p:pic>
      <p:sp>
        <p:nvSpPr>
          <p:cNvPr id="15" name="Right Arrow 23">
            <a:hlinkClick r:id="rId10" action="ppaction://hlinksldjump"/>
            <a:extLst>
              <a:ext uri="{FF2B5EF4-FFF2-40B4-BE49-F238E27FC236}">
                <a16:creationId xmlns:a16="http://schemas.microsoft.com/office/drawing/2014/main" id="{41EFC48D-3F1D-D77E-9991-5B17D5D44CB1}"/>
              </a:ext>
            </a:extLst>
          </p:cNvPr>
          <p:cNvSpPr/>
          <p:nvPr/>
        </p:nvSpPr>
        <p:spPr>
          <a:xfrm>
            <a:off x="11148649" y="6056694"/>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Trở</a:t>
            </a:r>
            <a:r>
              <a:rPr kumimoji="0" lang="en-US" sz="1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1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về</a:t>
            </a:r>
            <a:endParaRPr kumimoji="0" lang="en-US" sz="1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EB2EEAC4-AA39-9054-04D8-6E3C7C68A4F2}"/>
              </a:ext>
            </a:extLst>
          </p:cNvPr>
          <p:cNvSpPr txBox="1"/>
          <p:nvPr/>
        </p:nvSpPr>
        <p:spPr>
          <a:xfrm>
            <a:off x="2590800" y="1221769"/>
            <a:ext cx="7239000" cy="1322070"/>
          </a:xfrm>
          <a:prstGeom prst="rect">
            <a:avLst/>
          </a:prstGeom>
          <a:noFill/>
        </p:spPr>
        <p:txBody>
          <a:bodyPr wrap="square" rtlCol="0">
            <a:spAutoFit/>
          </a:bodyPr>
          <a:lstStyle/>
          <a:p>
            <a:pPr lvl="0" algn="ctr">
              <a:defRPr/>
            </a:pPr>
            <a:r>
              <a:rPr lang="en-US" sz="4000" b="1" dirty="0" err="1">
                <a:solidFill>
                  <a:prstClr val="white"/>
                </a:solidFill>
                <a:latin typeface="Cambria" panose="02040503050406030204" pitchFamily="18" charset="0"/>
                <a:ea typeface="Cambria" panose="02040503050406030204" pitchFamily="18" charset="0"/>
                <a:cs typeface="Arial-Rounded" panose="020B0500000000000000" pitchFamily="34" charset="0"/>
              </a:rPr>
              <a:t>Đâu</a:t>
            </a:r>
            <a:r>
              <a:rPr lang="en-US" sz="4000" b="1" dirty="0">
                <a:solidFill>
                  <a:prstClr val="white"/>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white"/>
                </a:solidFill>
                <a:latin typeface="Cambria" panose="02040503050406030204" pitchFamily="18" charset="0"/>
                <a:ea typeface="Cambria" panose="02040503050406030204" pitchFamily="18" charset="0"/>
                <a:cs typeface="Arial-Rounded" panose="020B0500000000000000" pitchFamily="34" charset="0"/>
              </a:rPr>
              <a:t>không</a:t>
            </a:r>
            <a:r>
              <a:rPr lang="en-US" sz="4000" b="1" dirty="0">
                <a:solidFill>
                  <a:prstClr val="white"/>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white"/>
                </a:solidFill>
                <a:latin typeface="Cambria" panose="02040503050406030204" pitchFamily="18" charset="0"/>
                <a:ea typeface="Cambria" panose="02040503050406030204" pitchFamily="18" charset="0"/>
                <a:cs typeface="Arial-Rounded" panose="020B0500000000000000" pitchFamily="34" charset="0"/>
              </a:rPr>
              <a:t>phải</a:t>
            </a:r>
            <a:r>
              <a:rPr lang="en-US" sz="4000" b="1" dirty="0">
                <a:solidFill>
                  <a:prstClr val="white"/>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white"/>
                </a:solidFill>
                <a:latin typeface="Cambria" panose="02040503050406030204" pitchFamily="18" charset="0"/>
                <a:ea typeface="Cambria" panose="02040503050406030204" pitchFamily="18" charset="0"/>
                <a:cs typeface="Arial-Rounded" panose="020B0500000000000000" pitchFamily="34" charset="0"/>
              </a:rPr>
              <a:t>là</a:t>
            </a:r>
            <a:r>
              <a:rPr lang="en-US" sz="4000" b="1" dirty="0">
                <a:solidFill>
                  <a:prstClr val="white"/>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white"/>
                </a:solidFill>
                <a:latin typeface="Cambria" panose="02040503050406030204" pitchFamily="18" charset="0"/>
                <a:ea typeface="Cambria" panose="02040503050406030204" pitchFamily="18" charset="0"/>
                <a:cs typeface="Arial-Rounded" panose="020B0500000000000000" pitchFamily="34" charset="0"/>
              </a:rPr>
              <a:t>một</a:t>
            </a:r>
            <a:r>
              <a:rPr lang="en-US" sz="4000" b="1" dirty="0">
                <a:solidFill>
                  <a:prstClr val="white"/>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white"/>
                </a:solidFill>
                <a:latin typeface="Cambria" panose="02040503050406030204" pitchFamily="18" charset="0"/>
                <a:ea typeface="Cambria" panose="02040503050406030204" pitchFamily="18" charset="0"/>
                <a:cs typeface="Arial-Rounded" panose="020B0500000000000000" pitchFamily="34" charset="0"/>
              </a:rPr>
              <a:t>thực</a:t>
            </a:r>
            <a:r>
              <a:rPr lang="en-US" sz="4000" b="1" dirty="0">
                <a:solidFill>
                  <a:prstClr val="white"/>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white"/>
                </a:solidFill>
                <a:latin typeface="Cambria" panose="02040503050406030204" pitchFamily="18" charset="0"/>
                <a:ea typeface="Cambria" panose="02040503050406030204" pitchFamily="18" charset="0"/>
                <a:cs typeface="Arial-Rounded" panose="020B0500000000000000" pitchFamily="34" charset="0"/>
              </a:rPr>
              <a:t>trạng</a:t>
            </a:r>
            <a:r>
              <a:rPr lang="en-US" sz="4000" b="1" dirty="0">
                <a:solidFill>
                  <a:prstClr val="white"/>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white"/>
                </a:solidFill>
                <a:latin typeface="Cambria" panose="02040503050406030204" pitchFamily="18" charset="0"/>
                <a:ea typeface="Cambria" panose="02040503050406030204" pitchFamily="18" charset="0"/>
                <a:cs typeface="Arial-Rounded" panose="020B0500000000000000" pitchFamily="34" charset="0"/>
              </a:rPr>
              <a:t>của</a:t>
            </a:r>
            <a:r>
              <a:rPr lang="en-US" sz="4000" b="1" dirty="0">
                <a:solidFill>
                  <a:prstClr val="white"/>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white"/>
                </a:solidFill>
                <a:latin typeface="Cambria" panose="02040503050406030204" pitchFamily="18" charset="0"/>
                <a:ea typeface="Cambria" panose="02040503050406030204" pitchFamily="18" charset="0"/>
                <a:cs typeface="Arial-Rounded" panose="020B0500000000000000" pitchFamily="34" charset="0"/>
              </a:rPr>
              <a:t>cảnh</a:t>
            </a:r>
            <a:r>
              <a:rPr lang="en-US" sz="4000" b="1" dirty="0">
                <a:solidFill>
                  <a:prstClr val="white"/>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white"/>
                </a:solidFill>
                <a:latin typeface="Cambria" panose="02040503050406030204" pitchFamily="18" charset="0"/>
                <a:ea typeface="Cambria" panose="02040503050406030204" pitchFamily="18" charset="0"/>
                <a:cs typeface="Arial-Rounded" panose="020B0500000000000000" pitchFamily="34" charset="0"/>
              </a:rPr>
              <a:t>quan</a:t>
            </a:r>
            <a:r>
              <a:rPr lang="en-US" sz="4000" b="1" dirty="0">
                <a:solidFill>
                  <a:prstClr val="white"/>
                </a:solidFill>
                <a:latin typeface="Cambria" panose="02040503050406030204" pitchFamily="18" charset="0"/>
                <a:ea typeface="Cambria" panose="02040503050406030204" pitchFamily="18" charset="0"/>
                <a:cs typeface="Arial-Rounded" panose="020B0500000000000000" pitchFamily="34" charset="0"/>
              </a:rPr>
              <a:t>? </a:t>
            </a:r>
            <a:endParaRPr kumimoji="0" lang="en-US" sz="2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Tree>
    <p:extLst>
      <p:ext uri="{BB962C8B-B14F-4D97-AF65-F5344CB8AC3E}">
        <p14:creationId xmlns:p14="http://schemas.microsoft.com/office/powerpoint/2010/main" val="2785550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anim calcmode="lin" valueType="num">
                                      <p:cBhvr>
                                        <p:cTn id="18" dur="500" fill="hold"/>
                                        <p:tgtEl>
                                          <p:spTgt spid="7"/>
                                        </p:tgtEl>
                                        <p:attrNameLst>
                                          <p:attrName>ppt_x</p:attrName>
                                        </p:attrNameLst>
                                      </p:cBhvr>
                                      <p:tavLst>
                                        <p:tav tm="0">
                                          <p:val>
                                            <p:strVal val="#ppt_x"/>
                                          </p:val>
                                        </p:tav>
                                        <p:tav tm="100000">
                                          <p:val>
                                            <p:strVal val="#ppt_x"/>
                                          </p:val>
                                        </p:tav>
                                      </p:tavLst>
                                    </p:anim>
                                    <p:anim calcmode="lin" valueType="num">
                                      <p:cBhvr>
                                        <p:cTn id="19" dur="5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anim calcmode="lin" valueType="num">
                                      <p:cBhvr>
                                        <p:cTn id="23" dur="500" fill="hold"/>
                                        <p:tgtEl>
                                          <p:spTgt spid="8"/>
                                        </p:tgtEl>
                                        <p:attrNameLst>
                                          <p:attrName>ppt_x</p:attrName>
                                        </p:attrNameLst>
                                      </p:cBhvr>
                                      <p:tavLst>
                                        <p:tav tm="0">
                                          <p:val>
                                            <p:strVal val="#ppt_x"/>
                                          </p:val>
                                        </p:tav>
                                        <p:tav tm="100000">
                                          <p:val>
                                            <p:strVal val="#ppt_x"/>
                                          </p:val>
                                        </p:tav>
                                      </p:tavLst>
                                    </p:anim>
                                    <p:anim calcmode="lin" valueType="num">
                                      <p:cBhvr>
                                        <p:cTn id="24"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5"/>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5"/>
                                        </p:tgtEl>
                                        <p:attrNameLst>
                                          <p:attrName>fillcolor</p:attrName>
                                        </p:attrNameLst>
                                      </p:cBhvr>
                                      <p:to>
                                        <a:srgbClr val="FFF2CC"/>
                                      </p:to>
                                    </p:animClr>
                                    <p:set>
                                      <p:cBhvr>
                                        <p:cTn id="30" dur="250" fill="hold"/>
                                        <p:tgtEl>
                                          <p:spTgt spid="5"/>
                                        </p:tgtEl>
                                        <p:attrNameLst>
                                          <p:attrName>fill.type</p:attrName>
                                        </p:attrNameLst>
                                      </p:cBhvr>
                                      <p:to>
                                        <p:strVal val="solid"/>
                                      </p:to>
                                    </p:set>
                                    <p:set>
                                      <p:cBhvr>
                                        <p:cTn id="31" dur="250" fill="hold"/>
                                        <p:tgtEl>
                                          <p:spTgt spid="5"/>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3"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9"/>
                                        </p:tgtEl>
                                        <p:attrNameLst>
                                          <p:attrName>style.visibility</p:attrName>
                                        </p:attrNameLst>
                                      </p:cBhvr>
                                      <p:to>
                                        <p:strVal val="visible"/>
                                      </p:to>
                                    </p:set>
                                    <p:anim calcmode="lin" valueType="num">
                                      <p:cBhvr>
                                        <p:cTn id="34" dur="250" fill="hold"/>
                                        <p:tgtEl>
                                          <p:spTgt spid="9"/>
                                        </p:tgtEl>
                                        <p:attrNameLst>
                                          <p:attrName>ppt_w</p:attrName>
                                        </p:attrNameLst>
                                      </p:cBhvr>
                                      <p:tavLst>
                                        <p:tav tm="0">
                                          <p:val>
                                            <p:strVal val="4*#ppt_w"/>
                                          </p:val>
                                        </p:tav>
                                        <p:tav tm="100000">
                                          <p:val>
                                            <p:strVal val="#ppt_w"/>
                                          </p:val>
                                        </p:tav>
                                      </p:tavLst>
                                    </p:anim>
                                    <p:anim calcmode="lin" valueType="num">
                                      <p:cBhvr>
                                        <p:cTn id="35"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4" name="Wrong Buzzer.wav"/>
                                        </p:tgtEl>
                                      </p:cMediaNode>
                                    </p:audio>
                                  </p:subTnLst>
                                </p:cTn>
                              </p:par>
                              <p:par>
                                <p:cTn id="36" presetID="1" presetClass="emph" presetSubtype="2" fill="hold" nodeType="withEffect">
                                  <p:stCondLst>
                                    <p:cond delay="1000"/>
                                  </p:stCondLst>
                                  <p:childTnLst>
                                    <p:animClr clrSpc="rgb" dir="cw">
                                      <p:cBhvr>
                                        <p:cTn id="37" dur="250" fill="hold"/>
                                        <p:tgtEl>
                                          <p:spTgt spid="5"/>
                                        </p:tgtEl>
                                        <p:attrNameLst>
                                          <p:attrName>fillcolor</p:attrName>
                                        </p:attrNameLst>
                                      </p:cBhvr>
                                      <p:to>
                                        <a:srgbClr val="FFFF00"/>
                                      </p:to>
                                    </p:animClr>
                                    <p:set>
                                      <p:cBhvr>
                                        <p:cTn id="38" dur="250" fill="hold"/>
                                        <p:tgtEl>
                                          <p:spTgt spid="5"/>
                                        </p:tgtEl>
                                        <p:attrNameLst>
                                          <p:attrName>fill.type</p:attrName>
                                        </p:attrNameLst>
                                      </p:cBhvr>
                                      <p:to>
                                        <p:strVal val="solid"/>
                                      </p:to>
                                    </p:set>
                                    <p:set>
                                      <p:cBhvr>
                                        <p:cTn id="39"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6"/>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6"/>
                                        </p:tgtEl>
                                        <p:attrNameLst>
                                          <p:attrName>fillcolor</p:attrName>
                                        </p:attrNameLst>
                                      </p:cBhvr>
                                      <p:to>
                                        <a:srgbClr val="FFF2CC"/>
                                      </p:to>
                                    </p:animClr>
                                    <p:set>
                                      <p:cBhvr>
                                        <p:cTn id="45" dur="250" fill="hold"/>
                                        <p:tgtEl>
                                          <p:spTgt spid="6"/>
                                        </p:tgtEl>
                                        <p:attrNameLst>
                                          <p:attrName>fill.type</p:attrName>
                                        </p:attrNameLst>
                                      </p:cBhvr>
                                      <p:to>
                                        <p:strVal val="solid"/>
                                      </p:to>
                                    </p:set>
                                    <p:set>
                                      <p:cBhvr>
                                        <p:cTn id="46" dur="250" fill="hold"/>
                                        <p:tgtEl>
                                          <p:spTgt spid="6"/>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3"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1"/>
                                        </p:tgtEl>
                                        <p:attrNameLst>
                                          <p:attrName>style.visibility</p:attrName>
                                        </p:attrNameLst>
                                      </p:cBhvr>
                                      <p:to>
                                        <p:strVal val="visible"/>
                                      </p:to>
                                    </p:set>
                                    <p:anim calcmode="lin" valueType="num">
                                      <p:cBhvr>
                                        <p:cTn id="49" dur="250" fill="hold"/>
                                        <p:tgtEl>
                                          <p:spTgt spid="11"/>
                                        </p:tgtEl>
                                        <p:attrNameLst>
                                          <p:attrName>ppt_w</p:attrName>
                                        </p:attrNameLst>
                                      </p:cBhvr>
                                      <p:tavLst>
                                        <p:tav tm="0">
                                          <p:val>
                                            <p:strVal val="4*#ppt_w"/>
                                          </p:val>
                                        </p:tav>
                                        <p:tav tm="100000">
                                          <p:val>
                                            <p:strVal val="#ppt_w"/>
                                          </p:val>
                                        </p:tav>
                                      </p:tavLst>
                                    </p:anim>
                                    <p:anim calcmode="lin" valueType="num">
                                      <p:cBhvr>
                                        <p:cTn id="50"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5" name="Check mark.wav"/>
                                        </p:tgtEl>
                                      </p:cMediaNode>
                                    </p:audio>
                                  </p:subTnLst>
                                </p:cTn>
                              </p:par>
                              <p:par>
                                <p:cTn id="51" presetID="1" presetClass="emph" presetSubtype="2" fill="hold" nodeType="withEffect">
                                  <p:stCondLst>
                                    <p:cond delay="1000"/>
                                  </p:stCondLst>
                                  <p:childTnLst>
                                    <p:animClr clrSpc="rgb" dir="cw">
                                      <p:cBhvr>
                                        <p:cTn id="52" dur="250" fill="hold"/>
                                        <p:tgtEl>
                                          <p:spTgt spid="6"/>
                                        </p:tgtEl>
                                        <p:attrNameLst>
                                          <p:attrName>fillcolor</p:attrName>
                                        </p:attrNameLst>
                                      </p:cBhvr>
                                      <p:to>
                                        <a:srgbClr val="00B050"/>
                                      </p:to>
                                    </p:animClr>
                                    <p:set>
                                      <p:cBhvr>
                                        <p:cTn id="53" dur="250" fill="hold"/>
                                        <p:tgtEl>
                                          <p:spTgt spid="6"/>
                                        </p:tgtEl>
                                        <p:attrNameLst>
                                          <p:attrName>fill.type</p:attrName>
                                        </p:attrNameLst>
                                      </p:cBhvr>
                                      <p:to>
                                        <p:strVal val="solid"/>
                                      </p:to>
                                    </p:set>
                                    <p:set>
                                      <p:cBhvr>
                                        <p:cTn id="54"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55" restart="whenNotActive" fill="hold" evtFilter="cancelBubble" nodeType="interactiveSeq">
                <p:stCondLst>
                  <p:cond evt="onClick" delay="0">
                    <p:tgtEl>
                      <p:spTgt spid="7"/>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7"/>
                                        </p:tgtEl>
                                        <p:attrNameLst>
                                          <p:attrName>fillcolor</p:attrName>
                                        </p:attrNameLst>
                                      </p:cBhvr>
                                      <p:to>
                                        <a:srgbClr val="FFF2CC"/>
                                      </p:to>
                                    </p:animClr>
                                    <p:set>
                                      <p:cBhvr>
                                        <p:cTn id="60" dur="250" fill="hold"/>
                                        <p:tgtEl>
                                          <p:spTgt spid="7"/>
                                        </p:tgtEl>
                                        <p:attrNameLst>
                                          <p:attrName>fill.type</p:attrName>
                                        </p:attrNameLst>
                                      </p:cBhvr>
                                      <p:to>
                                        <p:strVal val="solid"/>
                                      </p:to>
                                    </p:set>
                                    <p:set>
                                      <p:cBhvr>
                                        <p:cTn id="61" dur="250" fill="hold"/>
                                        <p:tgtEl>
                                          <p:spTgt spid="7"/>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3" name="click.wav"/>
                                        </p:tgtEl>
                                      </p:cMediaNode>
                                    </p:audio>
                                  </p:subTnLst>
                                </p:cTn>
                              </p:par>
                              <p:par>
                                <p:cTn id="62" presetID="23" presetClass="entr" presetSubtype="32" fill="hold" nodeType="withEffect">
                                  <p:stCondLst>
                                    <p:cond delay="0"/>
                                  </p:stCondLst>
                                  <p:childTnLst>
                                    <p:set>
                                      <p:cBhvr>
                                        <p:cTn id="63" dur="1" fill="hold">
                                          <p:stCondLst>
                                            <p:cond delay="0"/>
                                          </p:stCondLst>
                                        </p:cTn>
                                        <p:tgtEl>
                                          <p:spTgt spid="13"/>
                                        </p:tgtEl>
                                        <p:attrNameLst>
                                          <p:attrName>style.visibility</p:attrName>
                                        </p:attrNameLst>
                                      </p:cBhvr>
                                      <p:to>
                                        <p:strVal val="visible"/>
                                      </p:to>
                                    </p:set>
                                    <p:anim calcmode="lin" valueType="num">
                                      <p:cBhvr>
                                        <p:cTn id="64" dur="250" fill="hold"/>
                                        <p:tgtEl>
                                          <p:spTgt spid="13"/>
                                        </p:tgtEl>
                                        <p:attrNameLst>
                                          <p:attrName>ppt_w</p:attrName>
                                        </p:attrNameLst>
                                      </p:cBhvr>
                                      <p:tavLst>
                                        <p:tav tm="0">
                                          <p:val>
                                            <p:strVal val="4*#ppt_w"/>
                                          </p:val>
                                        </p:tav>
                                        <p:tav tm="100000">
                                          <p:val>
                                            <p:strVal val="#ppt_w"/>
                                          </p:val>
                                        </p:tav>
                                      </p:tavLst>
                                    </p:anim>
                                    <p:anim calcmode="lin" valueType="num">
                                      <p:cBhvr>
                                        <p:cTn id="65"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4" name="Wrong Buzzer.wav"/>
                                        </p:tgtEl>
                                      </p:cMediaNode>
                                    </p:audio>
                                  </p:subTnLst>
                                </p:cTn>
                              </p:par>
                              <p:par>
                                <p:cTn id="66" presetID="1" presetClass="emph" presetSubtype="2" fill="hold" nodeType="withEffect">
                                  <p:stCondLst>
                                    <p:cond delay="0"/>
                                  </p:stCondLst>
                                  <p:childTnLst>
                                    <p:animClr clrSpc="rgb" dir="cw">
                                      <p:cBhvr>
                                        <p:cTn id="67" dur="250" fill="hold"/>
                                        <p:tgtEl>
                                          <p:spTgt spid="7"/>
                                        </p:tgtEl>
                                        <p:attrNameLst>
                                          <p:attrName>fillcolor</p:attrName>
                                        </p:attrNameLst>
                                      </p:cBhvr>
                                      <p:to>
                                        <a:srgbClr val="FFFF00"/>
                                      </p:to>
                                    </p:animClr>
                                    <p:set>
                                      <p:cBhvr>
                                        <p:cTn id="68" dur="250" fill="hold"/>
                                        <p:tgtEl>
                                          <p:spTgt spid="7"/>
                                        </p:tgtEl>
                                        <p:attrNameLst>
                                          <p:attrName>fill.type</p:attrName>
                                        </p:attrNameLst>
                                      </p:cBhvr>
                                      <p:to>
                                        <p:strVal val="solid"/>
                                      </p:to>
                                    </p:set>
                                    <p:set>
                                      <p:cBhvr>
                                        <p:cTn id="69"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70" restart="whenNotActive" fill="hold" evtFilter="cancelBubble" nodeType="interactiveSeq">
                <p:stCondLst>
                  <p:cond evt="onClick" delay="0">
                    <p:tgtEl>
                      <p:spTgt spid="8"/>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8"/>
                                        </p:tgtEl>
                                        <p:attrNameLst>
                                          <p:attrName>fillcolor</p:attrName>
                                        </p:attrNameLst>
                                      </p:cBhvr>
                                      <p:to>
                                        <a:srgbClr val="FFF2CC"/>
                                      </p:to>
                                    </p:animClr>
                                    <p:set>
                                      <p:cBhvr>
                                        <p:cTn id="75" dur="250" fill="hold"/>
                                        <p:tgtEl>
                                          <p:spTgt spid="8"/>
                                        </p:tgtEl>
                                        <p:attrNameLst>
                                          <p:attrName>fill.type</p:attrName>
                                        </p:attrNameLst>
                                      </p:cBhvr>
                                      <p:to>
                                        <p:strVal val="solid"/>
                                      </p:to>
                                    </p:set>
                                    <p:set>
                                      <p:cBhvr>
                                        <p:cTn id="76" dur="250" fill="hold"/>
                                        <p:tgtEl>
                                          <p:spTgt spid="8"/>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3"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0"/>
                                        </p:tgtEl>
                                        <p:attrNameLst>
                                          <p:attrName>style.visibility</p:attrName>
                                        </p:attrNameLst>
                                      </p:cBhvr>
                                      <p:to>
                                        <p:strVal val="visible"/>
                                      </p:to>
                                    </p:set>
                                    <p:anim calcmode="lin" valueType="num">
                                      <p:cBhvr>
                                        <p:cTn id="79" dur="250" fill="hold"/>
                                        <p:tgtEl>
                                          <p:spTgt spid="10"/>
                                        </p:tgtEl>
                                        <p:attrNameLst>
                                          <p:attrName>ppt_w</p:attrName>
                                        </p:attrNameLst>
                                      </p:cBhvr>
                                      <p:tavLst>
                                        <p:tav tm="0">
                                          <p:val>
                                            <p:strVal val="4*#ppt_w"/>
                                          </p:val>
                                        </p:tav>
                                        <p:tav tm="100000">
                                          <p:val>
                                            <p:strVal val="#ppt_w"/>
                                          </p:val>
                                        </p:tav>
                                      </p:tavLst>
                                    </p:anim>
                                    <p:anim calcmode="lin" valueType="num">
                                      <p:cBhvr>
                                        <p:cTn id="80"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4" name="Wrong Buzzer.wav"/>
                                        </p:tgtEl>
                                      </p:cMediaNode>
                                    </p:audio>
                                  </p:subTnLst>
                                </p:cTn>
                              </p:par>
                              <p:par>
                                <p:cTn id="81" presetID="1" presetClass="emph" presetSubtype="2" fill="hold" nodeType="withEffect">
                                  <p:stCondLst>
                                    <p:cond delay="1000"/>
                                  </p:stCondLst>
                                  <p:childTnLst>
                                    <p:animClr clrSpc="rgb" dir="cw">
                                      <p:cBhvr>
                                        <p:cTn id="82" dur="250" fill="hold"/>
                                        <p:tgtEl>
                                          <p:spTgt spid="8"/>
                                        </p:tgtEl>
                                        <p:attrNameLst>
                                          <p:attrName>fillcolor</p:attrName>
                                        </p:attrNameLst>
                                      </p:cBhvr>
                                      <p:to>
                                        <a:srgbClr val="FFFF00"/>
                                      </p:to>
                                    </p:animClr>
                                    <p:set>
                                      <p:cBhvr>
                                        <p:cTn id="83" dur="250" fill="hold"/>
                                        <p:tgtEl>
                                          <p:spTgt spid="8"/>
                                        </p:tgtEl>
                                        <p:attrNameLst>
                                          <p:attrName>fill.type</p:attrName>
                                        </p:attrNameLst>
                                      </p:cBhvr>
                                      <p:to>
                                        <p:strVal val="solid"/>
                                      </p:to>
                                    </p:set>
                                    <p:set>
                                      <p:cBhvr>
                                        <p:cTn id="84" dur="25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childTnLst>
        </p:cTn>
      </p:par>
    </p:tnLst>
    <p:bldLst>
      <p:bldP spid="5" grpId="0" bldLvl="0" animBg="1"/>
      <p:bldP spid="6" grpId="0" bldLvl="0" animBg="1"/>
      <p:bldP spid="7" grpId="0" bldLvl="0" animBg="1"/>
      <p:bldP spid="8" grpId="0"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A4ACD28-51B5-E6C6-FAB6-7DB5A00700A2}"/>
              </a:ext>
            </a:extLst>
          </p:cNvPr>
          <p:cNvSpPr/>
          <p:nvPr/>
        </p:nvSpPr>
        <p:spPr>
          <a:xfrm>
            <a:off x="2286001" y="4159801"/>
            <a:ext cx="3563300" cy="1025516"/>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3200" dirty="0">
                <a:solidFill>
                  <a:prstClr val="black"/>
                </a:solidFill>
                <a:latin typeface="Cambria" panose="02040503050406030204" pitchFamily="18" charset="0"/>
                <a:ea typeface="Cambria" panose="02040503050406030204" pitchFamily="18" charset="0"/>
                <a:cs typeface="Arial-Rounded" panose="020B0500000000000000" pitchFamily="34" charset="0"/>
              </a:rPr>
              <a:t>A. Chuẩn bị các đồ dùng. </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0" name="Rectangle 9">
            <a:extLst>
              <a:ext uri="{FF2B5EF4-FFF2-40B4-BE49-F238E27FC236}">
                <a16:creationId xmlns:a16="http://schemas.microsoft.com/office/drawing/2014/main" id="{95BFFCE9-7E9D-6386-CC9C-235FAE482103}"/>
              </a:ext>
            </a:extLst>
          </p:cNvPr>
          <p:cNvSpPr/>
          <p:nvPr/>
        </p:nvSpPr>
        <p:spPr>
          <a:xfrm>
            <a:off x="6491997" y="5475250"/>
            <a:ext cx="3796861" cy="864956"/>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2800" dirty="0">
                <a:solidFill>
                  <a:prstClr val="black"/>
                </a:solidFill>
                <a:latin typeface="Cambria" panose="02040503050406030204" pitchFamily="18" charset="0"/>
                <a:ea typeface="Cambria" panose="02040503050406030204" pitchFamily="18" charset="0"/>
                <a:cs typeface="Arial-Rounded" panose="020B0500000000000000" pitchFamily="34" charset="0"/>
              </a:rPr>
              <a:t>D. </a:t>
            </a:r>
            <a:r>
              <a:rPr lang="en-US" sz="2800" dirty="0" err="1">
                <a:solidFill>
                  <a:prstClr val="black"/>
                </a:solidFill>
                <a:latin typeface="Cambria" panose="02040503050406030204" pitchFamily="18" charset="0"/>
                <a:ea typeface="Cambria" panose="02040503050406030204" pitchFamily="18" charset="0"/>
                <a:cs typeface="Arial-Rounded" panose="020B0500000000000000" pitchFamily="34" charset="0"/>
              </a:rPr>
              <a:t>Xác</a:t>
            </a:r>
            <a:r>
              <a:rPr lang="en-US" sz="2800"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2800" dirty="0" err="1">
                <a:solidFill>
                  <a:prstClr val="black"/>
                </a:solidFill>
                <a:latin typeface="Cambria" panose="02040503050406030204" pitchFamily="18" charset="0"/>
                <a:ea typeface="Cambria" panose="02040503050406030204" pitchFamily="18" charset="0"/>
                <a:cs typeface="Arial-Rounded" panose="020B0500000000000000" pitchFamily="34" charset="0"/>
              </a:rPr>
              <a:t>định</a:t>
            </a:r>
            <a:r>
              <a:rPr lang="en-US" sz="2800"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2800" dirty="0" err="1">
                <a:solidFill>
                  <a:prstClr val="black"/>
                </a:solidFill>
                <a:latin typeface="Cambria" panose="02040503050406030204" pitchFamily="18" charset="0"/>
                <a:ea typeface="Cambria" panose="02040503050406030204" pitchFamily="18" charset="0"/>
                <a:cs typeface="Arial-Rounded" panose="020B0500000000000000" pitchFamily="34" charset="0"/>
              </a:rPr>
              <a:t>những</a:t>
            </a:r>
            <a:r>
              <a:rPr lang="en-US" sz="2800"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2800" dirty="0" err="1">
                <a:solidFill>
                  <a:prstClr val="black"/>
                </a:solidFill>
                <a:latin typeface="Cambria" panose="02040503050406030204" pitchFamily="18" charset="0"/>
                <a:ea typeface="Cambria" panose="02040503050406030204" pitchFamily="18" charset="0"/>
                <a:cs typeface="Arial-Rounded" panose="020B0500000000000000" pitchFamily="34" charset="0"/>
              </a:rPr>
              <a:t>việc</a:t>
            </a:r>
            <a:r>
              <a:rPr lang="en-US" sz="2800"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2800" dirty="0" err="1">
                <a:solidFill>
                  <a:prstClr val="black"/>
                </a:solidFill>
                <a:latin typeface="Cambria" panose="02040503050406030204" pitchFamily="18" charset="0"/>
                <a:ea typeface="Cambria" panose="02040503050406030204" pitchFamily="18" charset="0"/>
                <a:cs typeface="Arial-Rounded" panose="020B0500000000000000" pitchFamily="34" charset="0"/>
              </a:rPr>
              <a:t>cần</a:t>
            </a:r>
            <a:r>
              <a:rPr lang="en-US" sz="2800"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2800" dirty="0" err="1">
                <a:solidFill>
                  <a:prstClr val="black"/>
                </a:solidFill>
                <a:latin typeface="Cambria" panose="02040503050406030204" pitchFamily="18" charset="0"/>
                <a:ea typeface="Cambria" panose="02040503050406030204" pitchFamily="18" charset="0"/>
                <a:cs typeface="Arial-Rounded" panose="020B0500000000000000" pitchFamily="34" charset="0"/>
              </a:rPr>
              <a:t>làm</a:t>
            </a:r>
            <a:r>
              <a:rPr lang="en-US" sz="2800"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endPar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4" name="Rectangle 13">
            <a:extLst>
              <a:ext uri="{FF2B5EF4-FFF2-40B4-BE49-F238E27FC236}">
                <a16:creationId xmlns:a16="http://schemas.microsoft.com/office/drawing/2014/main" id="{79DC9054-DA9A-871B-FE63-F1F38EE06316}"/>
              </a:ext>
            </a:extLst>
          </p:cNvPr>
          <p:cNvSpPr/>
          <p:nvPr/>
        </p:nvSpPr>
        <p:spPr>
          <a:xfrm>
            <a:off x="2330606" y="5573749"/>
            <a:ext cx="3563299" cy="93856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3200" dirty="0">
                <a:solidFill>
                  <a:prstClr val="black"/>
                </a:solidFill>
                <a:latin typeface="Cambria" panose="02040503050406030204" pitchFamily="18" charset="0"/>
                <a:ea typeface="Cambria" panose="02040503050406030204" pitchFamily="18" charset="0"/>
                <a:cs typeface="Arial-Rounded" panose="020B0500000000000000" pitchFamily="34" charset="0"/>
              </a:rPr>
              <a:t>C</a:t>
            </a:r>
            <a:r>
              <a:rPr lang="vi-VN" sz="3200" dirty="0">
                <a:solidFill>
                  <a:prstClr val="black"/>
                </a:solidFill>
                <a:latin typeface="Cambria" panose="02040503050406030204" pitchFamily="18" charset="0"/>
                <a:ea typeface="Cambria" panose="02040503050406030204" pitchFamily="18" charset="0"/>
                <a:cs typeface="Arial-Rounded" panose="020B0500000000000000" pitchFamily="34" charset="0"/>
              </a:rPr>
              <a:t>. Xác định người tham gia. </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8" name="Rectangle 17">
            <a:extLst>
              <a:ext uri="{FF2B5EF4-FFF2-40B4-BE49-F238E27FC236}">
                <a16:creationId xmlns:a16="http://schemas.microsoft.com/office/drawing/2014/main" id="{19C3B186-889B-7C14-6C6A-60ED51104439}"/>
              </a:ext>
            </a:extLst>
          </p:cNvPr>
          <p:cNvSpPr/>
          <p:nvPr/>
        </p:nvSpPr>
        <p:spPr>
          <a:xfrm>
            <a:off x="6413940" y="4136983"/>
            <a:ext cx="3796860" cy="970276"/>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3200" dirty="0">
                <a:solidFill>
                  <a:prstClr val="black"/>
                </a:solidFill>
                <a:latin typeface="Cambria" panose="02040503050406030204" pitchFamily="18" charset="0"/>
                <a:ea typeface="Cambria" panose="02040503050406030204" pitchFamily="18" charset="0"/>
                <a:cs typeface="Arial-Rounded" panose="020B0500000000000000" pitchFamily="34" charset="0"/>
              </a:rPr>
              <a:t>B. </a:t>
            </a:r>
            <a:r>
              <a:rPr lang="en-US" sz="3200" dirty="0" err="1">
                <a:solidFill>
                  <a:prstClr val="black"/>
                </a:solidFill>
                <a:latin typeface="Cambria" panose="02040503050406030204" pitchFamily="18" charset="0"/>
                <a:ea typeface="Cambria" panose="02040503050406030204" pitchFamily="18" charset="0"/>
                <a:cs typeface="Arial-Rounded" panose="020B0500000000000000" pitchFamily="34" charset="0"/>
              </a:rPr>
              <a:t>Dự</a:t>
            </a:r>
            <a:r>
              <a:rPr lang="en-US" sz="3200"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3200" dirty="0" err="1">
                <a:solidFill>
                  <a:prstClr val="black"/>
                </a:solidFill>
                <a:latin typeface="Cambria" panose="02040503050406030204" pitchFamily="18" charset="0"/>
                <a:ea typeface="Cambria" panose="02040503050406030204" pitchFamily="18" charset="0"/>
                <a:cs typeface="Arial-Rounded" panose="020B0500000000000000" pitchFamily="34" charset="0"/>
              </a:rPr>
              <a:t>kiến</a:t>
            </a:r>
            <a:r>
              <a:rPr lang="en-US" sz="3200"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3200" dirty="0" err="1">
                <a:solidFill>
                  <a:prstClr val="black"/>
                </a:solidFill>
                <a:latin typeface="Cambria" panose="02040503050406030204" pitchFamily="18" charset="0"/>
                <a:ea typeface="Cambria" panose="02040503050406030204" pitchFamily="18" charset="0"/>
                <a:cs typeface="Arial-Rounded" panose="020B0500000000000000" pitchFamily="34" charset="0"/>
              </a:rPr>
              <a:t>thời</a:t>
            </a:r>
            <a:r>
              <a:rPr lang="en-US" sz="3200"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3200" dirty="0" err="1">
                <a:solidFill>
                  <a:prstClr val="black"/>
                </a:solidFill>
                <a:latin typeface="Cambria" panose="02040503050406030204" pitchFamily="18" charset="0"/>
                <a:ea typeface="Cambria" panose="02040503050406030204" pitchFamily="18" charset="0"/>
                <a:cs typeface="Arial-Rounded" panose="020B0500000000000000" pitchFamily="34" charset="0"/>
              </a:rPr>
              <a:t>gian</a:t>
            </a:r>
            <a:r>
              <a:rPr lang="en-US" sz="3200"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3200" dirty="0" err="1">
                <a:solidFill>
                  <a:prstClr val="black"/>
                </a:solidFill>
                <a:latin typeface="Cambria" panose="02040503050406030204" pitchFamily="18" charset="0"/>
                <a:ea typeface="Cambria" panose="02040503050406030204" pitchFamily="18" charset="0"/>
                <a:cs typeface="Arial-Rounded" panose="020B0500000000000000" pitchFamily="34" charset="0"/>
              </a:rPr>
              <a:t>thực</a:t>
            </a:r>
            <a:r>
              <a:rPr lang="en-US" sz="3200"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3200" dirty="0" err="1">
                <a:solidFill>
                  <a:prstClr val="black"/>
                </a:solidFill>
                <a:latin typeface="Cambria" panose="02040503050406030204" pitchFamily="18" charset="0"/>
                <a:ea typeface="Cambria" panose="02040503050406030204" pitchFamily="18" charset="0"/>
                <a:cs typeface="Arial-Rounded" panose="020B0500000000000000" pitchFamily="34" charset="0"/>
              </a:rPr>
              <a:t>hiện</a:t>
            </a:r>
            <a:r>
              <a:rPr lang="en-US" sz="3200"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19" name="Picture 18">
            <a:extLst>
              <a:ext uri="{FF2B5EF4-FFF2-40B4-BE49-F238E27FC236}">
                <a16:creationId xmlns:a16="http://schemas.microsoft.com/office/drawing/2014/main" id="{F500A185-2602-BA82-2F53-DDE9A1C1C4F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63784" y="4260363"/>
            <a:ext cx="672947" cy="591378"/>
          </a:xfrm>
          <a:prstGeom prst="rect">
            <a:avLst/>
          </a:prstGeom>
        </p:spPr>
      </p:pic>
      <p:pic>
        <p:nvPicPr>
          <p:cNvPr id="20" name="Picture 19">
            <a:extLst>
              <a:ext uri="{FF2B5EF4-FFF2-40B4-BE49-F238E27FC236}">
                <a16:creationId xmlns:a16="http://schemas.microsoft.com/office/drawing/2014/main" id="{7079BB9F-B0B5-ED1B-03E5-825BAC13AF4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80965" y="4118319"/>
            <a:ext cx="672129" cy="590658"/>
          </a:xfrm>
          <a:prstGeom prst="rect">
            <a:avLst/>
          </a:prstGeom>
        </p:spPr>
      </p:pic>
      <p:pic>
        <p:nvPicPr>
          <p:cNvPr id="21" name="Picture 20">
            <a:extLst>
              <a:ext uri="{FF2B5EF4-FFF2-40B4-BE49-F238E27FC236}">
                <a16:creationId xmlns:a16="http://schemas.microsoft.com/office/drawing/2014/main" id="{6D732D3E-F03B-DB63-A61B-8C735DA003A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16730" y="5722979"/>
            <a:ext cx="672128" cy="537702"/>
          </a:xfrm>
          <a:prstGeom prst="rect">
            <a:avLst/>
          </a:prstGeom>
        </p:spPr>
      </p:pic>
      <p:pic>
        <p:nvPicPr>
          <p:cNvPr id="22" name="Picture 21">
            <a:extLst>
              <a:ext uri="{FF2B5EF4-FFF2-40B4-BE49-F238E27FC236}">
                <a16:creationId xmlns:a16="http://schemas.microsoft.com/office/drawing/2014/main" id="{07880779-C22A-4738-76EC-6AF8D1C08E0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21777" y="5600315"/>
            <a:ext cx="672129" cy="590658"/>
          </a:xfrm>
          <a:prstGeom prst="rect">
            <a:avLst/>
          </a:prstGeom>
        </p:spPr>
      </p:pic>
      <p:sp>
        <p:nvSpPr>
          <p:cNvPr id="25" name="Rectangle 24">
            <a:extLst>
              <a:ext uri="{FF2B5EF4-FFF2-40B4-BE49-F238E27FC236}">
                <a16:creationId xmlns:a16="http://schemas.microsoft.com/office/drawing/2014/main" id="{C644977E-59E8-F3C3-1BD2-D798C5E3BB10}"/>
              </a:ext>
            </a:extLst>
          </p:cNvPr>
          <p:cNvSpPr/>
          <p:nvPr/>
        </p:nvSpPr>
        <p:spPr>
          <a:xfrm>
            <a:off x="5449079" y="1783976"/>
            <a:ext cx="691215"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a:t>
            </a:r>
            <a:endParaRPr kumimoji="0" lang="en-US"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26" name="Rectangle 25">
            <a:extLst>
              <a:ext uri="{FF2B5EF4-FFF2-40B4-BE49-F238E27FC236}">
                <a16:creationId xmlns:a16="http://schemas.microsoft.com/office/drawing/2014/main" id="{BFAACAF6-15AD-3C17-E806-3019EAA51152}"/>
              </a:ext>
            </a:extLst>
          </p:cNvPr>
          <p:cNvSpPr/>
          <p:nvPr/>
        </p:nvSpPr>
        <p:spPr>
          <a:xfrm>
            <a:off x="7923841" y="1525037"/>
            <a:ext cx="742511" cy="110799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27" name="Picture 26">
            <a:extLst>
              <a:ext uri="{FF2B5EF4-FFF2-40B4-BE49-F238E27FC236}">
                <a16:creationId xmlns:a16="http://schemas.microsoft.com/office/drawing/2014/main" id="{2EB88B1A-0105-3602-AA47-AA3386B4A997}"/>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455" b="91250" l="600" r="99400"/>
                    </a14:imgEffect>
                  </a14:imgLayer>
                </a14:imgProps>
              </a:ext>
              <a:ext uri="{28A0092B-C50C-407E-A947-70E740481C1C}">
                <a14:useLocalDpi xmlns:a14="http://schemas.microsoft.com/office/drawing/2010/main" val="0"/>
              </a:ext>
            </a:extLst>
          </a:blip>
          <a:srcRect b="15975"/>
          <a:stretch>
            <a:fillRect/>
          </a:stretch>
        </p:blipFill>
        <p:spPr>
          <a:xfrm>
            <a:off x="1404193" y="-118406"/>
            <a:ext cx="9524999" cy="4209369"/>
          </a:xfrm>
          <a:prstGeom prst="rect">
            <a:avLst/>
          </a:prstGeom>
        </p:spPr>
      </p:pic>
      <p:sp>
        <p:nvSpPr>
          <p:cNvPr id="28" name="TextBox 27">
            <a:extLst>
              <a:ext uri="{FF2B5EF4-FFF2-40B4-BE49-F238E27FC236}">
                <a16:creationId xmlns:a16="http://schemas.microsoft.com/office/drawing/2014/main" id="{6DCF4AD9-8A65-79E9-8502-71AF7EDA980D}"/>
              </a:ext>
            </a:extLst>
          </p:cNvPr>
          <p:cNvSpPr txBox="1"/>
          <p:nvPr/>
        </p:nvSpPr>
        <p:spPr>
          <a:xfrm>
            <a:off x="3200400" y="1295497"/>
            <a:ext cx="6211229"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Đâu là bước đầu tiên khi lập kế hoạch gìn giữ cảnh quan nơi em sinh sống? </a:t>
            </a:r>
            <a:endPar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29" name="Right Arrow 23">
            <a:hlinkClick r:id="rId10" action="ppaction://hlinksldjump"/>
            <a:extLst>
              <a:ext uri="{FF2B5EF4-FFF2-40B4-BE49-F238E27FC236}">
                <a16:creationId xmlns:a16="http://schemas.microsoft.com/office/drawing/2014/main" id="{05E2090B-B902-A5FB-0043-06AFF6147B59}"/>
              </a:ext>
            </a:extLst>
          </p:cNvPr>
          <p:cNvSpPr/>
          <p:nvPr/>
        </p:nvSpPr>
        <p:spPr>
          <a:xfrm>
            <a:off x="11148649" y="6056694"/>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Trở</a:t>
            </a:r>
            <a:r>
              <a:rPr kumimoji="0" lang="en-US" sz="1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1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về</a:t>
            </a:r>
            <a:endParaRPr kumimoji="0" lang="en-US" sz="1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665418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anim calcmode="lin" valueType="num">
                                      <p:cBhvr>
                                        <p:cTn id="13" dur="500" fill="hold"/>
                                        <p:tgtEl>
                                          <p:spTgt spid="10"/>
                                        </p:tgtEl>
                                        <p:attrNameLst>
                                          <p:attrName>ppt_x</p:attrName>
                                        </p:attrNameLst>
                                      </p:cBhvr>
                                      <p:tavLst>
                                        <p:tav tm="0">
                                          <p:val>
                                            <p:strVal val="#ppt_x"/>
                                          </p:val>
                                        </p:tav>
                                        <p:tav tm="100000">
                                          <p:val>
                                            <p:strVal val="#ppt_x"/>
                                          </p:val>
                                        </p:tav>
                                      </p:tavLst>
                                    </p:anim>
                                    <p:anim calcmode="lin" valueType="num">
                                      <p:cBhvr>
                                        <p:cTn id="14" dur="5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anim calcmode="lin" valueType="num">
                                      <p:cBhvr>
                                        <p:cTn id="23" dur="500" fill="hold"/>
                                        <p:tgtEl>
                                          <p:spTgt spid="18"/>
                                        </p:tgtEl>
                                        <p:attrNameLst>
                                          <p:attrName>ppt_x</p:attrName>
                                        </p:attrNameLst>
                                      </p:cBhvr>
                                      <p:tavLst>
                                        <p:tav tm="0">
                                          <p:val>
                                            <p:strVal val="#ppt_x"/>
                                          </p:val>
                                        </p:tav>
                                        <p:tav tm="100000">
                                          <p:val>
                                            <p:strVal val="#ppt_x"/>
                                          </p:val>
                                        </p:tav>
                                      </p:tavLst>
                                    </p:anim>
                                    <p:anim calcmode="lin" valueType="num">
                                      <p:cBhvr>
                                        <p:cTn id="24"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6"/>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6"/>
                                        </p:tgtEl>
                                        <p:attrNameLst>
                                          <p:attrName>fillcolor</p:attrName>
                                        </p:attrNameLst>
                                      </p:cBhvr>
                                      <p:to>
                                        <a:srgbClr val="FFF2CC"/>
                                      </p:to>
                                    </p:animClr>
                                    <p:set>
                                      <p:cBhvr>
                                        <p:cTn id="30" dur="250" fill="hold"/>
                                        <p:tgtEl>
                                          <p:spTgt spid="6"/>
                                        </p:tgtEl>
                                        <p:attrNameLst>
                                          <p:attrName>fill.type</p:attrName>
                                        </p:attrNameLst>
                                      </p:cBhvr>
                                      <p:to>
                                        <p:strVal val="solid"/>
                                      </p:to>
                                    </p:set>
                                    <p:set>
                                      <p:cBhvr>
                                        <p:cTn id="31" dur="250" fill="hold"/>
                                        <p:tgtEl>
                                          <p:spTgt spid="6"/>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3"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9"/>
                                        </p:tgtEl>
                                        <p:attrNameLst>
                                          <p:attrName>style.visibility</p:attrName>
                                        </p:attrNameLst>
                                      </p:cBhvr>
                                      <p:to>
                                        <p:strVal val="visible"/>
                                      </p:to>
                                    </p:set>
                                    <p:anim calcmode="lin" valueType="num">
                                      <p:cBhvr>
                                        <p:cTn id="34" dur="250" fill="hold"/>
                                        <p:tgtEl>
                                          <p:spTgt spid="19"/>
                                        </p:tgtEl>
                                        <p:attrNameLst>
                                          <p:attrName>ppt_w</p:attrName>
                                        </p:attrNameLst>
                                      </p:cBhvr>
                                      <p:tavLst>
                                        <p:tav tm="0">
                                          <p:val>
                                            <p:strVal val="4*#ppt_w"/>
                                          </p:val>
                                        </p:tav>
                                        <p:tav tm="100000">
                                          <p:val>
                                            <p:strVal val="#ppt_w"/>
                                          </p:val>
                                        </p:tav>
                                      </p:tavLst>
                                    </p:anim>
                                    <p:anim calcmode="lin" valueType="num">
                                      <p:cBhvr>
                                        <p:cTn id="3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4" name="Wrong Buzzer.wav"/>
                                        </p:tgtEl>
                                      </p:cMediaNode>
                                    </p:audio>
                                  </p:subTnLst>
                                </p:cTn>
                              </p:par>
                              <p:par>
                                <p:cTn id="36" presetID="1" presetClass="emph" presetSubtype="2" fill="hold" nodeType="withEffect">
                                  <p:stCondLst>
                                    <p:cond delay="1000"/>
                                  </p:stCondLst>
                                  <p:childTnLst>
                                    <p:animClr clrSpc="rgb" dir="cw">
                                      <p:cBhvr>
                                        <p:cTn id="37" dur="250" fill="hold"/>
                                        <p:tgtEl>
                                          <p:spTgt spid="6"/>
                                        </p:tgtEl>
                                        <p:attrNameLst>
                                          <p:attrName>fillcolor</p:attrName>
                                        </p:attrNameLst>
                                      </p:cBhvr>
                                      <p:to>
                                        <a:srgbClr val="FFFF00"/>
                                      </p:to>
                                    </p:animClr>
                                    <p:set>
                                      <p:cBhvr>
                                        <p:cTn id="38" dur="250" fill="hold"/>
                                        <p:tgtEl>
                                          <p:spTgt spid="6"/>
                                        </p:tgtEl>
                                        <p:attrNameLst>
                                          <p:attrName>fill.type</p:attrName>
                                        </p:attrNameLst>
                                      </p:cBhvr>
                                      <p:to>
                                        <p:strVal val="solid"/>
                                      </p:to>
                                    </p:set>
                                    <p:set>
                                      <p:cBhvr>
                                        <p:cTn id="39"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40" restart="whenNotActive" fill="hold" evtFilter="cancelBubble" nodeType="interactiveSeq">
                <p:stCondLst>
                  <p:cond evt="onClick" delay="0">
                    <p:tgtEl>
                      <p:spTgt spid="10"/>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10"/>
                                        </p:tgtEl>
                                        <p:attrNameLst>
                                          <p:attrName>fillcolor</p:attrName>
                                        </p:attrNameLst>
                                      </p:cBhvr>
                                      <p:to>
                                        <a:srgbClr val="FFF2CC"/>
                                      </p:to>
                                    </p:animClr>
                                    <p:set>
                                      <p:cBhvr>
                                        <p:cTn id="45" dur="250" fill="hold"/>
                                        <p:tgtEl>
                                          <p:spTgt spid="10"/>
                                        </p:tgtEl>
                                        <p:attrNameLst>
                                          <p:attrName>fill.type</p:attrName>
                                        </p:attrNameLst>
                                      </p:cBhvr>
                                      <p:to>
                                        <p:strVal val="solid"/>
                                      </p:to>
                                    </p:set>
                                    <p:set>
                                      <p:cBhvr>
                                        <p:cTn id="46" dur="250" fill="hold"/>
                                        <p:tgtEl>
                                          <p:spTgt spid="10"/>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3"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21"/>
                                        </p:tgtEl>
                                        <p:attrNameLst>
                                          <p:attrName>style.visibility</p:attrName>
                                        </p:attrNameLst>
                                      </p:cBhvr>
                                      <p:to>
                                        <p:strVal val="visible"/>
                                      </p:to>
                                    </p:set>
                                    <p:anim calcmode="lin" valueType="num">
                                      <p:cBhvr>
                                        <p:cTn id="49" dur="250" fill="hold"/>
                                        <p:tgtEl>
                                          <p:spTgt spid="21"/>
                                        </p:tgtEl>
                                        <p:attrNameLst>
                                          <p:attrName>ppt_w</p:attrName>
                                        </p:attrNameLst>
                                      </p:cBhvr>
                                      <p:tavLst>
                                        <p:tav tm="0">
                                          <p:val>
                                            <p:strVal val="4*#ppt_w"/>
                                          </p:val>
                                        </p:tav>
                                        <p:tav tm="100000">
                                          <p:val>
                                            <p:strVal val="#ppt_w"/>
                                          </p:val>
                                        </p:tav>
                                      </p:tavLst>
                                    </p:anim>
                                    <p:anim calcmode="lin" valueType="num">
                                      <p:cBhvr>
                                        <p:cTn id="50" dur="250" fill="hold"/>
                                        <p:tgtEl>
                                          <p:spTgt spid="2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5" name="Check mark.wav"/>
                                        </p:tgtEl>
                                      </p:cMediaNode>
                                    </p:audio>
                                  </p:subTnLst>
                                </p:cTn>
                              </p:par>
                              <p:par>
                                <p:cTn id="51" presetID="1" presetClass="emph" presetSubtype="2" fill="hold" nodeType="withEffect">
                                  <p:stCondLst>
                                    <p:cond delay="1000"/>
                                  </p:stCondLst>
                                  <p:childTnLst>
                                    <p:animClr clrSpc="rgb" dir="cw">
                                      <p:cBhvr>
                                        <p:cTn id="52" dur="250" fill="hold"/>
                                        <p:tgtEl>
                                          <p:spTgt spid="10"/>
                                        </p:tgtEl>
                                        <p:attrNameLst>
                                          <p:attrName>fillcolor</p:attrName>
                                        </p:attrNameLst>
                                      </p:cBhvr>
                                      <p:to>
                                        <a:srgbClr val="00B050"/>
                                      </p:to>
                                    </p:animClr>
                                    <p:set>
                                      <p:cBhvr>
                                        <p:cTn id="53" dur="250" fill="hold"/>
                                        <p:tgtEl>
                                          <p:spTgt spid="10"/>
                                        </p:tgtEl>
                                        <p:attrNameLst>
                                          <p:attrName>fill.type</p:attrName>
                                        </p:attrNameLst>
                                      </p:cBhvr>
                                      <p:to>
                                        <p:strVal val="solid"/>
                                      </p:to>
                                    </p:set>
                                    <p:set>
                                      <p:cBhvr>
                                        <p:cTn id="54" dur="25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14"/>
                                        </p:tgtEl>
                                        <p:attrNameLst>
                                          <p:attrName>fillcolor</p:attrName>
                                        </p:attrNameLst>
                                      </p:cBhvr>
                                      <p:to>
                                        <a:srgbClr val="FFF2CC"/>
                                      </p:to>
                                    </p:animClr>
                                    <p:set>
                                      <p:cBhvr>
                                        <p:cTn id="60" dur="250" fill="hold"/>
                                        <p:tgtEl>
                                          <p:spTgt spid="14"/>
                                        </p:tgtEl>
                                        <p:attrNameLst>
                                          <p:attrName>fill.type</p:attrName>
                                        </p:attrNameLst>
                                      </p:cBhvr>
                                      <p:to>
                                        <p:strVal val="solid"/>
                                      </p:to>
                                    </p:set>
                                    <p:set>
                                      <p:cBhvr>
                                        <p:cTn id="61" dur="250" fill="hold"/>
                                        <p:tgtEl>
                                          <p:spTgt spid="14"/>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3" name="click.wav"/>
                                        </p:tgtEl>
                                      </p:cMediaNode>
                                    </p:audio>
                                  </p:subTnLst>
                                </p:cTn>
                              </p:par>
                              <p:par>
                                <p:cTn id="62" presetID="23" presetClass="entr" presetSubtype="32" fill="hold" nodeType="withEffect">
                                  <p:stCondLst>
                                    <p:cond delay="0"/>
                                  </p:stCondLst>
                                  <p:childTnLst>
                                    <p:set>
                                      <p:cBhvr>
                                        <p:cTn id="63" dur="1" fill="hold">
                                          <p:stCondLst>
                                            <p:cond delay="0"/>
                                          </p:stCondLst>
                                        </p:cTn>
                                        <p:tgtEl>
                                          <p:spTgt spid="22"/>
                                        </p:tgtEl>
                                        <p:attrNameLst>
                                          <p:attrName>style.visibility</p:attrName>
                                        </p:attrNameLst>
                                      </p:cBhvr>
                                      <p:to>
                                        <p:strVal val="visible"/>
                                      </p:to>
                                    </p:set>
                                    <p:anim calcmode="lin" valueType="num">
                                      <p:cBhvr>
                                        <p:cTn id="64" dur="250" fill="hold"/>
                                        <p:tgtEl>
                                          <p:spTgt spid="22"/>
                                        </p:tgtEl>
                                        <p:attrNameLst>
                                          <p:attrName>ppt_w</p:attrName>
                                        </p:attrNameLst>
                                      </p:cBhvr>
                                      <p:tavLst>
                                        <p:tav tm="0">
                                          <p:val>
                                            <p:strVal val="4*#ppt_w"/>
                                          </p:val>
                                        </p:tav>
                                        <p:tav tm="100000">
                                          <p:val>
                                            <p:strVal val="#ppt_w"/>
                                          </p:val>
                                        </p:tav>
                                      </p:tavLst>
                                    </p:anim>
                                    <p:anim calcmode="lin" valueType="num">
                                      <p:cBhvr>
                                        <p:cTn id="65" dur="250" fill="hold"/>
                                        <p:tgtEl>
                                          <p:spTgt spid="2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4" name="Wrong Buzzer.wav"/>
                                        </p:tgtEl>
                                      </p:cMediaNode>
                                    </p:audio>
                                  </p:subTnLst>
                                </p:cTn>
                              </p:par>
                              <p:par>
                                <p:cTn id="66" presetID="1" presetClass="emph" presetSubtype="2" fill="hold" nodeType="withEffect">
                                  <p:stCondLst>
                                    <p:cond delay="0"/>
                                  </p:stCondLst>
                                  <p:childTnLst>
                                    <p:animClr clrSpc="rgb" dir="cw">
                                      <p:cBhvr>
                                        <p:cTn id="67" dur="250" fill="hold"/>
                                        <p:tgtEl>
                                          <p:spTgt spid="14"/>
                                        </p:tgtEl>
                                        <p:attrNameLst>
                                          <p:attrName>fillcolor</p:attrName>
                                        </p:attrNameLst>
                                      </p:cBhvr>
                                      <p:to>
                                        <a:srgbClr val="FFFF00"/>
                                      </p:to>
                                    </p:animClr>
                                    <p:set>
                                      <p:cBhvr>
                                        <p:cTn id="68" dur="250" fill="hold"/>
                                        <p:tgtEl>
                                          <p:spTgt spid="14"/>
                                        </p:tgtEl>
                                        <p:attrNameLst>
                                          <p:attrName>fill.type</p:attrName>
                                        </p:attrNameLst>
                                      </p:cBhvr>
                                      <p:to>
                                        <p:strVal val="solid"/>
                                      </p:to>
                                    </p:set>
                                    <p:set>
                                      <p:cBhvr>
                                        <p:cTn id="69"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18"/>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18"/>
                                        </p:tgtEl>
                                        <p:attrNameLst>
                                          <p:attrName>fillcolor</p:attrName>
                                        </p:attrNameLst>
                                      </p:cBhvr>
                                      <p:to>
                                        <a:srgbClr val="FFF2CC"/>
                                      </p:to>
                                    </p:animClr>
                                    <p:set>
                                      <p:cBhvr>
                                        <p:cTn id="75" dur="250" fill="hold"/>
                                        <p:tgtEl>
                                          <p:spTgt spid="18"/>
                                        </p:tgtEl>
                                        <p:attrNameLst>
                                          <p:attrName>fill.type</p:attrName>
                                        </p:attrNameLst>
                                      </p:cBhvr>
                                      <p:to>
                                        <p:strVal val="solid"/>
                                      </p:to>
                                    </p:set>
                                    <p:set>
                                      <p:cBhvr>
                                        <p:cTn id="76" dur="250" fill="hold"/>
                                        <p:tgtEl>
                                          <p:spTgt spid="18"/>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3"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20"/>
                                        </p:tgtEl>
                                        <p:attrNameLst>
                                          <p:attrName>style.visibility</p:attrName>
                                        </p:attrNameLst>
                                      </p:cBhvr>
                                      <p:to>
                                        <p:strVal val="visible"/>
                                      </p:to>
                                    </p:set>
                                    <p:anim calcmode="lin" valueType="num">
                                      <p:cBhvr>
                                        <p:cTn id="79" dur="250" fill="hold"/>
                                        <p:tgtEl>
                                          <p:spTgt spid="20"/>
                                        </p:tgtEl>
                                        <p:attrNameLst>
                                          <p:attrName>ppt_w</p:attrName>
                                        </p:attrNameLst>
                                      </p:cBhvr>
                                      <p:tavLst>
                                        <p:tav tm="0">
                                          <p:val>
                                            <p:strVal val="4*#ppt_w"/>
                                          </p:val>
                                        </p:tav>
                                        <p:tav tm="100000">
                                          <p:val>
                                            <p:strVal val="#ppt_w"/>
                                          </p:val>
                                        </p:tav>
                                      </p:tavLst>
                                    </p:anim>
                                    <p:anim calcmode="lin" valueType="num">
                                      <p:cBhvr>
                                        <p:cTn id="80" dur="25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4" name="Wrong Buzzer.wav"/>
                                        </p:tgtEl>
                                      </p:cMediaNode>
                                    </p:audio>
                                  </p:subTnLst>
                                </p:cTn>
                              </p:par>
                              <p:par>
                                <p:cTn id="81" presetID="1" presetClass="emph" presetSubtype="2" fill="hold" nodeType="withEffect">
                                  <p:stCondLst>
                                    <p:cond delay="1000"/>
                                  </p:stCondLst>
                                  <p:childTnLst>
                                    <p:animClr clrSpc="rgb" dir="cw">
                                      <p:cBhvr>
                                        <p:cTn id="82" dur="250" fill="hold"/>
                                        <p:tgtEl>
                                          <p:spTgt spid="18"/>
                                        </p:tgtEl>
                                        <p:attrNameLst>
                                          <p:attrName>fillcolor</p:attrName>
                                        </p:attrNameLst>
                                      </p:cBhvr>
                                      <p:to>
                                        <a:srgbClr val="FFFF00"/>
                                      </p:to>
                                    </p:animClr>
                                    <p:set>
                                      <p:cBhvr>
                                        <p:cTn id="83" dur="250" fill="hold"/>
                                        <p:tgtEl>
                                          <p:spTgt spid="18"/>
                                        </p:tgtEl>
                                        <p:attrNameLst>
                                          <p:attrName>fill.type</p:attrName>
                                        </p:attrNameLst>
                                      </p:cBhvr>
                                      <p:to>
                                        <p:strVal val="solid"/>
                                      </p:to>
                                    </p:set>
                                    <p:set>
                                      <p:cBhvr>
                                        <p:cTn id="84" dur="25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childTnLst>
        </p:cTn>
      </p:par>
    </p:tnLst>
    <p:bldLst>
      <p:bldP spid="6" grpId="0" bldLvl="0" animBg="1"/>
      <p:bldP spid="10" grpId="0" bldLvl="0" animBg="1"/>
      <p:bldP spid="14" grpId="0" bldLvl="0" animBg="1"/>
      <p:bldP spid="18" grpId="0" bldLvl="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E7AD76A-3F5D-391B-6E57-F41D0F43878B}"/>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55" b="91250" l="600" r="99400"/>
                    </a14:imgEffect>
                  </a14:imgLayer>
                </a14:imgProps>
              </a:ext>
              <a:ext uri="{28A0092B-C50C-407E-A947-70E740481C1C}">
                <a14:useLocalDpi xmlns:a14="http://schemas.microsoft.com/office/drawing/2010/main" val="0"/>
              </a:ext>
            </a:extLst>
          </a:blip>
          <a:srcRect b="15975"/>
          <a:stretch>
            <a:fillRect/>
          </a:stretch>
        </p:blipFill>
        <p:spPr>
          <a:xfrm>
            <a:off x="1981200" y="-169237"/>
            <a:ext cx="8991599" cy="4209369"/>
          </a:xfrm>
          <a:prstGeom prst="rect">
            <a:avLst/>
          </a:prstGeom>
        </p:spPr>
      </p:pic>
      <p:sp>
        <p:nvSpPr>
          <p:cNvPr id="5" name="Rectangle 4">
            <a:extLst>
              <a:ext uri="{FF2B5EF4-FFF2-40B4-BE49-F238E27FC236}">
                <a16:creationId xmlns:a16="http://schemas.microsoft.com/office/drawing/2014/main" id="{72003560-5531-E370-A59D-C957E555B628}"/>
              </a:ext>
            </a:extLst>
          </p:cNvPr>
          <p:cNvSpPr/>
          <p:nvPr/>
        </p:nvSpPr>
        <p:spPr>
          <a:xfrm>
            <a:off x="1371600" y="4101063"/>
            <a:ext cx="4690873" cy="1004337"/>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A.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Mục</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tiêu</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6" name="Rectangle 5">
            <a:extLst>
              <a:ext uri="{FF2B5EF4-FFF2-40B4-BE49-F238E27FC236}">
                <a16:creationId xmlns:a16="http://schemas.microsoft.com/office/drawing/2014/main" id="{4C38B3A0-6ADD-8670-288F-A327B7691B6C}"/>
              </a:ext>
            </a:extLst>
          </p:cNvPr>
          <p:cNvSpPr/>
          <p:nvPr/>
        </p:nvSpPr>
        <p:spPr>
          <a:xfrm>
            <a:off x="1399309" y="5435371"/>
            <a:ext cx="4663162" cy="1346429"/>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3200" dirty="0">
                <a:solidFill>
                  <a:prstClr val="black"/>
                </a:solidFill>
                <a:latin typeface="Cambria" panose="02040503050406030204" pitchFamily="18" charset="0"/>
                <a:ea typeface="Cambria" panose="02040503050406030204" pitchFamily="18" charset="0"/>
                <a:cs typeface="Arial-Rounded" panose="020B0500000000000000" pitchFamily="34" charset="0"/>
              </a:rPr>
              <a:t>C. </a:t>
            </a:r>
            <a:r>
              <a:rPr lang="vi-VN" sz="3200" dirty="0">
                <a:solidFill>
                  <a:prstClr val="black"/>
                </a:solidFill>
                <a:latin typeface="Cambria" panose="02040503050406030204" pitchFamily="18" charset="0"/>
                <a:ea typeface="Cambria" panose="02040503050406030204" pitchFamily="18" charset="0"/>
                <a:cs typeface="Arial-Rounded" panose="020B0500000000000000" pitchFamily="34" charset="0"/>
              </a:rPr>
              <a:t>Ý nghĩa. </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9" name="Rectangle 8">
            <a:extLst>
              <a:ext uri="{FF2B5EF4-FFF2-40B4-BE49-F238E27FC236}">
                <a16:creationId xmlns:a16="http://schemas.microsoft.com/office/drawing/2014/main" id="{8146494B-17AB-10CD-541C-66E7562436B7}"/>
              </a:ext>
            </a:extLst>
          </p:cNvPr>
          <p:cNvSpPr/>
          <p:nvPr/>
        </p:nvSpPr>
        <p:spPr>
          <a:xfrm>
            <a:off x="6764774" y="4109522"/>
            <a:ext cx="4208025" cy="995878"/>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B.</a:t>
            </a:r>
            <a:r>
              <a:rPr kumimoji="0" lang="en-US" alt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lang="en-US" altLang="vi-VN" sz="3200" dirty="0" err="1">
                <a:solidFill>
                  <a:prstClr val="black"/>
                </a:solidFill>
                <a:latin typeface="Cambria" panose="02040503050406030204" pitchFamily="18" charset="0"/>
                <a:ea typeface="Cambria" panose="02040503050406030204" pitchFamily="18" charset="0"/>
                <a:cs typeface="Arial-Rounded" panose="020B0500000000000000" pitchFamily="34" charset="0"/>
              </a:rPr>
              <a:t>Địa</a:t>
            </a:r>
            <a:r>
              <a:rPr lang="en-US" altLang="vi-VN" sz="3200"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altLang="vi-VN" sz="3200" dirty="0" err="1">
                <a:solidFill>
                  <a:prstClr val="black"/>
                </a:solidFill>
                <a:latin typeface="Cambria" panose="02040503050406030204" pitchFamily="18" charset="0"/>
                <a:ea typeface="Cambria" panose="02040503050406030204" pitchFamily="18" charset="0"/>
                <a:cs typeface="Arial-Rounded" panose="020B0500000000000000" pitchFamily="34" charset="0"/>
              </a:rPr>
              <a:t>điểm</a:t>
            </a:r>
            <a:endParaRPr kumimoji="0" lang="en-US" alt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5" name="Rectangle 14">
            <a:extLst>
              <a:ext uri="{FF2B5EF4-FFF2-40B4-BE49-F238E27FC236}">
                <a16:creationId xmlns:a16="http://schemas.microsoft.com/office/drawing/2014/main" id="{4D88C23A-2BEA-6397-4A15-1066B4614FC9}"/>
              </a:ext>
            </a:extLst>
          </p:cNvPr>
          <p:cNvSpPr/>
          <p:nvPr/>
        </p:nvSpPr>
        <p:spPr>
          <a:xfrm>
            <a:off x="6871572" y="5435370"/>
            <a:ext cx="4101227" cy="1346430"/>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D. </a:t>
            </a:r>
            <a:r>
              <a:rPr lang="en-US" sz="3200" dirty="0">
                <a:solidFill>
                  <a:prstClr val="black"/>
                </a:solidFill>
                <a:latin typeface="Cambria" panose="02040503050406030204" pitchFamily="18" charset="0"/>
                <a:ea typeface="Cambria" panose="02040503050406030204" pitchFamily="18" charset="0"/>
                <a:cs typeface="Arial-Rounded" panose="020B0500000000000000" pitchFamily="34" charset="0"/>
              </a:rPr>
              <a:t>T</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hời</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gian</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19" name="Picture 18">
            <a:extLst>
              <a:ext uri="{FF2B5EF4-FFF2-40B4-BE49-F238E27FC236}">
                <a16:creationId xmlns:a16="http://schemas.microsoft.com/office/drawing/2014/main" id="{18FFB5E4-66B0-594D-11B7-737029261A3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19423" y="4514022"/>
            <a:ext cx="672947" cy="591378"/>
          </a:xfrm>
          <a:prstGeom prst="rect">
            <a:avLst/>
          </a:prstGeom>
        </p:spPr>
      </p:pic>
      <p:pic>
        <p:nvPicPr>
          <p:cNvPr id="20" name="Picture 19">
            <a:extLst>
              <a:ext uri="{FF2B5EF4-FFF2-40B4-BE49-F238E27FC236}">
                <a16:creationId xmlns:a16="http://schemas.microsoft.com/office/drawing/2014/main" id="{CB0D715B-2683-89B7-E413-FA63195EE53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300670" y="6242258"/>
            <a:ext cx="672129" cy="590658"/>
          </a:xfrm>
          <a:prstGeom prst="rect">
            <a:avLst/>
          </a:prstGeom>
        </p:spPr>
      </p:pic>
      <p:pic>
        <p:nvPicPr>
          <p:cNvPr id="21" name="Picture 20">
            <a:extLst>
              <a:ext uri="{FF2B5EF4-FFF2-40B4-BE49-F238E27FC236}">
                <a16:creationId xmlns:a16="http://schemas.microsoft.com/office/drawing/2014/main" id="{4969DD4C-4EE7-7BC7-9F64-4AFD30984BF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90343" y="6320298"/>
            <a:ext cx="672128" cy="537702"/>
          </a:xfrm>
          <a:prstGeom prst="rect">
            <a:avLst/>
          </a:prstGeom>
        </p:spPr>
      </p:pic>
      <p:pic>
        <p:nvPicPr>
          <p:cNvPr id="22" name="Picture 21">
            <a:extLst>
              <a:ext uri="{FF2B5EF4-FFF2-40B4-BE49-F238E27FC236}">
                <a16:creationId xmlns:a16="http://schemas.microsoft.com/office/drawing/2014/main" id="{80DDAA55-8224-E6E6-F1C7-1AA2AD6C0B3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40876" y="4069047"/>
            <a:ext cx="672129" cy="590658"/>
          </a:xfrm>
          <a:prstGeom prst="rect">
            <a:avLst/>
          </a:prstGeom>
        </p:spPr>
      </p:pic>
      <p:sp>
        <p:nvSpPr>
          <p:cNvPr id="24" name="TextBox 23">
            <a:extLst>
              <a:ext uri="{FF2B5EF4-FFF2-40B4-BE49-F238E27FC236}">
                <a16:creationId xmlns:a16="http://schemas.microsoft.com/office/drawing/2014/main" id="{99F02763-8756-FF35-FFCE-128AC4C0DF9D}"/>
              </a:ext>
            </a:extLst>
          </p:cNvPr>
          <p:cNvSpPr txBox="1"/>
          <p:nvPr/>
        </p:nvSpPr>
        <p:spPr>
          <a:xfrm>
            <a:off x="3657600" y="1509128"/>
            <a:ext cx="5705043" cy="147732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Nội dung nào không xuất hiện trong Kế hoạch giữ gìn cảnh quan nơi sinh sống? </a:t>
            </a:r>
            <a:endParaRPr kumimoji="0" lang="en-US" sz="3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25" name="Right Arrow 23">
            <a:hlinkClick r:id="rId10" action="ppaction://hlinksldjump"/>
            <a:extLst>
              <a:ext uri="{FF2B5EF4-FFF2-40B4-BE49-F238E27FC236}">
                <a16:creationId xmlns:a16="http://schemas.microsoft.com/office/drawing/2014/main" id="{823D200D-D14B-29C2-C96F-8FBB22A0FC1E}"/>
              </a:ext>
            </a:extLst>
          </p:cNvPr>
          <p:cNvSpPr/>
          <p:nvPr/>
        </p:nvSpPr>
        <p:spPr>
          <a:xfrm>
            <a:off x="11148649" y="6056694"/>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Trở</a:t>
            </a:r>
            <a:r>
              <a:rPr kumimoji="0" lang="en-US" sz="1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1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về</a:t>
            </a:r>
            <a:endParaRPr kumimoji="0" lang="en-US" sz="1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586831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anim calcmode="lin" valueType="num">
                                      <p:cBhvr>
                                        <p:cTn id="18" dur="500" fill="hold"/>
                                        <p:tgtEl>
                                          <p:spTgt spid="9"/>
                                        </p:tgtEl>
                                        <p:attrNameLst>
                                          <p:attrName>ppt_x</p:attrName>
                                        </p:attrNameLst>
                                      </p:cBhvr>
                                      <p:tavLst>
                                        <p:tav tm="0">
                                          <p:val>
                                            <p:strVal val="#ppt_x"/>
                                          </p:val>
                                        </p:tav>
                                        <p:tav tm="100000">
                                          <p:val>
                                            <p:strVal val="#ppt_x"/>
                                          </p:val>
                                        </p:tav>
                                      </p:tavLst>
                                    </p:anim>
                                    <p:anim calcmode="lin" valueType="num">
                                      <p:cBhvr>
                                        <p:cTn id="19" dur="5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5"/>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5"/>
                                        </p:tgtEl>
                                        <p:attrNameLst>
                                          <p:attrName>fillcolor</p:attrName>
                                        </p:attrNameLst>
                                      </p:cBhvr>
                                      <p:to>
                                        <a:srgbClr val="FFF2CC"/>
                                      </p:to>
                                    </p:animClr>
                                    <p:set>
                                      <p:cBhvr>
                                        <p:cTn id="30" dur="250" fill="hold"/>
                                        <p:tgtEl>
                                          <p:spTgt spid="5"/>
                                        </p:tgtEl>
                                        <p:attrNameLst>
                                          <p:attrName>fill.type</p:attrName>
                                        </p:attrNameLst>
                                      </p:cBhvr>
                                      <p:to>
                                        <p:strVal val="solid"/>
                                      </p:to>
                                    </p:set>
                                    <p:set>
                                      <p:cBhvr>
                                        <p:cTn id="31" dur="250" fill="hold"/>
                                        <p:tgtEl>
                                          <p:spTgt spid="5"/>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3"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9"/>
                                        </p:tgtEl>
                                        <p:attrNameLst>
                                          <p:attrName>style.visibility</p:attrName>
                                        </p:attrNameLst>
                                      </p:cBhvr>
                                      <p:to>
                                        <p:strVal val="visible"/>
                                      </p:to>
                                    </p:set>
                                    <p:anim calcmode="lin" valueType="num">
                                      <p:cBhvr>
                                        <p:cTn id="34" dur="250" fill="hold"/>
                                        <p:tgtEl>
                                          <p:spTgt spid="19"/>
                                        </p:tgtEl>
                                        <p:attrNameLst>
                                          <p:attrName>ppt_w</p:attrName>
                                        </p:attrNameLst>
                                      </p:cBhvr>
                                      <p:tavLst>
                                        <p:tav tm="0">
                                          <p:val>
                                            <p:strVal val="4*#ppt_w"/>
                                          </p:val>
                                        </p:tav>
                                        <p:tav tm="100000">
                                          <p:val>
                                            <p:strVal val="#ppt_w"/>
                                          </p:val>
                                        </p:tav>
                                      </p:tavLst>
                                    </p:anim>
                                    <p:anim calcmode="lin" valueType="num">
                                      <p:cBhvr>
                                        <p:cTn id="3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4" name="Wrong Buzzer.wav"/>
                                        </p:tgtEl>
                                      </p:cMediaNode>
                                    </p:audio>
                                  </p:subTnLst>
                                </p:cTn>
                              </p:par>
                              <p:par>
                                <p:cTn id="36" presetID="1" presetClass="emph" presetSubtype="2" fill="hold" nodeType="withEffect">
                                  <p:stCondLst>
                                    <p:cond delay="1000"/>
                                  </p:stCondLst>
                                  <p:childTnLst>
                                    <p:animClr clrSpc="rgb" dir="cw">
                                      <p:cBhvr>
                                        <p:cTn id="37" dur="250" fill="hold"/>
                                        <p:tgtEl>
                                          <p:spTgt spid="5"/>
                                        </p:tgtEl>
                                        <p:attrNameLst>
                                          <p:attrName>fillcolor</p:attrName>
                                        </p:attrNameLst>
                                      </p:cBhvr>
                                      <p:to>
                                        <a:srgbClr val="FFFF00"/>
                                      </p:to>
                                    </p:animClr>
                                    <p:set>
                                      <p:cBhvr>
                                        <p:cTn id="38" dur="250" fill="hold"/>
                                        <p:tgtEl>
                                          <p:spTgt spid="5"/>
                                        </p:tgtEl>
                                        <p:attrNameLst>
                                          <p:attrName>fill.type</p:attrName>
                                        </p:attrNameLst>
                                      </p:cBhvr>
                                      <p:to>
                                        <p:strVal val="solid"/>
                                      </p:to>
                                    </p:set>
                                    <p:set>
                                      <p:cBhvr>
                                        <p:cTn id="39"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6"/>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6"/>
                                        </p:tgtEl>
                                        <p:attrNameLst>
                                          <p:attrName>fillcolor</p:attrName>
                                        </p:attrNameLst>
                                      </p:cBhvr>
                                      <p:to>
                                        <a:srgbClr val="FFF2CC"/>
                                      </p:to>
                                    </p:animClr>
                                    <p:set>
                                      <p:cBhvr>
                                        <p:cTn id="45" dur="250" fill="hold"/>
                                        <p:tgtEl>
                                          <p:spTgt spid="6"/>
                                        </p:tgtEl>
                                        <p:attrNameLst>
                                          <p:attrName>fill.type</p:attrName>
                                        </p:attrNameLst>
                                      </p:cBhvr>
                                      <p:to>
                                        <p:strVal val="solid"/>
                                      </p:to>
                                    </p:set>
                                    <p:set>
                                      <p:cBhvr>
                                        <p:cTn id="46" dur="250" fill="hold"/>
                                        <p:tgtEl>
                                          <p:spTgt spid="6"/>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3"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21"/>
                                        </p:tgtEl>
                                        <p:attrNameLst>
                                          <p:attrName>style.visibility</p:attrName>
                                        </p:attrNameLst>
                                      </p:cBhvr>
                                      <p:to>
                                        <p:strVal val="visible"/>
                                      </p:to>
                                    </p:set>
                                    <p:anim calcmode="lin" valueType="num">
                                      <p:cBhvr>
                                        <p:cTn id="49" dur="250" fill="hold"/>
                                        <p:tgtEl>
                                          <p:spTgt spid="21"/>
                                        </p:tgtEl>
                                        <p:attrNameLst>
                                          <p:attrName>ppt_w</p:attrName>
                                        </p:attrNameLst>
                                      </p:cBhvr>
                                      <p:tavLst>
                                        <p:tav tm="0">
                                          <p:val>
                                            <p:strVal val="4*#ppt_w"/>
                                          </p:val>
                                        </p:tav>
                                        <p:tav tm="100000">
                                          <p:val>
                                            <p:strVal val="#ppt_w"/>
                                          </p:val>
                                        </p:tav>
                                      </p:tavLst>
                                    </p:anim>
                                    <p:anim calcmode="lin" valueType="num">
                                      <p:cBhvr>
                                        <p:cTn id="50" dur="250" fill="hold"/>
                                        <p:tgtEl>
                                          <p:spTgt spid="2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5" name="Check mark.wav"/>
                                        </p:tgtEl>
                                      </p:cMediaNode>
                                    </p:audio>
                                  </p:subTnLst>
                                </p:cTn>
                              </p:par>
                              <p:par>
                                <p:cTn id="51" presetID="1" presetClass="emph" presetSubtype="2" fill="hold" nodeType="withEffect">
                                  <p:stCondLst>
                                    <p:cond delay="1000"/>
                                  </p:stCondLst>
                                  <p:childTnLst>
                                    <p:animClr clrSpc="rgb" dir="cw">
                                      <p:cBhvr>
                                        <p:cTn id="52" dur="250" fill="hold"/>
                                        <p:tgtEl>
                                          <p:spTgt spid="6"/>
                                        </p:tgtEl>
                                        <p:attrNameLst>
                                          <p:attrName>fillcolor</p:attrName>
                                        </p:attrNameLst>
                                      </p:cBhvr>
                                      <p:to>
                                        <a:srgbClr val="00B050"/>
                                      </p:to>
                                    </p:animClr>
                                    <p:set>
                                      <p:cBhvr>
                                        <p:cTn id="53" dur="250" fill="hold"/>
                                        <p:tgtEl>
                                          <p:spTgt spid="6"/>
                                        </p:tgtEl>
                                        <p:attrNameLst>
                                          <p:attrName>fill.type</p:attrName>
                                        </p:attrNameLst>
                                      </p:cBhvr>
                                      <p:to>
                                        <p:strVal val="solid"/>
                                      </p:to>
                                    </p:set>
                                    <p:set>
                                      <p:cBhvr>
                                        <p:cTn id="54"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55" restart="whenNotActive" fill="hold" evtFilter="cancelBubble" nodeType="interactiveSeq">
                <p:stCondLst>
                  <p:cond evt="onClick" delay="0">
                    <p:tgtEl>
                      <p:spTgt spid="9"/>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9"/>
                                        </p:tgtEl>
                                        <p:attrNameLst>
                                          <p:attrName>fillcolor</p:attrName>
                                        </p:attrNameLst>
                                      </p:cBhvr>
                                      <p:to>
                                        <a:srgbClr val="FFF2CC"/>
                                      </p:to>
                                    </p:animClr>
                                    <p:set>
                                      <p:cBhvr>
                                        <p:cTn id="60" dur="250" fill="hold"/>
                                        <p:tgtEl>
                                          <p:spTgt spid="9"/>
                                        </p:tgtEl>
                                        <p:attrNameLst>
                                          <p:attrName>fill.type</p:attrName>
                                        </p:attrNameLst>
                                      </p:cBhvr>
                                      <p:to>
                                        <p:strVal val="solid"/>
                                      </p:to>
                                    </p:set>
                                    <p:set>
                                      <p:cBhvr>
                                        <p:cTn id="61" dur="250" fill="hold"/>
                                        <p:tgtEl>
                                          <p:spTgt spid="9"/>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3" name="click.wav"/>
                                        </p:tgtEl>
                                      </p:cMediaNode>
                                    </p:audio>
                                  </p:subTnLst>
                                </p:cTn>
                              </p:par>
                              <p:par>
                                <p:cTn id="62" presetID="23" presetClass="entr" presetSubtype="32" fill="hold" nodeType="withEffect">
                                  <p:stCondLst>
                                    <p:cond delay="0"/>
                                  </p:stCondLst>
                                  <p:childTnLst>
                                    <p:set>
                                      <p:cBhvr>
                                        <p:cTn id="63" dur="1" fill="hold">
                                          <p:stCondLst>
                                            <p:cond delay="0"/>
                                          </p:stCondLst>
                                        </p:cTn>
                                        <p:tgtEl>
                                          <p:spTgt spid="22"/>
                                        </p:tgtEl>
                                        <p:attrNameLst>
                                          <p:attrName>style.visibility</p:attrName>
                                        </p:attrNameLst>
                                      </p:cBhvr>
                                      <p:to>
                                        <p:strVal val="visible"/>
                                      </p:to>
                                    </p:set>
                                    <p:anim calcmode="lin" valueType="num">
                                      <p:cBhvr>
                                        <p:cTn id="64" dur="250" fill="hold"/>
                                        <p:tgtEl>
                                          <p:spTgt spid="22"/>
                                        </p:tgtEl>
                                        <p:attrNameLst>
                                          <p:attrName>ppt_w</p:attrName>
                                        </p:attrNameLst>
                                      </p:cBhvr>
                                      <p:tavLst>
                                        <p:tav tm="0">
                                          <p:val>
                                            <p:strVal val="4*#ppt_w"/>
                                          </p:val>
                                        </p:tav>
                                        <p:tav tm="100000">
                                          <p:val>
                                            <p:strVal val="#ppt_w"/>
                                          </p:val>
                                        </p:tav>
                                      </p:tavLst>
                                    </p:anim>
                                    <p:anim calcmode="lin" valueType="num">
                                      <p:cBhvr>
                                        <p:cTn id="65" dur="250" fill="hold"/>
                                        <p:tgtEl>
                                          <p:spTgt spid="2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4" name="Wrong Buzzer.wav"/>
                                        </p:tgtEl>
                                      </p:cMediaNode>
                                    </p:audio>
                                  </p:subTnLst>
                                </p:cTn>
                              </p:par>
                              <p:par>
                                <p:cTn id="66" presetID="1" presetClass="emph" presetSubtype="2" fill="hold" nodeType="withEffect">
                                  <p:stCondLst>
                                    <p:cond delay="0"/>
                                  </p:stCondLst>
                                  <p:childTnLst>
                                    <p:animClr clrSpc="rgb" dir="cw">
                                      <p:cBhvr>
                                        <p:cTn id="67" dur="250" fill="hold"/>
                                        <p:tgtEl>
                                          <p:spTgt spid="9"/>
                                        </p:tgtEl>
                                        <p:attrNameLst>
                                          <p:attrName>fillcolor</p:attrName>
                                        </p:attrNameLst>
                                      </p:cBhvr>
                                      <p:to>
                                        <a:srgbClr val="FFFF00"/>
                                      </p:to>
                                    </p:animClr>
                                    <p:set>
                                      <p:cBhvr>
                                        <p:cTn id="68" dur="250" fill="hold"/>
                                        <p:tgtEl>
                                          <p:spTgt spid="9"/>
                                        </p:tgtEl>
                                        <p:attrNameLst>
                                          <p:attrName>fill.type</p:attrName>
                                        </p:attrNameLst>
                                      </p:cBhvr>
                                      <p:to>
                                        <p:strVal val="solid"/>
                                      </p:to>
                                    </p:set>
                                    <p:set>
                                      <p:cBhvr>
                                        <p:cTn id="69" dur="25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70" restart="whenNotActive" fill="hold" evtFilter="cancelBubble" nodeType="interactiveSeq">
                <p:stCondLst>
                  <p:cond evt="onClick" delay="0">
                    <p:tgtEl>
                      <p:spTgt spid="15"/>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15"/>
                                        </p:tgtEl>
                                        <p:attrNameLst>
                                          <p:attrName>fillcolor</p:attrName>
                                        </p:attrNameLst>
                                      </p:cBhvr>
                                      <p:to>
                                        <a:srgbClr val="FFF2CC"/>
                                      </p:to>
                                    </p:animClr>
                                    <p:set>
                                      <p:cBhvr>
                                        <p:cTn id="75" dur="250" fill="hold"/>
                                        <p:tgtEl>
                                          <p:spTgt spid="15"/>
                                        </p:tgtEl>
                                        <p:attrNameLst>
                                          <p:attrName>fill.type</p:attrName>
                                        </p:attrNameLst>
                                      </p:cBhvr>
                                      <p:to>
                                        <p:strVal val="solid"/>
                                      </p:to>
                                    </p:set>
                                    <p:set>
                                      <p:cBhvr>
                                        <p:cTn id="76" dur="250" fill="hold"/>
                                        <p:tgtEl>
                                          <p:spTgt spid="15"/>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3"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20"/>
                                        </p:tgtEl>
                                        <p:attrNameLst>
                                          <p:attrName>style.visibility</p:attrName>
                                        </p:attrNameLst>
                                      </p:cBhvr>
                                      <p:to>
                                        <p:strVal val="visible"/>
                                      </p:to>
                                    </p:set>
                                    <p:anim calcmode="lin" valueType="num">
                                      <p:cBhvr>
                                        <p:cTn id="79" dur="250" fill="hold"/>
                                        <p:tgtEl>
                                          <p:spTgt spid="20"/>
                                        </p:tgtEl>
                                        <p:attrNameLst>
                                          <p:attrName>ppt_w</p:attrName>
                                        </p:attrNameLst>
                                      </p:cBhvr>
                                      <p:tavLst>
                                        <p:tav tm="0">
                                          <p:val>
                                            <p:strVal val="4*#ppt_w"/>
                                          </p:val>
                                        </p:tav>
                                        <p:tav tm="100000">
                                          <p:val>
                                            <p:strVal val="#ppt_w"/>
                                          </p:val>
                                        </p:tav>
                                      </p:tavLst>
                                    </p:anim>
                                    <p:anim calcmode="lin" valueType="num">
                                      <p:cBhvr>
                                        <p:cTn id="80" dur="25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4" name="Wrong Buzzer.wav"/>
                                        </p:tgtEl>
                                      </p:cMediaNode>
                                    </p:audio>
                                  </p:subTnLst>
                                </p:cTn>
                              </p:par>
                              <p:par>
                                <p:cTn id="81" presetID="1" presetClass="emph" presetSubtype="2" fill="hold" nodeType="withEffect">
                                  <p:stCondLst>
                                    <p:cond delay="1000"/>
                                  </p:stCondLst>
                                  <p:childTnLst>
                                    <p:animClr clrSpc="rgb" dir="cw">
                                      <p:cBhvr>
                                        <p:cTn id="82" dur="250" fill="hold"/>
                                        <p:tgtEl>
                                          <p:spTgt spid="15"/>
                                        </p:tgtEl>
                                        <p:attrNameLst>
                                          <p:attrName>fillcolor</p:attrName>
                                        </p:attrNameLst>
                                      </p:cBhvr>
                                      <p:to>
                                        <a:srgbClr val="FFFF00"/>
                                      </p:to>
                                    </p:animClr>
                                    <p:set>
                                      <p:cBhvr>
                                        <p:cTn id="83" dur="250" fill="hold"/>
                                        <p:tgtEl>
                                          <p:spTgt spid="15"/>
                                        </p:tgtEl>
                                        <p:attrNameLst>
                                          <p:attrName>fill.type</p:attrName>
                                        </p:attrNameLst>
                                      </p:cBhvr>
                                      <p:to>
                                        <p:strVal val="solid"/>
                                      </p:to>
                                    </p:set>
                                    <p:set>
                                      <p:cBhvr>
                                        <p:cTn id="8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5" grpId="0" bldLvl="0" animBg="1"/>
      <p:bldP spid="6" grpId="0" bldLvl="0" animBg="1"/>
      <p:bldP spid="9" grpId="0" bldLvl="0" animBg="1"/>
      <p:bldP spid="15" grpId="0" bldLvl="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BC1ED21-FFF4-B7BA-A667-0ED63E389B75}"/>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55" b="91250" l="600" r="99400"/>
                    </a14:imgEffect>
                  </a14:imgLayer>
                </a14:imgProps>
              </a:ext>
              <a:ext uri="{28A0092B-C50C-407E-A947-70E740481C1C}">
                <a14:useLocalDpi xmlns:a14="http://schemas.microsoft.com/office/drawing/2010/main" val="0"/>
              </a:ext>
            </a:extLst>
          </a:blip>
          <a:srcRect b="15975"/>
          <a:stretch>
            <a:fillRect/>
          </a:stretch>
        </p:blipFill>
        <p:spPr>
          <a:xfrm>
            <a:off x="2230244" y="-169237"/>
            <a:ext cx="8363415" cy="4209369"/>
          </a:xfrm>
          <a:prstGeom prst="rect">
            <a:avLst/>
          </a:prstGeom>
        </p:spPr>
      </p:pic>
      <p:sp>
        <p:nvSpPr>
          <p:cNvPr id="5" name="Rectangle 4">
            <a:extLst>
              <a:ext uri="{FF2B5EF4-FFF2-40B4-BE49-F238E27FC236}">
                <a16:creationId xmlns:a16="http://schemas.microsoft.com/office/drawing/2014/main" id="{895BC384-6709-C65B-B37C-1DDB27382E86}"/>
              </a:ext>
            </a:extLst>
          </p:cNvPr>
          <p:cNvSpPr/>
          <p:nvPr/>
        </p:nvSpPr>
        <p:spPr>
          <a:xfrm>
            <a:off x="685800" y="4101063"/>
            <a:ext cx="5316041" cy="1080537"/>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3200" dirty="0">
                <a:solidFill>
                  <a:prstClr val="black"/>
                </a:solidFill>
                <a:latin typeface="Cambria" panose="02040503050406030204" pitchFamily="18" charset="0"/>
                <a:ea typeface="Cambria" panose="02040503050406030204" pitchFamily="18" charset="0"/>
                <a:cs typeface="Arial-Rounded" panose="020B0500000000000000" pitchFamily="34" charset="0"/>
              </a:rPr>
              <a:t>A. </a:t>
            </a:r>
            <a:r>
              <a:rPr lang="vi-VN" sz="3200" dirty="0">
                <a:solidFill>
                  <a:prstClr val="black"/>
                </a:solidFill>
                <a:latin typeface="Cambria" panose="02040503050406030204" pitchFamily="18" charset="0"/>
                <a:ea typeface="Cambria" panose="02040503050406030204" pitchFamily="18" charset="0"/>
                <a:cs typeface="Arial-Rounded" panose="020B0500000000000000" pitchFamily="34" charset="0"/>
              </a:rPr>
              <a:t>Giúp cho cộng đồng đoàn kết hơn. </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6" name="Rectangle 5">
            <a:extLst>
              <a:ext uri="{FF2B5EF4-FFF2-40B4-BE49-F238E27FC236}">
                <a16:creationId xmlns:a16="http://schemas.microsoft.com/office/drawing/2014/main" id="{940B7A23-2FD3-DA77-E1D9-7D875E22D68E}"/>
              </a:ext>
            </a:extLst>
          </p:cNvPr>
          <p:cNvSpPr/>
          <p:nvPr/>
        </p:nvSpPr>
        <p:spPr>
          <a:xfrm>
            <a:off x="685800" y="5434213"/>
            <a:ext cx="5402387" cy="1195187"/>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2800" dirty="0">
                <a:solidFill>
                  <a:prstClr val="black"/>
                </a:solidFill>
                <a:latin typeface="Cambria" panose="02040503050406030204" pitchFamily="18" charset="0"/>
                <a:ea typeface="Cambria" panose="02040503050406030204" pitchFamily="18" charset="0"/>
                <a:cs typeface="Arial-Rounded" panose="020B0500000000000000" pitchFamily="34" charset="0"/>
              </a:rPr>
              <a:t>C. </a:t>
            </a:r>
            <a:r>
              <a:rPr lang="vi-VN" sz="2800" dirty="0">
                <a:solidFill>
                  <a:prstClr val="black"/>
                </a:solidFill>
                <a:latin typeface="Cambria" panose="02040503050406030204" pitchFamily="18" charset="0"/>
                <a:ea typeface="Cambria" panose="02040503050406030204" pitchFamily="18" charset="0"/>
                <a:cs typeface="Arial-Rounded" panose="020B0500000000000000" pitchFamily="34" charset="0"/>
              </a:rPr>
              <a:t>Giúp tăng cường sức khỏe và tinh thần cho mọi người trong cộng đồng.</a:t>
            </a:r>
            <a:endPar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7" name="Rectangle 6">
            <a:extLst>
              <a:ext uri="{FF2B5EF4-FFF2-40B4-BE49-F238E27FC236}">
                <a16:creationId xmlns:a16="http://schemas.microsoft.com/office/drawing/2014/main" id="{0C1BD9E2-7CC8-F14C-7BAC-87B0C63B0D33}"/>
              </a:ext>
            </a:extLst>
          </p:cNvPr>
          <p:cNvSpPr/>
          <p:nvPr/>
        </p:nvSpPr>
        <p:spPr>
          <a:xfrm>
            <a:off x="6704141" y="4015912"/>
            <a:ext cx="5106859" cy="1165688"/>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2800" dirty="0">
                <a:solidFill>
                  <a:prstClr val="black"/>
                </a:solidFill>
                <a:latin typeface="Cambria" panose="02040503050406030204" pitchFamily="18" charset="0"/>
                <a:ea typeface="Cambria" panose="02040503050406030204" pitchFamily="18" charset="0"/>
              </a:rPr>
              <a:t>B. </a:t>
            </a:r>
            <a:r>
              <a:rPr lang="vi-VN" sz="2800" dirty="0">
                <a:solidFill>
                  <a:prstClr val="black"/>
                </a:solidFill>
                <a:latin typeface="Cambria" panose="02040503050406030204" pitchFamily="18" charset="0"/>
                <a:ea typeface="Cambria" panose="02040503050406030204" pitchFamily="18" charset="0"/>
              </a:rPr>
              <a:t>Giúp cho người dân tuyên truyền về cảnh quan quê hương. </a:t>
            </a:r>
            <a:endPar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8" name="Rectangle 7">
            <a:extLst>
              <a:ext uri="{FF2B5EF4-FFF2-40B4-BE49-F238E27FC236}">
                <a16:creationId xmlns:a16="http://schemas.microsoft.com/office/drawing/2014/main" id="{7E7D84F9-2F8F-B6EF-65A3-D4040648FFD6}"/>
              </a:ext>
            </a:extLst>
          </p:cNvPr>
          <p:cNvSpPr/>
          <p:nvPr/>
        </p:nvSpPr>
        <p:spPr>
          <a:xfrm>
            <a:off x="6728144" y="5399090"/>
            <a:ext cx="5082855" cy="1230310"/>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2800" dirty="0">
                <a:solidFill>
                  <a:prstClr val="black"/>
                </a:solidFill>
                <a:latin typeface="Cambria" panose="02040503050406030204" pitchFamily="18" charset="0"/>
                <a:ea typeface="Cambria" panose="02040503050406030204" pitchFamily="18" charset="0"/>
              </a:rPr>
              <a:t>D. </a:t>
            </a:r>
            <a:r>
              <a:rPr lang="vi-VN" sz="2800" dirty="0">
                <a:solidFill>
                  <a:prstClr val="black"/>
                </a:solidFill>
                <a:latin typeface="Cambria" panose="02040503050406030204" pitchFamily="18" charset="0"/>
                <a:ea typeface="Cambria" panose="02040503050406030204" pitchFamily="18" charset="0"/>
              </a:rPr>
              <a:t>Giúp thu hút mọi người về sinh sống nơi có môi trường tốt. </a:t>
            </a:r>
            <a:endParaRPr kumimoji="0" lang="en-US" alt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10" name="Picture 9">
            <a:extLst>
              <a:ext uri="{FF2B5EF4-FFF2-40B4-BE49-F238E27FC236}">
                <a16:creationId xmlns:a16="http://schemas.microsoft.com/office/drawing/2014/main" id="{2E6A6DFD-6947-C81D-5770-84D9627DE5A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15240" y="4068326"/>
            <a:ext cx="672947" cy="591378"/>
          </a:xfrm>
          <a:prstGeom prst="rect">
            <a:avLst/>
          </a:prstGeom>
        </p:spPr>
      </p:pic>
      <p:pic>
        <p:nvPicPr>
          <p:cNvPr id="11" name="Picture 10">
            <a:extLst>
              <a:ext uri="{FF2B5EF4-FFF2-40B4-BE49-F238E27FC236}">
                <a16:creationId xmlns:a16="http://schemas.microsoft.com/office/drawing/2014/main" id="{825B80FC-9DCC-D1D1-5FB9-348EB81BFAC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454097" y="5415730"/>
            <a:ext cx="630120" cy="590658"/>
          </a:xfrm>
          <a:prstGeom prst="rect">
            <a:avLst/>
          </a:prstGeom>
        </p:spPr>
      </p:pic>
      <p:pic>
        <p:nvPicPr>
          <p:cNvPr id="13" name="Picture 12">
            <a:extLst>
              <a:ext uri="{FF2B5EF4-FFF2-40B4-BE49-F238E27FC236}">
                <a16:creationId xmlns:a16="http://schemas.microsoft.com/office/drawing/2014/main" id="{B3A43362-B2B5-5853-DE05-855B960D479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42214" y="6155962"/>
            <a:ext cx="672128" cy="537702"/>
          </a:xfrm>
          <a:prstGeom prst="rect">
            <a:avLst/>
          </a:prstGeom>
        </p:spPr>
      </p:pic>
      <p:pic>
        <p:nvPicPr>
          <p:cNvPr id="14" name="Picture 13">
            <a:extLst>
              <a:ext uri="{FF2B5EF4-FFF2-40B4-BE49-F238E27FC236}">
                <a16:creationId xmlns:a16="http://schemas.microsoft.com/office/drawing/2014/main" id="{81EED023-E86F-9B60-62F0-25E7EAC5489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138871" y="4170425"/>
            <a:ext cx="672129" cy="590658"/>
          </a:xfrm>
          <a:prstGeom prst="rect">
            <a:avLst/>
          </a:prstGeom>
        </p:spPr>
      </p:pic>
      <p:sp>
        <p:nvSpPr>
          <p:cNvPr id="18" name="TextBox 17">
            <a:extLst>
              <a:ext uri="{FF2B5EF4-FFF2-40B4-BE49-F238E27FC236}">
                <a16:creationId xmlns:a16="http://schemas.microsoft.com/office/drawing/2014/main" id="{652D2929-11F3-BDE2-4104-FEB171AC6037}"/>
              </a:ext>
            </a:extLst>
          </p:cNvPr>
          <p:cNvSpPr txBox="1"/>
          <p:nvPr/>
        </p:nvSpPr>
        <p:spPr>
          <a:xfrm>
            <a:off x="4001492" y="1468598"/>
            <a:ext cx="4863727"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Vì sao cần giữ gìn cảnh quan nơi em sống? </a:t>
            </a:r>
            <a:endPar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9" name="Right Arrow 23">
            <a:hlinkClick r:id="rId10" action="ppaction://hlinksldjump"/>
            <a:extLst>
              <a:ext uri="{FF2B5EF4-FFF2-40B4-BE49-F238E27FC236}">
                <a16:creationId xmlns:a16="http://schemas.microsoft.com/office/drawing/2014/main" id="{A8A81200-742C-C579-DE5E-7623A4BDD65C}"/>
              </a:ext>
            </a:extLst>
          </p:cNvPr>
          <p:cNvSpPr/>
          <p:nvPr/>
        </p:nvSpPr>
        <p:spPr>
          <a:xfrm>
            <a:off x="10914473" y="101943"/>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Trở</a:t>
            </a:r>
            <a:r>
              <a:rPr kumimoji="0" lang="en-US" sz="1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1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về</a:t>
            </a:r>
            <a:endParaRPr kumimoji="0" lang="en-US" sz="1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574136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anim calcmode="lin" valueType="num">
                                      <p:cBhvr>
                                        <p:cTn id="18" dur="500" fill="hold"/>
                                        <p:tgtEl>
                                          <p:spTgt spid="7"/>
                                        </p:tgtEl>
                                        <p:attrNameLst>
                                          <p:attrName>ppt_x</p:attrName>
                                        </p:attrNameLst>
                                      </p:cBhvr>
                                      <p:tavLst>
                                        <p:tav tm="0">
                                          <p:val>
                                            <p:strVal val="#ppt_x"/>
                                          </p:val>
                                        </p:tav>
                                        <p:tav tm="100000">
                                          <p:val>
                                            <p:strVal val="#ppt_x"/>
                                          </p:val>
                                        </p:tav>
                                      </p:tavLst>
                                    </p:anim>
                                    <p:anim calcmode="lin" valueType="num">
                                      <p:cBhvr>
                                        <p:cTn id="19" dur="5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anim calcmode="lin" valueType="num">
                                      <p:cBhvr>
                                        <p:cTn id="23" dur="500" fill="hold"/>
                                        <p:tgtEl>
                                          <p:spTgt spid="8"/>
                                        </p:tgtEl>
                                        <p:attrNameLst>
                                          <p:attrName>ppt_x</p:attrName>
                                        </p:attrNameLst>
                                      </p:cBhvr>
                                      <p:tavLst>
                                        <p:tav tm="0">
                                          <p:val>
                                            <p:strVal val="#ppt_x"/>
                                          </p:val>
                                        </p:tav>
                                        <p:tav tm="100000">
                                          <p:val>
                                            <p:strVal val="#ppt_x"/>
                                          </p:val>
                                        </p:tav>
                                      </p:tavLst>
                                    </p:anim>
                                    <p:anim calcmode="lin" valueType="num">
                                      <p:cBhvr>
                                        <p:cTn id="24"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5"/>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5"/>
                                        </p:tgtEl>
                                        <p:attrNameLst>
                                          <p:attrName>fillcolor</p:attrName>
                                        </p:attrNameLst>
                                      </p:cBhvr>
                                      <p:to>
                                        <a:srgbClr val="FFF2CC"/>
                                      </p:to>
                                    </p:animClr>
                                    <p:set>
                                      <p:cBhvr>
                                        <p:cTn id="30" dur="250" fill="hold"/>
                                        <p:tgtEl>
                                          <p:spTgt spid="5"/>
                                        </p:tgtEl>
                                        <p:attrNameLst>
                                          <p:attrName>fill.type</p:attrName>
                                        </p:attrNameLst>
                                      </p:cBhvr>
                                      <p:to>
                                        <p:strVal val="solid"/>
                                      </p:to>
                                    </p:set>
                                    <p:set>
                                      <p:cBhvr>
                                        <p:cTn id="31" dur="250" fill="hold"/>
                                        <p:tgtEl>
                                          <p:spTgt spid="5"/>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3"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0"/>
                                        </p:tgtEl>
                                        <p:attrNameLst>
                                          <p:attrName>style.visibility</p:attrName>
                                        </p:attrNameLst>
                                      </p:cBhvr>
                                      <p:to>
                                        <p:strVal val="visible"/>
                                      </p:to>
                                    </p:set>
                                    <p:anim calcmode="lin" valueType="num">
                                      <p:cBhvr>
                                        <p:cTn id="34" dur="250" fill="hold"/>
                                        <p:tgtEl>
                                          <p:spTgt spid="10"/>
                                        </p:tgtEl>
                                        <p:attrNameLst>
                                          <p:attrName>ppt_w</p:attrName>
                                        </p:attrNameLst>
                                      </p:cBhvr>
                                      <p:tavLst>
                                        <p:tav tm="0">
                                          <p:val>
                                            <p:strVal val="4*#ppt_w"/>
                                          </p:val>
                                        </p:tav>
                                        <p:tav tm="100000">
                                          <p:val>
                                            <p:strVal val="#ppt_w"/>
                                          </p:val>
                                        </p:tav>
                                      </p:tavLst>
                                    </p:anim>
                                    <p:anim calcmode="lin" valueType="num">
                                      <p:cBhvr>
                                        <p:cTn id="3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4" name="Wrong Buzzer.wav"/>
                                        </p:tgtEl>
                                      </p:cMediaNode>
                                    </p:audio>
                                  </p:subTnLst>
                                </p:cTn>
                              </p:par>
                              <p:par>
                                <p:cTn id="36" presetID="1" presetClass="emph" presetSubtype="2" fill="hold" nodeType="withEffect">
                                  <p:stCondLst>
                                    <p:cond delay="1000"/>
                                  </p:stCondLst>
                                  <p:childTnLst>
                                    <p:animClr clrSpc="rgb" dir="cw">
                                      <p:cBhvr>
                                        <p:cTn id="37" dur="250" fill="hold"/>
                                        <p:tgtEl>
                                          <p:spTgt spid="5"/>
                                        </p:tgtEl>
                                        <p:attrNameLst>
                                          <p:attrName>fillcolor</p:attrName>
                                        </p:attrNameLst>
                                      </p:cBhvr>
                                      <p:to>
                                        <a:srgbClr val="FFFF00"/>
                                      </p:to>
                                    </p:animClr>
                                    <p:set>
                                      <p:cBhvr>
                                        <p:cTn id="38" dur="250" fill="hold"/>
                                        <p:tgtEl>
                                          <p:spTgt spid="5"/>
                                        </p:tgtEl>
                                        <p:attrNameLst>
                                          <p:attrName>fill.type</p:attrName>
                                        </p:attrNameLst>
                                      </p:cBhvr>
                                      <p:to>
                                        <p:strVal val="solid"/>
                                      </p:to>
                                    </p:set>
                                    <p:set>
                                      <p:cBhvr>
                                        <p:cTn id="39"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6"/>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6"/>
                                        </p:tgtEl>
                                        <p:attrNameLst>
                                          <p:attrName>fillcolor</p:attrName>
                                        </p:attrNameLst>
                                      </p:cBhvr>
                                      <p:to>
                                        <a:srgbClr val="FFF2CC"/>
                                      </p:to>
                                    </p:animClr>
                                    <p:set>
                                      <p:cBhvr>
                                        <p:cTn id="45" dur="250" fill="hold"/>
                                        <p:tgtEl>
                                          <p:spTgt spid="6"/>
                                        </p:tgtEl>
                                        <p:attrNameLst>
                                          <p:attrName>fill.type</p:attrName>
                                        </p:attrNameLst>
                                      </p:cBhvr>
                                      <p:to>
                                        <p:strVal val="solid"/>
                                      </p:to>
                                    </p:set>
                                    <p:set>
                                      <p:cBhvr>
                                        <p:cTn id="46" dur="250" fill="hold"/>
                                        <p:tgtEl>
                                          <p:spTgt spid="6"/>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3"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3"/>
                                        </p:tgtEl>
                                        <p:attrNameLst>
                                          <p:attrName>style.visibility</p:attrName>
                                        </p:attrNameLst>
                                      </p:cBhvr>
                                      <p:to>
                                        <p:strVal val="visible"/>
                                      </p:to>
                                    </p:set>
                                    <p:anim calcmode="lin" valueType="num">
                                      <p:cBhvr>
                                        <p:cTn id="49" dur="250" fill="hold"/>
                                        <p:tgtEl>
                                          <p:spTgt spid="13"/>
                                        </p:tgtEl>
                                        <p:attrNameLst>
                                          <p:attrName>ppt_w</p:attrName>
                                        </p:attrNameLst>
                                      </p:cBhvr>
                                      <p:tavLst>
                                        <p:tav tm="0">
                                          <p:val>
                                            <p:strVal val="4*#ppt_w"/>
                                          </p:val>
                                        </p:tav>
                                        <p:tav tm="100000">
                                          <p:val>
                                            <p:strVal val="#ppt_w"/>
                                          </p:val>
                                        </p:tav>
                                      </p:tavLst>
                                    </p:anim>
                                    <p:anim calcmode="lin" valueType="num">
                                      <p:cBhvr>
                                        <p:cTn id="50"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5" name="Check mark.wav"/>
                                        </p:tgtEl>
                                      </p:cMediaNode>
                                    </p:audio>
                                  </p:subTnLst>
                                </p:cTn>
                              </p:par>
                              <p:par>
                                <p:cTn id="51" presetID="1" presetClass="emph" presetSubtype="2" fill="hold" nodeType="withEffect">
                                  <p:stCondLst>
                                    <p:cond delay="1000"/>
                                  </p:stCondLst>
                                  <p:childTnLst>
                                    <p:animClr clrSpc="rgb" dir="cw">
                                      <p:cBhvr>
                                        <p:cTn id="52" dur="250" fill="hold"/>
                                        <p:tgtEl>
                                          <p:spTgt spid="6"/>
                                        </p:tgtEl>
                                        <p:attrNameLst>
                                          <p:attrName>fillcolor</p:attrName>
                                        </p:attrNameLst>
                                      </p:cBhvr>
                                      <p:to>
                                        <a:srgbClr val="00B050"/>
                                      </p:to>
                                    </p:animClr>
                                    <p:set>
                                      <p:cBhvr>
                                        <p:cTn id="53" dur="250" fill="hold"/>
                                        <p:tgtEl>
                                          <p:spTgt spid="6"/>
                                        </p:tgtEl>
                                        <p:attrNameLst>
                                          <p:attrName>fill.type</p:attrName>
                                        </p:attrNameLst>
                                      </p:cBhvr>
                                      <p:to>
                                        <p:strVal val="solid"/>
                                      </p:to>
                                    </p:set>
                                    <p:set>
                                      <p:cBhvr>
                                        <p:cTn id="54"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55" restart="whenNotActive" fill="hold" evtFilter="cancelBubble" nodeType="interactiveSeq">
                <p:stCondLst>
                  <p:cond evt="onClick" delay="0">
                    <p:tgtEl>
                      <p:spTgt spid="7"/>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7"/>
                                        </p:tgtEl>
                                        <p:attrNameLst>
                                          <p:attrName>fillcolor</p:attrName>
                                        </p:attrNameLst>
                                      </p:cBhvr>
                                      <p:to>
                                        <a:srgbClr val="FFF2CC"/>
                                      </p:to>
                                    </p:animClr>
                                    <p:set>
                                      <p:cBhvr>
                                        <p:cTn id="60" dur="250" fill="hold"/>
                                        <p:tgtEl>
                                          <p:spTgt spid="7"/>
                                        </p:tgtEl>
                                        <p:attrNameLst>
                                          <p:attrName>fill.type</p:attrName>
                                        </p:attrNameLst>
                                      </p:cBhvr>
                                      <p:to>
                                        <p:strVal val="solid"/>
                                      </p:to>
                                    </p:set>
                                    <p:set>
                                      <p:cBhvr>
                                        <p:cTn id="61" dur="250" fill="hold"/>
                                        <p:tgtEl>
                                          <p:spTgt spid="7"/>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3" name="click.wav"/>
                                        </p:tgtEl>
                                      </p:cMediaNode>
                                    </p:audio>
                                  </p:subTnLst>
                                </p:cTn>
                              </p:par>
                              <p:par>
                                <p:cTn id="62" presetID="23" presetClass="entr" presetSubtype="32" fill="hold" nodeType="withEffect">
                                  <p:stCondLst>
                                    <p:cond delay="0"/>
                                  </p:stCondLst>
                                  <p:childTnLst>
                                    <p:set>
                                      <p:cBhvr>
                                        <p:cTn id="63" dur="1" fill="hold">
                                          <p:stCondLst>
                                            <p:cond delay="0"/>
                                          </p:stCondLst>
                                        </p:cTn>
                                        <p:tgtEl>
                                          <p:spTgt spid="14"/>
                                        </p:tgtEl>
                                        <p:attrNameLst>
                                          <p:attrName>style.visibility</p:attrName>
                                        </p:attrNameLst>
                                      </p:cBhvr>
                                      <p:to>
                                        <p:strVal val="visible"/>
                                      </p:to>
                                    </p:set>
                                    <p:anim calcmode="lin" valueType="num">
                                      <p:cBhvr>
                                        <p:cTn id="64" dur="250" fill="hold"/>
                                        <p:tgtEl>
                                          <p:spTgt spid="14"/>
                                        </p:tgtEl>
                                        <p:attrNameLst>
                                          <p:attrName>ppt_w</p:attrName>
                                        </p:attrNameLst>
                                      </p:cBhvr>
                                      <p:tavLst>
                                        <p:tav tm="0">
                                          <p:val>
                                            <p:strVal val="4*#ppt_w"/>
                                          </p:val>
                                        </p:tav>
                                        <p:tav tm="100000">
                                          <p:val>
                                            <p:strVal val="#ppt_w"/>
                                          </p:val>
                                        </p:tav>
                                      </p:tavLst>
                                    </p:anim>
                                    <p:anim calcmode="lin" valueType="num">
                                      <p:cBhvr>
                                        <p:cTn id="65"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4" name="Wrong Buzzer.wav"/>
                                        </p:tgtEl>
                                      </p:cMediaNode>
                                    </p:audio>
                                  </p:subTnLst>
                                </p:cTn>
                              </p:par>
                              <p:par>
                                <p:cTn id="66" presetID="1" presetClass="emph" presetSubtype="2" fill="hold" nodeType="withEffect">
                                  <p:stCondLst>
                                    <p:cond delay="0"/>
                                  </p:stCondLst>
                                  <p:childTnLst>
                                    <p:animClr clrSpc="rgb" dir="cw">
                                      <p:cBhvr>
                                        <p:cTn id="67" dur="250" fill="hold"/>
                                        <p:tgtEl>
                                          <p:spTgt spid="7"/>
                                        </p:tgtEl>
                                        <p:attrNameLst>
                                          <p:attrName>fillcolor</p:attrName>
                                        </p:attrNameLst>
                                      </p:cBhvr>
                                      <p:to>
                                        <a:srgbClr val="FFFF00"/>
                                      </p:to>
                                    </p:animClr>
                                    <p:set>
                                      <p:cBhvr>
                                        <p:cTn id="68" dur="250" fill="hold"/>
                                        <p:tgtEl>
                                          <p:spTgt spid="7"/>
                                        </p:tgtEl>
                                        <p:attrNameLst>
                                          <p:attrName>fill.type</p:attrName>
                                        </p:attrNameLst>
                                      </p:cBhvr>
                                      <p:to>
                                        <p:strVal val="solid"/>
                                      </p:to>
                                    </p:set>
                                    <p:set>
                                      <p:cBhvr>
                                        <p:cTn id="69"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70" restart="whenNotActive" fill="hold" evtFilter="cancelBubble" nodeType="interactiveSeq">
                <p:stCondLst>
                  <p:cond evt="onClick" delay="0">
                    <p:tgtEl>
                      <p:spTgt spid="8"/>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8"/>
                                        </p:tgtEl>
                                        <p:attrNameLst>
                                          <p:attrName>fillcolor</p:attrName>
                                        </p:attrNameLst>
                                      </p:cBhvr>
                                      <p:to>
                                        <a:srgbClr val="FFF2CC"/>
                                      </p:to>
                                    </p:animClr>
                                    <p:set>
                                      <p:cBhvr>
                                        <p:cTn id="75" dur="250" fill="hold"/>
                                        <p:tgtEl>
                                          <p:spTgt spid="8"/>
                                        </p:tgtEl>
                                        <p:attrNameLst>
                                          <p:attrName>fill.type</p:attrName>
                                        </p:attrNameLst>
                                      </p:cBhvr>
                                      <p:to>
                                        <p:strVal val="solid"/>
                                      </p:to>
                                    </p:set>
                                    <p:set>
                                      <p:cBhvr>
                                        <p:cTn id="76" dur="250" fill="hold"/>
                                        <p:tgtEl>
                                          <p:spTgt spid="8"/>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3"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1"/>
                                        </p:tgtEl>
                                        <p:attrNameLst>
                                          <p:attrName>style.visibility</p:attrName>
                                        </p:attrNameLst>
                                      </p:cBhvr>
                                      <p:to>
                                        <p:strVal val="visible"/>
                                      </p:to>
                                    </p:set>
                                    <p:anim calcmode="lin" valueType="num">
                                      <p:cBhvr>
                                        <p:cTn id="79" dur="250" fill="hold"/>
                                        <p:tgtEl>
                                          <p:spTgt spid="11"/>
                                        </p:tgtEl>
                                        <p:attrNameLst>
                                          <p:attrName>ppt_w</p:attrName>
                                        </p:attrNameLst>
                                      </p:cBhvr>
                                      <p:tavLst>
                                        <p:tav tm="0">
                                          <p:val>
                                            <p:strVal val="4*#ppt_w"/>
                                          </p:val>
                                        </p:tav>
                                        <p:tav tm="100000">
                                          <p:val>
                                            <p:strVal val="#ppt_w"/>
                                          </p:val>
                                        </p:tav>
                                      </p:tavLst>
                                    </p:anim>
                                    <p:anim calcmode="lin" valueType="num">
                                      <p:cBhvr>
                                        <p:cTn id="80"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4" name="Wrong Buzzer.wav"/>
                                        </p:tgtEl>
                                      </p:cMediaNode>
                                    </p:audio>
                                  </p:subTnLst>
                                </p:cTn>
                              </p:par>
                              <p:par>
                                <p:cTn id="81" presetID="1" presetClass="emph" presetSubtype="2" fill="hold" nodeType="withEffect">
                                  <p:stCondLst>
                                    <p:cond delay="1000"/>
                                  </p:stCondLst>
                                  <p:childTnLst>
                                    <p:animClr clrSpc="rgb" dir="cw">
                                      <p:cBhvr>
                                        <p:cTn id="82" dur="250" fill="hold"/>
                                        <p:tgtEl>
                                          <p:spTgt spid="8"/>
                                        </p:tgtEl>
                                        <p:attrNameLst>
                                          <p:attrName>fillcolor</p:attrName>
                                        </p:attrNameLst>
                                      </p:cBhvr>
                                      <p:to>
                                        <a:srgbClr val="FFFF00"/>
                                      </p:to>
                                    </p:animClr>
                                    <p:set>
                                      <p:cBhvr>
                                        <p:cTn id="83" dur="250" fill="hold"/>
                                        <p:tgtEl>
                                          <p:spTgt spid="8"/>
                                        </p:tgtEl>
                                        <p:attrNameLst>
                                          <p:attrName>fill.type</p:attrName>
                                        </p:attrNameLst>
                                      </p:cBhvr>
                                      <p:to>
                                        <p:strVal val="solid"/>
                                      </p:to>
                                    </p:set>
                                    <p:set>
                                      <p:cBhvr>
                                        <p:cTn id="84" dur="25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childTnLst>
        </p:cTn>
      </p:par>
    </p:tnLst>
    <p:bldLst>
      <p:bldP spid="5" grpId="0" bldLvl="0" animBg="1"/>
      <p:bldP spid="6" grpId="0" bldLvl="0" animBg="1"/>
      <p:bldP spid="7" grpId="0" bldLvl="0" animBg="1"/>
      <p:bldP spid="8" grpId="0"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ói lời hay làm việc tốt">
            <a:hlinkClick r:id="" action="ppaction://media"/>
            <a:extLst>
              <a:ext uri="{FF2B5EF4-FFF2-40B4-BE49-F238E27FC236}">
                <a16:creationId xmlns:a16="http://schemas.microsoft.com/office/drawing/2014/main" id="{A1A3A1FD-989C-5936-D373-307835D2F58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73370294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004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descr="背景图案&#10;&#10;描述已自动生成">
            <a:extLst>
              <a:ext uri="{FF2B5EF4-FFF2-40B4-BE49-F238E27FC236}">
                <a16:creationId xmlns:a16="http://schemas.microsoft.com/office/drawing/2014/main" id="{9B432D2E-B8C0-4020-B282-DE5ADED7F4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1" name="图片 20">
            <a:extLst>
              <a:ext uri="{FF2B5EF4-FFF2-40B4-BE49-F238E27FC236}">
                <a16:creationId xmlns:a16="http://schemas.microsoft.com/office/drawing/2014/main" id="{8DAD9BAE-D73A-4B32-A6F9-6B7A5B9273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5347265"/>
          </a:xfrm>
          <a:prstGeom prst="rect">
            <a:avLst/>
          </a:prstGeom>
        </p:spPr>
      </p:pic>
      <p:pic>
        <p:nvPicPr>
          <p:cNvPr id="4" name="图片 3">
            <a:extLst>
              <a:ext uri="{FF2B5EF4-FFF2-40B4-BE49-F238E27FC236}">
                <a16:creationId xmlns:a16="http://schemas.microsoft.com/office/drawing/2014/main" id="{1C4287A4-9A51-4913-B293-EBF389B532FF}"/>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59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728493" y="338403"/>
            <a:ext cx="9955483" cy="5972086"/>
          </a:xfrm>
          <a:prstGeom prst="rect">
            <a:avLst/>
          </a:prstGeom>
        </p:spPr>
      </p:pic>
      <p:pic>
        <p:nvPicPr>
          <p:cNvPr id="15" name="图片 14">
            <a:extLst>
              <a:ext uri="{FF2B5EF4-FFF2-40B4-BE49-F238E27FC236}">
                <a16:creationId xmlns:a16="http://schemas.microsoft.com/office/drawing/2014/main" id="{835B81E9-A57C-4C69-AFEE-976A8B26F8C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57390" y="1534589"/>
            <a:ext cx="1079488" cy="2195512"/>
          </a:xfrm>
          <a:prstGeom prst="rect">
            <a:avLst/>
          </a:prstGeom>
        </p:spPr>
      </p:pic>
      <p:pic>
        <p:nvPicPr>
          <p:cNvPr id="17" name="图片 16">
            <a:extLst>
              <a:ext uri="{FF2B5EF4-FFF2-40B4-BE49-F238E27FC236}">
                <a16:creationId xmlns:a16="http://schemas.microsoft.com/office/drawing/2014/main" id="{8E132414-F48A-4F74-8C03-8934F1EA789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57027" y="526797"/>
            <a:ext cx="1197479" cy="2171700"/>
          </a:xfrm>
          <a:prstGeom prst="rect">
            <a:avLst/>
          </a:prstGeom>
        </p:spPr>
      </p:pic>
      <p:pic>
        <p:nvPicPr>
          <p:cNvPr id="22" name="图片 21" descr="图片包含 徽标&#10;&#10;描述已自动生成">
            <a:extLst>
              <a:ext uri="{FF2B5EF4-FFF2-40B4-BE49-F238E27FC236}">
                <a16:creationId xmlns:a16="http://schemas.microsoft.com/office/drawing/2014/main" id="{91846576-904F-4B31-94A4-B02C28AA6D8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030075">
            <a:off x="9749914" y="256745"/>
            <a:ext cx="1925502" cy="1770833"/>
          </a:xfrm>
          <a:prstGeom prst="rect">
            <a:avLst/>
          </a:prstGeom>
        </p:spPr>
      </p:pic>
      <p:pic>
        <p:nvPicPr>
          <p:cNvPr id="2" name="图片 1"/>
          <p:cNvPicPr>
            <a:picLocks noChangeAspect="1"/>
          </p:cNvPicPr>
          <p:nvPr/>
        </p:nvPicPr>
        <p:blipFill rotWithShape="1">
          <a:blip r:embed="rId9" cstate="print">
            <a:extLst>
              <a:ext uri="{28A0092B-C50C-407E-A947-70E740481C1C}">
                <a14:useLocalDpi xmlns:a14="http://schemas.microsoft.com/office/drawing/2010/main" val="0"/>
              </a:ext>
            </a:extLst>
          </a:blip>
          <a:srcRect l="9487" r="11477"/>
          <a:stretch/>
        </p:blipFill>
        <p:spPr>
          <a:xfrm flipH="1">
            <a:off x="152229" y="3192823"/>
            <a:ext cx="2718287" cy="3572016"/>
          </a:xfrm>
          <a:prstGeom prst="rect">
            <a:avLst/>
          </a:prstGeom>
        </p:spPr>
      </p:pic>
      <p:pic>
        <p:nvPicPr>
          <p:cNvPr id="5" name="图片 4"/>
          <p:cNvPicPr>
            <a:picLocks noChangeAspect="1"/>
          </p:cNvPicPr>
          <p:nvPr/>
        </p:nvPicPr>
        <p:blipFill rotWithShape="1">
          <a:blip r:embed="rId10" cstate="print">
            <a:extLst>
              <a:ext uri="{28A0092B-C50C-407E-A947-70E740481C1C}">
                <a14:useLocalDpi xmlns:a14="http://schemas.microsoft.com/office/drawing/2010/main" val="0"/>
              </a:ext>
            </a:extLst>
          </a:blip>
          <a:srcRect t="18031" r="3687" b="9085"/>
          <a:stretch/>
        </p:blipFill>
        <p:spPr>
          <a:xfrm>
            <a:off x="8184864" y="3083690"/>
            <a:ext cx="4021650" cy="3721997"/>
          </a:xfrm>
          <a:prstGeom prst="rect">
            <a:avLst/>
          </a:prstGeom>
        </p:spPr>
      </p:pic>
      <p:grpSp>
        <p:nvGrpSpPr>
          <p:cNvPr id="7" name="Group 6">
            <a:extLst>
              <a:ext uri="{FF2B5EF4-FFF2-40B4-BE49-F238E27FC236}">
                <a16:creationId xmlns:a16="http://schemas.microsoft.com/office/drawing/2014/main" id="{7D37D159-D9D1-064B-7FC2-E9CE6B8EF66C}"/>
              </a:ext>
            </a:extLst>
          </p:cNvPr>
          <p:cNvGrpSpPr/>
          <p:nvPr/>
        </p:nvGrpSpPr>
        <p:grpSpPr>
          <a:xfrm>
            <a:off x="2627375" y="269909"/>
            <a:ext cx="6237462" cy="1584659"/>
            <a:chOff x="2786016" y="-89030"/>
            <a:chExt cx="6237462" cy="1584659"/>
          </a:xfrm>
        </p:grpSpPr>
        <p:grpSp>
          <p:nvGrpSpPr>
            <p:cNvPr id="10" name="组合 9"/>
            <p:cNvGrpSpPr/>
            <p:nvPr/>
          </p:nvGrpSpPr>
          <p:grpSpPr>
            <a:xfrm>
              <a:off x="2956131" y="649465"/>
              <a:ext cx="6067347" cy="846164"/>
              <a:chOff x="5098278" y="4881371"/>
              <a:chExt cx="2019065" cy="467300"/>
            </a:xfrm>
          </p:grpSpPr>
          <p:sp>
            <p:nvSpPr>
              <p:cNvPr id="6" name="圆角矩形 5"/>
              <p:cNvSpPr/>
              <p:nvPr/>
            </p:nvSpPr>
            <p:spPr>
              <a:xfrm>
                <a:off x="5218071" y="4943571"/>
                <a:ext cx="1755857" cy="342900"/>
              </a:xfrm>
              <a:prstGeom prst="roundRect">
                <a:avLst>
                  <a:gd name="adj" fmla="val 50000"/>
                </a:avLst>
              </a:prstGeom>
              <a:solidFill>
                <a:srgbClr val="5186E6"/>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sp>
            <p:nvSpPr>
              <p:cNvPr id="23" name="矩形: 圆角 10">
                <a:extLst>
                  <a:ext uri="{FF2B5EF4-FFF2-40B4-BE49-F238E27FC236}">
                    <a16:creationId xmlns:a16="http://schemas.microsoft.com/office/drawing/2014/main" id="{E2960EAD-BEE5-4E70-A09E-BA4BEF832A37}"/>
                  </a:ext>
                </a:extLst>
              </p:cNvPr>
              <p:cNvSpPr/>
              <p:nvPr/>
            </p:nvSpPr>
            <p:spPr>
              <a:xfrm>
                <a:off x="5098278" y="4881371"/>
                <a:ext cx="2019065" cy="467300"/>
              </a:xfrm>
              <a:prstGeom prst="roundRect">
                <a:avLst>
                  <a:gd name="adj" fmla="val 50000"/>
                </a:avLst>
              </a:prstGeom>
              <a:noFill/>
              <a:ln w="12700">
                <a:noFill/>
                <a:round/>
                <a:headEnd/>
                <a:tailEnd/>
              </a:ln>
              <a:effectLst/>
            </p:spPr>
            <p:txBody>
              <a:bodyPr vert="horz" wrap="square" lIns="252000" tIns="45720" rIns="252000" bIns="4572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Hoạt</a:t>
                </a:r>
                <a:r>
                  <a:rPr kumimoji="0" lang="en-US" altLang="zh-CN" sz="3600" b="0" i="0" u="none" strike="noStrike" kern="1200" cap="none" spc="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 </a:t>
                </a:r>
                <a:r>
                  <a:rPr kumimoji="0" lang="en-US" altLang="zh-CN" sz="3600" b="0" i="0" u="none" strike="noStrike" kern="1200" cap="none" spc="0" normalizeH="0" baseline="0" noProof="0" dirty="0" err="1">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động</a:t>
                </a:r>
                <a:r>
                  <a:rPr kumimoji="0" lang="en-US" altLang="zh-CN" sz="3600" b="0" i="0" u="none" strike="noStrike" kern="1200" cap="none" spc="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 </a:t>
                </a:r>
                <a:r>
                  <a:rPr kumimoji="0" lang="en-US" altLang="zh-CN" sz="3600" b="0" i="0" u="none" strike="noStrike" kern="1200" cap="none" spc="0" normalizeH="0" baseline="0" noProof="0" dirty="0" err="1">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trải</a:t>
                </a:r>
                <a:r>
                  <a:rPr kumimoji="0" lang="en-US" altLang="zh-CN" sz="3600" b="0" i="0" u="none" strike="noStrike" kern="1200" cap="none" spc="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 </a:t>
                </a:r>
                <a:r>
                  <a:rPr kumimoji="0" lang="en-US" altLang="zh-CN" sz="3600" b="0" i="0" u="none" strike="noStrike" kern="1200" cap="none" spc="0" normalizeH="0" baseline="0" noProof="0" dirty="0" err="1">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nghiệm</a:t>
                </a:r>
                <a:endParaRPr kumimoji="0" lang="zh-CN" altLang="en-US" sz="3600" b="0" i="0" u="none" strike="noStrike" kern="1200" cap="none" spc="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grpSp>
        <p:pic>
          <p:nvPicPr>
            <p:cNvPr id="18" name="图片 17" descr="图片包含 游戏机, 灯, 灯光&#10;&#10;描述已自动生成">
              <a:extLst>
                <a:ext uri="{FF2B5EF4-FFF2-40B4-BE49-F238E27FC236}">
                  <a16:creationId xmlns:a16="http://schemas.microsoft.com/office/drawing/2014/main" id="{730F09BB-B46D-4577-AE20-54277DB7184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786016" y="-89030"/>
              <a:ext cx="1575208" cy="1575208"/>
            </a:xfrm>
            <a:prstGeom prst="rect">
              <a:avLst/>
            </a:prstGeom>
          </p:spPr>
        </p:pic>
      </p:grpSp>
      <p:pic>
        <p:nvPicPr>
          <p:cNvPr id="3" name="Picture 2">
            <a:extLst>
              <a:ext uri="{FF2B5EF4-FFF2-40B4-BE49-F238E27FC236}">
                <a16:creationId xmlns:a16="http://schemas.microsoft.com/office/drawing/2014/main" id="{50A64774-D8C5-5B9F-389E-42DCEC9B8C0F}"/>
              </a:ext>
            </a:extLst>
          </p:cNvPr>
          <p:cNvPicPr>
            <a:picLocks noChangeAspect="1"/>
          </p:cNvPicPr>
          <p:nvPr/>
        </p:nvPicPr>
        <p:blipFill>
          <a:blip r:embed="rId12"/>
          <a:stretch>
            <a:fillRect/>
          </a:stretch>
        </p:blipFill>
        <p:spPr>
          <a:xfrm>
            <a:off x="2398391" y="1957746"/>
            <a:ext cx="7206097" cy="4029805"/>
          </a:xfrm>
          <a:prstGeom prst="rect">
            <a:avLst/>
          </a:prstGeom>
        </p:spPr>
      </p:pic>
    </p:spTree>
    <p:extLst>
      <p:ext uri="{BB962C8B-B14F-4D97-AF65-F5344CB8AC3E}">
        <p14:creationId xmlns:p14="http://schemas.microsoft.com/office/powerpoint/2010/main" val="28435427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descr="背景图案&#10;&#10;描述已自动生成">
            <a:extLst>
              <a:ext uri="{FF2B5EF4-FFF2-40B4-BE49-F238E27FC236}">
                <a16:creationId xmlns:a16="http://schemas.microsoft.com/office/drawing/2014/main" id="{9B432D2E-B8C0-4020-B282-DE5ADED7F4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1" name="图片 20">
            <a:extLst>
              <a:ext uri="{FF2B5EF4-FFF2-40B4-BE49-F238E27FC236}">
                <a16:creationId xmlns:a16="http://schemas.microsoft.com/office/drawing/2014/main" id="{8DAD9BAE-D73A-4B32-A6F9-6B7A5B9273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5347265"/>
          </a:xfrm>
          <a:prstGeom prst="rect">
            <a:avLst/>
          </a:prstGeom>
        </p:spPr>
      </p:pic>
      <p:pic>
        <p:nvPicPr>
          <p:cNvPr id="4" name="图片 3">
            <a:extLst>
              <a:ext uri="{FF2B5EF4-FFF2-40B4-BE49-F238E27FC236}">
                <a16:creationId xmlns:a16="http://schemas.microsoft.com/office/drawing/2014/main" id="{1C4287A4-9A51-4913-B293-EBF389B532FF}"/>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59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692688" y="575228"/>
            <a:ext cx="9955483" cy="5972086"/>
          </a:xfrm>
          <a:prstGeom prst="rect">
            <a:avLst/>
          </a:prstGeom>
        </p:spPr>
      </p:pic>
      <p:pic>
        <p:nvPicPr>
          <p:cNvPr id="15" name="图片 14">
            <a:extLst>
              <a:ext uri="{FF2B5EF4-FFF2-40B4-BE49-F238E27FC236}">
                <a16:creationId xmlns:a16="http://schemas.microsoft.com/office/drawing/2014/main" id="{835B81E9-A57C-4C69-AFEE-976A8B26F8C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57390" y="1534589"/>
            <a:ext cx="1079488" cy="2195512"/>
          </a:xfrm>
          <a:prstGeom prst="rect">
            <a:avLst/>
          </a:prstGeom>
        </p:spPr>
      </p:pic>
      <p:pic>
        <p:nvPicPr>
          <p:cNvPr id="17" name="图片 16">
            <a:extLst>
              <a:ext uri="{FF2B5EF4-FFF2-40B4-BE49-F238E27FC236}">
                <a16:creationId xmlns:a16="http://schemas.microsoft.com/office/drawing/2014/main" id="{8E132414-F48A-4F74-8C03-8934F1EA789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57027" y="526797"/>
            <a:ext cx="1197479" cy="2171700"/>
          </a:xfrm>
          <a:prstGeom prst="rect">
            <a:avLst/>
          </a:prstGeom>
        </p:spPr>
      </p:pic>
      <p:pic>
        <p:nvPicPr>
          <p:cNvPr id="22" name="图片 21" descr="图片包含 徽标&#10;&#10;描述已自动生成">
            <a:extLst>
              <a:ext uri="{FF2B5EF4-FFF2-40B4-BE49-F238E27FC236}">
                <a16:creationId xmlns:a16="http://schemas.microsoft.com/office/drawing/2014/main" id="{91846576-904F-4B31-94A4-B02C28AA6D8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030075">
            <a:off x="9749914" y="256745"/>
            <a:ext cx="1925502" cy="1770833"/>
          </a:xfrm>
          <a:prstGeom prst="rect">
            <a:avLst/>
          </a:prstGeom>
        </p:spPr>
      </p:pic>
      <p:pic>
        <p:nvPicPr>
          <p:cNvPr id="2" name="图片 1"/>
          <p:cNvPicPr>
            <a:picLocks noChangeAspect="1"/>
          </p:cNvPicPr>
          <p:nvPr/>
        </p:nvPicPr>
        <p:blipFill rotWithShape="1">
          <a:blip r:embed="rId9" cstate="print">
            <a:extLst>
              <a:ext uri="{28A0092B-C50C-407E-A947-70E740481C1C}">
                <a14:useLocalDpi xmlns:a14="http://schemas.microsoft.com/office/drawing/2010/main" val="0"/>
              </a:ext>
            </a:extLst>
          </a:blip>
          <a:srcRect l="9487" r="11477"/>
          <a:stretch/>
        </p:blipFill>
        <p:spPr>
          <a:xfrm flipH="1">
            <a:off x="152229" y="3192823"/>
            <a:ext cx="2718287" cy="3572016"/>
          </a:xfrm>
          <a:prstGeom prst="rect">
            <a:avLst/>
          </a:prstGeom>
        </p:spPr>
      </p:pic>
      <p:pic>
        <p:nvPicPr>
          <p:cNvPr id="5" name="图片 4"/>
          <p:cNvPicPr>
            <a:picLocks noChangeAspect="1"/>
          </p:cNvPicPr>
          <p:nvPr/>
        </p:nvPicPr>
        <p:blipFill rotWithShape="1">
          <a:blip r:embed="rId10" cstate="print">
            <a:extLst>
              <a:ext uri="{28A0092B-C50C-407E-A947-70E740481C1C}">
                <a14:useLocalDpi xmlns:a14="http://schemas.microsoft.com/office/drawing/2010/main" val="0"/>
              </a:ext>
            </a:extLst>
          </a:blip>
          <a:srcRect t="18031" r="3687" b="9085"/>
          <a:stretch/>
        </p:blipFill>
        <p:spPr>
          <a:xfrm>
            <a:off x="8184864" y="3083690"/>
            <a:ext cx="4021650" cy="3721997"/>
          </a:xfrm>
          <a:prstGeom prst="rect">
            <a:avLst/>
          </a:prstGeom>
        </p:spPr>
      </p:pic>
      <p:pic>
        <p:nvPicPr>
          <p:cNvPr id="8" name="Picture 7">
            <a:extLst>
              <a:ext uri="{FF2B5EF4-FFF2-40B4-BE49-F238E27FC236}">
                <a16:creationId xmlns:a16="http://schemas.microsoft.com/office/drawing/2014/main" id="{D2474D76-5C9A-D2D4-E326-B4C1FCF1270B}"/>
              </a:ext>
            </a:extLst>
          </p:cNvPr>
          <p:cNvPicPr>
            <a:picLocks noChangeAspect="1"/>
          </p:cNvPicPr>
          <p:nvPr/>
        </p:nvPicPr>
        <p:blipFill>
          <a:blip r:embed="rId11"/>
          <a:stretch>
            <a:fillRect/>
          </a:stretch>
        </p:blipFill>
        <p:spPr>
          <a:xfrm>
            <a:off x="2455110" y="-116333"/>
            <a:ext cx="6236749" cy="1713124"/>
          </a:xfrm>
          <a:prstGeom prst="rect">
            <a:avLst/>
          </a:prstGeom>
        </p:spPr>
      </p:pic>
      <p:pic>
        <p:nvPicPr>
          <p:cNvPr id="12" name="Picture 11">
            <a:extLst>
              <a:ext uri="{FF2B5EF4-FFF2-40B4-BE49-F238E27FC236}">
                <a16:creationId xmlns:a16="http://schemas.microsoft.com/office/drawing/2014/main" id="{DC82114A-55FC-6A3E-D18F-B1A721534475}"/>
              </a:ext>
            </a:extLst>
          </p:cNvPr>
          <p:cNvPicPr>
            <a:picLocks noChangeAspect="1"/>
          </p:cNvPicPr>
          <p:nvPr/>
        </p:nvPicPr>
        <p:blipFill>
          <a:blip r:embed="rId12"/>
          <a:stretch>
            <a:fillRect/>
          </a:stretch>
        </p:blipFill>
        <p:spPr>
          <a:xfrm>
            <a:off x="4543153" y="1509598"/>
            <a:ext cx="2517866" cy="725487"/>
          </a:xfrm>
          <a:prstGeom prst="rect">
            <a:avLst/>
          </a:prstGeom>
        </p:spPr>
      </p:pic>
      <p:pic>
        <p:nvPicPr>
          <p:cNvPr id="16" name="Picture 15">
            <a:extLst>
              <a:ext uri="{FF2B5EF4-FFF2-40B4-BE49-F238E27FC236}">
                <a16:creationId xmlns:a16="http://schemas.microsoft.com/office/drawing/2014/main" id="{5F818CDB-FF47-8356-AE17-0203D7D78CF4}"/>
              </a:ext>
            </a:extLst>
          </p:cNvPr>
          <p:cNvPicPr>
            <a:picLocks noChangeAspect="1"/>
          </p:cNvPicPr>
          <p:nvPr/>
        </p:nvPicPr>
        <p:blipFill>
          <a:blip r:embed="rId13"/>
          <a:stretch>
            <a:fillRect/>
          </a:stretch>
        </p:blipFill>
        <p:spPr>
          <a:xfrm>
            <a:off x="2275250" y="2640780"/>
            <a:ext cx="6901270" cy="2164268"/>
          </a:xfrm>
          <a:prstGeom prst="rect">
            <a:avLst/>
          </a:prstGeom>
        </p:spPr>
      </p:pic>
    </p:spTree>
    <p:extLst>
      <p:ext uri="{BB962C8B-B14F-4D97-AF65-F5344CB8AC3E}">
        <p14:creationId xmlns:p14="http://schemas.microsoft.com/office/powerpoint/2010/main" val="11312919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ppt_x"/>
                                          </p:val>
                                        </p:tav>
                                        <p:tav tm="100000">
                                          <p:val>
                                            <p:strVal val="#ppt_x"/>
                                          </p:val>
                                        </p:tav>
                                      </p:tavLst>
                                    </p:anim>
                                    <p:anim calcmode="lin" valueType="num">
                                      <p:cBhvr additive="base">
                                        <p:cTn id="13"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0" y="0"/>
            <a:ext cx="12192000" cy="6858000"/>
            <a:chOff x="0" y="0"/>
            <a:chExt cx="12192000" cy="6858000"/>
          </a:xfrm>
        </p:grpSpPr>
        <p:pic>
          <p:nvPicPr>
            <p:cNvPr id="4" name="图片 3" descr="背景图案&#10;&#10;描述已自动生成">
              <a:extLst>
                <a:ext uri="{FF2B5EF4-FFF2-40B4-BE49-F238E27FC236}">
                  <a16:creationId xmlns:a16="http://schemas.microsoft.com/office/drawing/2014/main" id="{9B432D2E-B8C0-4020-B282-DE5ADED7F4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a:extLst>
                <a:ext uri="{FF2B5EF4-FFF2-40B4-BE49-F238E27FC236}">
                  <a16:creationId xmlns:a16="http://schemas.microsoft.com/office/drawing/2014/main" id="{8DAD9BAE-D73A-4B32-A6F9-6B7A5B9273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5347265"/>
            </a:xfrm>
            <a:prstGeom prst="rect">
              <a:avLst/>
            </a:prstGeom>
          </p:spPr>
        </p:pic>
      </p:grpSp>
      <p:pic>
        <p:nvPicPr>
          <p:cNvPr id="7" name="图片 6">
            <a:extLst>
              <a:ext uri="{FF2B5EF4-FFF2-40B4-BE49-F238E27FC236}">
                <a16:creationId xmlns:a16="http://schemas.microsoft.com/office/drawing/2014/main" id="{9BCA056E-FFA0-447E-A670-8FB30D1C43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51176" y="0"/>
            <a:ext cx="8702298" cy="5842673"/>
          </a:xfrm>
          <a:prstGeom prst="rect">
            <a:avLst/>
          </a:prstGeom>
        </p:spPr>
      </p:pic>
      <p:pic>
        <p:nvPicPr>
          <p:cNvPr id="2" name="图片 1" descr="图片包含 游戏机, 长凳, 蛋糕, 桌子&#10;&#10;描述已自动生成">
            <a:extLst>
              <a:ext uri="{FF2B5EF4-FFF2-40B4-BE49-F238E27FC236}">
                <a16:creationId xmlns:a16="http://schemas.microsoft.com/office/drawing/2014/main" id="{4DD09419-2985-4FA3-B73F-F9513B6415F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8432"/>
          <a:stretch/>
        </p:blipFill>
        <p:spPr>
          <a:xfrm>
            <a:off x="8005634" y="2797347"/>
            <a:ext cx="4077262" cy="3733452"/>
          </a:xfrm>
          <a:prstGeom prst="rect">
            <a:avLst/>
          </a:prstGeom>
        </p:spPr>
      </p:pic>
      <p:pic>
        <p:nvPicPr>
          <p:cNvPr id="12" name="图片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2143" y="3428217"/>
            <a:ext cx="3653642" cy="3653642"/>
          </a:xfrm>
          <a:prstGeom prst="rect">
            <a:avLst/>
          </a:prstGeom>
        </p:spPr>
      </p:pic>
      <p:pic>
        <p:nvPicPr>
          <p:cNvPr id="13" name="图片 12" descr="图片包含 徽标&#10;&#10;描述已自动生成">
            <a:extLst>
              <a:ext uri="{FF2B5EF4-FFF2-40B4-BE49-F238E27FC236}">
                <a16:creationId xmlns:a16="http://schemas.microsoft.com/office/drawing/2014/main" id="{91846576-904F-4B31-94A4-B02C28AA6D8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51970" y="630544"/>
            <a:ext cx="1925502" cy="1770833"/>
          </a:xfrm>
          <a:prstGeom prst="rect">
            <a:avLst/>
          </a:prstGeom>
        </p:spPr>
      </p:pic>
      <p:pic>
        <p:nvPicPr>
          <p:cNvPr id="8" name="Picture 7">
            <a:extLst>
              <a:ext uri="{FF2B5EF4-FFF2-40B4-BE49-F238E27FC236}">
                <a16:creationId xmlns:a16="http://schemas.microsoft.com/office/drawing/2014/main" id="{7731010D-5C4A-D935-6449-2BA97F11C22F}"/>
              </a:ext>
            </a:extLst>
          </p:cNvPr>
          <p:cNvPicPr>
            <a:picLocks noChangeAspect="1"/>
          </p:cNvPicPr>
          <p:nvPr/>
        </p:nvPicPr>
        <p:blipFill>
          <a:blip r:embed="rId8"/>
          <a:stretch>
            <a:fillRect/>
          </a:stretch>
        </p:blipFill>
        <p:spPr>
          <a:xfrm>
            <a:off x="2093141" y="2089075"/>
            <a:ext cx="8016935" cy="2566638"/>
          </a:xfrm>
          <a:prstGeom prst="rect">
            <a:avLst/>
          </a:prstGeom>
        </p:spPr>
      </p:pic>
    </p:spTree>
    <p:extLst>
      <p:ext uri="{BB962C8B-B14F-4D97-AF65-F5344CB8AC3E}">
        <p14:creationId xmlns:p14="http://schemas.microsoft.com/office/powerpoint/2010/main" val="84589654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16" presetClass="entr" presetSubtype="21"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par>
                          <p:cTn id="13" fill="hold">
                            <p:stCondLst>
                              <p:cond delay="1000"/>
                            </p:stCondLst>
                            <p:childTnLst>
                              <p:par>
                                <p:cTn id="14" presetID="22" presetClass="entr" presetSubtype="4" fill="hold"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Effect transition="in" filter="fade">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4">
            <a:extLst>
              <a:ext uri="{FF2B5EF4-FFF2-40B4-BE49-F238E27FC236}">
                <a16:creationId xmlns:a16="http://schemas.microsoft.com/office/drawing/2014/main" id="{6F787965-6ED0-BC30-F62E-7FFDC927D55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5181" y="2448036"/>
            <a:ext cx="4892495" cy="4892495"/>
          </a:xfrm>
          <a:prstGeom prst="rect">
            <a:avLst/>
          </a:prstGeom>
        </p:spPr>
      </p:pic>
      <p:sp>
        <p:nvSpPr>
          <p:cNvPr id="2" name="Graphic 2">
            <a:extLst>
              <a:ext uri="{FF2B5EF4-FFF2-40B4-BE49-F238E27FC236}">
                <a16:creationId xmlns:a16="http://schemas.microsoft.com/office/drawing/2014/main" id="{2602D5B7-5D89-ACA8-EFCF-906BB0279253}"/>
              </a:ext>
            </a:extLst>
          </p:cNvPr>
          <p:cNvSpPr/>
          <p:nvPr/>
        </p:nvSpPr>
        <p:spPr>
          <a:xfrm>
            <a:off x="4125355" y="1447800"/>
            <a:ext cx="6383691" cy="4434966"/>
          </a:xfrm>
          <a:custGeom>
            <a:avLst/>
            <a:gdLst>
              <a:gd name="connsiteX0" fmla="*/ 5133978 w 6383691"/>
              <a:gd name="connsiteY0" fmla="*/ 353647 h 5265106"/>
              <a:gd name="connsiteX1" fmla="*/ 2429359 w 6383691"/>
              <a:gd name="connsiteY1" fmla="*/ 13072 h 5265106"/>
              <a:gd name="connsiteX2" fmla="*/ 254392 w 6383691"/>
              <a:gd name="connsiteY2" fmla="*/ 712148 h 5265106"/>
              <a:gd name="connsiteX3" fmla="*/ 688259 w 6383691"/>
              <a:gd name="connsiteY3" fmla="*/ 4094004 h 5265106"/>
              <a:gd name="connsiteX4" fmla="*/ 1420761 w 6383691"/>
              <a:gd name="connsiteY4" fmla="*/ 4416655 h 5265106"/>
              <a:gd name="connsiteX5" fmla="*/ 1060145 w 6383691"/>
              <a:gd name="connsiteY5" fmla="*/ 5265107 h 5265106"/>
              <a:gd name="connsiteX6" fmla="*/ 2496974 w 6383691"/>
              <a:gd name="connsiteY6" fmla="*/ 4488355 h 5265106"/>
              <a:gd name="connsiteX7" fmla="*/ 3635168 w 6383691"/>
              <a:gd name="connsiteY7" fmla="*/ 4452505 h 5265106"/>
              <a:gd name="connsiteX8" fmla="*/ 6244000 w 6383691"/>
              <a:gd name="connsiteY8" fmla="*/ 3173853 h 5265106"/>
              <a:gd name="connsiteX9" fmla="*/ 5133978 w 6383691"/>
              <a:gd name="connsiteY9" fmla="*/ 353647 h 5265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83691" h="5265106" fill="none" extrusionOk="0">
                <a:moveTo>
                  <a:pt x="5133978" y="353647"/>
                </a:moveTo>
                <a:cubicBezTo>
                  <a:pt x="3835893" y="96777"/>
                  <a:pt x="3494381" y="277933"/>
                  <a:pt x="2429359" y="13072"/>
                </a:cubicBezTo>
                <a:cubicBezTo>
                  <a:pt x="1634053" y="-36911"/>
                  <a:pt x="824712" y="176062"/>
                  <a:pt x="254392" y="712148"/>
                </a:cubicBezTo>
                <a:cubicBezTo>
                  <a:pt x="-359114" y="1502416"/>
                  <a:pt x="116649" y="3678340"/>
                  <a:pt x="688259" y="4094004"/>
                </a:cubicBezTo>
                <a:cubicBezTo>
                  <a:pt x="859065" y="4247517"/>
                  <a:pt x="1140313" y="4394619"/>
                  <a:pt x="1420761" y="4416655"/>
                </a:cubicBezTo>
                <a:cubicBezTo>
                  <a:pt x="1475955" y="4708596"/>
                  <a:pt x="1443157" y="5036268"/>
                  <a:pt x="1060145" y="5265107"/>
                </a:cubicBezTo>
                <a:cubicBezTo>
                  <a:pt x="961490" y="5292400"/>
                  <a:pt x="2104941" y="5217779"/>
                  <a:pt x="2496974" y="4488355"/>
                </a:cubicBezTo>
                <a:cubicBezTo>
                  <a:pt x="2956619" y="4474965"/>
                  <a:pt x="3346022" y="4452225"/>
                  <a:pt x="3635168" y="4452505"/>
                </a:cubicBezTo>
                <a:cubicBezTo>
                  <a:pt x="4586929" y="4262947"/>
                  <a:pt x="5942272" y="4549987"/>
                  <a:pt x="6244000" y="3173853"/>
                </a:cubicBezTo>
                <a:cubicBezTo>
                  <a:pt x="6459596" y="2194791"/>
                  <a:pt x="6268846" y="502648"/>
                  <a:pt x="5133978" y="353647"/>
                </a:cubicBezTo>
                <a:close/>
              </a:path>
              <a:path w="6383691" h="5265106" stroke="0" extrusionOk="0">
                <a:moveTo>
                  <a:pt x="5133978" y="353647"/>
                </a:moveTo>
                <a:cubicBezTo>
                  <a:pt x="4653849" y="229745"/>
                  <a:pt x="3521841" y="285092"/>
                  <a:pt x="2429359" y="13072"/>
                </a:cubicBezTo>
                <a:cubicBezTo>
                  <a:pt x="1851510" y="44108"/>
                  <a:pt x="664849" y="-28692"/>
                  <a:pt x="254392" y="712148"/>
                </a:cubicBezTo>
                <a:cubicBezTo>
                  <a:pt x="-252524" y="1474496"/>
                  <a:pt x="133452" y="3522010"/>
                  <a:pt x="688259" y="4094004"/>
                </a:cubicBezTo>
                <a:cubicBezTo>
                  <a:pt x="863080" y="4256716"/>
                  <a:pt x="1139062" y="4409594"/>
                  <a:pt x="1420761" y="4416655"/>
                </a:cubicBezTo>
                <a:cubicBezTo>
                  <a:pt x="1427349" y="4766017"/>
                  <a:pt x="1376585" y="5085713"/>
                  <a:pt x="1060145" y="5265107"/>
                </a:cubicBezTo>
                <a:cubicBezTo>
                  <a:pt x="1048206" y="5240800"/>
                  <a:pt x="1964724" y="5241492"/>
                  <a:pt x="2496974" y="4488355"/>
                </a:cubicBezTo>
                <a:cubicBezTo>
                  <a:pt x="2875233" y="4486348"/>
                  <a:pt x="3336180" y="4413213"/>
                  <a:pt x="3635168" y="4452505"/>
                </a:cubicBezTo>
                <a:cubicBezTo>
                  <a:pt x="4671014" y="4578990"/>
                  <a:pt x="5811850" y="4324486"/>
                  <a:pt x="6244000" y="3173853"/>
                </a:cubicBezTo>
                <a:cubicBezTo>
                  <a:pt x="6593548" y="2178974"/>
                  <a:pt x="6251147" y="813540"/>
                  <a:pt x="5133978" y="353647"/>
                </a:cubicBezTo>
                <a:close/>
              </a:path>
            </a:pathLst>
          </a:custGeom>
          <a:solidFill>
            <a:srgbClr val="FFFFFF"/>
          </a:solidFill>
          <a:ln w="38100" cap="flat">
            <a:solidFill>
              <a:srgbClr val="5E250C"/>
            </a:solidFill>
            <a:prstDash val="solid"/>
            <a:miter/>
            <a:extLst>
              <a:ext uri="{C807C97D-BFC1-408E-A445-0C87EB9F89A2}">
                <ask:lineSketchStyleProps xmlns="" xmlns:ask="http://schemas.microsoft.com/office/drawing/2018/sketchyshapes" sd="3574239762">
                  <a:custGeom>
                    <a:avLst/>
                    <a:gdLst>
                      <a:gd name="connsiteX0" fmla="*/ 5133978 w 6383691"/>
                      <a:gd name="connsiteY0" fmla="*/ 297888 h 4434966"/>
                      <a:gd name="connsiteX1" fmla="*/ 2429359 w 6383691"/>
                      <a:gd name="connsiteY1" fmla="*/ 11010 h 4434966"/>
                      <a:gd name="connsiteX2" fmla="*/ 254392 w 6383691"/>
                      <a:gd name="connsiteY2" fmla="*/ 599864 h 4434966"/>
                      <a:gd name="connsiteX3" fmla="*/ 688259 w 6383691"/>
                      <a:gd name="connsiteY3" fmla="*/ 3448509 h 4434966"/>
                      <a:gd name="connsiteX4" fmla="*/ 1420761 w 6383691"/>
                      <a:gd name="connsiteY4" fmla="*/ 3720288 h 4434966"/>
                      <a:gd name="connsiteX5" fmla="*/ 1060145 w 6383691"/>
                      <a:gd name="connsiteY5" fmla="*/ 4434966 h 4434966"/>
                      <a:gd name="connsiteX6" fmla="*/ 2496974 w 6383691"/>
                      <a:gd name="connsiteY6" fmla="*/ 3780683 h 4434966"/>
                      <a:gd name="connsiteX7" fmla="*/ 3635168 w 6383691"/>
                      <a:gd name="connsiteY7" fmla="*/ 3750486 h 4434966"/>
                      <a:gd name="connsiteX8" fmla="*/ 6244000 w 6383691"/>
                      <a:gd name="connsiteY8" fmla="*/ 2673437 h 4434966"/>
                      <a:gd name="connsiteX9" fmla="*/ 5133978 w 6383691"/>
                      <a:gd name="connsiteY9" fmla="*/ 297888 h 4434966"/>
                      <a:gd name="connsiteX0" fmla="*/ 5133978 w 6383691"/>
                      <a:gd name="connsiteY0" fmla="*/ 297888 h 4434966"/>
                      <a:gd name="connsiteX1" fmla="*/ 2429359 w 6383691"/>
                      <a:gd name="connsiteY1" fmla="*/ 11010 h 4434966"/>
                      <a:gd name="connsiteX2" fmla="*/ 254392 w 6383691"/>
                      <a:gd name="connsiteY2" fmla="*/ 599864 h 4434966"/>
                      <a:gd name="connsiteX3" fmla="*/ 688259 w 6383691"/>
                      <a:gd name="connsiteY3" fmla="*/ 3448509 h 4434966"/>
                      <a:gd name="connsiteX4" fmla="*/ 1420761 w 6383691"/>
                      <a:gd name="connsiteY4" fmla="*/ 3720288 h 4434966"/>
                      <a:gd name="connsiteX5" fmla="*/ 1060145 w 6383691"/>
                      <a:gd name="connsiteY5" fmla="*/ 4434966 h 4434966"/>
                      <a:gd name="connsiteX6" fmla="*/ 2496974 w 6383691"/>
                      <a:gd name="connsiteY6" fmla="*/ 3780683 h 4434966"/>
                      <a:gd name="connsiteX7" fmla="*/ 3635168 w 6383691"/>
                      <a:gd name="connsiteY7" fmla="*/ 3750486 h 4434966"/>
                      <a:gd name="connsiteX8" fmla="*/ 6244000 w 6383691"/>
                      <a:gd name="connsiteY8" fmla="*/ 2673437 h 4434966"/>
                      <a:gd name="connsiteX9" fmla="*/ 5133978 w 6383691"/>
                      <a:gd name="connsiteY9" fmla="*/ 297888 h 4434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83691" h="4434966" fill="none" extrusionOk="0">
                        <a:moveTo>
                          <a:pt x="5133978" y="297888"/>
                        </a:moveTo>
                        <a:cubicBezTo>
                          <a:pt x="3811114" y="30313"/>
                          <a:pt x="3494697" y="207212"/>
                          <a:pt x="2429359" y="11010"/>
                        </a:cubicBezTo>
                        <a:cubicBezTo>
                          <a:pt x="1489723" y="-26497"/>
                          <a:pt x="834756" y="163195"/>
                          <a:pt x="254392" y="599864"/>
                        </a:cubicBezTo>
                        <a:cubicBezTo>
                          <a:pt x="-444424" y="1286791"/>
                          <a:pt x="122473" y="3195478"/>
                          <a:pt x="688259" y="3448509"/>
                        </a:cubicBezTo>
                        <a:cubicBezTo>
                          <a:pt x="863979" y="3539481"/>
                          <a:pt x="1149512" y="3717779"/>
                          <a:pt x="1420761" y="3720288"/>
                        </a:cubicBezTo>
                        <a:cubicBezTo>
                          <a:pt x="1508511" y="3970009"/>
                          <a:pt x="1485068" y="4216699"/>
                          <a:pt x="1060145" y="4434966"/>
                        </a:cubicBezTo>
                        <a:cubicBezTo>
                          <a:pt x="904972" y="4473592"/>
                          <a:pt x="2119834" y="4323615"/>
                          <a:pt x="2496974" y="3780683"/>
                        </a:cubicBezTo>
                        <a:cubicBezTo>
                          <a:pt x="2765197" y="3690354"/>
                          <a:pt x="3104439" y="3711787"/>
                          <a:pt x="3635168" y="3750486"/>
                        </a:cubicBezTo>
                        <a:cubicBezTo>
                          <a:pt x="4573367" y="3443023"/>
                          <a:pt x="5966494" y="3887979"/>
                          <a:pt x="6244000" y="2673437"/>
                        </a:cubicBezTo>
                        <a:cubicBezTo>
                          <a:pt x="6404316" y="1879524"/>
                          <a:pt x="6281482" y="396353"/>
                          <a:pt x="5133978" y="297888"/>
                        </a:cubicBezTo>
                        <a:close/>
                      </a:path>
                      <a:path w="6383691" h="4434966" stroke="0" extrusionOk="0">
                        <a:moveTo>
                          <a:pt x="5133978" y="297888"/>
                        </a:moveTo>
                        <a:cubicBezTo>
                          <a:pt x="4726222" y="117379"/>
                          <a:pt x="3574060" y="121668"/>
                          <a:pt x="2429359" y="11010"/>
                        </a:cubicBezTo>
                        <a:cubicBezTo>
                          <a:pt x="1884036" y="-80798"/>
                          <a:pt x="695841" y="16726"/>
                          <a:pt x="254392" y="599864"/>
                        </a:cubicBezTo>
                        <a:cubicBezTo>
                          <a:pt x="-335309" y="1309771"/>
                          <a:pt x="144161" y="2901763"/>
                          <a:pt x="688259" y="3448509"/>
                        </a:cubicBezTo>
                        <a:cubicBezTo>
                          <a:pt x="910897" y="3609301"/>
                          <a:pt x="1105631" y="3717439"/>
                          <a:pt x="1420761" y="3720288"/>
                        </a:cubicBezTo>
                        <a:cubicBezTo>
                          <a:pt x="1393208" y="4036332"/>
                          <a:pt x="1342377" y="4316293"/>
                          <a:pt x="1060145" y="4434966"/>
                        </a:cubicBezTo>
                        <a:cubicBezTo>
                          <a:pt x="1009325" y="4374181"/>
                          <a:pt x="2073697" y="4363771"/>
                          <a:pt x="2496974" y="3780683"/>
                        </a:cubicBezTo>
                        <a:cubicBezTo>
                          <a:pt x="2888220" y="3768679"/>
                          <a:pt x="3347444" y="3704907"/>
                          <a:pt x="3635168" y="3750486"/>
                        </a:cubicBezTo>
                        <a:cubicBezTo>
                          <a:pt x="4727355" y="4001704"/>
                          <a:pt x="5765818" y="3791192"/>
                          <a:pt x="6244000" y="2673437"/>
                        </a:cubicBezTo>
                        <a:cubicBezTo>
                          <a:pt x="6690373" y="1811573"/>
                          <a:pt x="6300370" y="867320"/>
                          <a:pt x="5133978" y="297888"/>
                        </a:cubicBezTo>
                        <a:close/>
                      </a:path>
                      <a:path w="6383691" h="4434966" fill="none" stroke="0" extrusionOk="0">
                        <a:moveTo>
                          <a:pt x="5133978" y="297888"/>
                        </a:moveTo>
                        <a:cubicBezTo>
                          <a:pt x="3866717" y="53697"/>
                          <a:pt x="3546377" y="213031"/>
                          <a:pt x="2429359" y="11010"/>
                        </a:cubicBezTo>
                        <a:cubicBezTo>
                          <a:pt x="1712763" y="36814"/>
                          <a:pt x="746344" y="66242"/>
                          <a:pt x="254392" y="599864"/>
                        </a:cubicBezTo>
                        <a:cubicBezTo>
                          <a:pt x="-282969" y="1242912"/>
                          <a:pt x="143032" y="3087706"/>
                          <a:pt x="688259" y="3448509"/>
                        </a:cubicBezTo>
                        <a:cubicBezTo>
                          <a:pt x="869218" y="3569760"/>
                          <a:pt x="1154901" y="3741961"/>
                          <a:pt x="1420761" y="3720288"/>
                        </a:cubicBezTo>
                        <a:cubicBezTo>
                          <a:pt x="1475095" y="3977699"/>
                          <a:pt x="1438495" y="4253837"/>
                          <a:pt x="1060145" y="4434966"/>
                        </a:cubicBezTo>
                        <a:cubicBezTo>
                          <a:pt x="946513" y="4427464"/>
                          <a:pt x="2071904" y="4398033"/>
                          <a:pt x="2496974" y="3780683"/>
                        </a:cubicBezTo>
                        <a:cubicBezTo>
                          <a:pt x="2686735" y="3858248"/>
                          <a:pt x="3477611" y="3847136"/>
                          <a:pt x="3635168" y="3750486"/>
                        </a:cubicBezTo>
                        <a:cubicBezTo>
                          <a:pt x="4674967" y="3757790"/>
                          <a:pt x="5768569" y="3726662"/>
                          <a:pt x="6244000" y="2673437"/>
                        </a:cubicBezTo>
                        <a:cubicBezTo>
                          <a:pt x="6401857" y="1967371"/>
                          <a:pt x="6324007" y="565632"/>
                          <a:pt x="5133978" y="297888"/>
                        </a:cubicBezTo>
                        <a:close/>
                      </a:path>
                    </a:pathLst>
                  </a:custGeom>
                  <ask:type>
                    <ask:lineSketchCurved/>
                  </ask:type>
                </ask:lineSketchStyleProps>
              </a:ext>
            </a:extLst>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 name="TextBox 2">
            <a:extLst>
              <a:ext uri="{FF2B5EF4-FFF2-40B4-BE49-F238E27FC236}">
                <a16:creationId xmlns:a16="http://schemas.microsoft.com/office/drawing/2014/main" id="{184EB9CB-A6F8-7F69-4E59-6F0974B8AFB5}"/>
              </a:ext>
            </a:extLst>
          </p:cNvPr>
          <p:cNvSpPr txBox="1"/>
          <p:nvPr/>
        </p:nvSpPr>
        <p:spPr>
          <a:xfrm>
            <a:off x="4572000" y="2394857"/>
            <a:ext cx="5431971" cy="1938992"/>
          </a:xfrm>
          <a:prstGeom prst="rect">
            <a:avLst/>
          </a:prstGeom>
          <a:noFill/>
        </p:spPr>
        <p:txBody>
          <a:bodyPr wrap="square" rtlCol="0">
            <a:spAutoFit/>
          </a:bodyPr>
          <a:lstStyle/>
          <a:p>
            <a:pPr algn="ctr"/>
            <a:r>
              <a:rPr lang="vi-VN" sz="4000" b="1" dirty="0">
                <a:latin typeface="Cambria" panose="02040503050406030204" pitchFamily="18" charset="0"/>
                <a:ea typeface="Cambria" panose="02040503050406030204" pitchFamily="18" charset="0"/>
              </a:rPr>
              <a:t>Hoạt động 1: </a:t>
            </a:r>
            <a:r>
              <a:rPr lang="vi-VN" sz="4000" dirty="0">
                <a:latin typeface="Cambria" panose="02040503050406030204" pitchFamily="18" charset="0"/>
                <a:ea typeface="Cambria" panose="02040503050406030204" pitchFamily="18" charset="0"/>
              </a:rPr>
              <a:t>Chia sẻ về thực trạng cảnh quan nơi em sinh sống </a:t>
            </a:r>
            <a:endParaRPr lang="en-US" sz="4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7933328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
            <a:extLst>
              <a:ext uri="{FF2B5EF4-FFF2-40B4-BE49-F238E27FC236}">
                <a16:creationId xmlns:a16="http://schemas.microsoft.com/office/drawing/2014/main" id="{B8127AA4-1F3D-F80A-89E2-EEFC0C28EB61}"/>
              </a:ext>
            </a:extLst>
          </p:cNvPr>
          <p:cNvGrpSpPr/>
          <p:nvPr/>
        </p:nvGrpSpPr>
        <p:grpSpPr>
          <a:xfrm>
            <a:off x="0" y="0"/>
            <a:ext cx="12192000" cy="6858000"/>
            <a:chOff x="0" y="0"/>
            <a:chExt cx="12192000" cy="6858000"/>
          </a:xfrm>
        </p:grpSpPr>
        <p:pic>
          <p:nvPicPr>
            <p:cNvPr id="4" name="图片 3" descr="背景图案&#10;&#10;描述已自动生成">
              <a:extLst>
                <a:ext uri="{FF2B5EF4-FFF2-40B4-BE49-F238E27FC236}">
                  <a16:creationId xmlns:a16="http://schemas.microsoft.com/office/drawing/2014/main" id="{6DC44006-78F4-FEDF-41C6-03483B9707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a:extLst>
                <a:ext uri="{FF2B5EF4-FFF2-40B4-BE49-F238E27FC236}">
                  <a16:creationId xmlns:a16="http://schemas.microsoft.com/office/drawing/2014/main" id="{ABB0F910-3492-A0A6-477D-62446435B79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5347265"/>
            </a:xfrm>
            <a:prstGeom prst="rect">
              <a:avLst/>
            </a:prstGeom>
          </p:spPr>
        </p:pic>
      </p:grpSp>
      <p:sp>
        <p:nvSpPr>
          <p:cNvPr id="3" name="TextBox 2">
            <a:extLst>
              <a:ext uri="{FF2B5EF4-FFF2-40B4-BE49-F238E27FC236}">
                <a16:creationId xmlns:a16="http://schemas.microsoft.com/office/drawing/2014/main" id="{0EC48BEB-9943-D855-ED8E-370CFCF29CF4}"/>
              </a:ext>
            </a:extLst>
          </p:cNvPr>
          <p:cNvSpPr txBox="1"/>
          <p:nvPr/>
        </p:nvSpPr>
        <p:spPr>
          <a:xfrm>
            <a:off x="1607843" y="505912"/>
            <a:ext cx="9503847" cy="1323439"/>
          </a:xfrm>
          <a:prstGeom prst="rect">
            <a:avLst/>
          </a:prstGeom>
          <a:noFill/>
        </p:spPr>
        <p:txBody>
          <a:bodyPr wrap="square" rtlCol="0">
            <a:spAutoFit/>
          </a:bodyPr>
          <a:lstStyle/>
          <a:p>
            <a:pPr algn="ctr"/>
            <a:r>
              <a:rPr lang="vi-VN" sz="4000" b="1" dirty="0">
                <a:solidFill>
                  <a:srgbClr val="002060"/>
                </a:solidFill>
                <a:latin typeface="Cambria" panose="02040503050406030204" pitchFamily="18" charset="0"/>
              </a:rPr>
              <a:t>Báo cáo kết quả khảo sát thực trạng cảnh quan nơi em sinh sống.</a:t>
            </a:r>
            <a:endParaRPr lang="en-US" sz="4000" b="1" dirty="0">
              <a:solidFill>
                <a:srgbClr val="002060"/>
              </a:solidFill>
              <a:latin typeface="Cambria" panose="02040503050406030204" pitchFamily="18" charset="0"/>
            </a:endParaRPr>
          </a:p>
        </p:txBody>
      </p:sp>
      <p:pic>
        <p:nvPicPr>
          <p:cNvPr id="7" name="Picture 6">
            <a:extLst>
              <a:ext uri="{FF2B5EF4-FFF2-40B4-BE49-F238E27FC236}">
                <a16:creationId xmlns:a16="http://schemas.microsoft.com/office/drawing/2014/main" id="{3B60BF92-8D50-069D-BD13-334BA9149962}"/>
              </a:ext>
            </a:extLst>
          </p:cNvPr>
          <p:cNvPicPr>
            <a:picLocks noChangeAspect="1"/>
          </p:cNvPicPr>
          <p:nvPr/>
        </p:nvPicPr>
        <p:blipFill>
          <a:blip r:embed="rId5"/>
          <a:stretch>
            <a:fillRect/>
          </a:stretch>
        </p:blipFill>
        <p:spPr>
          <a:xfrm>
            <a:off x="741323" y="393199"/>
            <a:ext cx="1140051" cy="1457070"/>
          </a:xfrm>
          <a:prstGeom prst="rect">
            <a:avLst/>
          </a:prstGeom>
        </p:spPr>
      </p:pic>
      <p:pic>
        <p:nvPicPr>
          <p:cNvPr id="12" name="Picture 11">
            <a:extLst>
              <a:ext uri="{FF2B5EF4-FFF2-40B4-BE49-F238E27FC236}">
                <a16:creationId xmlns:a16="http://schemas.microsoft.com/office/drawing/2014/main" id="{8D20CB3C-FF3C-E3B9-F782-902D59FC9303}"/>
              </a:ext>
            </a:extLst>
          </p:cNvPr>
          <p:cNvPicPr>
            <a:picLocks noChangeAspect="1"/>
          </p:cNvPicPr>
          <p:nvPr/>
        </p:nvPicPr>
        <p:blipFill>
          <a:blip r:embed="rId6"/>
          <a:stretch>
            <a:fillRect/>
          </a:stretch>
        </p:blipFill>
        <p:spPr>
          <a:xfrm>
            <a:off x="2957589" y="2107274"/>
            <a:ext cx="6407451" cy="4602879"/>
          </a:xfrm>
          <a:prstGeom prst="rect">
            <a:avLst/>
          </a:prstGeom>
        </p:spPr>
      </p:pic>
    </p:spTree>
    <p:extLst>
      <p:ext uri="{BB962C8B-B14F-4D97-AF65-F5344CB8AC3E}">
        <p14:creationId xmlns:p14="http://schemas.microsoft.com/office/powerpoint/2010/main" val="112518982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par>
                                <p:cTn id="13" presetID="2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
            <a:extLst>
              <a:ext uri="{FF2B5EF4-FFF2-40B4-BE49-F238E27FC236}">
                <a16:creationId xmlns:a16="http://schemas.microsoft.com/office/drawing/2014/main" id="{F7C355B0-51F1-6BE2-157F-E442288264CC}"/>
              </a:ext>
            </a:extLst>
          </p:cNvPr>
          <p:cNvGrpSpPr/>
          <p:nvPr/>
        </p:nvGrpSpPr>
        <p:grpSpPr>
          <a:xfrm>
            <a:off x="0" y="0"/>
            <a:ext cx="12192000" cy="6858000"/>
            <a:chOff x="0" y="0"/>
            <a:chExt cx="12192000" cy="6858000"/>
          </a:xfrm>
        </p:grpSpPr>
        <p:pic>
          <p:nvPicPr>
            <p:cNvPr id="4" name="图片 3" descr="背景图案&#10;&#10;描述已自动生成">
              <a:extLst>
                <a:ext uri="{FF2B5EF4-FFF2-40B4-BE49-F238E27FC236}">
                  <a16:creationId xmlns:a16="http://schemas.microsoft.com/office/drawing/2014/main" id="{03CB9F54-1356-D8E4-70F3-6141C36C04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a:extLst>
                <a:ext uri="{FF2B5EF4-FFF2-40B4-BE49-F238E27FC236}">
                  <a16:creationId xmlns:a16="http://schemas.microsoft.com/office/drawing/2014/main" id="{83EDE5DB-3CF6-D76F-960E-0AF4C1B0DF9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5347265"/>
            </a:xfrm>
            <a:prstGeom prst="rect">
              <a:avLst/>
            </a:prstGeom>
          </p:spPr>
        </p:pic>
      </p:grpSp>
      <p:grpSp>
        <p:nvGrpSpPr>
          <p:cNvPr id="7" name="Group 6">
            <a:extLst>
              <a:ext uri="{FF2B5EF4-FFF2-40B4-BE49-F238E27FC236}">
                <a16:creationId xmlns:a16="http://schemas.microsoft.com/office/drawing/2014/main" id="{C2ADF43B-D19A-EFE8-2379-3CC84245936C}"/>
              </a:ext>
            </a:extLst>
          </p:cNvPr>
          <p:cNvGrpSpPr/>
          <p:nvPr/>
        </p:nvGrpSpPr>
        <p:grpSpPr>
          <a:xfrm>
            <a:off x="1306875" y="121378"/>
            <a:ext cx="9774782" cy="1077218"/>
            <a:chOff x="762590" y="708108"/>
            <a:chExt cx="9774782" cy="1077218"/>
          </a:xfrm>
        </p:grpSpPr>
        <p:sp>
          <p:nvSpPr>
            <p:cNvPr id="15" name="椭圆 14"/>
            <p:cNvSpPr/>
            <p:nvPr/>
          </p:nvSpPr>
          <p:spPr>
            <a:xfrm>
              <a:off x="762590" y="883131"/>
              <a:ext cx="357840" cy="357840"/>
            </a:xfrm>
            <a:prstGeom prst="ellipse">
              <a:avLst/>
            </a:prstGeom>
            <a:solidFill>
              <a:srgbClr val="F9910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ea typeface="思源黑体 CN"/>
                <a:cs typeface="+mn-cs"/>
              </a:endParaRPr>
            </a:p>
          </p:txBody>
        </p:sp>
        <p:sp>
          <p:nvSpPr>
            <p:cNvPr id="6" name="TextBox 5">
              <a:extLst>
                <a:ext uri="{FF2B5EF4-FFF2-40B4-BE49-F238E27FC236}">
                  <a16:creationId xmlns:a16="http://schemas.microsoft.com/office/drawing/2014/main" id="{70B855FC-2CC1-321B-6A75-BDD91EF0CE25}"/>
                </a:ext>
              </a:extLst>
            </p:cNvPr>
            <p:cNvSpPr txBox="1"/>
            <p:nvPr/>
          </p:nvSpPr>
          <p:spPr>
            <a:xfrm>
              <a:off x="1257300" y="708108"/>
              <a:ext cx="9280072" cy="1077218"/>
            </a:xfrm>
            <a:prstGeom prst="rect">
              <a:avLst/>
            </a:prstGeom>
            <a:noFill/>
          </p:spPr>
          <p:txBody>
            <a:bodyPr wrap="square" rtlCol="0">
              <a:spAutoFit/>
            </a:bodyPr>
            <a:lstStyle/>
            <a:p>
              <a:pPr algn="just"/>
              <a:r>
                <a:rPr lang="vi-VN" sz="3200" b="1" i="0" dirty="0">
                  <a:solidFill>
                    <a:srgbClr val="000000"/>
                  </a:solidFill>
                  <a:effectLst/>
                  <a:latin typeface="Cambria" panose="02040503050406030204" pitchFamily="18" charset="0"/>
                  <a:ea typeface="Cambria" panose="02040503050406030204" pitchFamily="18" charset="0"/>
                </a:rPr>
                <a:t>Thảo luận xác định những việc cần làm để chăm sóc, bảo vệ cảnh quan nơi em sinh sống.</a:t>
              </a:r>
              <a:endParaRPr lang="en-US" sz="3200" b="1" dirty="0">
                <a:latin typeface="Cambria" panose="02040503050406030204" pitchFamily="18" charset="0"/>
                <a:ea typeface="Cambria" panose="02040503050406030204" pitchFamily="18" charset="0"/>
              </a:endParaRPr>
            </a:p>
          </p:txBody>
        </p:sp>
      </p:grpSp>
      <p:grpSp>
        <p:nvGrpSpPr>
          <p:cNvPr id="9" name="Group 8">
            <a:extLst>
              <a:ext uri="{FF2B5EF4-FFF2-40B4-BE49-F238E27FC236}">
                <a16:creationId xmlns:a16="http://schemas.microsoft.com/office/drawing/2014/main" id="{D539BD80-4C2B-25F8-CB61-6160997AF2E9}"/>
              </a:ext>
            </a:extLst>
          </p:cNvPr>
          <p:cNvGrpSpPr/>
          <p:nvPr/>
        </p:nvGrpSpPr>
        <p:grpSpPr>
          <a:xfrm>
            <a:off x="1469570" y="1558507"/>
            <a:ext cx="9644743" cy="1077685"/>
            <a:chOff x="1273628" y="1877786"/>
            <a:chExt cx="2432958" cy="1077685"/>
          </a:xfrm>
        </p:grpSpPr>
        <p:sp>
          <p:nvSpPr>
            <p:cNvPr id="8" name="Rectangle: Rounded Corners 7">
              <a:extLst>
                <a:ext uri="{FF2B5EF4-FFF2-40B4-BE49-F238E27FC236}">
                  <a16:creationId xmlns:a16="http://schemas.microsoft.com/office/drawing/2014/main" id="{CABD395C-C3A5-2CB5-34B2-3E61D53D9970}"/>
                </a:ext>
              </a:extLst>
            </p:cNvPr>
            <p:cNvSpPr/>
            <p:nvPr/>
          </p:nvSpPr>
          <p:spPr>
            <a:xfrm>
              <a:off x="1273629" y="1877786"/>
              <a:ext cx="2432957" cy="1077685"/>
            </a:xfrm>
            <a:prstGeom prst="roundRect">
              <a:avLst/>
            </a:prstGeom>
            <a:solidFill>
              <a:srgbClr val="D0EBB3"/>
            </a:solidFill>
            <a:ln>
              <a:solidFill>
                <a:srgbClr val="92D050"/>
              </a:solidFill>
            </a:ln>
            <a:effectLst>
              <a:outerShdw blurRad="190500" dist="177800" dir="5220000" sx="101000" sy="101000" algn="t" rotWithShape="0">
                <a:srgbClr val="8DCE46"/>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 name="矩形 2">
              <a:extLst>
                <a:ext uri="{FF2B5EF4-FFF2-40B4-BE49-F238E27FC236}">
                  <a16:creationId xmlns:a16="http://schemas.microsoft.com/office/drawing/2014/main" id="{04B739AC-BEBC-4F41-9A1F-624855F16ABD}"/>
                </a:ext>
              </a:extLst>
            </p:cNvPr>
            <p:cNvSpPr/>
            <p:nvPr/>
          </p:nvSpPr>
          <p:spPr>
            <a:xfrm>
              <a:off x="1273628" y="2025549"/>
              <a:ext cx="2432957" cy="707886"/>
            </a:xfrm>
            <a:prstGeom prst="rect">
              <a:avLst/>
            </a:prstGeom>
            <a:no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algn="just">
                <a:lnSpc>
                  <a:spcPct val="150000"/>
                </a:lnSpc>
                <a:spcBef>
                  <a:spcPts val="0"/>
                </a:spcBef>
                <a:spcAft>
                  <a:spcPts val="1000"/>
                </a:spcAft>
              </a:pPr>
              <a:r>
                <a:rPr lang="vi-VN" sz="32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Theo em, nguyên nhân nào dẫn đến thực trạng này?</a:t>
              </a:r>
              <a:endParaRPr lang="en-US" sz="3200" b="1" dirty="0">
                <a:effectLst/>
                <a:latin typeface="Cambria" panose="02040503050406030204" pitchFamily="18" charset="0"/>
                <a:ea typeface="Cambria" panose="02040503050406030204" pitchFamily="18" charset="0"/>
                <a:cs typeface="Times New Roman" panose="02020603050405020304" pitchFamily="18" charset="0"/>
              </a:endParaRPr>
            </a:p>
          </p:txBody>
        </p:sp>
      </p:grpSp>
      <p:grpSp>
        <p:nvGrpSpPr>
          <p:cNvPr id="13" name="Group 12">
            <a:extLst>
              <a:ext uri="{FF2B5EF4-FFF2-40B4-BE49-F238E27FC236}">
                <a16:creationId xmlns:a16="http://schemas.microsoft.com/office/drawing/2014/main" id="{0A293DF2-D7DB-CF43-8AF4-CEBB57309471}"/>
              </a:ext>
            </a:extLst>
          </p:cNvPr>
          <p:cNvGrpSpPr/>
          <p:nvPr/>
        </p:nvGrpSpPr>
        <p:grpSpPr>
          <a:xfrm>
            <a:off x="1447798" y="3115164"/>
            <a:ext cx="9644743" cy="1077685"/>
            <a:chOff x="1273628" y="1877786"/>
            <a:chExt cx="2432958" cy="1077685"/>
          </a:xfrm>
        </p:grpSpPr>
        <p:sp>
          <p:nvSpPr>
            <p:cNvPr id="14" name="Rectangle: Rounded Corners 13">
              <a:extLst>
                <a:ext uri="{FF2B5EF4-FFF2-40B4-BE49-F238E27FC236}">
                  <a16:creationId xmlns:a16="http://schemas.microsoft.com/office/drawing/2014/main" id="{79B342A2-35EC-6647-A0CA-5FB7F9DBDB21}"/>
                </a:ext>
              </a:extLst>
            </p:cNvPr>
            <p:cNvSpPr/>
            <p:nvPr/>
          </p:nvSpPr>
          <p:spPr>
            <a:xfrm>
              <a:off x="1273629" y="1877786"/>
              <a:ext cx="2432957" cy="1077685"/>
            </a:xfrm>
            <a:prstGeom prst="roundRect">
              <a:avLst/>
            </a:prstGeom>
            <a:solidFill>
              <a:srgbClr val="D0EBB3"/>
            </a:solidFill>
            <a:ln>
              <a:solidFill>
                <a:srgbClr val="92D050"/>
              </a:solidFill>
            </a:ln>
            <a:effectLst>
              <a:outerShdw blurRad="190500" dist="177800" dir="5220000" sx="101000" sy="101000" algn="t" rotWithShape="0">
                <a:srgbClr val="8DCE46"/>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9" name="矩形 2">
              <a:extLst>
                <a:ext uri="{FF2B5EF4-FFF2-40B4-BE49-F238E27FC236}">
                  <a16:creationId xmlns:a16="http://schemas.microsoft.com/office/drawing/2014/main" id="{2340518B-DFEA-572C-E3D8-8C67A8B973A2}"/>
                </a:ext>
              </a:extLst>
            </p:cNvPr>
            <p:cNvSpPr/>
            <p:nvPr/>
          </p:nvSpPr>
          <p:spPr>
            <a:xfrm>
              <a:off x="1273628" y="2025549"/>
              <a:ext cx="2432957" cy="707886"/>
            </a:xfrm>
            <a:prstGeom prst="rect">
              <a:avLst/>
            </a:prstGeom>
            <a:no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algn="just">
                <a:spcBef>
                  <a:spcPts val="0"/>
                </a:spcBef>
                <a:spcAft>
                  <a:spcPts val="1000"/>
                </a:spcAft>
              </a:pPr>
              <a:r>
                <a:rPr lang="vi-VN" sz="32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Em có cảm nhận gì khi đi khảo sát thực trạng cảnh quan nơi sinh sống?</a:t>
              </a:r>
              <a:endParaRPr lang="en-US" sz="3200" b="1" dirty="0">
                <a:effectLst/>
                <a:latin typeface="Cambria" panose="02040503050406030204" pitchFamily="18" charset="0"/>
                <a:ea typeface="Cambria" panose="02040503050406030204" pitchFamily="18" charset="0"/>
                <a:cs typeface="Times New Roman" panose="02020603050405020304" pitchFamily="18" charset="0"/>
              </a:endParaRPr>
            </a:p>
          </p:txBody>
        </p:sp>
      </p:grpSp>
      <p:grpSp>
        <p:nvGrpSpPr>
          <p:cNvPr id="20" name="Group 19">
            <a:extLst>
              <a:ext uri="{FF2B5EF4-FFF2-40B4-BE49-F238E27FC236}">
                <a16:creationId xmlns:a16="http://schemas.microsoft.com/office/drawing/2014/main" id="{A4AC2851-C892-7B2B-2052-466ADA7E3AE7}"/>
              </a:ext>
            </a:extLst>
          </p:cNvPr>
          <p:cNvGrpSpPr/>
          <p:nvPr/>
        </p:nvGrpSpPr>
        <p:grpSpPr>
          <a:xfrm>
            <a:off x="1426027" y="4693593"/>
            <a:ext cx="9644743" cy="1761636"/>
            <a:chOff x="1273628" y="1877786"/>
            <a:chExt cx="2432958" cy="1077685"/>
          </a:xfrm>
        </p:grpSpPr>
        <p:sp>
          <p:nvSpPr>
            <p:cNvPr id="21" name="Rectangle: Rounded Corners 20">
              <a:extLst>
                <a:ext uri="{FF2B5EF4-FFF2-40B4-BE49-F238E27FC236}">
                  <a16:creationId xmlns:a16="http://schemas.microsoft.com/office/drawing/2014/main" id="{F0A9FFF1-300C-7B8C-B682-4D80531A7C9B}"/>
                </a:ext>
              </a:extLst>
            </p:cNvPr>
            <p:cNvSpPr/>
            <p:nvPr/>
          </p:nvSpPr>
          <p:spPr>
            <a:xfrm>
              <a:off x="1273629" y="1877786"/>
              <a:ext cx="2432957" cy="1077685"/>
            </a:xfrm>
            <a:prstGeom prst="roundRect">
              <a:avLst/>
            </a:prstGeom>
            <a:solidFill>
              <a:srgbClr val="D0EBB3"/>
            </a:solidFill>
            <a:ln>
              <a:solidFill>
                <a:srgbClr val="92D050"/>
              </a:solidFill>
            </a:ln>
            <a:effectLst>
              <a:outerShdw blurRad="190500" dist="177800" dir="5220000" sx="101000" sy="101000" algn="t" rotWithShape="0">
                <a:srgbClr val="8DCE46"/>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5" name="矩形 2">
              <a:extLst>
                <a:ext uri="{FF2B5EF4-FFF2-40B4-BE49-F238E27FC236}">
                  <a16:creationId xmlns:a16="http://schemas.microsoft.com/office/drawing/2014/main" id="{75DDE595-6BD1-69E0-E03D-13DD923EC481}"/>
                </a:ext>
              </a:extLst>
            </p:cNvPr>
            <p:cNvSpPr/>
            <p:nvPr/>
          </p:nvSpPr>
          <p:spPr>
            <a:xfrm>
              <a:off x="1273628" y="2025549"/>
              <a:ext cx="2432957" cy="707886"/>
            </a:xfrm>
            <a:prstGeom prst="rect">
              <a:avLst/>
            </a:prstGeom>
            <a:no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algn="just">
                <a:spcBef>
                  <a:spcPts val="0"/>
                </a:spcBef>
                <a:spcAft>
                  <a:spcPts val="1000"/>
                </a:spcAft>
              </a:pPr>
              <a:r>
                <a:rPr lang="vi-VN" sz="32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Em đã từng chứng kiến những hành động tiêu cực gây ảnh hưởng đến cảnh quan nơi mình sinh sống chưa? Nếu có, đó là hành động gì?</a:t>
              </a:r>
              <a:endParaRPr lang="en-US" sz="3200" b="1" dirty="0">
                <a:effectLst/>
                <a:latin typeface="Cambria" panose="02040503050406030204" pitchFamily="18" charset="0"/>
                <a:ea typeface="Cambria" panose="02040503050406030204" pitchFamily="18" charset="0"/>
                <a:cs typeface="Times New Roman" panose="02020603050405020304" pitchFamily="18" charset="0"/>
              </a:endParaRPr>
            </a:p>
          </p:txBody>
        </p:sp>
      </p:grpSp>
    </p:spTree>
    <p:extLst>
      <p:ext uri="{BB962C8B-B14F-4D97-AF65-F5344CB8AC3E}">
        <p14:creationId xmlns:p14="http://schemas.microsoft.com/office/powerpoint/2010/main" val="39173439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20"/>
                                        </p:tgtEl>
                                        <p:attrNameLst>
                                          <p:attrName>style.visibility</p:attrName>
                                        </p:attrNameLst>
                                      </p:cBhvr>
                                      <p:to>
                                        <p:strVal val="visible"/>
                                      </p:to>
                                    </p:set>
                                    <p:anim calcmode="lin" valueType="num">
                                      <p:cBhvr>
                                        <p:cTn id="26" dur="500" fill="hold"/>
                                        <p:tgtEl>
                                          <p:spTgt spid="20"/>
                                        </p:tgtEl>
                                        <p:attrNameLst>
                                          <p:attrName>ppt_w</p:attrName>
                                        </p:attrNameLst>
                                      </p:cBhvr>
                                      <p:tavLst>
                                        <p:tav tm="0">
                                          <p:val>
                                            <p:fltVal val="0"/>
                                          </p:val>
                                        </p:tav>
                                        <p:tav tm="100000">
                                          <p:val>
                                            <p:strVal val="#ppt_w"/>
                                          </p:val>
                                        </p:tav>
                                      </p:tavLst>
                                    </p:anim>
                                    <p:anim calcmode="lin" valueType="num">
                                      <p:cBhvr>
                                        <p:cTn id="27" dur="500" fill="hold"/>
                                        <p:tgtEl>
                                          <p:spTgt spid="20"/>
                                        </p:tgtEl>
                                        <p:attrNameLst>
                                          <p:attrName>ppt_h</p:attrName>
                                        </p:attrNameLst>
                                      </p:cBhvr>
                                      <p:tavLst>
                                        <p:tav tm="0">
                                          <p:val>
                                            <p:fltVal val="0"/>
                                          </p:val>
                                        </p:tav>
                                        <p:tav tm="100000">
                                          <p:val>
                                            <p:strVal val="#ppt_h"/>
                                          </p:val>
                                        </p:tav>
                                      </p:tavLst>
                                    </p:anim>
                                    <p:animEffect transition="in" filter="fade">
                                      <p:cBhvr>
                                        <p:cTn id="2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2">
            <a:extLst>
              <a:ext uri="{FF2B5EF4-FFF2-40B4-BE49-F238E27FC236}">
                <a16:creationId xmlns:a16="http://schemas.microsoft.com/office/drawing/2014/main" id="{3CB2DE06-D15E-C73E-BDAF-39E77CE66871}"/>
              </a:ext>
            </a:extLst>
          </p:cNvPr>
          <p:cNvGrpSpPr/>
          <p:nvPr/>
        </p:nvGrpSpPr>
        <p:grpSpPr>
          <a:xfrm>
            <a:off x="34412" y="-24582"/>
            <a:ext cx="12192000" cy="6858000"/>
            <a:chOff x="0" y="0"/>
            <a:chExt cx="12192000" cy="6858000"/>
          </a:xfrm>
        </p:grpSpPr>
        <p:pic>
          <p:nvPicPr>
            <p:cNvPr id="8" name="图片 3" descr="背景图案&#10;&#10;描述已自动生成">
              <a:extLst>
                <a:ext uri="{FF2B5EF4-FFF2-40B4-BE49-F238E27FC236}">
                  <a16:creationId xmlns:a16="http://schemas.microsoft.com/office/drawing/2014/main" id="{06344316-E806-9544-C342-9D60FF0723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4">
              <a:extLst>
                <a:ext uri="{FF2B5EF4-FFF2-40B4-BE49-F238E27FC236}">
                  <a16:creationId xmlns:a16="http://schemas.microsoft.com/office/drawing/2014/main" id="{D1FABEAB-F45D-4EEB-51A4-F7A23D1C1A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5347265"/>
            </a:xfrm>
            <a:prstGeom prst="rect">
              <a:avLst/>
            </a:prstGeom>
          </p:spPr>
        </p:pic>
      </p:grpSp>
      <p:grpSp>
        <p:nvGrpSpPr>
          <p:cNvPr id="3" name="组合 2">
            <a:extLst>
              <a:ext uri="{FF2B5EF4-FFF2-40B4-BE49-F238E27FC236}">
                <a16:creationId xmlns:a16="http://schemas.microsoft.com/office/drawing/2014/main" id="{96DE0EDB-1698-9893-9E76-E002318766C8}"/>
              </a:ext>
            </a:extLst>
          </p:cNvPr>
          <p:cNvGrpSpPr/>
          <p:nvPr/>
        </p:nvGrpSpPr>
        <p:grpSpPr>
          <a:xfrm>
            <a:off x="0" y="0"/>
            <a:ext cx="12192000" cy="6858000"/>
            <a:chOff x="0" y="0"/>
            <a:chExt cx="12192000" cy="6858000"/>
          </a:xfrm>
        </p:grpSpPr>
        <p:pic>
          <p:nvPicPr>
            <p:cNvPr id="4" name="图片 3" descr="背景图案&#10;&#10;描述已自动生成">
              <a:extLst>
                <a:ext uri="{FF2B5EF4-FFF2-40B4-BE49-F238E27FC236}">
                  <a16:creationId xmlns:a16="http://schemas.microsoft.com/office/drawing/2014/main" id="{CBBF2DA0-6521-D6D4-2149-A0FBAC93FB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a:extLst>
                <a:ext uri="{FF2B5EF4-FFF2-40B4-BE49-F238E27FC236}">
                  <a16:creationId xmlns:a16="http://schemas.microsoft.com/office/drawing/2014/main" id="{EB023017-176C-D1BE-67E5-4D24F6A9DC1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5347265"/>
            </a:xfrm>
            <a:prstGeom prst="rect">
              <a:avLst/>
            </a:prstGeom>
          </p:spPr>
        </p:pic>
      </p:grpSp>
      <p:pic>
        <p:nvPicPr>
          <p:cNvPr id="2" name="图片 6">
            <a:extLst>
              <a:ext uri="{FF2B5EF4-FFF2-40B4-BE49-F238E27FC236}">
                <a16:creationId xmlns:a16="http://schemas.microsoft.com/office/drawing/2014/main" id="{C202B63F-C5ED-DD53-E53E-BB796418C1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18135" y="0"/>
            <a:ext cx="9533592" cy="6400799"/>
          </a:xfrm>
          <a:prstGeom prst="rect">
            <a:avLst/>
          </a:prstGeom>
        </p:spPr>
      </p:pic>
      <p:sp>
        <p:nvSpPr>
          <p:cNvPr id="6" name="TextBox 5">
            <a:extLst>
              <a:ext uri="{FF2B5EF4-FFF2-40B4-BE49-F238E27FC236}">
                <a16:creationId xmlns:a16="http://schemas.microsoft.com/office/drawing/2014/main" id="{291B1D5D-7660-0D44-9ACF-7D5E5ADAAF69}"/>
              </a:ext>
            </a:extLst>
          </p:cNvPr>
          <p:cNvSpPr txBox="1"/>
          <p:nvPr/>
        </p:nvSpPr>
        <p:spPr>
          <a:xfrm>
            <a:off x="2122713" y="1997839"/>
            <a:ext cx="8324435" cy="3416320"/>
          </a:xfrm>
          <a:prstGeom prst="rect">
            <a:avLst/>
          </a:prstGeom>
          <a:noFill/>
        </p:spPr>
        <p:txBody>
          <a:bodyPr wrap="square" rtlCol="0">
            <a:spAutoFit/>
          </a:bodyPr>
          <a:lstStyle/>
          <a:p>
            <a:pPr algn="just"/>
            <a:r>
              <a:rPr lang="en-US" sz="3600" b="1" dirty="0">
                <a:latin typeface="Cambria" panose="02040503050406030204" pitchFamily="18" charset="0"/>
              </a:rPr>
              <a:t>   </a:t>
            </a:r>
            <a:r>
              <a:rPr lang="vi-VN" sz="3600" b="1" dirty="0">
                <a:latin typeface="Cambria" panose="02040503050406030204" pitchFamily="18" charset="0"/>
              </a:rPr>
              <a:t>Bảo vệ cảnh quan nơi sinh sống là trách nhiệm chung của tất cả mọi người. Thầy/Cô khen ngợi các em đã đề xuất được những việc làm phù hợp, cần thiết để chăm sóc, bảo vệ cảnh quan nơi sinh sống.</a:t>
            </a:r>
            <a:endParaRPr lang="en-US" sz="3600" b="1" dirty="0">
              <a:latin typeface="Cambria" panose="02040503050406030204" pitchFamily="18" charset="0"/>
            </a:endParaRPr>
          </a:p>
        </p:txBody>
      </p:sp>
    </p:spTree>
    <p:extLst>
      <p:ext uri="{BB962C8B-B14F-4D97-AF65-F5344CB8AC3E}">
        <p14:creationId xmlns:p14="http://schemas.microsoft.com/office/powerpoint/2010/main" val="333539158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4">
            <a:extLst>
              <a:ext uri="{FF2B5EF4-FFF2-40B4-BE49-F238E27FC236}">
                <a16:creationId xmlns:a16="http://schemas.microsoft.com/office/drawing/2014/main" id="{6F787965-6ED0-BC30-F62E-7FFDC927D55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5181" y="2448036"/>
            <a:ext cx="4892495" cy="4892495"/>
          </a:xfrm>
          <a:prstGeom prst="rect">
            <a:avLst/>
          </a:prstGeom>
        </p:spPr>
      </p:pic>
      <p:sp>
        <p:nvSpPr>
          <p:cNvPr id="2" name="Graphic 2">
            <a:extLst>
              <a:ext uri="{FF2B5EF4-FFF2-40B4-BE49-F238E27FC236}">
                <a16:creationId xmlns:a16="http://schemas.microsoft.com/office/drawing/2014/main" id="{2602D5B7-5D89-ACA8-EFCF-906BB0279253}"/>
              </a:ext>
            </a:extLst>
          </p:cNvPr>
          <p:cNvSpPr/>
          <p:nvPr/>
        </p:nvSpPr>
        <p:spPr>
          <a:xfrm>
            <a:off x="4125355" y="1447800"/>
            <a:ext cx="6383691" cy="4434966"/>
          </a:xfrm>
          <a:custGeom>
            <a:avLst/>
            <a:gdLst>
              <a:gd name="connsiteX0" fmla="*/ 5133978 w 6383691"/>
              <a:gd name="connsiteY0" fmla="*/ 353647 h 5265106"/>
              <a:gd name="connsiteX1" fmla="*/ 2429359 w 6383691"/>
              <a:gd name="connsiteY1" fmla="*/ 13072 h 5265106"/>
              <a:gd name="connsiteX2" fmla="*/ 254392 w 6383691"/>
              <a:gd name="connsiteY2" fmla="*/ 712148 h 5265106"/>
              <a:gd name="connsiteX3" fmla="*/ 688259 w 6383691"/>
              <a:gd name="connsiteY3" fmla="*/ 4094004 h 5265106"/>
              <a:gd name="connsiteX4" fmla="*/ 1420761 w 6383691"/>
              <a:gd name="connsiteY4" fmla="*/ 4416655 h 5265106"/>
              <a:gd name="connsiteX5" fmla="*/ 1060145 w 6383691"/>
              <a:gd name="connsiteY5" fmla="*/ 5265107 h 5265106"/>
              <a:gd name="connsiteX6" fmla="*/ 2496974 w 6383691"/>
              <a:gd name="connsiteY6" fmla="*/ 4488355 h 5265106"/>
              <a:gd name="connsiteX7" fmla="*/ 3635168 w 6383691"/>
              <a:gd name="connsiteY7" fmla="*/ 4452505 h 5265106"/>
              <a:gd name="connsiteX8" fmla="*/ 6244000 w 6383691"/>
              <a:gd name="connsiteY8" fmla="*/ 3173853 h 5265106"/>
              <a:gd name="connsiteX9" fmla="*/ 5133978 w 6383691"/>
              <a:gd name="connsiteY9" fmla="*/ 353647 h 5265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83691" h="5265106" fill="none" extrusionOk="0">
                <a:moveTo>
                  <a:pt x="5133978" y="353647"/>
                </a:moveTo>
                <a:cubicBezTo>
                  <a:pt x="3835893" y="96777"/>
                  <a:pt x="3494381" y="277933"/>
                  <a:pt x="2429359" y="13072"/>
                </a:cubicBezTo>
                <a:cubicBezTo>
                  <a:pt x="1634053" y="-36911"/>
                  <a:pt x="824712" y="176062"/>
                  <a:pt x="254392" y="712148"/>
                </a:cubicBezTo>
                <a:cubicBezTo>
                  <a:pt x="-359114" y="1502416"/>
                  <a:pt x="116649" y="3678340"/>
                  <a:pt x="688259" y="4094004"/>
                </a:cubicBezTo>
                <a:cubicBezTo>
                  <a:pt x="859065" y="4247517"/>
                  <a:pt x="1140313" y="4394619"/>
                  <a:pt x="1420761" y="4416655"/>
                </a:cubicBezTo>
                <a:cubicBezTo>
                  <a:pt x="1475955" y="4708596"/>
                  <a:pt x="1443157" y="5036268"/>
                  <a:pt x="1060145" y="5265107"/>
                </a:cubicBezTo>
                <a:cubicBezTo>
                  <a:pt x="961490" y="5292400"/>
                  <a:pt x="2104941" y="5217779"/>
                  <a:pt x="2496974" y="4488355"/>
                </a:cubicBezTo>
                <a:cubicBezTo>
                  <a:pt x="2956619" y="4474965"/>
                  <a:pt x="3346022" y="4452225"/>
                  <a:pt x="3635168" y="4452505"/>
                </a:cubicBezTo>
                <a:cubicBezTo>
                  <a:pt x="4586929" y="4262947"/>
                  <a:pt x="5942272" y="4549987"/>
                  <a:pt x="6244000" y="3173853"/>
                </a:cubicBezTo>
                <a:cubicBezTo>
                  <a:pt x="6459596" y="2194791"/>
                  <a:pt x="6268846" y="502648"/>
                  <a:pt x="5133978" y="353647"/>
                </a:cubicBezTo>
                <a:close/>
              </a:path>
              <a:path w="6383691" h="5265106" stroke="0" extrusionOk="0">
                <a:moveTo>
                  <a:pt x="5133978" y="353647"/>
                </a:moveTo>
                <a:cubicBezTo>
                  <a:pt x="4653849" y="229745"/>
                  <a:pt x="3521841" y="285092"/>
                  <a:pt x="2429359" y="13072"/>
                </a:cubicBezTo>
                <a:cubicBezTo>
                  <a:pt x="1851510" y="44108"/>
                  <a:pt x="664849" y="-28692"/>
                  <a:pt x="254392" y="712148"/>
                </a:cubicBezTo>
                <a:cubicBezTo>
                  <a:pt x="-252524" y="1474496"/>
                  <a:pt x="133452" y="3522010"/>
                  <a:pt x="688259" y="4094004"/>
                </a:cubicBezTo>
                <a:cubicBezTo>
                  <a:pt x="863080" y="4256716"/>
                  <a:pt x="1139062" y="4409594"/>
                  <a:pt x="1420761" y="4416655"/>
                </a:cubicBezTo>
                <a:cubicBezTo>
                  <a:pt x="1427349" y="4766017"/>
                  <a:pt x="1376585" y="5085713"/>
                  <a:pt x="1060145" y="5265107"/>
                </a:cubicBezTo>
                <a:cubicBezTo>
                  <a:pt x="1048206" y="5240800"/>
                  <a:pt x="1964724" y="5241492"/>
                  <a:pt x="2496974" y="4488355"/>
                </a:cubicBezTo>
                <a:cubicBezTo>
                  <a:pt x="2875233" y="4486348"/>
                  <a:pt x="3336180" y="4413213"/>
                  <a:pt x="3635168" y="4452505"/>
                </a:cubicBezTo>
                <a:cubicBezTo>
                  <a:pt x="4671014" y="4578990"/>
                  <a:pt x="5811850" y="4324486"/>
                  <a:pt x="6244000" y="3173853"/>
                </a:cubicBezTo>
                <a:cubicBezTo>
                  <a:pt x="6593548" y="2178974"/>
                  <a:pt x="6251147" y="813540"/>
                  <a:pt x="5133978" y="353647"/>
                </a:cubicBezTo>
                <a:close/>
              </a:path>
            </a:pathLst>
          </a:custGeom>
          <a:solidFill>
            <a:srgbClr val="FFFFFF"/>
          </a:solidFill>
          <a:ln w="38100" cap="flat">
            <a:solidFill>
              <a:srgbClr val="5E250C"/>
            </a:solidFill>
            <a:prstDash val="solid"/>
            <a:miter/>
            <a:extLst>
              <a:ext uri="{C807C97D-BFC1-408E-A445-0C87EB9F89A2}">
                <ask:lineSketchStyleProps xmlns="" xmlns:ask="http://schemas.microsoft.com/office/drawing/2018/sketchyshapes" sd="3574239762">
                  <a:custGeom>
                    <a:avLst/>
                    <a:gdLst>
                      <a:gd name="connsiteX0" fmla="*/ 5133978 w 6383691"/>
                      <a:gd name="connsiteY0" fmla="*/ 297888 h 4434966"/>
                      <a:gd name="connsiteX1" fmla="*/ 2429359 w 6383691"/>
                      <a:gd name="connsiteY1" fmla="*/ 11010 h 4434966"/>
                      <a:gd name="connsiteX2" fmla="*/ 254392 w 6383691"/>
                      <a:gd name="connsiteY2" fmla="*/ 599864 h 4434966"/>
                      <a:gd name="connsiteX3" fmla="*/ 688259 w 6383691"/>
                      <a:gd name="connsiteY3" fmla="*/ 3448509 h 4434966"/>
                      <a:gd name="connsiteX4" fmla="*/ 1420761 w 6383691"/>
                      <a:gd name="connsiteY4" fmla="*/ 3720288 h 4434966"/>
                      <a:gd name="connsiteX5" fmla="*/ 1060145 w 6383691"/>
                      <a:gd name="connsiteY5" fmla="*/ 4434966 h 4434966"/>
                      <a:gd name="connsiteX6" fmla="*/ 2496974 w 6383691"/>
                      <a:gd name="connsiteY6" fmla="*/ 3780683 h 4434966"/>
                      <a:gd name="connsiteX7" fmla="*/ 3635168 w 6383691"/>
                      <a:gd name="connsiteY7" fmla="*/ 3750486 h 4434966"/>
                      <a:gd name="connsiteX8" fmla="*/ 6244000 w 6383691"/>
                      <a:gd name="connsiteY8" fmla="*/ 2673437 h 4434966"/>
                      <a:gd name="connsiteX9" fmla="*/ 5133978 w 6383691"/>
                      <a:gd name="connsiteY9" fmla="*/ 297888 h 4434966"/>
                      <a:gd name="connsiteX0" fmla="*/ 5133978 w 6383691"/>
                      <a:gd name="connsiteY0" fmla="*/ 297888 h 4434966"/>
                      <a:gd name="connsiteX1" fmla="*/ 2429359 w 6383691"/>
                      <a:gd name="connsiteY1" fmla="*/ 11010 h 4434966"/>
                      <a:gd name="connsiteX2" fmla="*/ 254392 w 6383691"/>
                      <a:gd name="connsiteY2" fmla="*/ 599864 h 4434966"/>
                      <a:gd name="connsiteX3" fmla="*/ 688259 w 6383691"/>
                      <a:gd name="connsiteY3" fmla="*/ 3448509 h 4434966"/>
                      <a:gd name="connsiteX4" fmla="*/ 1420761 w 6383691"/>
                      <a:gd name="connsiteY4" fmla="*/ 3720288 h 4434966"/>
                      <a:gd name="connsiteX5" fmla="*/ 1060145 w 6383691"/>
                      <a:gd name="connsiteY5" fmla="*/ 4434966 h 4434966"/>
                      <a:gd name="connsiteX6" fmla="*/ 2496974 w 6383691"/>
                      <a:gd name="connsiteY6" fmla="*/ 3780683 h 4434966"/>
                      <a:gd name="connsiteX7" fmla="*/ 3635168 w 6383691"/>
                      <a:gd name="connsiteY7" fmla="*/ 3750486 h 4434966"/>
                      <a:gd name="connsiteX8" fmla="*/ 6244000 w 6383691"/>
                      <a:gd name="connsiteY8" fmla="*/ 2673437 h 4434966"/>
                      <a:gd name="connsiteX9" fmla="*/ 5133978 w 6383691"/>
                      <a:gd name="connsiteY9" fmla="*/ 297888 h 4434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83691" h="4434966" fill="none" extrusionOk="0">
                        <a:moveTo>
                          <a:pt x="5133978" y="297888"/>
                        </a:moveTo>
                        <a:cubicBezTo>
                          <a:pt x="3811114" y="30313"/>
                          <a:pt x="3494697" y="207212"/>
                          <a:pt x="2429359" y="11010"/>
                        </a:cubicBezTo>
                        <a:cubicBezTo>
                          <a:pt x="1489723" y="-26497"/>
                          <a:pt x="834756" y="163195"/>
                          <a:pt x="254392" y="599864"/>
                        </a:cubicBezTo>
                        <a:cubicBezTo>
                          <a:pt x="-444424" y="1286791"/>
                          <a:pt x="122473" y="3195478"/>
                          <a:pt x="688259" y="3448509"/>
                        </a:cubicBezTo>
                        <a:cubicBezTo>
                          <a:pt x="863979" y="3539481"/>
                          <a:pt x="1149512" y="3717779"/>
                          <a:pt x="1420761" y="3720288"/>
                        </a:cubicBezTo>
                        <a:cubicBezTo>
                          <a:pt x="1508511" y="3970009"/>
                          <a:pt x="1485068" y="4216699"/>
                          <a:pt x="1060145" y="4434966"/>
                        </a:cubicBezTo>
                        <a:cubicBezTo>
                          <a:pt x="904972" y="4473592"/>
                          <a:pt x="2119834" y="4323615"/>
                          <a:pt x="2496974" y="3780683"/>
                        </a:cubicBezTo>
                        <a:cubicBezTo>
                          <a:pt x="2765197" y="3690354"/>
                          <a:pt x="3104439" y="3711787"/>
                          <a:pt x="3635168" y="3750486"/>
                        </a:cubicBezTo>
                        <a:cubicBezTo>
                          <a:pt x="4573367" y="3443023"/>
                          <a:pt x="5966494" y="3887979"/>
                          <a:pt x="6244000" y="2673437"/>
                        </a:cubicBezTo>
                        <a:cubicBezTo>
                          <a:pt x="6404316" y="1879524"/>
                          <a:pt x="6281482" y="396353"/>
                          <a:pt x="5133978" y="297888"/>
                        </a:cubicBezTo>
                        <a:close/>
                      </a:path>
                      <a:path w="6383691" h="4434966" stroke="0" extrusionOk="0">
                        <a:moveTo>
                          <a:pt x="5133978" y="297888"/>
                        </a:moveTo>
                        <a:cubicBezTo>
                          <a:pt x="4726222" y="117379"/>
                          <a:pt x="3574060" y="121668"/>
                          <a:pt x="2429359" y="11010"/>
                        </a:cubicBezTo>
                        <a:cubicBezTo>
                          <a:pt x="1884036" y="-80798"/>
                          <a:pt x="695841" y="16726"/>
                          <a:pt x="254392" y="599864"/>
                        </a:cubicBezTo>
                        <a:cubicBezTo>
                          <a:pt x="-335309" y="1309771"/>
                          <a:pt x="144161" y="2901763"/>
                          <a:pt x="688259" y="3448509"/>
                        </a:cubicBezTo>
                        <a:cubicBezTo>
                          <a:pt x="910897" y="3609301"/>
                          <a:pt x="1105631" y="3717439"/>
                          <a:pt x="1420761" y="3720288"/>
                        </a:cubicBezTo>
                        <a:cubicBezTo>
                          <a:pt x="1393208" y="4036332"/>
                          <a:pt x="1342377" y="4316293"/>
                          <a:pt x="1060145" y="4434966"/>
                        </a:cubicBezTo>
                        <a:cubicBezTo>
                          <a:pt x="1009325" y="4374181"/>
                          <a:pt x="2073697" y="4363771"/>
                          <a:pt x="2496974" y="3780683"/>
                        </a:cubicBezTo>
                        <a:cubicBezTo>
                          <a:pt x="2888220" y="3768679"/>
                          <a:pt x="3347444" y="3704907"/>
                          <a:pt x="3635168" y="3750486"/>
                        </a:cubicBezTo>
                        <a:cubicBezTo>
                          <a:pt x="4727355" y="4001704"/>
                          <a:pt x="5765818" y="3791192"/>
                          <a:pt x="6244000" y="2673437"/>
                        </a:cubicBezTo>
                        <a:cubicBezTo>
                          <a:pt x="6690373" y="1811573"/>
                          <a:pt x="6300370" y="867320"/>
                          <a:pt x="5133978" y="297888"/>
                        </a:cubicBezTo>
                        <a:close/>
                      </a:path>
                      <a:path w="6383691" h="4434966" fill="none" stroke="0" extrusionOk="0">
                        <a:moveTo>
                          <a:pt x="5133978" y="297888"/>
                        </a:moveTo>
                        <a:cubicBezTo>
                          <a:pt x="3866717" y="53697"/>
                          <a:pt x="3546377" y="213031"/>
                          <a:pt x="2429359" y="11010"/>
                        </a:cubicBezTo>
                        <a:cubicBezTo>
                          <a:pt x="1712763" y="36814"/>
                          <a:pt x="746344" y="66242"/>
                          <a:pt x="254392" y="599864"/>
                        </a:cubicBezTo>
                        <a:cubicBezTo>
                          <a:pt x="-282969" y="1242912"/>
                          <a:pt x="143032" y="3087706"/>
                          <a:pt x="688259" y="3448509"/>
                        </a:cubicBezTo>
                        <a:cubicBezTo>
                          <a:pt x="869218" y="3569760"/>
                          <a:pt x="1154901" y="3741961"/>
                          <a:pt x="1420761" y="3720288"/>
                        </a:cubicBezTo>
                        <a:cubicBezTo>
                          <a:pt x="1475095" y="3977699"/>
                          <a:pt x="1438495" y="4253837"/>
                          <a:pt x="1060145" y="4434966"/>
                        </a:cubicBezTo>
                        <a:cubicBezTo>
                          <a:pt x="946513" y="4427464"/>
                          <a:pt x="2071904" y="4398033"/>
                          <a:pt x="2496974" y="3780683"/>
                        </a:cubicBezTo>
                        <a:cubicBezTo>
                          <a:pt x="2686735" y="3858248"/>
                          <a:pt x="3477611" y="3847136"/>
                          <a:pt x="3635168" y="3750486"/>
                        </a:cubicBezTo>
                        <a:cubicBezTo>
                          <a:pt x="4674967" y="3757790"/>
                          <a:pt x="5768569" y="3726662"/>
                          <a:pt x="6244000" y="2673437"/>
                        </a:cubicBezTo>
                        <a:cubicBezTo>
                          <a:pt x="6401857" y="1967371"/>
                          <a:pt x="6324007" y="565632"/>
                          <a:pt x="5133978" y="297888"/>
                        </a:cubicBezTo>
                        <a:close/>
                      </a:path>
                    </a:pathLst>
                  </a:custGeom>
                  <ask:type>
                    <ask:lineSketchCurved/>
                  </ask:type>
                </ask:lineSketchStyleProps>
              </a:ext>
            </a:extLst>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思源黑体 CN"/>
              <a:cs typeface="+mn-cs"/>
            </a:endParaRPr>
          </a:p>
        </p:txBody>
      </p:sp>
      <p:sp>
        <p:nvSpPr>
          <p:cNvPr id="3" name="TextBox 2">
            <a:extLst>
              <a:ext uri="{FF2B5EF4-FFF2-40B4-BE49-F238E27FC236}">
                <a16:creationId xmlns:a16="http://schemas.microsoft.com/office/drawing/2014/main" id="{184EB9CB-A6F8-7F69-4E59-6F0974B8AFB5}"/>
              </a:ext>
            </a:extLst>
          </p:cNvPr>
          <p:cNvSpPr txBox="1"/>
          <p:nvPr/>
        </p:nvSpPr>
        <p:spPr>
          <a:xfrm>
            <a:off x="4572000" y="2394857"/>
            <a:ext cx="5431971" cy="1938992"/>
          </a:xfrm>
          <a:prstGeom prst="rect">
            <a:avLst/>
          </a:prstGeom>
          <a:noFill/>
        </p:spPr>
        <p:txBody>
          <a:bodyPr wrap="square" rtlCol="0">
            <a:spAutoFit/>
          </a:bodyPr>
          <a:lstStyle/>
          <a:p>
            <a:pPr lvl="0" algn="ctr"/>
            <a:r>
              <a:rPr lang="vi-VN" sz="4000" b="1" dirty="0">
                <a:solidFill>
                  <a:prstClr val="black"/>
                </a:solidFill>
                <a:latin typeface="Cambria" panose="02040503050406030204" pitchFamily="18" charset="0"/>
                <a:ea typeface="Cambria" panose="02040503050406030204" pitchFamily="18" charset="0"/>
              </a:rPr>
              <a:t>Hoạt động 2: </a:t>
            </a:r>
            <a:r>
              <a:rPr lang="vi-VN" sz="4000" dirty="0">
                <a:solidFill>
                  <a:prstClr val="black"/>
                </a:solidFill>
                <a:latin typeface="Cambria" panose="02040503050406030204" pitchFamily="18" charset="0"/>
                <a:ea typeface="Cambria" panose="02040503050406030204" pitchFamily="18" charset="0"/>
              </a:rPr>
              <a:t>Lập kế hoạch giữ gìn cảnh quan nơi em sinh sống</a:t>
            </a:r>
            <a:endParaRPr kumimoji="0" lang="en-US" sz="40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2182233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theme/theme1.xml><?xml version="1.0" encoding="utf-8"?>
<a:theme xmlns:a="http://schemas.openxmlformats.org/drawingml/2006/main" name="Office 主题​​">
  <a:themeElements>
    <a:clrScheme name="自定义 325">
      <a:dk1>
        <a:sysClr val="windowText" lastClr="000000"/>
      </a:dk1>
      <a:lt1>
        <a:sysClr val="window" lastClr="FFFFFF"/>
      </a:lt1>
      <a:dk2>
        <a:srgbClr val="44546A"/>
      </a:dk2>
      <a:lt2>
        <a:srgbClr val="E7E6E6"/>
      </a:lt2>
      <a:accent1>
        <a:srgbClr val="0070C0"/>
      </a:accent1>
      <a:accent2>
        <a:srgbClr val="0070C0"/>
      </a:accent2>
      <a:accent3>
        <a:srgbClr val="0070C0"/>
      </a:accent3>
      <a:accent4>
        <a:srgbClr val="0070C0"/>
      </a:accent4>
      <a:accent5>
        <a:srgbClr val="0070C0"/>
      </a:accent5>
      <a:accent6>
        <a:srgbClr val="0070C0"/>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ake a Walk Today by Slidesgo">
  <a:themeElements>
    <a:clrScheme name="Simple Light">
      <a:dk1>
        <a:srgbClr val="112B55"/>
      </a:dk1>
      <a:lt1>
        <a:srgbClr val="F4FFFE"/>
      </a:lt1>
      <a:dk2>
        <a:srgbClr val="E0CAEA"/>
      </a:dk2>
      <a:lt2>
        <a:srgbClr val="937BCF"/>
      </a:lt2>
      <a:accent1>
        <a:srgbClr val="5A8FDB"/>
      </a:accent1>
      <a:accent2>
        <a:srgbClr val="84AEF1"/>
      </a:accent2>
      <a:accent3>
        <a:srgbClr val="72DBD1"/>
      </a:accent3>
      <a:accent4>
        <a:srgbClr val="FDD866"/>
      </a:accent4>
      <a:accent5>
        <a:srgbClr val="F6C252"/>
      </a:accent5>
      <a:accent6>
        <a:srgbClr val="F96767"/>
      </a:accent6>
      <a:hlink>
        <a:srgbClr val="112B5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184</TotalTime>
  <Words>575</Words>
  <Application>Microsoft Office PowerPoint</Application>
  <PresentationFormat>Widescreen</PresentationFormat>
  <Paragraphs>50</Paragraphs>
  <Slides>20</Slides>
  <Notes>7</Notes>
  <HiddenSlides>0</HiddenSlides>
  <MMClips>1</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20</vt:i4>
      </vt:variant>
    </vt:vector>
  </HeadingPairs>
  <TitlesOfParts>
    <vt:vector size="36" baseType="lpstr">
      <vt:lpstr>#9Slide02 Noi dung dai</vt:lpstr>
      <vt:lpstr>Arial</vt:lpstr>
      <vt:lpstr>Arial-Rounded</vt:lpstr>
      <vt:lpstr>AvantGarde</vt:lpstr>
      <vt:lpstr>Calibri</vt:lpstr>
      <vt:lpstr>Cambria</vt:lpstr>
      <vt:lpstr>Chango</vt:lpstr>
      <vt:lpstr>Chewy</vt:lpstr>
      <vt:lpstr>Irish Grover</vt:lpstr>
      <vt:lpstr>Open Sans</vt:lpstr>
      <vt:lpstr>Roboto</vt:lpstr>
      <vt:lpstr>Times New Roman</vt:lpstr>
      <vt:lpstr>Vogue-ExtraBold</vt:lpstr>
      <vt:lpstr>思源黑体 CN</vt:lpstr>
      <vt:lpstr>Office 主题​​</vt:lpstr>
      <vt:lpstr>Take a Walk Today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2</cp:revision>
  <dcterms:created xsi:type="dcterms:W3CDTF">2023-06-19T12:56:34Z</dcterms:created>
  <dcterms:modified xsi:type="dcterms:W3CDTF">2024-12-07T06:43:30Z</dcterms:modified>
</cp:coreProperties>
</file>