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99" r:id="rId3"/>
    <p:sldId id="294" r:id="rId4"/>
    <p:sldId id="296" r:id="rId5"/>
    <p:sldId id="297" r:id="rId6"/>
    <p:sldId id="310" r:id="rId7"/>
    <p:sldId id="289" r:id="rId8"/>
    <p:sldId id="303" r:id="rId9"/>
    <p:sldId id="308" r:id="rId10"/>
    <p:sldId id="300" r:id="rId11"/>
    <p:sldId id="293" r:id="rId12"/>
    <p:sldId id="290" r:id="rId13"/>
    <p:sldId id="291" r:id="rId14"/>
    <p:sldId id="292" r:id="rId15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A7A32-9C67-40D6-BCF0-6CB74B233723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3E26E-EB69-4076-868A-33FDC3A2AB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32050" y="960438"/>
            <a:ext cx="4605338" cy="2590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563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119B79F5-B530-4BAE-9145-F9CBF3F95620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62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119B79F5-B530-4BAE-9145-F9CBF3F95620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09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119B79F5-B530-4BAE-9145-F9CBF3F95620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176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32050" y="960438"/>
            <a:ext cx="4605338" cy="2590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4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32050" y="960438"/>
            <a:ext cx="4605338" cy="2590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546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altLang="en-US" smtClean="0">
              <a:latin typeface="Calibri" panose="020F0502020204030204" pitchFamily="34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A42343-115A-4663-A6EE-7EDDE6936988}" type="slidenum"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12</a:t>
            </a:fld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9834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altLang="en-US" smtClean="0">
              <a:latin typeface="Calibri" panose="020F0502020204030204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E91B14-BEE5-4E28-85CB-873D515F9A9D}" type="slidenum"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13</a:t>
            </a:fld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5725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altLang="en-US" smtClean="0">
              <a:latin typeface="Calibri" panose="020F0502020204030204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D91114-000E-48A2-B5CC-664899108A54}" type="slidenum"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14</a:t>
            </a:fld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261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0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6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1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5C70F0C-BD62-44B7-9D8D-23D29CDFD8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1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6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0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5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6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0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7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4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3F848-622C-4B2C-8608-C34B9F512CB7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3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128" y="1524145"/>
            <a:ext cx="9144000" cy="2387600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TOÁN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347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4">
            <a:extLst>
              <a:ext uri="{FF2B5EF4-FFF2-40B4-BE49-F238E27FC236}">
                <a16:creationId xmlns:a16="http://schemas.microsoft.com/office/drawing/2014/main" id="{2BD47EC1-F022-4E6B-8B2C-23563B120A7A}"/>
              </a:ext>
            </a:extLst>
          </p:cNvPr>
          <p:cNvSpPr/>
          <p:nvPr/>
        </p:nvSpPr>
        <p:spPr>
          <a:xfrm>
            <a:off x="1809946" y="1027219"/>
            <a:ext cx="7663993" cy="4486275"/>
          </a:xfrm>
          <a:prstGeom prst="cloudCallout">
            <a:avLst>
              <a:gd name="adj1" fmla="val 79310"/>
              <a:gd name="adj2" fmla="val 34954"/>
            </a:avLst>
          </a:prstGeom>
          <a:gradFill rotWithShape="0">
            <a:gsLst>
              <a:gs pos="88000">
                <a:srgbClr val="FECF40"/>
              </a:gs>
              <a:gs pos="100000">
                <a:srgbClr val="846C21"/>
              </a:gs>
            </a:gsLst>
            <a:lin ang="5400000" scaled="0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5400" b="1" i="0" u="none" cap="none" normalizeH="0" baseline="0" dirty="0" err="1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Các</a:t>
            </a:r>
            <a:r>
              <a:rPr kumimoji="0" lang="en-US" altLang="zh-CN" sz="5400" b="1" i="0" u="none" cap="none" normalizeH="0" baseline="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5400" b="1" dirty="0" smtClean="0"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con</a:t>
            </a:r>
            <a:r>
              <a:rPr kumimoji="0" lang="en-US" altLang="zh-CN" sz="5400" b="1" i="0" u="non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cap="none" normalizeH="0" baseline="0" dirty="0" err="1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hãy</a:t>
            </a:r>
            <a:r>
              <a:rPr kumimoji="0" lang="en-US" altLang="zh-CN" sz="5400" b="1" i="0" u="none" cap="none" normalizeH="0" baseline="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cap="none" normalizeH="0" baseline="0" dirty="0" err="1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kể</a:t>
            </a:r>
            <a:r>
              <a:rPr kumimoji="0" lang="en-US" altLang="zh-CN" sz="5400" b="1" i="0" u="none" cap="none" normalizeH="0" baseline="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cap="none" normalizeH="0" baseline="0" dirty="0" err="1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các</a:t>
            </a:r>
            <a:r>
              <a:rPr kumimoji="0" lang="en-US" altLang="zh-CN" sz="5400" b="1" i="0" u="none" cap="none" normalizeH="0" baseline="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5400" b="1" i="0" u="none" cap="none" normalizeH="0" baseline="0" dirty="0" err="1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tình</a:t>
            </a:r>
            <a:r>
              <a:rPr kumimoji="0" lang="en-US" altLang="zh-CN" sz="5400" b="1" i="0" u="none" cap="none" normalizeH="0" baseline="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cap="none" normalizeH="0" baseline="0" dirty="0" err="1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huống</a:t>
            </a:r>
            <a:r>
              <a:rPr kumimoji="0" lang="en-US" altLang="zh-CN" sz="5400" b="1" i="0" u="none" cap="none" normalizeH="0" baseline="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cap="none" normalizeH="0" baseline="0" dirty="0" err="1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trong</a:t>
            </a:r>
            <a:r>
              <a:rPr kumimoji="0" lang="en-US" altLang="zh-CN" sz="5400" b="1" i="0" u="none" cap="none" normalizeH="0" baseline="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5400" b="1" i="0" u="none" cap="none" normalizeH="0" baseline="0" dirty="0" err="1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thực</a:t>
            </a:r>
            <a:r>
              <a:rPr kumimoji="0" lang="en-US" altLang="zh-CN" sz="5400" b="1" i="0" u="none" cap="none" normalizeH="0" baseline="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cap="none" normalizeH="0" baseline="0" dirty="0" err="1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tế</a:t>
            </a:r>
            <a:r>
              <a:rPr kumimoji="0" lang="en-US" altLang="zh-CN" sz="5400" b="1" i="0" u="none" cap="none" normalizeH="0" baseline="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cap="none" normalizeH="0" baseline="0" dirty="0" err="1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về</a:t>
            </a:r>
            <a:r>
              <a:rPr kumimoji="0" lang="en-US" altLang="zh-CN" sz="5400" b="1" i="0" u="none" cap="none" normalizeH="0" baseline="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cap="none" normalizeH="0" baseline="0" dirty="0" err="1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phép</a:t>
            </a:r>
            <a:r>
              <a:rPr kumimoji="0" lang="en-US" altLang="zh-CN" sz="5400" b="1" i="0" u="none" cap="none" normalizeH="0" baseline="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cap="none" normalizeH="0" baseline="0" dirty="0" err="1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trừ</a:t>
            </a:r>
            <a:r>
              <a:rPr kumimoji="0" lang="en-US" altLang="zh-CN" sz="5400" b="1" i="0" u="none" cap="none" normalizeH="0" baseline="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5400" b="1" i="0" u="none" cap="none" normalizeH="0" baseline="0" dirty="0" err="1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trong</a:t>
            </a:r>
            <a:r>
              <a:rPr kumimoji="0" lang="en-US" altLang="zh-CN" sz="5400" b="1" i="0" u="none" cap="none" normalizeH="0" baseline="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cap="none" normalizeH="0" baseline="0" dirty="0" err="1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phạm</a:t>
            </a:r>
            <a:r>
              <a:rPr kumimoji="0" lang="en-US" altLang="zh-CN" sz="5400" b="1" i="0" u="none" cap="none" normalizeH="0" baseline="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vi 10 </a:t>
            </a:r>
            <a:endParaRPr kumimoji="0" lang="zh-CN" altLang="en-US" sz="5400" b="1" i="0" u="none" cap="none" normalizeH="0" baseline="0" dirty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359168" y="444606"/>
            <a:ext cx="7210425" cy="582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3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578100" y="1798321"/>
            <a:ext cx="7357752" cy="292401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19" name="图片 18" descr="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3077" y="4138035"/>
            <a:ext cx="2648585" cy="2648585"/>
          </a:xfrm>
          <a:prstGeom prst="rect">
            <a:avLst/>
          </a:prstGeom>
        </p:spPr>
      </p:pic>
      <p:sp>
        <p:nvSpPr>
          <p:cNvPr id="20" name="矩形: 圆角 13"/>
          <p:cNvSpPr/>
          <p:nvPr/>
        </p:nvSpPr>
        <p:spPr>
          <a:xfrm>
            <a:off x="3016578" y="2908300"/>
            <a:ext cx="6551628" cy="986790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6"/>
          <p:cNvSpPr txBox="1">
            <a:spLocks noChangeArrowheads="1"/>
          </p:cNvSpPr>
          <p:nvPr/>
        </p:nvSpPr>
        <p:spPr bwMode="auto">
          <a:xfrm>
            <a:off x="3030875" y="2916974"/>
            <a:ext cx="6452202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dist">
              <a:buNone/>
            </a:pPr>
            <a:r>
              <a:rPr lang="en-US" sz="5400" b="1" i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Times New Roman" panose="02020603050405020304" pitchFamily="18" charset="0"/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Ai </a:t>
            </a:r>
            <a:r>
              <a:rPr lang="en-US" sz="5400" b="1" i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Times New Roman" panose="02020603050405020304" pitchFamily="18" charset="0"/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nhanh</a:t>
            </a:r>
            <a:r>
              <a:rPr lang="en-US" sz="5400" b="1" i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Times New Roman" panose="02020603050405020304" pitchFamily="18" charset="0"/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i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Times New Roman" panose="02020603050405020304" pitchFamily="18" charset="0"/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anh</a:t>
            </a:r>
            <a:r>
              <a:rPr lang="en-US" sz="5400" b="1" i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Times New Roman" panose="02020603050405020304" pitchFamily="18" charset="0"/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i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Times New Roman" panose="02020603050405020304" pitchFamily="18" charset="0"/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đúng</a:t>
            </a:r>
            <a:r>
              <a:rPr lang="en-US" sz="5400" b="1" i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Times New Roman" panose="02020603050405020304" pitchFamily="18" charset="0"/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?</a:t>
            </a:r>
            <a:endParaRPr lang="en-US" sz="5400" b="1" i="1" dirty="0">
              <a:ln w="66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Times New Roman" panose="02020603050405020304" pitchFamily="18" charset="0"/>
              <a:ea typeface="华文琥珀" panose="0201080004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0" name="图片 29" descr="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4251" y="-241351"/>
            <a:ext cx="2149827" cy="3253572"/>
          </a:xfrm>
          <a:prstGeom prst="rect">
            <a:avLst/>
          </a:prstGeom>
        </p:spPr>
      </p:pic>
      <p:pic>
        <p:nvPicPr>
          <p:cNvPr id="22" name="5989a9319305a">
            <a:hlinkClick r:id="" action="ppaction://media"/>
            <a:extLst>
              <a:ext uri="{FF2B5EF4-FFF2-40B4-BE49-F238E27FC236}">
                <a16:creationId xmlns:a16="http://schemas.microsoft.com/office/drawing/2014/main" id="{D793850A-765F-4CCC-B793-579F65A94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36650" y="0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6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9467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467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1467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1967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4967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5467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 bldLvl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3"/>
          <p:cNvSpPr>
            <a:spLocks noChangeArrowheads="1"/>
          </p:cNvSpPr>
          <p:nvPr/>
        </p:nvSpPr>
        <p:spPr bwMode="auto">
          <a:xfrm>
            <a:off x="1981200" y="1041400"/>
            <a:ext cx="8305800" cy="1682750"/>
          </a:xfrm>
          <a:prstGeom prst="hexagon">
            <a:avLst>
              <a:gd name="adj" fmla="val 11631"/>
              <a:gd name="vf" fmla="val 115470"/>
            </a:avLst>
          </a:prstGeom>
          <a:solidFill>
            <a:schemeClr val="bg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 flipH="1">
            <a:off x="10287000" y="1882776"/>
            <a:ext cx="419100" cy="11113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 flipH="1">
            <a:off x="1524000" y="1882776"/>
            <a:ext cx="457200" cy="23813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AutoShape 22"/>
          <p:cNvSpPr>
            <a:spLocks noChangeArrowheads="1"/>
          </p:cNvSpPr>
          <p:nvPr/>
        </p:nvSpPr>
        <p:spPr bwMode="auto">
          <a:xfrm>
            <a:off x="3962400" y="5200650"/>
            <a:ext cx="4267200" cy="1657350"/>
          </a:xfrm>
          <a:prstGeom prst="flowChartPreparation">
            <a:avLst/>
          </a:prstGeom>
          <a:solidFill>
            <a:srgbClr val="FFCCFF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800"/>
          </a:p>
        </p:txBody>
      </p:sp>
      <p:sp>
        <p:nvSpPr>
          <p:cNvPr id="90135" name="Line 23"/>
          <p:cNvSpPr>
            <a:spLocks noChangeShapeType="1"/>
          </p:cNvSpPr>
          <p:nvPr/>
        </p:nvSpPr>
        <p:spPr bwMode="auto">
          <a:xfrm flipH="1">
            <a:off x="5943600" y="4329113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AutoShape 24"/>
          <p:cNvSpPr>
            <a:spLocks noChangeArrowheads="1"/>
          </p:cNvSpPr>
          <p:nvPr/>
        </p:nvSpPr>
        <p:spPr bwMode="auto">
          <a:xfrm>
            <a:off x="6219825" y="3500438"/>
            <a:ext cx="4267200" cy="1657350"/>
          </a:xfrm>
          <a:prstGeom prst="flowChartPreparation">
            <a:avLst/>
          </a:prstGeom>
          <a:solidFill>
            <a:srgbClr val="FFCCFF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800"/>
          </a:p>
        </p:txBody>
      </p:sp>
      <p:sp>
        <p:nvSpPr>
          <p:cNvPr id="90137" name="Line 25"/>
          <p:cNvSpPr>
            <a:spLocks noChangeShapeType="1"/>
          </p:cNvSpPr>
          <p:nvPr/>
        </p:nvSpPr>
        <p:spPr bwMode="auto">
          <a:xfrm flipH="1">
            <a:off x="6019800" y="4329113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Line 26"/>
          <p:cNvSpPr>
            <a:spLocks noChangeShapeType="1"/>
          </p:cNvSpPr>
          <p:nvPr/>
        </p:nvSpPr>
        <p:spPr bwMode="auto">
          <a:xfrm flipH="1">
            <a:off x="10439400" y="4329113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AutoShape 27"/>
          <p:cNvSpPr>
            <a:spLocks noChangeArrowheads="1"/>
          </p:cNvSpPr>
          <p:nvPr/>
        </p:nvSpPr>
        <p:spPr bwMode="auto">
          <a:xfrm>
            <a:off x="1752600" y="3509963"/>
            <a:ext cx="4267200" cy="1657350"/>
          </a:xfrm>
          <a:prstGeom prst="flowChartPreparation">
            <a:avLst/>
          </a:prstGeom>
          <a:solidFill>
            <a:srgbClr val="FFCCFF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800"/>
          </a:p>
        </p:txBody>
      </p:sp>
      <p:sp>
        <p:nvSpPr>
          <p:cNvPr id="90144" name="AutoShape 32"/>
          <p:cNvSpPr>
            <a:spLocks noChangeArrowheads="1"/>
          </p:cNvSpPr>
          <p:nvPr/>
        </p:nvSpPr>
        <p:spPr bwMode="auto">
          <a:xfrm>
            <a:off x="1818293" y="3529436"/>
            <a:ext cx="4267200" cy="1657350"/>
          </a:xfrm>
          <a:prstGeom prst="flowChartPreparation">
            <a:avLst/>
          </a:prstGeom>
          <a:solidFill>
            <a:schemeClr val="accent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800"/>
          </a:p>
        </p:txBody>
      </p:sp>
      <p:sp>
        <p:nvSpPr>
          <p:cNvPr id="22540" name="Line 33"/>
          <p:cNvSpPr>
            <a:spLocks noChangeShapeType="1"/>
          </p:cNvSpPr>
          <p:nvPr/>
        </p:nvSpPr>
        <p:spPr bwMode="auto">
          <a:xfrm flipH="1">
            <a:off x="1524000" y="43434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Text Box 34"/>
          <p:cNvSpPr txBox="1">
            <a:spLocks noChangeArrowheads="1"/>
          </p:cNvSpPr>
          <p:nvPr/>
        </p:nvSpPr>
        <p:spPr bwMode="auto">
          <a:xfrm>
            <a:off x="4267201" y="5614988"/>
            <a:ext cx="9363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800" b="1" dirty="0" smtClean="0">
                <a:solidFill>
                  <a:schemeClr val="tx2"/>
                </a:solidFill>
                <a:ea typeface="ＭＳ Ｐゴシック" panose="020B0600070205080204" pitchFamily="34" charset="-128"/>
              </a:rPr>
              <a:t>C.</a:t>
            </a:r>
            <a:endParaRPr lang="en-US" altLang="en-US" sz="4800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2542" name="Text Box 36"/>
          <p:cNvSpPr txBox="1">
            <a:spLocks noChangeArrowheads="1"/>
          </p:cNvSpPr>
          <p:nvPr/>
        </p:nvSpPr>
        <p:spPr bwMode="auto">
          <a:xfrm>
            <a:off x="2124076" y="4024313"/>
            <a:ext cx="8620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800" b="1" dirty="0" smtClean="0">
                <a:solidFill>
                  <a:schemeClr val="tx2"/>
                </a:solidFill>
                <a:ea typeface="ＭＳ Ｐゴシック" panose="020B0600070205080204" pitchFamily="34" charset="-128"/>
              </a:rPr>
              <a:t>A.</a:t>
            </a:r>
            <a:endParaRPr lang="en-US" altLang="en-US" sz="4800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2543" name="Text Box 37"/>
          <p:cNvSpPr txBox="1">
            <a:spLocks noChangeArrowheads="1"/>
          </p:cNvSpPr>
          <p:nvPr/>
        </p:nvSpPr>
        <p:spPr bwMode="auto">
          <a:xfrm>
            <a:off x="6553199" y="4002088"/>
            <a:ext cx="847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800" dirty="0" smtClean="0">
                <a:solidFill>
                  <a:schemeClr val="tx2"/>
                </a:solidFill>
                <a:ea typeface="ＭＳ Ｐゴシック" panose="020B0600070205080204" pitchFamily="34" charset="-128"/>
              </a:rPr>
              <a:t>B.</a:t>
            </a:r>
            <a:endParaRPr lang="en-US" altLang="en-US" sz="4800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1981200" y="139065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400" b="1" kern="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38100" y="5195706"/>
            <a:ext cx="472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6600" b="1" kern="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7394347" y="3846086"/>
            <a:ext cx="9882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3051781" y="3875454"/>
            <a:ext cx="12573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5105400" y="5614988"/>
            <a:ext cx="1028700" cy="90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549" name="Text Box 16"/>
          <p:cNvSpPr txBox="1">
            <a:spLocks noChangeArrowheads="1"/>
          </p:cNvSpPr>
          <p:nvPr/>
        </p:nvSpPr>
        <p:spPr bwMode="auto">
          <a:xfrm rot="16200000">
            <a:off x="5678269" y="-1790863"/>
            <a:ext cx="1292662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– 4 = ?</a:t>
            </a:r>
            <a:endParaRPr lang="en-US" altLang="en-US" sz="7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020060"/>
      </p:ext>
    </p:extLst>
  </p:cSld>
  <p:clrMapOvr>
    <a:masterClrMapping/>
  </p:clrMapOvr>
  <p:transition>
    <p:zoom/>
    <p:sndAc>
      <p:stSnd>
        <p:snd r:embed="rId3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0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r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44" grpId="0" animBg="1"/>
      <p:bldP spid="901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/>
          <p:cNvSpPr>
            <a:spLocks noChangeArrowheads="1"/>
          </p:cNvSpPr>
          <p:nvPr/>
        </p:nvSpPr>
        <p:spPr bwMode="auto">
          <a:xfrm>
            <a:off x="2209800" y="1041400"/>
            <a:ext cx="8001000" cy="1682750"/>
          </a:xfrm>
          <a:prstGeom prst="hexagon">
            <a:avLst>
              <a:gd name="adj" fmla="val 11623"/>
              <a:gd name="vf" fmla="val 115470"/>
            </a:avLst>
          </a:prstGeom>
          <a:solidFill>
            <a:schemeClr val="bg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Line 4"/>
          <p:cNvSpPr>
            <a:spLocks noChangeShapeType="1"/>
          </p:cNvSpPr>
          <p:nvPr/>
        </p:nvSpPr>
        <p:spPr bwMode="auto">
          <a:xfrm flipH="1">
            <a:off x="10210800" y="1906588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Line 5"/>
          <p:cNvSpPr>
            <a:spLocks noChangeShapeType="1"/>
          </p:cNvSpPr>
          <p:nvPr/>
        </p:nvSpPr>
        <p:spPr bwMode="auto">
          <a:xfrm flipH="1">
            <a:off x="1575481" y="1906588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AutoShape 22"/>
          <p:cNvSpPr>
            <a:spLocks noChangeArrowheads="1"/>
          </p:cNvSpPr>
          <p:nvPr/>
        </p:nvSpPr>
        <p:spPr bwMode="auto">
          <a:xfrm>
            <a:off x="1724025" y="3500438"/>
            <a:ext cx="4267200" cy="1657350"/>
          </a:xfrm>
          <a:prstGeom prst="flowChartPreparation">
            <a:avLst/>
          </a:prstGeom>
          <a:solidFill>
            <a:srgbClr val="FFCCFF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90135" name="Line 23"/>
          <p:cNvSpPr>
            <a:spLocks noChangeShapeType="1"/>
          </p:cNvSpPr>
          <p:nvPr/>
        </p:nvSpPr>
        <p:spPr bwMode="auto">
          <a:xfrm flipH="1">
            <a:off x="5943600" y="4329113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AutoShape 24"/>
          <p:cNvSpPr>
            <a:spLocks noChangeArrowheads="1"/>
          </p:cNvSpPr>
          <p:nvPr/>
        </p:nvSpPr>
        <p:spPr bwMode="auto">
          <a:xfrm>
            <a:off x="3962400" y="5200650"/>
            <a:ext cx="4267200" cy="1657350"/>
          </a:xfrm>
          <a:prstGeom prst="flowChartPreparation">
            <a:avLst/>
          </a:prstGeom>
          <a:solidFill>
            <a:srgbClr val="FFCCFF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90137" name="Line 25"/>
          <p:cNvSpPr>
            <a:spLocks noChangeShapeType="1"/>
          </p:cNvSpPr>
          <p:nvPr/>
        </p:nvSpPr>
        <p:spPr bwMode="auto">
          <a:xfrm flipH="1">
            <a:off x="6019800" y="4329113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Line 26"/>
          <p:cNvSpPr>
            <a:spLocks noChangeShapeType="1"/>
          </p:cNvSpPr>
          <p:nvPr/>
        </p:nvSpPr>
        <p:spPr bwMode="auto">
          <a:xfrm flipH="1">
            <a:off x="10439400" y="4329113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AutoShape 27"/>
          <p:cNvSpPr>
            <a:spLocks noChangeArrowheads="1"/>
          </p:cNvSpPr>
          <p:nvPr/>
        </p:nvSpPr>
        <p:spPr bwMode="auto">
          <a:xfrm>
            <a:off x="6180138" y="3505200"/>
            <a:ext cx="4267200" cy="1657350"/>
          </a:xfrm>
          <a:prstGeom prst="flowChartPreparation">
            <a:avLst/>
          </a:prstGeom>
          <a:solidFill>
            <a:srgbClr val="FFCCFF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90144" name="AutoShape 32"/>
          <p:cNvSpPr>
            <a:spLocks noChangeArrowheads="1"/>
          </p:cNvSpPr>
          <p:nvPr/>
        </p:nvSpPr>
        <p:spPr bwMode="auto">
          <a:xfrm>
            <a:off x="6172200" y="3521869"/>
            <a:ext cx="4267200" cy="1657350"/>
          </a:xfrm>
          <a:prstGeom prst="flowChartPreparation">
            <a:avLst/>
          </a:prstGeom>
          <a:solidFill>
            <a:schemeClr val="accent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24588" name="Line 33"/>
          <p:cNvSpPr>
            <a:spLocks noChangeShapeType="1"/>
          </p:cNvSpPr>
          <p:nvPr/>
        </p:nvSpPr>
        <p:spPr bwMode="auto">
          <a:xfrm flipH="1">
            <a:off x="1524000" y="4329113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Text Box 34"/>
          <p:cNvSpPr txBox="1">
            <a:spLocks noChangeArrowheads="1"/>
          </p:cNvSpPr>
          <p:nvPr/>
        </p:nvSpPr>
        <p:spPr bwMode="auto">
          <a:xfrm>
            <a:off x="2028826" y="3914776"/>
            <a:ext cx="9029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tx2"/>
                </a:solidFill>
                <a:ea typeface="ＭＳ Ｐゴシック" panose="020B0600070205080204" pitchFamily="34" charset="-128"/>
              </a:rPr>
              <a:t>A.</a:t>
            </a:r>
            <a:endParaRPr lang="en-US" altLang="en-US" sz="3600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4590" name="Text Box 36"/>
          <p:cNvSpPr txBox="1">
            <a:spLocks noChangeArrowheads="1"/>
          </p:cNvSpPr>
          <p:nvPr/>
        </p:nvSpPr>
        <p:spPr bwMode="auto">
          <a:xfrm>
            <a:off x="6551614" y="4019551"/>
            <a:ext cx="7164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tx2"/>
                </a:solidFill>
                <a:ea typeface="ＭＳ Ｐゴシック" panose="020B0600070205080204" pitchFamily="34" charset="-128"/>
              </a:rPr>
              <a:t>B.</a:t>
            </a:r>
            <a:endParaRPr lang="en-US" altLang="en-US" sz="3600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4591" name="Text Box 37"/>
          <p:cNvSpPr txBox="1">
            <a:spLocks noChangeArrowheads="1"/>
          </p:cNvSpPr>
          <p:nvPr/>
        </p:nvSpPr>
        <p:spPr bwMode="auto">
          <a:xfrm>
            <a:off x="4295775" y="5702301"/>
            <a:ext cx="7381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tx2"/>
                </a:solidFill>
                <a:ea typeface="ＭＳ Ｐゴシック" panose="020B0600070205080204" pitchFamily="34" charset="-128"/>
              </a:rPr>
              <a:t>C.</a:t>
            </a:r>
            <a:endParaRPr lang="en-US" altLang="en-US" sz="3600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1164128" y="4092575"/>
            <a:ext cx="4724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1" kern="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10 - 4</a:t>
            </a:r>
            <a:endParaRPr lang="en-US" sz="4000" b="1" kern="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sz="3600" b="1" kern="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4876800" y="5434013"/>
            <a:ext cx="20330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1" kern="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10 - 6</a:t>
            </a:r>
            <a:endParaRPr lang="en-US" sz="4000" b="1" kern="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6909840" y="3751261"/>
            <a:ext cx="219025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1" kern="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10 - 5</a:t>
            </a:r>
            <a:endParaRPr lang="en-US" sz="4000" b="1" kern="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292861"/>
      </p:ext>
    </p:extLst>
  </p:cSld>
  <p:clrMapOvr>
    <a:masterClrMapping/>
  </p:clrMapOvr>
  <p:transition>
    <p:zoom/>
    <p:sndAc>
      <p:stSnd>
        <p:snd r:embed="rId3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0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r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44" grpId="0" animBg="1"/>
      <p:bldP spid="901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3"/>
          <p:cNvSpPr>
            <a:spLocks noChangeArrowheads="1"/>
          </p:cNvSpPr>
          <p:nvPr/>
        </p:nvSpPr>
        <p:spPr bwMode="auto">
          <a:xfrm>
            <a:off x="2133600" y="1041400"/>
            <a:ext cx="8001000" cy="1682750"/>
          </a:xfrm>
          <a:prstGeom prst="hexagon">
            <a:avLst>
              <a:gd name="adj" fmla="val 11623"/>
              <a:gd name="vf" fmla="val 115470"/>
            </a:avLst>
          </a:prstGeom>
          <a:solidFill>
            <a:schemeClr val="bg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– 7 = ?</a:t>
            </a:r>
            <a:endParaRPr lang="vi-VN" altLang="en-US" sz="7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7" name="Line 4"/>
          <p:cNvSpPr>
            <a:spLocks noChangeShapeType="1"/>
          </p:cNvSpPr>
          <p:nvPr/>
        </p:nvSpPr>
        <p:spPr bwMode="auto">
          <a:xfrm flipH="1">
            <a:off x="10134600" y="1906588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Line 5"/>
          <p:cNvSpPr>
            <a:spLocks noChangeShapeType="1"/>
          </p:cNvSpPr>
          <p:nvPr/>
        </p:nvSpPr>
        <p:spPr bwMode="auto">
          <a:xfrm flipH="1">
            <a:off x="1524000" y="1906588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AutoShape 22"/>
          <p:cNvSpPr>
            <a:spLocks noChangeArrowheads="1"/>
          </p:cNvSpPr>
          <p:nvPr/>
        </p:nvSpPr>
        <p:spPr bwMode="auto">
          <a:xfrm>
            <a:off x="1724025" y="3500438"/>
            <a:ext cx="4267200" cy="1657350"/>
          </a:xfrm>
          <a:prstGeom prst="flowChartPreparation">
            <a:avLst/>
          </a:prstGeom>
          <a:solidFill>
            <a:srgbClr val="FFCCFF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90135" name="Line 23"/>
          <p:cNvSpPr>
            <a:spLocks noChangeShapeType="1"/>
          </p:cNvSpPr>
          <p:nvPr/>
        </p:nvSpPr>
        <p:spPr bwMode="auto">
          <a:xfrm flipH="1">
            <a:off x="5943600" y="4329113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AutoShape 24"/>
          <p:cNvSpPr>
            <a:spLocks noChangeArrowheads="1"/>
          </p:cNvSpPr>
          <p:nvPr/>
        </p:nvSpPr>
        <p:spPr bwMode="auto">
          <a:xfrm>
            <a:off x="6219825" y="3500438"/>
            <a:ext cx="4267200" cy="1657350"/>
          </a:xfrm>
          <a:prstGeom prst="flowChartPreparation">
            <a:avLst/>
          </a:prstGeom>
          <a:solidFill>
            <a:srgbClr val="FFCCFF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90137" name="Line 25"/>
          <p:cNvSpPr>
            <a:spLocks noChangeShapeType="1"/>
          </p:cNvSpPr>
          <p:nvPr/>
        </p:nvSpPr>
        <p:spPr bwMode="auto">
          <a:xfrm flipH="1">
            <a:off x="6019800" y="4329113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Line 26"/>
          <p:cNvSpPr>
            <a:spLocks noChangeShapeType="1"/>
          </p:cNvSpPr>
          <p:nvPr/>
        </p:nvSpPr>
        <p:spPr bwMode="auto">
          <a:xfrm flipH="1">
            <a:off x="10439400" y="4329113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AutoShape 27"/>
          <p:cNvSpPr>
            <a:spLocks noChangeArrowheads="1"/>
          </p:cNvSpPr>
          <p:nvPr/>
        </p:nvSpPr>
        <p:spPr bwMode="auto">
          <a:xfrm>
            <a:off x="3810000" y="5200650"/>
            <a:ext cx="4267200" cy="1657350"/>
          </a:xfrm>
          <a:prstGeom prst="flowChartPreparation">
            <a:avLst/>
          </a:prstGeom>
          <a:solidFill>
            <a:srgbClr val="FFCCFF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90144" name="AutoShape 32"/>
          <p:cNvSpPr>
            <a:spLocks noChangeArrowheads="1"/>
          </p:cNvSpPr>
          <p:nvPr/>
        </p:nvSpPr>
        <p:spPr bwMode="auto">
          <a:xfrm>
            <a:off x="3878263" y="5200650"/>
            <a:ext cx="4267200" cy="1657350"/>
          </a:xfrm>
          <a:prstGeom prst="flowChartPreparation">
            <a:avLst/>
          </a:prstGeom>
          <a:solidFill>
            <a:schemeClr val="accent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26636" name="Line 33"/>
          <p:cNvSpPr>
            <a:spLocks noChangeShapeType="1"/>
          </p:cNvSpPr>
          <p:nvPr/>
        </p:nvSpPr>
        <p:spPr bwMode="auto">
          <a:xfrm flipH="1">
            <a:off x="1524000" y="4329113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Text Box 34"/>
          <p:cNvSpPr txBox="1">
            <a:spLocks noChangeArrowheads="1"/>
          </p:cNvSpPr>
          <p:nvPr/>
        </p:nvSpPr>
        <p:spPr bwMode="auto">
          <a:xfrm>
            <a:off x="2028826" y="3914776"/>
            <a:ext cx="538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ea typeface="ＭＳ Ｐゴシック" panose="020B0600070205080204" pitchFamily="34" charset="-128"/>
              </a:rPr>
              <a:t>A</a:t>
            </a:r>
            <a:endParaRPr lang="en-US" altLang="en-US" sz="360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6638" name="Text Box 36"/>
          <p:cNvSpPr txBox="1">
            <a:spLocks noChangeArrowheads="1"/>
          </p:cNvSpPr>
          <p:nvPr/>
        </p:nvSpPr>
        <p:spPr bwMode="auto">
          <a:xfrm>
            <a:off x="4181476" y="5715001"/>
            <a:ext cx="466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ea typeface="ＭＳ Ｐゴシック" panose="020B0600070205080204" pitchFamily="34" charset="-128"/>
              </a:rPr>
              <a:t>C</a:t>
            </a:r>
            <a:endParaRPr lang="en-US" altLang="en-US" sz="360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6639" name="Text Box 37"/>
          <p:cNvSpPr txBox="1">
            <a:spLocks noChangeArrowheads="1"/>
          </p:cNvSpPr>
          <p:nvPr/>
        </p:nvSpPr>
        <p:spPr bwMode="auto">
          <a:xfrm>
            <a:off x="6553200" y="4002088"/>
            <a:ext cx="363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chemeClr val="tx2"/>
                </a:solidFill>
                <a:ea typeface="ＭＳ Ｐゴシック" panose="020B0600070205080204" pitchFamily="34" charset="-128"/>
              </a:rPr>
              <a:t>B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1257300" y="3611177"/>
            <a:ext cx="472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1" kern="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10 - 5</a:t>
            </a:r>
            <a:endParaRPr lang="en-US" sz="4000" b="1" kern="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7467600" y="3733800"/>
            <a:ext cx="23034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1" kern="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10 - 7</a:t>
            </a:r>
            <a:endParaRPr lang="en-US" sz="4000" b="1" kern="0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4572000" y="5486400"/>
            <a:ext cx="2819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1" kern="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10 - 8</a:t>
            </a:r>
            <a:endParaRPr lang="en-US" sz="4000" b="1" kern="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7138"/>
      </p:ext>
    </p:extLst>
  </p:cSld>
  <p:clrMapOvr>
    <a:masterClrMapping/>
  </p:clrMapOvr>
  <p:transition>
    <p:zoom/>
    <p:sndAc>
      <p:stSnd>
        <p:snd r:embed="rId3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0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r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44" grpId="0" animBg="1"/>
      <p:bldP spid="9014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578100" y="1798320"/>
            <a:ext cx="6785610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19" name="图片 18" descr="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6545" y="3997960"/>
            <a:ext cx="2648585" cy="2648585"/>
          </a:xfrm>
          <a:prstGeom prst="rect">
            <a:avLst/>
          </a:prstGeom>
        </p:spPr>
      </p:pic>
      <p:sp>
        <p:nvSpPr>
          <p:cNvPr id="20" name="矩形: 圆角 13"/>
          <p:cNvSpPr/>
          <p:nvPr/>
        </p:nvSpPr>
        <p:spPr>
          <a:xfrm>
            <a:off x="3305175" y="2908300"/>
            <a:ext cx="5873750" cy="986790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6"/>
          <p:cNvSpPr txBox="1">
            <a:spLocks noChangeArrowheads="1"/>
          </p:cNvSpPr>
          <p:nvPr/>
        </p:nvSpPr>
        <p:spPr bwMode="auto">
          <a:xfrm>
            <a:off x="3304540" y="3056255"/>
            <a:ext cx="5874385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dist">
              <a:buNone/>
            </a:pPr>
            <a:r>
              <a:rPr lang="en-US" altLang="zh-CN" sz="5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Times New Roman" panose="02020603050405020304" pitchFamily="18" charset="0"/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Trò</a:t>
            </a:r>
            <a:r>
              <a:rPr lang="en-US" altLang="zh-CN" sz="5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Times New Roman" panose="02020603050405020304" pitchFamily="18" charset="0"/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5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Times New Roman" panose="02020603050405020304" pitchFamily="18" charset="0"/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chơi</a:t>
            </a:r>
            <a:r>
              <a:rPr lang="en-US" altLang="zh-CN" sz="5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Times New Roman" panose="02020603050405020304" pitchFamily="18" charset="0"/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5200" b="1" i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Times New Roman" panose="02020603050405020304" pitchFamily="18" charset="0"/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Hái</a:t>
            </a:r>
            <a:r>
              <a:rPr lang="en-US" altLang="zh-CN" sz="5200" b="1" i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Times New Roman" panose="02020603050405020304" pitchFamily="18" charset="0"/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5200" b="1" i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Times New Roman" panose="02020603050405020304" pitchFamily="18" charset="0"/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táo</a:t>
            </a:r>
            <a:endParaRPr lang="zh-CN" altLang="en-US" sz="5200" b="1" i="1" dirty="0">
              <a:ln w="6600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Times New Roman" panose="02020603050405020304" pitchFamily="18" charset="0"/>
              <a:ea typeface="华文琥珀" panose="0201080004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0" name="图片 29" descr="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480" y="62865"/>
            <a:ext cx="4658995" cy="465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5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AM DUONG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441" y="0"/>
            <a:ext cx="8940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CAM DUONG\Desktop\disney-winnie-the-pooh-clip-art-disney-clip-art-ra-dorm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171" y="2877624"/>
            <a:ext cx="2684463" cy="4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AutoShape 7" descr="Kết quả hình ảnh cho hình vẽ cái giỏ"/>
          <p:cNvSpPr>
            <a:spLocks noChangeAspect="1" noChangeArrowheads="1"/>
          </p:cNvSpPr>
          <p:nvPr/>
        </p:nvSpPr>
        <p:spPr bwMode="auto">
          <a:xfrm>
            <a:off x="20796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AutoShape 9" descr="Kết quả hình ảnh cho hình vẽ cái giỏ"/>
          <p:cNvSpPr>
            <a:spLocks noChangeAspect="1" noChangeArrowheads="1"/>
          </p:cNvSpPr>
          <p:nvPr/>
        </p:nvSpPr>
        <p:spPr bwMode="auto">
          <a:xfrm>
            <a:off x="411163" y="79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639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0" b="11580"/>
          <a:stretch>
            <a:fillRect/>
          </a:stretch>
        </p:blipFill>
        <p:spPr bwMode="auto">
          <a:xfrm>
            <a:off x="1842263" y="4576351"/>
            <a:ext cx="5059383" cy="264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360" y="504121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188" y="262251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646" y="3174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001" y="200738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802" y="1498599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607" y="1082679"/>
            <a:ext cx="1251373" cy="126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60" y="1382199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276" y="1751011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039" y="1757676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342" y="2184654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3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078 0.1456 L 0.03828 0.67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2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338 0.15625 L -0.25912 0.68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2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28 0.19907 L -0.29922 0.725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2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93 -0.00463 L -0.27435 0.675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340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AM DUONG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441" y="0"/>
            <a:ext cx="8940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CAM DUONG\Desktop\disney-winnie-the-pooh-clip-art-disney-clip-art-ra-dorm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239" y="2786150"/>
            <a:ext cx="2684463" cy="4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AutoShape 7" descr="Kết quả hình ảnh cho hình vẽ cái giỏ"/>
          <p:cNvSpPr>
            <a:spLocks noChangeAspect="1" noChangeArrowheads="1"/>
          </p:cNvSpPr>
          <p:nvPr/>
        </p:nvSpPr>
        <p:spPr bwMode="auto">
          <a:xfrm>
            <a:off x="20796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AutoShape 9" descr="Kết quả hình ảnh cho hình vẽ cái giỏ"/>
          <p:cNvSpPr>
            <a:spLocks noChangeAspect="1" noChangeArrowheads="1"/>
          </p:cNvSpPr>
          <p:nvPr/>
        </p:nvSpPr>
        <p:spPr bwMode="auto">
          <a:xfrm>
            <a:off x="411163" y="79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639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0" b="11580"/>
          <a:stretch>
            <a:fillRect/>
          </a:stretch>
        </p:blipFill>
        <p:spPr bwMode="auto">
          <a:xfrm>
            <a:off x="1842263" y="4576351"/>
            <a:ext cx="5059383" cy="264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360" y="504121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188" y="262251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646" y="3174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001" y="200738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802" y="1498599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607" y="1082679"/>
            <a:ext cx="1251373" cy="126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60" y="1382199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276" y="1751011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039" y="1757677"/>
            <a:ext cx="1481229" cy="123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342" y="2184654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79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078 0.1456 L 0.03828 0.67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2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338 0.15625 L -0.25912 0.68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2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28 0.19907 L -0.29922 0.725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2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93 -0.00463 L -0.27435 0.675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340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11041 L 0.00092 0.3604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AM DUONG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69" y="42814"/>
            <a:ext cx="8940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CAM DUONG\Desktop\disney-winnie-the-pooh-clip-art-disney-clip-art-ra-dorm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71" y="2820988"/>
            <a:ext cx="2684463" cy="4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AutoShape 7" descr="Kết quả hình ảnh cho hình vẽ cái giỏ"/>
          <p:cNvSpPr>
            <a:spLocks noChangeAspect="1" noChangeArrowheads="1"/>
          </p:cNvSpPr>
          <p:nvPr/>
        </p:nvSpPr>
        <p:spPr bwMode="auto">
          <a:xfrm>
            <a:off x="20796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AutoShape 9" descr="Kết quả hình ảnh cho hình vẽ cái giỏ"/>
          <p:cNvSpPr>
            <a:spLocks noChangeAspect="1" noChangeArrowheads="1"/>
          </p:cNvSpPr>
          <p:nvPr/>
        </p:nvSpPr>
        <p:spPr bwMode="auto">
          <a:xfrm>
            <a:off x="411163" y="79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639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0" b="11580"/>
          <a:stretch>
            <a:fillRect/>
          </a:stretch>
        </p:blipFill>
        <p:spPr bwMode="auto">
          <a:xfrm>
            <a:off x="1842263" y="4576351"/>
            <a:ext cx="5059383" cy="264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360" y="504121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188" y="262251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646" y="3174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001" y="200738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802" y="1498599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607" y="1082679"/>
            <a:ext cx="1251373" cy="126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60" y="1382199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76" y="1483850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039" y="1757676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342" y="2184654"/>
            <a:ext cx="148122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17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078 0.1456 L 0.03828 0.67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2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92 0.34676 L -0.22292 0.596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81 0.19954 L -0.29869 0.726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2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93 -0.00463 L -0.27435 0.675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340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3 0.11528 L -0.00533 0.365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88 0.14885 L -0.06888 0.398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7"/>
          <p:cNvSpPr txBox="1">
            <a:spLocks noChangeArrowheads="1"/>
          </p:cNvSpPr>
          <p:nvPr/>
        </p:nvSpPr>
        <p:spPr bwMode="auto">
          <a:xfrm>
            <a:off x="4864100" y="130176"/>
            <a:ext cx="327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     Toán</a:t>
            </a:r>
          </a:p>
        </p:txBody>
      </p:sp>
      <p:sp>
        <p:nvSpPr>
          <p:cNvPr id="6147" name="Text Box 38"/>
          <p:cNvSpPr txBox="1">
            <a:spLocks noChangeArrowheads="1"/>
          </p:cNvSpPr>
          <p:nvPr/>
        </p:nvSpPr>
        <p:spPr bwMode="auto">
          <a:xfrm>
            <a:off x="2971800" y="1049339"/>
            <a:ext cx="70104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phạm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sz="44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10 (</a:t>
            </a:r>
            <a:r>
              <a:rPr lang="en-US" altLang="en-US" sz="44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44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2)</a:t>
            </a:r>
            <a:endParaRPr lang="en-US" altLang="en-US" sz="44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8" name="Picture 5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1497">
            <a:off x="9572569" y="139701"/>
            <a:ext cx="1608138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8208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19" y="266134"/>
            <a:ext cx="1534160" cy="1534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136230-5B62-4BB2-A4F3-36D512B371EB}"/>
              </a:ext>
            </a:extLst>
          </p:cNvPr>
          <p:cNvSpPr txBox="1"/>
          <p:nvPr/>
        </p:nvSpPr>
        <p:spPr>
          <a:xfrm>
            <a:off x="1830478" y="650348"/>
            <a:ext cx="3805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D3EC45-446D-411C-8E4B-6CC61AE27806}"/>
              </a:ext>
            </a:extLst>
          </p:cNvPr>
          <p:cNvGrpSpPr/>
          <p:nvPr/>
        </p:nvGrpSpPr>
        <p:grpSpPr>
          <a:xfrm>
            <a:off x="310593" y="1735703"/>
            <a:ext cx="10650828" cy="3275228"/>
            <a:chOff x="553792" y="1497504"/>
            <a:chExt cx="10650828" cy="32752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CBF955-71E5-4923-B422-42F06046EADE}"/>
                </a:ext>
              </a:extLst>
            </p:cNvPr>
            <p:cNvSpPr/>
            <p:nvPr/>
          </p:nvSpPr>
          <p:spPr>
            <a:xfrm>
              <a:off x="553792" y="1513268"/>
              <a:ext cx="10650828" cy="325946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45BA85-6899-46E0-8B63-281EA4B22DAC}"/>
                </a:ext>
              </a:extLst>
            </p:cNvPr>
            <p:cNvSpPr txBox="1"/>
            <p:nvPr/>
          </p:nvSpPr>
          <p:spPr>
            <a:xfrm>
              <a:off x="1417243" y="1497504"/>
              <a:ext cx="2281730" cy="3247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– 2 =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20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 – 3 =</a:t>
              </a:r>
            </a:p>
            <a:p>
              <a:pPr>
                <a:lnSpc>
                  <a:spcPct val="20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 – 6 =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408785-AD55-45B1-A5D0-83474233AC94}"/>
                </a:ext>
              </a:extLst>
            </p:cNvPr>
            <p:cNvSpPr txBox="1"/>
            <p:nvPr/>
          </p:nvSpPr>
          <p:spPr>
            <a:xfrm>
              <a:off x="3677968" y="1905933"/>
              <a:ext cx="184731" cy="822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42C9CF9-660C-405C-9E73-E1CB0395D18E}"/>
                </a:ext>
              </a:extLst>
            </p:cNvPr>
            <p:cNvSpPr txBox="1"/>
            <p:nvPr/>
          </p:nvSpPr>
          <p:spPr>
            <a:xfrm>
              <a:off x="6155172" y="1905933"/>
              <a:ext cx="184731" cy="822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AB5074F-56E2-4A4F-98D2-15539A396BAC}"/>
                </a:ext>
              </a:extLst>
            </p:cNvPr>
            <p:cNvSpPr txBox="1"/>
            <p:nvPr/>
          </p:nvSpPr>
          <p:spPr>
            <a:xfrm>
              <a:off x="8514678" y="1905933"/>
              <a:ext cx="184731" cy="822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5ED5868-1A85-4135-A6A7-FC6070493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8603"/>
            <a:ext cx="12192000" cy="2621993"/>
          </a:xfrm>
          <a:prstGeom prst="rect">
            <a:avLst/>
          </a:prstGeom>
        </p:spPr>
      </p:pic>
      <p:pic>
        <p:nvPicPr>
          <p:cNvPr id="2" name="图片 1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8972" y="5091290"/>
            <a:ext cx="2204899" cy="18451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7722" y="2050132"/>
            <a:ext cx="182835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– 7 =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– 5 =</a:t>
            </a:r>
          </a:p>
          <a:p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– 6 =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22148" y="2018442"/>
            <a:ext cx="17765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– 5  =</a:t>
            </a:r>
          </a:p>
          <a:p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– 5  =</a:t>
            </a:r>
          </a:p>
          <a:p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– 8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6417" y="2117341"/>
            <a:ext cx="768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84098" y="3115604"/>
            <a:ext cx="768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730843" y="4191913"/>
            <a:ext cx="768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3395" y="3208676"/>
            <a:ext cx="75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681987" y="3050406"/>
            <a:ext cx="67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32385" y="4283394"/>
            <a:ext cx="75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97771" y="1997637"/>
            <a:ext cx="75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87948" y="4234433"/>
            <a:ext cx="107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91833" y="1979048"/>
            <a:ext cx="53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7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  <p:bldP spid="26" grpId="0"/>
      <p:bldP spid="10" grpId="0"/>
      <p:bldP spid="34" grpId="0"/>
      <p:bldP spid="35" grpId="0"/>
      <p:bldP spid="36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4" y="263950"/>
            <a:ext cx="11547835" cy="6438507"/>
          </a:xfrm>
        </p:spPr>
      </p:pic>
    </p:spTree>
    <p:extLst>
      <p:ext uri="{BB962C8B-B14F-4D97-AF65-F5344CB8AC3E}">
        <p14:creationId xmlns:p14="http://schemas.microsoft.com/office/powerpoint/2010/main" val="138830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59496" y="5711567"/>
            <a:ext cx="849085" cy="9249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00118" y="5711567"/>
            <a:ext cx="888578" cy="9249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65065" y="5711567"/>
            <a:ext cx="916332" cy="9249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84621" y="5711567"/>
            <a:ext cx="836022" cy="9249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8" t="86237" r="39184" b="3514"/>
          <a:stretch/>
        </p:blipFill>
        <p:spPr>
          <a:xfrm>
            <a:off x="6908399" y="5831691"/>
            <a:ext cx="452486" cy="659876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1"/>
          <a:stretch/>
        </p:blipFill>
        <p:spPr>
          <a:xfrm>
            <a:off x="282804" y="263951"/>
            <a:ext cx="11547835" cy="536385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86723" y="5699178"/>
            <a:ext cx="836022" cy="9249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50798" y="5711567"/>
            <a:ext cx="849085" cy="9249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94233" y="5699178"/>
            <a:ext cx="885765" cy="9249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67167" y="5699178"/>
            <a:ext cx="915561" cy="9249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162</Words>
  <Application>Microsoft Office PowerPoint</Application>
  <PresentationFormat>Widescreen</PresentationFormat>
  <Paragraphs>67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ＭＳ Ｐゴシック</vt:lpstr>
      <vt:lpstr>宋体</vt:lpstr>
      <vt:lpstr>Yu Gothic</vt:lpstr>
      <vt:lpstr>Arial</vt:lpstr>
      <vt:lpstr>Calibri</vt:lpstr>
      <vt:lpstr>Calibri Light</vt:lpstr>
      <vt:lpstr>华文琥珀</vt:lpstr>
      <vt:lpstr>Times New Roman</vt:lpstr>
      <vt:lpstr>Office Theme</vt:lpstr>
      <vt:lpstr>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Windows User</dc:creator>
  <cp:lastModifiedBy>HP</cp:lastModifiedBy>
  <cp:revision>120</cp:revision>
  <cp:lastPrinted>2024-12-05T16:03:49Z</cp:lastPrinted>
  <dcterms:created xsi:type="dcterms:W3CDTF">2020-08-10T02:36:48Z</dcterms:created>
  <dcterms:modified xsi:type="dcterms:W3CDTF">2024-12-05T16:05:50Z</dcterms:modified>
</cp:coreProperties>
</file>